
<file path=[Content_Types].xml><?xml version="1.0" encoding="utf-8"?>
<Types xmlns="http://schemas.openxmlformats.org/package/2006/content-types">
  <Default Extension="jpeg" ContentType="image/jpeg"/>
  <Default Extension="JPG" ContentType="image/.jpg"/>
  <Default Extension="bin" ContentType="application/vnd.openxmlformats-officedocument.oleObject"/>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drawings/drawing1.xml" ContentType="application/vnd.openxmlformats-officedocument.drawingml.chartshapes+xml"/>
  <Override PartName="/ppt/drawings/drawing2.xml" ContentType="application/vnd.openxmlformats-officedocument.drawingml.chartshapes+xml"/>
  <Override PartName="/ppt/drawings/drawing3.xml" ContentType="application/vnd.openxmlformats-officedocument.drawingml.chartshapes+xml"/>
  <Override PartName="/ppt/drawings/drawing4.xml" ContentType="application/vnd.openxmlformats-officedocument.drawingml.chartshap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315" r:id="rId3"/>
    <p:sldId id="292" r:id="rId5"/>
    <p:sldId id="257" r:id="rId6"/>
    <p:sldId id="258" r:id="rId7"/>
    <p:sldId id="296" r:id="rId8"/>
    <p:sldId id="294" r:id="rId9"/>
    <p:sldId id="295" r:id="rId10"/>
    <p:sldId id="291" r:id="rId11"/>
    <p:sldId id="290" r:id="rId12"/>
    <p:sldId id="265" r:id="rId13"/>
    <p:sldId id="264" r:id="rId14"/>
    <p:sldId id="298" r:id="rId15"/>
    <p:sldId id="297" r:id="rId16"/>
    <p:sldId id="299" r:id="rId17"/>
    <p:sldId id="262" r:id="rId18"/>
    <p:sldId id="300" r:id="rId19"/>
    <p:sldId id="302" r:id="rId20"/>
    <p:sldId id="267" r:id="rId21"/>
    <p:sldId id="269" r:id="rId22"/>
    <p:sldId id="266" r:id="rId23"/>
    <p:sldId id="301" r:id="rId24"/>
    <p:sldId id="271" r:id="rId25"/>
    <p:sldId id="285" r:id="rId26"/>
    <p:sldId id="276" r:id="rId27"/>
    <p:sldId id="286" r:id="rId28"/>
    <p:sldId id="303" r:id="rId29"/>
    <p:sldId id="273" r:id="rId30"/>
    <p:sldId id="304" r:id="rId31"/>
    <p:sldId id="272" r:id="rId32"/>
    <p:sldId id="305" r:id="rId33"/>
    <p:sldId id="306" r:id="rId34"/>
    <p:sldId id="311" r:id="rId35"/>
    <p:sldId id="307" r:id="rId36"/>
    <p:sldId id="308" r:id="rId37"/>
    <p:sldId id="314" r:id="rId38"/>
    <p:sldId id="351" r:id="rId39"/>
  </p:sldIdLst>
  <p:sldSz cx="9144000" cy="5143500" type="screen16x9"/>
  <p:notesSz cx="6858000" cy="9144000"/>
  <p:custDataLst>
    <p:tags r:id="rId4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3A5A"/>
    <a:srgbClr val="EA0000"/>
    <a:srgbClr val="76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141" d="100"/>
          <a:sy n="141" d="100"/>
        </p:scale>
        <p:origin x="744" y="114"/>
      </p:cViewPr>
      <p:guideLst>
        <p:guide orient="horz" pos="1620"/>
        <p:guide pos="2880"/>
      </p:guideLst>
    </p:cSldViewPr>
  </p:slideViewPr>
  <p:notesTextViewPr>
    <p:cViewPr>
      <p:scale>
        <a:sx n="1" d="1"/>
        <a:sy n="1" d="1"/>
      </p:scale>
      <p:origin x="0" y="0"/>
    </p:cViewPr>
  </p:notesTextViewPr>
  <p:sorterViewPr>
    <p:cViewPr>
      <p:scale>
        <a:sx n="100" d="100"/>
        <a:sy n="100" d="100"/>
      </p:scale>
      <p:origin x="0" y="765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3" Type="http://schemas.openxmlformats.org/officeDocument/2006/relationships/tags" Target="tags/tag14.xml"/><Relationship Id="rId42" Type="http://schemas.openxmlformats.org/officeDocument/2006/relationships/tableStyles" Target="tableStyles.xml"/><Relationship Id="rId41" Type="http://schemas.openxmlformats.org/officeDocument/2006/relationships/viewProps" Target="viewProps.xml"/><Relationship Id="rId40" Type="http://schemas.openxmlformats.org/officeDocument/2006/relationships/presProps" Target="presProps.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embeddings/oleObject2.bin"/></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embeddings/oleObject3.bin"/></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embeddings/oleObject4.bin"/></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3482898622047"/>
          <c:y val="0.0880078070861339"/>
          <c:w val="0.538659325787402"/>
          <c:h val="0.807988938977058"/>
        </c:manualLayout>
      </c:layout>
      <c:doughnutChart>
        <c:varyColors val="1"/>
        <c:ser>
          <c:idx val="0"/>
          <c:order val="0"/>
          <c:tx>
            <c:strRef>
              <c:f>Sheet1!$B$1</c:f>
              <c:strCache>
                <c:ptCount val="1"/>
                <c:pt idx="0">
                  <c:v>列1</c:v>
                </c:pt>
              </c:strCache>
            </c:strRef>
          </c:tx>
          <c:spPr>
            <a:gradFill>
              <a:gsLst>
                <a:gs pos="100000">
                  <a:schemeClr val="bg1">
                    <a:lumMod val="95000"/>
                  </a:schemeClr>
                </a:gs>
                <a:gs pos="0">
                  <a:schemeClr val="bg1">
                    <a:lumMod val="75000"/>
                  </a:schemeClr>
                </a:gs>
              </a:gsLst>
              <a:lin ang="2700000" scaled="1"/>
            </a:gradFill>
            <a:ln>
              <a:noFill/>
            </a:ln>
            <a:effectLst/>
          </c:spPr>
          <c:explosion val="0"/>
          <c:dPt>
            <c:idx val="0"/>
            <c:bubble3D val="0"/>
            <c:spPr>
              <a:solidFill>
                <a:schemeClr val="bg1">
                  <a:lumMod val="85000"/>
                </a:schemeClr>
              </a:solidFill>
              <a:ln w="19050">
                <a:noFill/>
              </a:ln>
              <a:effectLst>
                <a:innerShdw blurRad="63500" dist="50800" dir="13500000">
                  <a:prstClr val="black">
                    <a:alpha val="50000"/>
                  </a:prstClr>
                </a:innerShdw>
              </a:effectLst>
            </c:spPr>
          </c:dPt>
          <c:dPt>
            <c:idx val="1"/>
            <c:bubble3D val="0"/>
            <c:spPr>
              <a:solidFill>
                <a:schemeClr val="tx2">
                  <a:lumMod val="50000"/>
                </a:schemeClr>
              </a:solidFill>
              <a:ln w="19050">
                <a:noFill/>
              </a:ln>
              <a:effectLst>
                <a:innerShdw blurRad="63500" dist="50800" dir="13500000">
                  <a:prstClr val="black">
                    <a:alpha val="50000"/>
                  </a:prstClr>
                </a:innerShdw>
              </a:effectLst>
            </c:spPr>
          </c:dPt>
          <c:dPt>
            <c:idx val="2"/>
            <c:bubble3D val="0"/>
            <c:spPr>
              <a:gradFill>
                <a:gsLst>
                  <a:gs pos="100000">
                    <a:schemeClr val="bg1">
                      <a:lumMod val="95000"/>
                    </a:schemeClr>
                  </a:gs>
                  <a:gs pos="0">
                    <a:schemeClr val="bg1">
                      <a:lumMod val="75000"/>
                    </a:schemeClr>
                  </a:gs>
                </a:gsLst>
                <a:lin ang="2700000" scaled="1"/>
              </a:gradFill>
              <a:ln w="19050">
                <a:noFill/>
              </a:ln>
              <a:effectLst/>
            </c:spPr>
          </c:dPt>
          <c:dPt>
            <c:idx val="3"/>
            <c:bubble3D val="0"/>
            <c:spPr>
              <a:gradFill>
                <a:gsLst>
                  <a:gs pos="100000">
                    <a:schemeClr val="bg1">
                      <a:lumMod val="95000"/>
                    </a:schemeClr>
                  </a:gs>
                  <a:gs pos="0">
                    <a:schemeClr val="bg1">
                      <a:lumMod val="75000"/>
                    </a:schemeClr>
                  </a:gs>
                </a:gsLst>
                <a:lin ang="2700000" scaled="1"/>
              </a:gradFill>
              <a:ln w="19050">
                <a:noFill/>
              </a:ln>
              <a:effectLst/>
            </c:spPr>
          </c:dPt>
          <c:dLbls>
            <c:delete val="1"/>
          </c:dLbls>
          <c:cat>
            <c:strRef>
              <c:f>Sheet1!$A$2:$A$5</c:f>
              <c:strCache>
                <c:ptCount val="2"/>
                <c:pt idx="0">
                  <c:v>第一季度</c:v>
                </c:pt>
                <c:pt idx="1">
                  <c:v>第二季度</c:v>
                </c:pt>
              </c:strCache>
            </c:strRef>
          </c:cat>
          <c:val>
            <c:numRef>
              <c:f>Sheet1!$B$2:$B$5</c:f>
              <c:numCache>
                <c:formatCode>General</c:formatCode>
                <c:ptCount val="4"/>
                <c:pt idx="0">
                  <c:v>70</c:v>
                </c:pt>
                <c:pt idx="1">
                  <c:v>30</c:v>
                </c:pt>
              </c:numCache>
            </c:numRef>
          </c:val>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3482898622047"/>
          <c:y val="0.0880078070861339"/>
          <c:w val="0.538659325787402"/>
          <c:h val="0.807988938977058"/>
        </c:manualLayout>
      </c:layout>
      <c:doughnutChart>
        <c:varyColors val="1"/>
        <c:ser>
          <c:idx val="0"/>
          <c:order val="0"/>
          <c:tx>
            <c:strRef>
              <c:f>Sheet1!$B$1</c:f>
              <c:strCache>
                <c:ptCount val="1"/>
                <c:pt idx="0">
                  <c:v>列1</c:v>
                </c:pt>
              </c:strCache>
            </c:strRef>
          </c:tx>
          <c:spPr>
            <a:gradFill>
              <a:gsLst>
                <a:gs pos="100000">
                  <a:schemeClr val="bg1">
                    <a:lumMod val="95000"/>
                  </a:schemeClr>
                </a:gs>
                <a:gs pos="0">
                  <a:schemeClr val="bg1">
                    <a:lumMod val="75000"/>
                  </a:schemeClr>
                </a:gs>
              </a:gsLst>
              <a:lin ang="2700000" scaled="1"/>
            </a:gradFill>
            <a:ln>
              <a:noFill/>
            </a:ln>
            <a:effectLst/>
          </c:spPr>
          <c:explosion val="0"/>
          <c:dPt>
            <c:idx val="0"/>
            <c:bubble3D val="0"/>
            <c:spPr>
              <a:solidFill>
                <a:schemeClr val="bg1">
                  <a:lumMod val="85000"/>
                </a:schemeClr>
              </a:solidFill>
              <a:ln w="19050">
                <a:noFill/>
              </a:ln>
              <a:effectLst>
                <a:innerShdw blurRad="63500" dist="50800" dir="13500000">
                  <a:prstClr val="black">
                    <a:alpha val="50000"/>
                  </a:prstClr>
                </a:innerShdw>
              </a:effectLst>
            </c:spPr>
          </c:dPt>
          <c:dPt>
            <c:idx val="1"/>
            <c:bubble3D val="0"/>
            <c:spPr>
              <a:solidFill>
                <a:schemeClr val="tx1">
                  <a:lumMod val="50000"/>
                  <a:lumOff val="50000"/>
                </a:schemeClr>
              </a:solidFill>
              <a:ln w="19050">
                <a:noFill/>
              </a:ln>
              <a:effectLst>
                <a:innerShdw blurRad="63500" dist="50800" dir="13500000">
                  <a:prstClr val="black">
                    <a:alpha val="50000"/>
                  </a:prstClr>
                </a:innerShdw>
              </a:effectLst>
            </c:spPr>
          </c:dPt>
          <c:dPt>
            <c:idx val="2"/>
            <c:bubble3D val="0"/>
            <c:spPr>
              <a:gradFill>
                <a:gsLst>
                  <a:gs pos="100000">
                    <a:schemeClr val="bg1">
                      <a:lumMod val="95000"/>
                    </a:schemeClr>
                  </a:gs>
                  <a:gs pos="0">
                    <a:schemeClr val="bg1">
                      <a:lumMod val="75000"/>
                    </a:schemeClr>
                  </a:gs>
                </a:gsLst>
                <a:lin ang="2700000" scaled="1"/>
              </a:gradFill>
              <a:ln w="19050">
                <a:noFill/>
              </a:ln>
              <a:effectLst/>
            </c:spPr>
          </c:dPt>
          <c:dPt>
            <c:idx val="3"/>
            <c:bubble3D val="0"/>
            <c:spPr>
              <a:gradFill>
                <a:gsLst>
                  <a:gs pos="100000">
                    <a:schemeClr val="bg1">
                      <a:lumMod val="95000"/>
                    </a:schemeClr>
                  </a:gs>
                  <a:gs pos="0">
                    <a:schemeClr val="bg1">
                      <a:lumMod val="75000"/>
                    </a:schemeClr>
                  </a:gs>
                </a:gsLst>
                <a:lin ang="2700000" scaled="1"/>
              </a:gradFill>
              <a:ln w="19050">
                <a:noFill/>
              </a:ln>
              <a:effectLst/>
            </c:spPr>
          </c:dPt>
          <c:dLbls>
            <c:delete val="1"/>
          </c:dLbls>
          <c:cat>
            <c:strRef>
              <c:f>Sheet1!$A$2:$A$5</c:f>
              <c:strCache>
                <c:ptCount val="2"/>
                <c:pt idx="0">
                  <c:v>第一季度</c:v>
                </c:pt>
                <c:pt idx="1">
                  <c:v>第二季度</c:v>
                </c:pt>
              </c:strCache>
            </c:strRef>
          </c:cat>
          <c:val>
            <c:numRef>
              <c:f>Sheet1!$B$2:$B$5</c:f>
              <c:numCache>
                <c:formatCode>General</c:formatCode>
                <c:ptCount val="4"/>
                <c:pt idx="0">
                  <c:v>50</c:v>
                </c:pt>
                <c:pt idx="1">
                  <c:v>50</c:v>
                </c:pt>
              </c:numCache>
            </c:numRef>
          </c:val>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3482898622047"/>
          <c:y val="0.0880078070861339"/>
          <c:w val="0.538659325787402"/>
          <c:h val="0.807988938977058"/>
        </c:manualLayout>
      </c:layout>
      <c:doughnutChart>
        <c:varyColors val="1"/>
        <c:ser>
          <c:idx val="0"/>
          <c:order val="0"/>
          <c:tx>
            <c:strRef>
              <c:f>Sheet1!$B$1</c:f>
              <c:strCache>
                <c:ptCount val="1"/>
                <c:pt idx="0">
                  <c:v>列1</c:v>
                </c:pt>
              </c:strCache>
            </c:strRef>
          </c:tx>
          <c:spPr>
            <a:gradFill>
              <a:gsLst>
                <a:gs pos="100000">
                  <a:schemeClr val="bg1">
                    <a:lumMod val="95000"/>
                  </a:schemeClr>
                </a:gs>
                <a:gs pos="0">
                  <a:schemeClr val="bg1">
                    <a:lumMod val="75000"/>
                  </a:schemeClr>
                </a:gs>
              </a:gsLst>
              <a:lin ang="2700000" scaled="1"/>
            </a:gradFill>
            <a:ln>
              <a:noFill/>
            </a:ln>
            <a:effectLst/>
          </c:spPr>
          <c:explosion val="0"/>
          <c:dPt>
            <c:idx val="0"/>
            <c:bubble3D val="0"/>
            <c:spPr>
              <a:solidFill>
                <a:schemeClr val="bg1">
                  <a:lumMod val="85000"/>
                </a:schemeClr>
              </a:solidFill>
              <a:ln w="19050">
                <a:noFill/>
              </a:ln>
              <a:effectLst>
                <a:innerShdw blurRad="63500" dist="50800" dir="13500000">
                  <a:prstClr val="black">
                    <a:alpha val="50000"/>
                  </a:prstClr>
                </a:innerShdw>
              </a:effectLst>
            </c:spPr>
          </c:dPt>
          <c:dPt>
            <c:idx val="1"/>
            <c:bubble3D val="0"/>
            <c:spPr>
              <a:solidFill>
                <a:schemeClr val="tx2">
                  <a:lumMod val="50000"/>
                </a:schemeClr>
              </a:solidFill>
              <a:ln w="19050">
                <a:noFill/>
              </a:ln>
              <a:effectLst>
                <a:innerShdw blurRad="63500" dist="50800" dir="13500000">
                  <a:prstClr val="black">
                    <a:alpha val="50000"/>
                  </a:prstClr>
                </a:innerShdw>
              </a:effectLst>
            </c:spPr>
          </c:dPt>
          <c:dPt>
            <c:idx val="2"/>
            <c:bubble3D val="0"/>
            <c:spPr>
              <a:gradFill>
                <a:gsLst>
                  <a:gs pos="100000">
                    <a:schemeClr val="bg1">
                      <a:lumMod val="95000"/>
                    </a:schemeClr>
                  </a:gs>
                  <a:gs pos="0">
                    <a:schemeClr val="bg1">
                      <a:lumMod val="75000"/>
                    </a:schemeClr>
                  </a:gs>
                </a:gsLst>
                <a:lin ang="2700000" scaled="1"/>
              </a:gradFill>
              <a:ln w="19050">
                <a:noFill/>
              </a:ln>
              <a:effectLst/>
            </c:spPr>
          </c:dPt>
          <c:dPt>
            <c:idx val="3"/>
            <c:bubble3D val="0"/>
            <c:spPr>
              <a:gradFill>
                <a:gsLst>
                  <a:gs pos="100000">
                    <a:schemeClr val="bg1">
                      <a:lumMod val="95000"/>
                    </a:schemeClr>
                  </a:gs>
                  <a:gs pos="0">
                    <a:schemeClr val="bg1">
                      <a:lumMod val="75000"/>
                    </a:schemeClr>
                  </a:gs>
                </a:gsLst>
                <a:lin ang="2700000" scaled="1"/>
              </a:gradFill>
              <a:ln w="19050">
                <a:noFill/>
              </a:ln>
              <a:effectLst/>
            </c:spPr>
          </c:dPt>
          <c:dLbls>
            <c:delete val="1"/>
          </c:dLbls>
          <c:cat>
            <c:strRef>
              <c:f>Sheet1!$A$2:$A$5</c:f>
              <c:strCache>
                <c:ptCount val="2"/>
                <c:pt idx="0">
                  <c:v>第一季度</c:v>
                </c:pt>
                <c:pt idx="1">
                  <c:v>第二季度</c:v>
                </c:pt>
              </c:strCache>
            </c:strRef>
          </c:cat>
          <c:val>
            <c:numRef>
              <c:f>Sheet1!$B$2:$B$5</c:f>
              <c:numCache>
                <c:formatCode>General</c:formatCode>
                <c:ptCount val="4"/>
                <c:pt idx="0">
                  <c:v>20</c:v>
                </c:pt>
                <c:pt idx="1">
                  <c:v>80</c:v>
                </c:pt>
              </c:numCache>
            </c:numRef>
          </c:val>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3482898622047"/>
          <c:y val="0.0880078070861339"/>
          <c:w val="0.538659325787402"/>
          <c:h val="0.807988938977058"/>
        </c:manualLayout>
      </c:layout>
      <c:doughnutChart>
        <c:varyColors val="1"/>
        <c:ser>
          <c:idx val="0"/>
          <c:order val="0"/>
          <c:tx>
            <c:strRef>
              <c:f>Sheet1!$B$1</c:f>
              <c:strCache>
                <c:ptCount val="1"/>
                <c:pt idx="0">
                  <c:v>列1</c:v>
                </c:pt>
              </c:strCache>
            </c:strRef>
          </c:tx>
          <c:spPr>
            <a:gradFill>
              <a:gsLst>
                <a:gs pos="100000">
                  <a:schemeClr val="bg1">
                    <a:lumMod val="95000"/>
                  </a:schemeClr>
                </a:gs>
                <a:gs pos="0">
                  <a:schemeClr val="bg1">
                    <a:lumMod val="75000"/>
                  </a:schemeClr>
                </a:gs>
              </a:gsLst>
              <a:lin ang="2700000" scaled="1"/>
            </a:gradFill>
            <a:ln>
              <a:noFill/>
            </a:ln>
            <a:effectLst/>
          </c:spPr>
          <c:explosion val="0"/>
          <c:dPt>
            <c:idx val="0"/>
            <c:bubble3D val="0"/>
            <c:spPr>
              <a:solidFill>
                <a:schemeClr val="bg1">
                  <a:lumMod val="85000"/>
                </a:schemeClr>
              </a:solidFill>
              <a:ln w="19050">
                <a:noFill/>
              </a:ln>
              <a:effectLst>
                <a:innerShdw blurRad="63500" dist="50800" dir="13500000">
                  <a:prstClr val="black">
                    <a:alpha val="50000"/>
                  </a:prstClr>
                </a:innerShdw>
              </a:effectLst>
            </c:spPr>
          </c:dPt>
          <c:dPt>
            <c:idx val="1"/>
            <c:bubble3D val="0"/>
            <c:spPr>
              <a:solidFill>
                <a:schemeClr val="tx1"/>
              </a:solidFill>
              <a:ln w="19050">
                <a:noFill/>
              </a:ln>
              <a:effectLst>
                <a:innerShdw blurRad="63500" dist="50800" dir="13500000">
                  <a:prstClr val="black">
                    <a:alpha val="50000"/>
                  </a:prstClr>
                </a:innerShdw>
              </a:effectLst>
            </c:spPr>
          </c:dPt>
          <c:dPt>
            <c:idx val="2"/>
            <c:bubble3D val="0"/>
            <c:spPr>
              <a:gradFill>
                <a:gsLst>
                  <a:gs pos="100000">
                    <a:schemeClr val="bg1">
                      <a:lumMod val="95000"/>
                    </a:schemeClr>
                  </a:gs>
                  <a:gs pos="0">
                    <a:schemeClr val="bg1">
                      <a:lumMod val="75000"/>
                    </a:schemeClr>
                  </a:gs>
                </a:gsLst>
                <a:lin ang="2700000" scaled="1"/>
              </a:gradFill>
              <a:ln w="19050">
                <a:noFill/>
              </a:ln>
              <a:effectLst/>
            </c:spPr>
          </c:dPt>
          <c:dPt>
            <c:idx val="3"/>
            <c:bubble3D val="0"/>
            <c:spPr>
              <a:gradFill>
                <a:gsLst>
                  <a:gs pos="100000">
                    <a:schemeClr val="bg1">
                      <a:lumMod val="95000"/>
                    </a:schemeClr>
                  </a:gs>
                  <a:gs pos="0">
                    <a:schemeClr val="bg1">
                      <a:lumMod val="75000"/>
                    </a:schemeClr>
                  </a:gs>
                </a:gsLst>
                <a:lin ang="2700000" scaled="1"/>
              </a:gradFill>
              <a:ln w="19050">
                <a:noFill/>
              </a:ln>
              <a:effectLst/>
            </c:spPr>
          </c:dPt>
          <c:dLbls>
            <c:delete val="1"/>
          </c:dLbls>
          <c:cat>
            <c:strRef>
              <c:f>Sheet1!$A$2:$A$5</c:f>
              <c:strCache>
                <c:ptCount val="2"/>
                <c:pt idx="0">
                  <c:v>第一季度</c:v>
                </c:pt>
                <c:pt idx="1">
                  <c:v>第二季度</c:v>
                </c:pt>
              </c:strCache>
            </c:strRef>
          </c:cat>
          <c:val>
            <c:numRef>
              <c:f>Sheet1!$B$2:$B$5</c:f>
              <c:numCache>
                <c:formatCode>General</c:formatCode>
                <c:ptCount val="4"/>
                <c:pt idx="0">
                  <c:v>0</c:v>
                </c:pt>
                <c:pt idx="1">
                  <c:v>100</c:v>
                </c:pt>
              </c:numCache>
            </c:numRef>
          </c:val>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0.31089</cdr:x>
      <cdr:y>0.19211</cdr:y>
    </cdr:from>
    <cdr:to>
      <cdr:x>0.65356</cdr:x>
      <cdr:y>0.79287</cdr:y>
    </cdr:to>
    <cdr:sp>
      <cdr:nvSpPr>
        <cdr:cNvPr id="2" name="椭圆 1"/>
        <cdr:cNvSpPr/>
      </cdr:nvSpPr>
      <cdr:spPr xmlns:a="http://schemas.openxmlformats.org/drawingml/2006/main">
        <a:xfrm xmlns:a="http://schemas.openxmlformats.org/drawingml/2006/main">
          <a:off x="1382713" y="487362"/>
          <a:ext cx="1524000" cy="1524000"/>
        </a:xfrm>
        <a:prstGeom xmlns:a="http://schemas.openxmlformats.org/drawingml/2006/main" prst="ellipse">
          <a:avLst/>
        </a:prstGeom>
        <a:noFill/>
        <a:ln w="25400">
          <a:gradFill flip="none" rotWithShape="1">
            <a:gsLst>
              <a:gs pos="0">
                <a:schemeClr val="bg1"/>
              </a:gs>
              <a:gs pos="100000">
                <a:schemeClr val="bg1">
                  <a:lumMod val="50000"/>
                </a:schemeClr>
              </a:gs>
            </a:gsLst>
            <a:lin ang="2700000" scaled="1"/>
            <a:tileRect/>
          </a:gra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xmlns:a="http://schemas.openxmlformats.org/drawingml/2006/main">
        <a:bodyPr vertOverflow="clip" vert="horz" wrap="none" lIns="45720" tIns="45720" rIns="45720" bIns="45720" anchor="t" anchorCtr="0">
          <a:normAutofit/>
        </a:bodyPr>
        <a:lstStyle/>
        <a:p>
          <a:endParaRPr lang="zh-CN" dirty="0">
            <a:ea typeface="微软雅黑" panose="020B0503020204020204" pitchFamily="34" charset="-122"/>
          </a:endParaRPr>
        </a:p>
      </cdr:txBody>
    </cdr:sp>
  </cdr:relSizeAnchor>
  <cdr:relSizeAnchor xmlns:cdr="http://schemas.openxmlformats.org/drawingml/2006/chartDrawing">
    <cdr:from>
      <cdr:x>0.25128</cdr:x>
      <cdr:y>0.08573</cdr:y>
    </cdr:from>
    <cdr:to>
      <cdr:x>0.71459</cdr:x>
      <cdr:y>0.89987</cdr:y>
    </cdr:to>
    <cdr:sp>
      <cdr:nvSpPr>
        <cdr:cNvPr id="3" name="椭圆 2"/>
        <cdr:cNvSpPr/>
      </cdr:nvSpPr>
      <cdr:spPr xmlns:a="http://schemas.openxmlformats.org/drawingml/2006/main">
        <a:xfrm xmlns:a="http://schemas.openxmlformats.org/drawingml/2006/main">
          <a:off x="1117600" y="217487"/>
          <a:ext cx="2060574" cy="2065337"/>
        </a:xfrm>
        <a:prstGeom xmlns:a="http://schemas.openxmlformats.org/drawingml/2006/main" prst="ellipse">
          <a:avLst/>
        </a:prstGeom>
        <a:noFill/>
        <a:ln w="25400">
          <a:gradFill flip="none" rotWithShape="1">
            <a:gsLst>
              <a:gs pos="100000">
                <a:schemeClr val="bg1"/>
              </a:gs>
              <a:gs pos="0">
                <a:schemeClr val="bg1">
                  <a:lumMod val="65000"/>
                </a:schemeClr>
              </a:gs>
            </a:gsLst>
            <a:lin ang="2700000" scaled="1"/>
            <a:tileRect/>
          </a:gra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xmlns:a="http://schemas.openxmlformats.org/drawingml/2006/main">
        <a:bodyPr vert="horz" wrap="none" lIns="45720" tIns="45720" rIns="45720" bIns="45720" anchor="t" anchorCtr="0">
          <a:norm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zh-CN" dirty="0">
            <a:ea typeface="微软雅黑" panose="020B0503020204020204" pitchFamily="34" charset="-122"/>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0.31089</cdr:x>
      <cdr:y>0.19211</cdr:y>
    </cdr:from>
    <cdr:to>
      <cdr:x>0.65356</cdr:x>
      <cdr:y>0.79287</cdr:y>
    </cdr:to>
    <cdr:sp>
      <cdr:nvSpPr>
        <cdr:cNvPr id="2" name="椭圆 1"/>
        <cdr:cNvSpPr/>
      </cdr:nvSpPr>
      <cdr:spPr xmlns:a="http://schemas.openxmlformats.org/drawingml/2006/main">
        <a:xfrm xmlns:a="http://schemas.openxmlformats.org/drawingml/2006/main">
          <a:off x="1382713" y="487362"/>
          <a:ext cx="1524000" cy="1524000"/>
        </a:xfrm>
        <a:prstGeom xmlns:a="http://schemas.openxmlformats.org/drawingml/2006/main" prst="ellipse">
          <a:avLst/>
        </a:prstGeom>
        <a:noFill/>
        <a:ln w="25400">
          <a:gradFill flip="none" rotWithShape="1">
            <a:gsLst>
              <a:gs pos="0">
                <a:schemeClr val="bg1"/>
              </a:gs>
              <a:gs pos="100000">
                <a:schemeClr val="bg1">
                  <a:lumMod val="50000"/>
                </a:schemeClr>
              </a:gs>
            </a:gsLst>
            <a:lin ang="2700000" scaled="1"/>
            <a:tileRect/>
          </a:gra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xmlns:a="http://schemas.openxmlformats.org/drawingml/2006/main">
        <a:bodyPr vertOverflow="clip" vert="horz" wrap="none" lIns="45720" tIns="45720" rIns="45720" bIns="45720" anchor="t" anchorCtr="0">
          <a:normAutofit/>
        </a:bodyPr>
        <a:lstStyle/>
        <a:p>
          <a:endParaRPr lang="zh-CN" dirty="0">
            <a:ea typeface="微软雅黑" panose="020B0503020204020204" pitchFamily="34" charset="-122"/>
          </a:endParaRPr>
        </a:p>
      </cdr:txBody>
    </cdr:sp>
  </cdr:relSizeAnchor>
  <cdr:relSizeAnchor xmlns:cdr="http://schemas.openxmlformats.org/drawingml/2006/chartDrawing">
    <cdr:from>
      <cdr:x>0.25128</cdr:x>
      <cdr:y>0.08573</cdr:y>
    </cdr:from>
    <cdr:to>
      <cdr:x>0.71459</cdr:x>
      <cdr:y>0.89987</cdr:y>
    </cdr:to>
    <cdr:sp>
      <cdr:nvSpPr>
        <cdr:cNvPr id="3" name="椭圆 2"/>
        <cdr:cNvSpPr/>
      </cdr:nvSpPr>
      <cdr:spPr xmlns:a="http://schemas.openxmlformats.org/drawingml/2006/main">
        <a:xfrm xmlns:a="http://schemas.openxmlformats.org/drawingml/2006/main">
          <a:off x="1117600" y="217487"/>
          <a:ext cx="2060574" cy="2065337"/>
        </a:xfrm>
        <a:prstGeom xmlns:a="http://schemas.openxmlformats.org/drawingml/2006/main" prst="ellipse">
          <a:avLst/>
        </a:prstGeom>
        <a:noFill/>
        <a:ln w="25400">
          <a:gradFill flip="none" rotWithShape="1">
            <a:gsLst>
              <a:gs pos="100000">
                <a:schemeClr val="bg1"/>
              </a:gs>
              <a:gs pos="0">
                <a:schemeClr val="bg1">
                  <a:lumMod val="65000"/>
                </a:schemeClr>
              </a:gs>
            </a:gsLst>
            <a:lin ang="2700000" scaled="1"/>
            <a:tileRect/>
          </a:gra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xmlns:a="http://schemas.openxmlformats.org/drawingml/2006/main">
        <a:bodyPr vert="horz" wrap="none" lIns="45720" tIns="45720" rIns="45720" bIns="45720" anchor="t" anchorCtr="0">
          <a:norm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zh-CN" dirty="0">
            <a:ea typeface="微软雅黑" panose="020B0503020204020204" pitchFamily="34" charset="-122"/>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0.31089</cdr:x>
      <cdr:y>0.19211</cdr:y>
    </cdr:from>
    <cdr:to>
      <cdr:x>0.65356</cdr:x>
      <cdr:y>0.79287</cdr:y>
    </cdr:to>
    <cdr:sp>
      <cdr:nvSpPr>
        <cdr:cNvPr id="2" name="椭圆 1"/>
        <cdr:cNvSpPr/>
      </cdr:nvSpPr>
      <cdr:spPr xmlns:a="http://schemas.openxmlformats.org/drawingml/2006/main">
        <a:xfrm xmlns:a="http://schemas.openxmlformats.org/drawingml/2006/main">
          <a:off x="1382713" y="487362"/>
          <a:ext cx="1524000" cy="1524000"/>
        </a:xfrm>
        <a:prstGeom xmlns:a="http://schemas.openxmlformats.org/drawingml/2006/main" prst="ellipse">
          <a:avLst/>
        </a:prstGeom>
        <a:noFill/>
        <a:ln w="25400">
          <a:gradFill flip="none" rotWithShape="1">
            <a:gsLst>
              <a:gs pos="0">
                <a:schemeClr val="bg1"/>
              </a:gs>
              <a:gs pos="100000">
                <a:schemeClr val="bg1">
                  <a:lumMod val="50000"/>
                </a:schemeClr>
              </a:gs>
            </a:gsLst>
            <a:lin ang="2700000" scaled="1"/>
            <a:tileRect/>
          </a:gra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xmlns:a="http://schemas.openxmlformats.org/drawingml/2006/main">
        <a:bodyPr vertOverflow="clip" vert="horz" wrap="none" lIns="45720" tIns="45720" rIns="45720" bIns="45720" anchor="t" anchorCtr="0">
          <a:normAutofit/>
        </a:bodyPr>
        <a:lstStyle/>
        <a:p>
          <a:endParaRPr lang="zh-CN" dirty="0">
            <a:ea typeface="微软雅黑" panose="020B0503020204020204" pitchFamily="34" charset="-122"/>
          </a:endParaRPr>
        </a:p>
      </cdr:txBody>
    </cdr:sp>
  </cdr:relSizeAnchor>
  <cdr:relSizeAnchor xmlns:cdr="http://schemas.openxmlformats.org/drawingml/2006/chartDrawing">
    <cdr:from>
      <cdr:x>0.25128</cdr:x>
      <cdr:y>0.08573</cdr:y>
    </cdr:from>
    <cdr:to>
      <cdr:x>0.71459</cdr:x>
      <cdr:y>0.89987</cdr:y>
    </cdr:to>
    <cdr:sp>
      <cdr:nvSpPr>
        <cdr:cNvPr id="3" name="椭圆 2"/>
        <cdr:cNvSpPr/>
      </cdr:nvSpPr>
      <cdr:spPr xmlns:a="http://schemas.openxmlformats.org/drawingml/2006/main">
        <a:xfrm xmlns:a="http://schemas.openxmlformats.org/drawingml/2006/main">
          <a:off x="1117600" y="217487"/>
          <a:ext cx="2060574" cy="2065337"/>
        </a:xfrm>
        <a:prstGeom xmlns:a="http://schemas.openxmlformats.org/drawingml/2006/main" prst="ellipse">
          <a:avLst/>
        </a:prstGeom>
        <a:noFill/>
        <a:ln w="25400">
          <a:gradFill flip="none" rotWithShape="1">
            <a:gsLst>
              <a:gs pos="100000">
                <a:schemeClr val="bg1"/>
              </a:gs>
              <a:gs pos="0">
                <a:schemeClr val="bg1">
                  <a:lumMod val="65000"/>
                </a:schemeClr>
              </a:gs>
            </a:gsLst>
            <a:lin ang="2700000" scaled="1"/>
            <a:tileRect/>
          </a:gra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xmlns:a="http://schemas.openxmlformats.org/drawingml/2006/main">
        <a:bodyPr vert="horz" wrap="none" lIns="45720" tIns="45720" rIns="45720" bIns="45720" anchor="t" anchorCtr="0">
          <a:norm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zh-CN" dirty="0">
            <a:ea typeface="微软雅黑" panose="020B0503020204020204" pitchFamily="34" charset="-122"/>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0.31089</cdr:x>
      <cdr:y>0.19211</cdr:y>
    </cdr:from>
    <cdr:to>
      <cdr:x>0.65356</cdr:x>
      <cdr:y>0.79287</cdr:y>
    </cdr:to>
    <cdr:sp>
      <cdr:nvSpPr>
        <cdr:cNvPr id="2" name="椭圆 1"/>
        <cdr:cNvSpPr/>
      </cdr:nvSpPr>
      <cdr:spPr xmlns:a="http://schemas.openxmlformats.org/drawingml/2006/main">
        <a:xfrm xmlns:a="http://schemas.openxmlformats.org/drawingml/2006/main">
          <a:off x="1382713" y="487362"/>
          <a:ext cx="1524000" cy="1524000"/>
        </a:xfrm>
        <a:prstGeom xmlns:a="http://schemas.openxmlformats.org/drawingml/2006/main" prst="ellipse">
          <a:avLst/>
        </a:prstGeom>
        <a:noFill/>
        <a:ln w="25400">
          <a:gradFill flip="none" rotWithShape="1">
            <a:gsLst>
              <a:gs pos="0">
                <a:schemeClr val="bg1"/>
              </a:gs>
              <a:gs pos="100000">
                <a:schemeClr val="bg1">
                  <a:lumMod val="50000"/>
                </a:schemeClr>
              </a:gs>
            </a:gsLst>
            <a:lin ang="2700000" scaled="1"/>
            <a:tileRect/>
          </a:gra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xmlns:a="http://schemas.openxmlformats.org/drawingml/2006/main">
        <a:bodyPr vertOverflow="clip" vert="horz" wrap="none" lIns="45720" tIns="45720" rIns="45720" bIns="45720" anchor="t" anchorCtr="0">
          <a:normAutofit/>
        </a:bodyPr>
        <a:lstStyle/>
        <a:p>
          <a:endParaRPr lang="zh-CN" dirty="0">
            <a:ea typeface="微软雅黑" panose="020B0503020204020204" pitchFamily="34" charset="-122"/>
          </a:endParaRPr>
        </a:p>
      </cdr:txBody>
    </cdr:sp>
  </cdr:relSizeAnchor>
  <cdr:relSizeAnchor xmlns:cdr="http://schemas.openxmlformats.org/drawingml/2006/chartDrawing">
    <cdr:from>
      <cdr:x>0.25128</cdr:x>
      <cdr:y>0.08573</cdr:y>
    </cdr:from>
    <cdr:to>
      <cdr:x>0.71459</cdr:x>
      <cdr:y>0.89987</cdr:y>
    </cdr:to>
    <cdr:sp>
      <cdr:nvSpPr>
        <cdr:cNvPr id="3" name="椭圆 2"/>
        <cdr:cNvSpPr/>
      </cdr:nvSpPr>
      <cdr:spPr xmlns:a="http://schemas.openxmlformats.org/drawingml/2006/main">
        <a:xfrm xmlns:a="http://schemas.openxmlformats.org/drawingml/2006/main">
          <a:off x="1117600" y="217487"/>
          <a:ext cx="2060574" cy="2065337"/>
        </a:xfrm>
        <a:prstGeom xmlns:a="http://schemas.openxmlformats.org/drawingml/2006/main" prst="ellipse">
          <a:avLst/>
        </a:prstGeom>
        <a:noFill/>
        <a:ln w="25400">
          <a:gradFill flip="none" rotWithShape="1">
            <a:gsLst>
              <a:gs pos="100000">
                <a:schemeClr val="bg1"/>
              </a:gs>
              <a:gs pos="0">
                <a:schemeClr val="bg1">
                  <a:lumMod val="65000"/>
                </a:schemeClr>
              </a:gs>
            </a:gsLst>
            <a:lin ang="2700000" scaled="1"/>
            <a:tileRect/>
          </a:gra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xmlns:a="http://schemas.openxmlformats.org/drawingml/2006/main">
        <a:bodyPr vert="horz" wrap="none" lIns="45720" tIns="45720" rIns="45720" bIns="45720" anchor="t" anchorCtr="0">
          <a:norm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zh-CN" dirty="0">
            <a:ea typeface="微软雅黑" panose="020B0503020204020204" pitchFamily="34" charset="-122"/>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微软雅黑" panose="020B0503020204020204" pitchFamily="34" charset="-122"/>
              </a:defRPr>
            </a:lvl1pPr>
          </a:lstStyle>
          <a:p>
            <a:endParaRPr lang="zh-CN" altLang="en-US" dirty="0"/>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ea typeface="微软雅黑" panose="020B0503020204020204" pitchFamily="34" charset="-122"/>
              </a:defRPr>
            </a:lvl1pPr>
          </a:lstStyle>
          <a:p>
            <a:fld id="{9936A364-F56D-418B-92EA-B8A9C286C719}" type="datetimeFigureOut">
              <a:rPr lang="zh-CN" altLang="en-US" smtClean="0"/>
            </a:fld>
            <a:endParaRPr lang="zh-CN" altLang="en-US" dirty="0"/>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微软雅黑" panose="020B0503020204020204" pitchFamily="34"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ea typeface="微软雅黑" panose="020B0503020204020204" pitchFamily="34" charset="-122"/>
              </a:defRPr>
            </a:lvl1pPr>
          </a:lstStyle>
          <a:p>
            <a:fld id="{621F41D1-EB0D-4857-8E93-8C1C831E6153}" type="slidenum">
              <a:rPr lang="zh-CN" altLang="en-US" smtClean="0"/>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微软雅黑" panose="020B0503020204020204" pitchFamily="34" charset="-122"/>
        <a:cs typeface="+mn-cs"/>
      </a:defRPr>
    </a:lvl1pPr>
    <a:lvl2pPr marL="457200" algn="l" defTabSz="914400" rtl="0" eaLnBrk="1" latinLnBrk="0" hangingPunct="1">
      <a:defRPr sz="1200" kern="1200">
        <a:solidFill>
          <a:schemeClr val="tx1"/>
        </a:solidFill>
        <a:latin typeface="+mn-lt"/>
        <a:ea typeface="微软雅黑" panose="020B0503020204020204" pitchFamily="34" charset="-122"/>
        <a:cs typeface="+mn-cs"/>
      </a:defRPr>
    </a:lvl2pPr>
    <a:lvl3pPr marL="914400" algn="l" defTabSz="914400" rtl="0" eaLnBrk="1" latinLnBrk="0" hangingPunct="1">
      <a:defRPr sz="1200" kern="1200">
        <a:solidFill>
          <a:schemeClr val="tx1"/>
        </a:solidFill>
        <a:latin typeface="+mn-lt"/>
        <a:ea typeface="微软雅黑" panose="020B0503020204020204" pitchFamily="34" charset="-122"/>
        <a:cs typeface="+mn-cs"/>
      </a:defRPr>
    </a:lvl3pPr>
    <a:lvl4pPr marL="1371600" algn="l" defTabSz="914400" rtl="0" eaLnBrk="1" latinLnBrk="0" hangingPunct="1">
      <a:defRPr sz="1200" kern="1200">
        <a:solidFill>
          <a:schemeClr val="tx1"/>
        </a:solidFill>
        <a:latin typeface="+mn-lt"/>
        <a:ea typeface="微软雅黑" panose="020B0503020204020204" pitchFamily="34" charset="-122"/>
        <a:cs typeface="+mn-cs"/>
      </a:defRPr>
    </a:lvl4pPr>
    <a:lvl5pPr marL="1828800" algn="l" defTabSz="914400" rtl="0" eaLnBrk="1" latinLnBrk="0" hangingPunct="1">
      <a:defRPr sz="1200" kern="1200">
        <a:solidFill>
          <a:schemeClr val="tx1"/>
        </a:solidFill>
        <a:latin typeface="+mn-lt"/>
        <a:ea typeface="微软雅黑" panose="020B0503020204020204"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https://www.pptying.com    【PPT</a:t>
            </a:r>
            <a:r>
              <a:rPr lang="zh-CN" altLang="en-US" dirty="0"/>
              <a:t>营</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824AF190-E6C3-4F71-9AD4-820770AEF1A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5B5BF9F-75C6-42BD-8363-2F606FE0B601}"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4AF190-E6C3-4F71-9AD4-820770AEF1A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5B5BF9F-75C6-42BD-8363-2F606FE0B601}"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54781"/>
            <a:ext cx="2057400" cy="329088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54781"/>
            <a:ext cx="6019800" cy="329088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4AF190-E6C3-4F71-9AD4-820770AEF1A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5B5BF9F-75C6-42BD-8363-2F606FE0B601}"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6_标题和内容">
    <p:spTree>
      <p:nvGrpSpPr>
        <p:cNvPr id="1" name=""/>
        <p:cNvGrpSpPr/>
        <p:nvPr/>
      </p:nvGrpSpPr>
      <p:grpSpPr>
        <a:xfrm>
          <a:off x="0" y="0"/>
          <a:ext cx="0" cy="0"/>
          <a:chOff x="0" y="0"/>
          <a:chExt cx="0" cy="0"/>
        </a:xfrm>
      </p:grpSpPr>
      <p:grpSp>
        <p:nvGrpSpPr>
          <p:cNvPr id="3" name="组合 1"/>
          <p:cNvGrpSpPr/>
          <p:nvPr userDrawn="1"/>
        </p:nvGrpSpPr>
        <p:grpSpPr bwMode="auto">
          <a:xfrm>
            <a:off x="253769" y="-19938"/>
            <a:ext cx="674786" cy="646331"/>
            <a:chOff x="2506532" y="465192"/>
            <a:chExt cx="675190" cy="646231"/>
          </a:xfrm>
        </p:grpSpPr>
        <p:sp>
          <p:nvSpPr>
            <p:cNvPr id="4" name="文本框 2"/>
            <p:cNvSpPr txBox="1">
              <a:spLocks noChangeArrowheads="1"/>
            </p:cNvSpPr>
            <p:nvPr/>
          </p:nvSpPr>
          <p:spPr bwMode="auto">
            <a:xfrm>
              <a:off x="2506532" y="465192"/>
              <a:ext cx="236653" cy="646231"/>
            </a:xfrm>
            <a:prstGeom prst="rect">
              <a:avLst/>
            </a:prstGeom>
            <a:noFill/>
            <a:ln w="9525">
              <a:noFill/>
              <a:miter lim="800000"/>
            </a:ln>
          </p:spPr>
          <p:txBody>
            <a:bodyPr>
              <a:spAutoFit/>
            </a:bodyPr>
            <a:lstStyle/>
            <a:p>
              <a:r>
                <a:rPr lang="en-US" altLang="zh-CN" sz="3600" dirty="0" smtClean="0">
                  <a:solidFill>
                    <a:srgbClr val="005292"/>
                  </a:solidFill>
                  <a:latin typeface="Impact" panose="020B0806030902050204" pitchFamily="34" charset="0"/>
                  <a:ea typeface="微软雅黑" panose="020B0503020204020204" pitchFamily="34" charset="-122"/>
                </a:rPr>
                <a:t>5</a:t>
              </a:r>
              <a:endParaRPr lang="zh-CN" altLang="en-US" sz="3600" dirty="0">
                <a:solidFill>
                  <a:srgbClr val="005292"/>
                </a:solidFill>
                <a:latin typeface="Impact" panose="020B0806030902050204" pitchFamily="34" charset="0"/>
                <a:ea typeface="微软雅黑" panose="020B0503020204020204" pitchFamily="34" charset="-122"/>
              </a:endParaRPr>
            </a:p>
          </p:txBody>
        </p:sp>
        <p:cxnSp>
          <p:nvCxnSpPr>
            <p:cNvPr id="7" name="直接连接符 6"/>
            <p:cNvCxnSpPr/>
            <p:nvPr/>
          </p:nvCxnSpPr>
          <p:spPr>
            <a:xfrm flipH="1">
              <a:off x="2722573" y="599954"/>
              <a:ext cx="459149" cy="459075"/>
            </a:xfrm>
            <a:prstGeom prst="line">
              <a:avLst/>
            </a:prstGeom>
            <a:ln w="28575">
              <a:solidFill>
                <a:srgbClr val="005292"/>
              </a:solidFill>
            </a:ln>
          </p:spPr>
          <p:style>
            <a:lnRef idx="1">
              <a:schemeClr val="accent1"/>
            </a:lnRef>
            <a:fillRef idx="0">
              <a:schemeClr val="accent1"/>
            </a:fillRef>
            <a:effectRef idx="0">
              <a:schemeClr val="accent1"/>
            </a:effectRef>
            <a:fontRef idx="minor">
              <a:schemeClr val="tx1"/>
            </a:fontRef>
          </p:style>
        </p:cxnSp>
      </p:grpSp>
      <p:sp>
        <p:nvSpPr>
          <p:cNvPr id="8" name="矩形 7"/>
          <p:cNvSpPr/>
          <p:nvPr userDrawn="1"/>
        </p:nvSpPr>
        <p:spPr>
          <a:xfrm>
            <a:off x="1" y="572146"/>
            <a:ext cx="9138050" cy="34281"/>
          </a:xfrm>
          <a:prstGeom prst="rect">
            <a:avLst/>
          </a:prstGeom>
          <a:solidFill>
            <a:srgbClr val="005292"/>
          </a:solidFill>
          <a:ln>
            <a:solidFill>
              <a:srgbClr val="005292"/>
            </a:solidFill>
          </a:ln>
        </p:spPr>
        <p:style>
          <a:lnRef idx="2">
            <a:schemeClr val="accent1">
              <a:shade val="50000"/>
            </a:schemeClr>
          </a:lnRef>
          <a:fillRef idx="1">
            <a:schemeClr val="accent1"/>
          </a:fillRef>
          <a:effectRef idx="0">
            <a:schemeClr val="accent1"/>
          </a:effectRef>
          <a:fontRef idx="minor">
            <a:schemeClr val="lt1"/>
          </a:fontRef>
        </p:style>
        <p:txBody>
          <a:bodyPr lIns="91411" tIns="45705" rIns="91411" bIns="45705" anchor="ctr"/>
          <a:lstStyle/>
          <a:p>
            <a:pPr algn="ctr" fontAlgn="auto">
              <a:spcBef>
                <a:spcPts val="0"/>
              </a:spcBef>
              <a:spcAft>
                <a:spcPts val="0"/>
              </a:spcAft>
              <a:defRPr/>
            </a:pPr>
            <a:endParaRPr lang="zh-CN" altLang="en-US" dirty="0">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4AF190-E6C3-4F71-9AD4-820770AEF1A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5B5BF9F-75C6-42BD-8363-2F606FE0B601}"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824AF190-E6C3-4F71-9AD4-820770AEF1A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5B5BF9F-75C6-42BD-8363-2F606FE0B601}"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824AF190-E6C3-4F71-9AD4-820770AEF1A8}"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5B5BF9F-75C6-42BD-8363-2F606FE0B601}"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8"/>
            <a:ext cx="8229600" cy="85725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824AF190-E6C3-4F71-9AD4-820770AEF1A8}"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B5B5BF9F-75C6-42BD-8363-2F606FE0B601}"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24AF190-E6C3-4F71-9AD4-820770AEF1A8}"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5B5BF9F-75C6-42BD-8363-2F606FE0B601}"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4AF190-E6C3-4F71-9AD4-820770AEF1A8}"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B5B5BF9F-75C6-42BD-8363-2F606FE0B601}"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824AF190-E6C3-4F71-9AD4-820770AEF1A8}"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5B5BF9F-75C6-42BD-8363-2F606FE0B601}"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824AF190-E6C3-4F71-9AD4-820770AEF1A8}"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5B5BF9F-75C6-42BD-8363-2F606FE0B601}"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1.jpe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ea typeface="微软雅黑" panose="020B0503020204020204" pitchFamily="34" charset="-122"/>
              </a:defRPr>
            </a:lvl1pPr>
          </a:lstStyle>
          <a:p>
            <a:fld id="{824AF190-E6C3-4F71-9AD4-820770AEF1A8}" type="datetimeFigureOut">
              <a:rPr lang="zh-CN" altLang="en-US" smtClean="0"/>
            </a:fld>
            <a:endParaRPr lang="zh-CN" altLang="en-US" dirty="0"/>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ea typeface="微软雅黑" panose="020B0503020204020204" pitchFamily="34" charset="-122"/>
              </a:defRPr>
            </a:lvl1pPr>
          </a:lstStyle>
          <a:p>
            <a:fld id="{B5B5BF9F-75C6-42BD-8363-2F606FE0B601}" type="slidenum">
              <a:rPr lang="zh-CN" altLang="en-US" smtClean="0"/>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微软雅黑" panose="020B0503020204020204" pitchFamily="34" charset="-122"/>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微软雅黑" panose="020B0503020204020204" pitchFamily="34" charset="-122"/>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微软雅黑" panose="020B0503020204020204" pitchFamily="34" charset="-122"/>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微软雅黑" panose="020B0503020204020204" pitchFamily="34" charset="-122"/>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微软雅黑" panose="020B0503020204020204" pitchFamily="34" charset="-122"/>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image" Target="../media/image6.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image" Target="../media/image7.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7" Type="http://schemas.openxmlformats.org/officeDocument/2006/relationships/notesSlide" Target="../notesSlides/notesSlide15.xml"/><Relationship Id="rId6" Type="http://schemas.openxmlformats.org/officeDocument/2006/relationships/slideLayout" Target="../slideLayouts/slideLayout1.xml"/><Relationship Id="rId5" Type="http://schemas.openxmlformats.org/officeDocument/2006/relationships/tags" Target="../tags/tag5.xml"/><Relationship Id="rId4" Type="http://schemas.openxmlformats.org/officeDocument/2006/relationships/chart" Target="../charts/chart4.xml"/><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chart" Target="../charts/char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tags" Target="../tags/tag6.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tags" Target="../tags/tag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6" Type="http://schemas.openxmlformats.org/officeDocument/2006/relationships/notesSlide" Target="../notesSlides/notesSlide20.xml"/><Relationship Id="rId5" Type="http://schemas.openxmlformats.org/officeDocument/2006/relationships/slideLayout" Target="../slideLayouts/slideLayout1.xml"/><Relationship Id="rId4" Type="http://schemas.openxmlformats.org/officeDocument/2006/relationships/tags" Target="../tags/tag8.xml"/><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image" Target="../media/image8.jpeg"/></Relationships>
</file>

<file path=ppt/slides/_rels/slide21.xml.rels><?xml version="1.0" encoding="UTF-8" standalone="yes"?>
<Relationships xmlns="http://schemas.openxmlformats.org/package/2006/relationships"><Relationship Id="rId6" Type="http://schemas.openxmlformats.org/officeDocument/2006/relationships/notesSlide" Target="../notesSlides/notesSlide21.xml"/><Relationship Id="rId5" Type="http://schemas.openxmlformats.org/officeDocument/2006/relationships/slideLayout" Target="../slideLayouts/slideLayout2.xml"/><Relationship Id="rId4" Type="http://schemas.openxmlformats.org/officeDocument/2006/relationships/image" Target="../media/image14.jpeg"/><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xml"/><Relationship Id="rId1" Type="http://schemas.openxmlformats.org/officeDocument/2006/relationships/tags" Target="../tags/tag9.xml"/></Relationships>
</file>

<file path=ppt/slides/_rels/slide23.xml.rels><?xml version="1.0" encoding="UTF-8" standalone="yes"?>
<Relationships xmlns="http://schemas.openxmlformats.org/package/2006/relationships"><Relationship Id="rId6" Type="http://schemas.openxmlformats.org/officeDocument/2006/relationships/notesSlide" Target="../notesSlides/notesSlide23.xml"/><Relationship Id="rId5" Type="http://schemas.openxmlformats.org/officeDocument/2006/relationships/slideLayout" Target="../slideLayouts/slideLayout2.xml"/><Relationship Id="rId4" Type="http://schemas.openxmlformats.org/officeDocument/2006/relationships/image" Target="../media/image18.jpeg"/><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image" Target="../media/image15.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xml"/><Relationship Id="rId1" Type="http://schemas.openxmlformats.org/officeDocument/2006/relationships/tags" Target="../tags/tag1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xml"/><Relationship Id="rId1" Type="http://schemas.openxmlformats.org/officeDocument/2006/relationships/tags" Target="../tags/tag1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xml"/><Relationship Id="rId1" Type="http://schemas.openxmlformats.org/officeDocument/2006/relationships/tags" Target="../tags/tag12.xml"/></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1.xml"/><Relationship Id="rId2" Type="http://schemas.openxmlformats.org/officeDocument/2006/relationships/tags" Target="../tags/tag1.xml"/><Relationship Id="rId1"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xml"/><Relationship Id="rId1" Type="http://schemas.openxmlformats.org/officeDocument/2006/relationships/tags" Target="../tags/tag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4" Type="http://schemas.openxmlformats.org/officeDocument/2006/relationships/notesSlide" Target="../notesSlides/notesSlide36.xml"/><Relationship Id="rId3" Type="http://schemas.openxmlformats.org/officeDocument/2006/relationships/slideLayout" Target="../slideLayouts/slideLayout7.xml"/><Relationship Id="rId2" Type="http://schemas.openxmlformats.org/officeDocument/2006/relationships/hyperlink" Target="https://www.pptying.com" TargetMode="External"/><Relationship Id="rId1"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image" Target="../media/image4.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F:\0PPT素材\背景及图片\白麻子.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solidFill>
              <a:schemeClr val="tx2"/>
            </a:solidFill>
          </a:ln>
          <a:extLst>
            <a:ext uri="{909E8E84-426E-40DD-AFC4-6F175D3DCCD1}">
              <a14:hiddenFill xmlns:a14="http://schemas.microsoft.com/office/drawing/2010/main">
                <a:solidFill>
                  <a:srgbClr val="FFFFFF"/>
                </a:solidFill>
              </a14:hiddenFill>
            </a:ext>
          </a:extLst>
        </p:spPr>
      </p:pic>
      <p:grpSp>
        <p:nvGrpSpPr>
          <p:cNvPr id="5" name="组合 4"/>
          <p:cNvGrpSpPr/>
          <p:nvPr/>
        </p:nvGrpSpPr>
        <p:grpSpPr>
          <a:xfrm>
            <a:off x="2621323" y="216613"/>
            <a:ext cx="3741377" cy="3741377"/>
            <a:chOff x="304800" y="673100"/>
            <a:chExt cx="4000500" cy="4000500"/>
          </a:xfrm>
          <a:effectLst>
            <a:outerShdw blurRad="444500" dist="254000" dir="8100000" algn="tr" rotWithShape="0">
              <a:prstClr val="black">
                <a:alpha val="50000"/>
              </a:prstClr>
            </a:outerShdw>
          </a:effectLst>
        </p:grpSpPr>
        <p:sp>
          <p:nvSpPr>
            <p:cNvPr id="6" name="同心圆 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7" name="椭圆 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8" name="椭圆 7"/>
          <p:cNvSpPr/>
          <p:nvPr/>
        </p:nvSpPr>
        <p:spPr>
          <a:xfrm rot="10498052">
            <a:off x="1620315" y="3970953"/>
            <a:ext cx="563789" cy="563789"/>
          </a:xfrm>
          <a:prstGeom prst="ellipse">
            <a:avLst/>
          </a:prstGeom>
          <a:solidFill>
            <a:schemeClr val="accent1">
              <a:lumMod val="50000"/>
            </a:schemeClr>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9" name="椭圆 8"/>
          <p:cNvSpPr/>
          <p:nvPr/>
        </p:nvSpPr>
        <p:spPr>
          <a:xfrm rot="10498052">
            <a:off x="2373672" y="4627445"/>
            <a:ext cx="228599" cy="228599"/>
          </a:xfrm>
          <a:prstGeom prst="ellipse">
            <a:avLst/>
          </a:prstGeom>
          <a:solidFill>
            <a:schemeClr val="accent1">
              <a:lumMod val="50000"/>
            </a:schemeClr>
          </a:solidFill>
          <a:ln>
            <a:solidFill>
              <a:schemeClr val="tx2"/>
            </a:solid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nvGrpSpPr>
          <p:cNvPr id="10" name="组合 9"/>
          <p:cNvGrpSpPr/>
          <p:nvPr/>
        </p:nvGrpSpPr>
        <p:grpSpPr>
          <a:xfrm>
            <a:off x="2189283" y="3406942"/>
            <a:ext cx="845906" cy="845906"/>
            <a:chOff x="304800" y="673100"/>
            <a:chExt cx="4000500" cy="4000500"/>
          </a:xfrm>
          <a:effectLst>
            <a:outerShdw blurRad="444500" dist="254000" dir="8100000" algn="tr" rotWithShape="0">
              <a:prstClr val="black">
                <a:alpha val="50000"/>
              </a:prstClr>
            </a:outerShdw>
          </a:effectLst>
        </p:grpSpPr>
        <p:sp>
          <p:nvSpPr>
            <p:cNvPr id="11" name="同心圆 1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12" name="椭圆 1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grpSp>
        <p:nvGrpSpPr>
          <p:cNvPr id="13" name="组合 12"/>
          <p:cNvGrpSpPr/>
          <p:nvPr/>
        </p:nvGrpSpPr>
        <p:grpSpPr>
          <a:xfrm>
            <a:off x="1045846" y="3501799"/>
            <a:ext cx="310515" cy="310515"/>
            <a:chOff x="304800" y="673100"/>
            <a:chExt cx="4000500" cy="4000500"/>
          </a:xfrm>
          <a:effectLst>
            <a:outerShdw blurRad="444500" dist="254000" dir="8100000" algn="tr" rotWithShape="0">
              <a:prstClr val="black">
                <a:alpha val="50000"/>
              </a:prstClr>
            </a:outerShdw>
          </a:effectLst>
        </p:grpSpPr>
        <p:sp>
          <p:nvSpPr>
            <p:cNvPr id="14" name="同心圆 1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15" name="椭圆 14"/>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grpSp>
        <p:nvGrpSpPr>
          <p:cNvPr id="16" name="组合 15"/>
          <p:cNvGrpSpPr/>
          <p:nvPr/>
        </p:nvGrpSpPr>
        <p:grpSpPr>
          <a:xfrm>
            <a:off x="2898806" y="4332147"/>
            <a:ext cx="310515" cy="310515"/>
            <a:chOff x="304800" y="673100"/>
            <a:chExt cx="4000500" cy="4000500"/>
          </a:xfrm>
          <a:effectLst>
            <a:outerShdw blurRad="444500" dist="254000" dir="8100000" algn="tr" rotWithShape="0">
              <a:prstClr val="black">
                <a:alpha val="50000"/>
              </a:prstClr>
            </a:outerShdw>
          </a:effectLst>
        </p:grpSpPr>
        <p:sp>
          <p:nvSpPr>
            <p:cNvPr id="17" name="同心圆 1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18" name="椭圆 1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19" name="椭圆 18"/>
          <p:cNvSpPr/>
          <p:nvPr/>
        </p:nvSpPr>
        <p:spPr>
          <a:xfrm rot="10498052">
            <a:off x="1885935" y="3263614"/>
            <a:ext cx="228599" cy="228599"/>
          </a:xfrm>
          <a:prstGeom prst="ellipse">
            <a:avLst/>
          </a:prstGeom>
          <a:solidFill>
            <a:schemeClr val="accent1">
              <a:lumMod val="50000"/>
            </a:schemeClr>
          </a:solidFill>
          <a:ln>
            <a:solidFill>
              <a:schemeClr val="tx2"/>
            </a:solid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nvGrpSpPr>
          <p:cNvPr id="20" name="组合 19"/>
          <p:cNvGrpSpPr/>
          <p:nvPr/>
        </p:nvGrpSpPr>
        <p:grpSpPr>
          <a:xfrm>
            <a:off x="1223937" y="4521063"/>
            <a:ext cx="441364" cy="441364"/>
            <a:chOff x="304800" y="673100"/>
            <a:chExt cx="4000500" cy="4000500"/>
          </a:xfrm>
          <a:effectLst>
            <a:outerShdw blurRad="444500" dist="254000" dir="8100000" algn="tr" rotWithShape="0">
              <a:prstClr val="black">
                <a:alpha val="50000"/>
              </a:prstClr>
            </a:outerShdw>
          </a:effectLst>
        </p:grpSpPr>
        <p:sp>
          <p:nvSpPr>
            <p:cNvPr id="21" name="同心圆 2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22" name="椭圆 2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23" name="椭圆 22"/>
          <p:cNvSpPr/>
          <p:nvPr/>
        </p:nvSpPr>
        <p:spPr>
          <a:xfrm rot="10498052">
            <a:off x="864969" y="4139410"/>
            <a:ext cx="303658" cy="303658"/>
          </a:xfrm>
          <a:prstGeom prst="ellipse">
            <a:avLst/>
          </a:prstGeom>
          <a:solidFill>
            <a:schemeClr val="accent1">
              <a:lumMod val="50000"/>
            </a:schemeClr>
          </a:solidFill>
          <a:ln>
            <a:solidFill>
              <a:schemeClr val="tx2"/>
            </a:solid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nvGrpSpPr>
          <p:cNvPr id="24" name="组合 23"/>
          <p:cNvGrpSpPr/>
          <p:nvPr/>
        </p:nvGrpSpPr>
        <p:grpSpPr>
          <a:xfrm>
            <a:off x="3438065" y="4115253"/>
            <a:ext cx="310515" cy="310515"/>
            <a:chOff x="304800" y="673100"/>
            <a:chExt cx="4000500" cy="4000500"/>
          </a:xfrm>
          <a:effectLst>
            <a:outerShdw blurRad="444500" dist="254000" dir="8100000" algn="tr" rotWithShape="0">
              <a:prstClr val="black">
                <a:alpha val="50000"/>
              </a:prstClr>
            </a:outerShdw>
          </a:effectLst>
        </p:grpSpPr>
        <p:sp>
          <p:nvSpPr>
            <p:cNvPr id="25" name="同心圆 2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26" name="椭圆 2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27" name="椭圆 26"/>
          <p:cNvSpPr/>
          <p:nvPr/>
        </p:nvSpPr>
        <p:spPr>
          <a:xfrm rot="10498052">
            <a:off x="3629030" y="4713305"/>
            <a:ext cx="192350" cy="192350"/>
          </a:xfrm>
          <a:prstGeom prst="ellipse">
            <a:avLst/>
          </a:prstGeom>
          <a:solidFill>
            <a:schemeClr val="accent1">
              <a:lumMod val="50000"/>
            </a:schemeClr>
          </a:solidFill>
          <a:ln>
            <a:solidFill>
              <a:schemeClr val="tx2"/>
            </a:solid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28" name="椭圆 27"/>
          <p:cNvSpPr/>
          <p:nvPr/>
        </p:nvSpPr>
        <p:spPr>
          <a:xfrm rot="10498052">
            <a:off x="419086" y="4786416"/>
            <a:ext cx="228599" cy="228599"/>
          </a:xfrm>
          <a:prstGeom prst="ellipse">
            <a:avLst/>
          </a:prstGeom>
          <a:solidFill>
            <a:schemeClr val="accent1">
              <a:lumMod val="50000"/>
            </a:schemeClr>
          </a:solidFill>
          <a:ln>
            <a:solidFill>
              <a:schemeClr val="tx2"/>
            </a:solid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50" name="TextBox 49"/>
          <p:cNvSpPr txBox="1"/>
          <p:nvPr/>
        </p:nvSpPr>
        <p:spPr>
          <a:xfrm>
            <a:off x="2793469" y="2126728"/>
            <a:ext cx="3397084" cy="584775"/>
          </a:xfrm>
          <a:prstGeom prst="rect">
            <a:avLst/>
          </a:prstGeom>
          <a:noFill/>
        </p:spPr>
        <p:txBody>
          <a:bodyPr wrap="none" rtlCol="0">
            <a:spAutoFit/>
          </a:bodyPr>
          <a:lstStyle/>
          <a:p>
            <a:r>
              <a:rPr lang="zh-CN" altLang="en-US" sz="3200" dirty="0" smtClean="0">
                <a:solidFill>
                  <a:srgbClr val="002060"/>
                </a:solidFill>
                <a:effectLst>
                  <a:outerShdw blurRad="60007" dist="310007" dir="7680000" sy="30000" kx="1300200" algn="ctr" rotWithShape="0">
                    <a:prstClr val="black">
                      <a:alpha val="32000"/>
                    </a:prstClr>
                  </a:outerShdw>
                </a:effectLst>
                <a:latin typeface="方正综艺简体" panose="03000509000000000000" pitchFamily="65" charset="-122"/>
                <a:ea typeface="方正综艺简体" panose="03000509000000000000" pitchFamily="65" charset="-122"/>
              </a:rPr>
              <a:t>时尚工作总结</a:t>
            </a:r>
            <a:r>
              <a:rPr lang="en-US" altLang="zh-CN" sz="3200" dirty="0" smtClean="0">
                <a:solidFill>
                  <a:srgbClr val="002060"/>
                </a:solidFill>
                <a:effectLst>
                  <a:outerShdw blurRad="60007" dist="310007" dir="7680000" sy="30000" kx="1300200" algn="ctr" rotWithShape="0">
                    <a:prstClr val="black">
                      <a:alpha val="32000"/>
                    </a:prstClr>
                  </a:outerShdw>
                </a:effectLst>
                <a:latin typeface="方正综艺简体" panose="03000509000000000000" pitchFamily="65" charset="-122"/>
                <a:ea typeface="方正综艺简体" panose="03000509000000000000" pitchFamily="65" charset="-122"/>
              </a:rPr>
              <a:t>PPT</a:t>
            </a:r>
            <a:endParaRPr lang="zh-CN" altLang="en-US" sz="3200" dirty="0">
              <a:solidFill>
                <a:srgbClr val="002060"/>
              </a:solidFill>
              <a:effectLst>
                <a:outerShdw blurRad="60007" dist="310007" dir="7680000" sy="30000" kx="1300200" algn="ctr" rotWithShape="0">
                  <a:prstClr val="black">
                    <a:alpha val="32000"/>
                  </a:prstClr>
                </a:outerShdw>
              </a:effectLst>
              <a:latin typeface="方正综艺简体" panose="03000509000000000000" pitchFamily="65" charset="-122"/>
              <a:ea typeface="方正综艺简体" panose="03000509000000000000" pitchFamily="65" charset="-122"/>
            </a:endParaRPr>
          </a:p>
        </p:txBody>
      </p:sp>
      <p:cxnSp>
        <p:nvCxnSpPr>
          <p:cNvPr id="53" name="直接连接符 52"/>
          <p:cNvCxnSpPr/>
          <p:nvPr/>
        </p:nvCxnSpPr>
        <p:spPr>
          <a:xfrm>
            <a:off x="2984531" y="2126728"/>
            <a:ext cx="3042416" cy="0"/>
          </a:xfrm>
          <a:prstGeom prst="line">
            <a:avLst/>
          </a:prstGeom>
          <a:ln w="28575">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3206490" y="996974"/>
            <a:ext cx="2460930" cy="1323439"/>
          </a:xfrm>
          <a:prstGeom prst="rect">
            <a:avLst/>
          </a:prstGeom>
          <a:noFill/>
        </p:spPr>
        <p:txBody>
          <a:bodyPr wrap="none" rtlCol="0">
            <a:spAutoFit/>
          </a:bodyPr>
          <a:lstStyle/>
          <a:p>
            <a:r>
              <a:rPr lang="en-US" altLang="zh-CN" sz="8000" dirty="0" smtClean="0">
                <a:solidFill>
                  <a:srgbClr val="002060"/>
                </a:solidFill>
                <a:latin typeface="方正大黑简体" panose="02010601030101010101" pitchFamily="2" charset="-122"/>
                <a:ea typeface="方正大黑简体" panose="02010601030101010101" pitchFamily="2" charset="-122"/>
              </a:rPr>
              <a:t>2030</a:t>
            </a:r>
            <a:endParaRPr lang="zh-CN" altLang="en-US" sz="8000" dirty="0">
              <a:solidFill>
                <a:srgbClr val="002060"/>
              </a:solidFill>
              <a:latin typeface="方正大黑简体" panose="02010601030101010101" pitchFamily="2" charset="-122"/>
              <a:ea typeface="方正大黑简体" panose="02010601030101010101" pitchFamily="2" charset="-122"/>
            </a:endParaRPr>
          </a:p>
        </p:txBody>
      </p:sp>
      <p:sp>
        <p:nvSpPr>
          <p:cNvPr id="58" name="TextBox 57"/>
          <p:cNvSpPr txBox="1"/>
          <p:nvPr/>
        </p:nvSpPr>
        <p:spPr>
          <a:xfrm>
            <a:off x="97085" y="38110"/>
            <a:ext cx="1220206" cy="523220"/>
          </a:xfrm>
          <a:prstGeom prst="rect">
            <a:avLst/>
          </a:prstGeom>
          <a:noFill/>
        </p:spPr>
        <p:txBody>
          <a:bodyPr wrap="none" rtlCol="0">
            <a:spAutoFit/>
          </a:bodyPr>
          <a:lstStyle/>
          <a:p>
            <a:r>
              <a:rPr lang="en-US" altLang="zh-CN" sz="2800" dirty="0" smtClean="0">
                <a:solidFill>
                  <a:srgbClr val="002060"/>
                </a:solidFill>
                <a:effectLst>
                  <a:outerShdw blurRad="50800" dist="38100" dir="10800000" algn="r" rotWithShape="0">
                    <a:prstClr val="black">
                      <a:alpha val="40000"/>
                    </a:prstClr>
                  </a:outerShdw>
                </a:effectLst>
                <a:latin typeface="方正大黑简体" panose="02010601030101010101" pitchFamily="2" charset="-122"/>
                <a:ea typeface="方正大黑简体" panose="02010601030101010101" pitchFamily="2" charset="-122"/>
              </a:rPr>
              <a:t>LOGO</a:t>
            </a:r>
            <a:endParaRPr lang="zh-CN" altLang="en-US" sz="2800" dirty="0">
              <a:solidFill>
                <a:srgbClr val="002060"/>
              </a:solidFill>
              <a:effectLst>
                <a:outerShdw blurRad="50800" dist="38100" dir="10800000" algn="r" rotWithShape="0">
                  <a:prstClr val="black">
                    <a:alpha val="40000"/>
                  </a:prstClr>
                </a:outerShdw>
              </a:effectLst>
              <a:latin typeface="方正大黑简体" panose="02010601030101010101" pitchFamily="2" charset="-122"/>
              <a:ea typeface="方正大黑简体" panose="02010601030101010101" pitchFamily="2" charset="-122"/>
            </a:endParaRPr>
          </a:p>
        </p:txBody>
      </p:sp>
      <p:sp>
        <p:nvSpPr>
          <p:cNvPr id="59" name="椭圆 58"/>
          <p:cNvSpPr/>
          <p:nvPr/>
        </p:nvSpPr>
        <p:spPr>
          <a:xfrm rot="10498052">
            <a:off x="6535215" y="4000987"/>
            <a:ext cx="563789" cy="563789"/>
          </a:xfrm>
          <a:prstGeom prst="ellipse">
            <a:avLst/>
          </a:prstGeom>
          <a:solidFill>
            <a:schemeClr val="accent1">
              <a:lumMod val="50000"/>
            </a:schemeClr>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60" name="椭圆 59"/>
          <p:cNvSpPr/>
          <p:nvPr/>
        </p:nvSpPr>
        <p:spPr>
          <a:xfrm rot="10498052">
            <a:off x="7288572" y="4657479"/>
            <a:ext cx="228599" cy="228599"/>
          </a:xfrm>
          <a:prstGeom prst="ellipse">
            <a:avLst/>
          </a:prstGeom>
          <a:solidFill>
            <a:schemeClr val="accent1">
              <a:lumMod val="50000"/>
            </a:schemeClr>
          </a:solidFill>
          <a:ln>
            <a:solidFill>
              <a:schemeClr val="tx2"/>
            </a:solid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nvGrpSpPr>
          <p:cNvPr id="61" name="组合 60"/>
          <p:cNvGrpSpPr/>
          <p:nvPr/>
        </p:nvGrpSpPr>
        <p:grpSpPr>
          <a:xfrm>
            <a:off x="7104183" y="3436976"/>
            <a:ext cx="845906" cy="845906"/>
            <a:chOff x="304800" y="673100"/>
            <a:chExt cx="4000500" cy="4000500"/>
          </a:xfrm>
          <a:effectLst>
            <a:outerShdw blurRad="444500" dist="254000" dir="8100000" algn="tr" rotWithShape="0">
              <a:prstClr val="black">
                <a:alpha val="50000"/>
              </a:prstClr>
            </a:outerShdw>
          </a:effectLst>
        </p:grpSpPr>
        <p:sp>
          <p:nvSpPr>
            <p:cNvPr id="62" name="同心圆 6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63" name="椭圆 6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grpSp>
        <p:nvGrpSpPr>
          <p:cNvPr id="64" name="组合 63"/>
          <p:cNvGrpSpPr/>
          <p:nvPr/>
        </p:nvGrpSpPr>
        <p:grpSpPr>
          <a:xfrm>
            <a:off x="5960746" y="3531833"/>
            <a:ext cx="310515" cy="310515"/>
            <a:chOff x="304800" y="673100"/>
            <a:chExt cx="4000500" cy="4000500"/>
          </a:xfrm>
          <a:effectLst>
            <a:outerShdw blurRad="444500" dist="254000" dir="8100000" algn="tr" rotWithShape="0">
              <a:prstClr val="black">
                <a:alpha val="50000"/>
              </a:prstClr>
            </a:outerShdw>
          </a:effectLst>
        </p:grpSpPr>
        <p:sp>
          <p:nvSpPr>
            <p:cNvPr id="65" name="同心圆 6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66" name="椭圆 6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grpSp>
        <p:nvGrpSpPr>
          <p:cNvPr id="67" name="组合 66"/>
          <p:cNvGrpSpPr/>
          <p:nvPr/>
        </p:nvGrpSpPr>
        <p:grpSpPr>
          <a:xfrm>
            <a:off x="7813706" y="4362181"/>
            <a:ext cx="310515" cy="310515"/>
            <a:chOff x="304800" y="673100"/>
            <a:chExt cx="4000500" cy="4000500"/>
          </a:xfrm>
          <a:effectLst>
            <a:outerShdw blurRad="444500" dist="254000" dir="8100000" algn="tr" rotWithShape="0">
              <a:prstClr val="black">
                <a:alpha val="50000"/>
              </a:prstClr>
            </a:outerShdw>
          </a:effectLst>
        </p:grpSpPr>
        <p:sp>
          <p:nvSpPr>
            <p:cNvPr id="68" name="同心圆 6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69" name="椭圆 6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70" name="椭圆 69"/>
          <p:cNvSpPr/>
          <p:nvPr/>
        </p:nvSpPr>
        <p:spPr>
          <a:xfrm rot="10498052">
            <a:off x="6800835" y="3293648"/>
            <a:ext cx="228599" cy="228599"/>
          </a:xfrm>
          <a:prstGeom prst="ellipse">
            <a:avLst/>
          </a:prstGeom>
          <a:solidFill>
            <a:schemeClr val="accent1">
              <a:lumMod val="50000"/>
            </a:schemeClr>
          </a:solidFill>
          <a:ln>
            <a:solidFill>
              <a:schemeClr val="tx2"/>
            </a:solid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nvGrpSpPr>
          <p:cNvPr id="71" name="组合 70"/>
          <p:cNvGrpSpPr/>
          <p:nvPr/>
        </p:nvGrpSpPr>
        <p:grpSpPr>
          <a:xfrm>
            <a:off x="6138837" y="4551097"/>
            <a:ext cx="441364" cy="441364"/>
            <a:chOff x="304800" y="673100"/>
            <a:chExt cx="4000500" cy="4000500"/>
          </a:xfrm>
          <a:effectLst>
            <a:outerShdw blurRad="444500" dist="254000" dir="8100000" algn="tr" rotWithShape="0">
              <a:prstClr val="black">
                <a:alpha val="50000"/>
              </a:prstClr>
            </a:outerShdw>
          </a:effectLst>
        </p:grpSpPr>
        <p:sp>
          <p:nvSpPr>
            <p:cNvPr id="72" name="同心圆 7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73" name="椭圆 7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74" name="椭圆 73"/>
          <p:cNvSpPr/>
          <p:nvPr/>
        </p:nvSpPr>
        <p:spPr>
          <a:xfrm rot="10498052">
            <a:off x="5779869" y="4169444"/>
            <a:ext cx="303658" cy="303658"/>
          </a:xfrm>
          <a:prstGeom prst="ellipse">
            <a:avLst/>
          </a:prstGeom>
          <a:solidFill>
            <a:schemeClr val="accent1">
              <a:lumMod val="50000"/>
            </a:schemeClr>
          </a:solidFill>
          <a:ln>
            <a:solidFill>
              <a:schemeClr val="tx2"/>
            </a:solid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nvGrpSpPr>
          <p:cNvPr id="75" name="组合 74"/>
          <p:cNvGrpSpPr/>
          <p:nvPr/>
        </p:nvGrpSpPr>
        <p:grpSpPr>
          <a:xfrm>
            <a:off x="8352965" y="4145287"/>
            <a:ext cx="310515" cy="310515"/>
            <a:chOff x="304800" y="673100"/>
            <a:chExt cx="4000500" cy="4000500"/>
          </a:xfrm>
          <a:effectLst>
            <a:outerShdw blurRad="444500" dist="254000" dir="8100000" algn="tr" rotWithShape="0">
              <a:prstClr val="black">
                <a:alpha val="50000"/>
              </a:prstClr>
            </a:outerShdw>
          </a:effectLst>
        </p:grpSpPr>
        <p:sp>
          <p:nvSpPr>
            <p:cNvPr id="76" name="同心圆 7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77" name="椭圆 7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78" name="椭圆 77"/>
          <p:cNvSpPr/>
          <p:nvPr/>
        </p:nvSpPr>
        <p:spPr>
          <a:xfrm rot="10498052">
            <a:off x="8543930" y="4743339"/>
            <a:ext cx="192350" cy="192350"/>
          </a:xfrm>
          <a:prstGeom prst="ellipse">
            <a:avLst/>
          </a:prstGeom>
          <a:solidFill>
            <a:schemeClr val="accent1">
              <a:lumMod val="50000"/>
            </a:schemeClr>
          </a:solidFill>
          <a:ln>
            <a:solidFill>
              <a:schemeClr val="tx2"/>
            </a:solid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79" name="椭圆 78"/>
          <p:cNvSpPr/>
          <p:nvPr/>
        </p:nvSpPr>
        <p:spPr>
          <a:xfrm rot="10498052">
            <a:off x="5333986" y="4816450"/>
            <a:ext cx="228599" cy="228599"/>
          </a:xfrm>
          <a:prstGeom prst="ellipse">
            <a:avLst/>
          </a:prstGeom>
          <a:solidFill>
            <a:schemeClr val="accent1">
              <a:lumMod val="50000"/>
            </a:schemeClr>
          </a:solidFill>
          <a:ln>
            <a:solidFill>
              <a:schemeClr val="tx2"/>
            </a:solid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withEffect">
                                  <p:stCondLst>
                                    <p:cond delay="0"/>
                                  </p:stCondLst>
                                  <p:childTnLst>
                                    <p:animMotion origin="layout" path="M 1.11458 -0.82685 L 3.88889E-6 -1.85185E-6 " pathEditMode="relative" rAng="0" ptsTypes="AA">
                                      <p:cBhvr>
                                        <p:cTn id="6" dur="2000" fill="hold"/>
                                        <p:tgtEl>
                                          <p:spTgt spid="59"/>
                                        </p:tgtEl>
                                        <p:attrNameLst>
                                          <p:attrName>ppt_x</p:attrName>
                                          <p:attrName>ppt_y</p:attrName>
                                        </p:attrNameLst>
                                      </p:cBhvr>
                                      <p:rCtr x="-55729" y="41327"/>
                                    </p:animMotion>
                                  </p:childTnLst>
                                </p:cTn>
                              </p:par>
                              <p:par>
                                <p:cTn id="7" presetID="42" presetClass="path" presetSubtype="0" accel="50000" decel="50000" fill="hold" nodeType="withEffect">
                                  <p:stCondLst>
                                    <p:cond delay="0"/>
                                  </p:stCondLst>
                                  <p:childTnLst>
                                    <p:animMotion origin="layout" path="M 1.11267 -0.5607 L -5.55556E-7 2.03892E-7 " pathEditMode="relative" rAng="0" ptsTypes="AA">
                                      <p:cBhvr>
                                        <p:cTn id="8" dur="2000" fill="hold"/>
                                        <p:tgtEl>
                                          <p:spTgt spid="67"/>
                                        </p:tgtEl>
                                        <p:attrNameLst>
                                          <p:attrName>ppt_x</p:attrName>
                                          <p:attrName>ppt_y</p:attrName>
                                        </p:attrNameLst>
                                      </p:cBhvr>
                                      <p:rCtr x="-55642" y="28020"/>
                                    </p:animMotion>
                                  </p:childTnLst>
                                </p:cTn>
                              </p:par>
                              <p:par>
                                <p:cTn id="9" presetID="42" presetClass="path" presetSubtype="0" accel="50000" decel="50000" fill="hold" nodeType="withEffect">
                                  <p:stCondLst>
                                    <p:cond delay="0"/>
                                  </p:stCondLst>
                                  <p:childTnLst>
                                    <p:animMotion origin="layout" path="M 1.16511 -0.74143 L -3.61111E-6 4.43312E-6 " pathEditMode="relative" rAng="0" ptsTypes="AA">
                                      <p:cBhvr>
                                        <p:cTn id="10" dur="2000" fill="hold"/>
                                        <p:tgtEl>
                                          <p:spTgt spid="61"/>
                                        </p:tgtEl>
                                        <p:attrNameLst>
                                          <p:attrName>ppt_x</p:attrName>
                                          <p:attrName>ppt_y</p:attrName>
                                        </p:attrNameLst>
                                      </p:cBhvr>
                                      <p:rCtr x="-58264" y="37071"/>
                                    </p:animMotion>
                                  </p:childTnLst>
                                </p:cTn>
                              </p:par>
                              <p:par>
                                <p:cTn id="11" presetID="42" presetClass="path" presetSubtype="0" accel="50000" decel="50000" fill="hold" grpId="0" nodeType="withEffect">
                                  <p:stCondLst>
                                    <p:cond delay="0"/>
                                  </p:stCondLst>
                                  <p:childTnLst>
                                    <p:animMotion origin="layout" path="M 1.05712 -0.81186 L -0.01424 -0.02255 " pathEditMode="relative" rAng="0" ptsTypes="AA">
                                      <p:cBhvr>
                                        <p:cTn id="12" dur="2000" fill="hold"/>
                                        <p:tgtEl>
                                          <p:spTgt spid="60"/>
                                        </p:tgtEl>
                                        <p:attrNameLst>
                                          <p:attrName>ppt_x</p:attrName>
                                          <p:attrName>ppt_y</p:attrName>
                                        </p:attrNameLst>
                                      </p:cBhvr>
                                      <p:rCtr x="-53576" y="39450"/>
                                    </p:animMotion>
                                  </p:childTnLst>
                                </p:cTn>
                              </p:par>
                              <p:par>
                                <p:cTn id="13" presetID="42" presetClass="path" presetSubtype="0" accel="50000" decel="50000" fill="hold" nodeType="withEffect">
                                  <p:stCondLst>
                                    <p:cond delay="0"/>
                                  </p:stCondLst>
                                  <p:childTnLst>
                                    <p:animMotion origin="layout" path="M 1.22951 -0.81173 L 0 -2.46914E-6 " pathEditMode="relative" rAng="0" ptsTypes="AA">
                                      <p:cBhvr>
                                        <p:cTn id="14" dur="2000" fill="hold"/>
                                        <p:tgtEl>
                                          <p:spTgt spid="64"/>
                                        </p:tgtEl>
                                        <p:attrNameLst>
                                          <p:attrName>ppt_x</p:attrName>
                                          <p:attrName>ppt_y</p:attrName>
                                        </p:attrNameLst>
                                      </p:cBhvr>
                                      <p:rCtr x="-61476" y="40586"/>
                                    </p:animMotion>
                                  </p:childTnLst>
                                </p:cTn>
                              </p:par>
                              <p:par>
                                <p:cTn id="15" presetID="42" presetClass="path" presetSubtype="0" accel="50000" decel="50000" fill="hold" grpId="0" nodeType="withEffect">
                                  <p:stCondLst>
                                    <p:cond delay="0"/>
                                  </p:stCondLst>
                                  <p:childTnLst>
                                    <p:animMotion origin="layout" path="M 1.05712 -0.81186 L -0.01424 -0.02255 " pathEditMode="relative" rAng="0" ptsTypes="AA">
                                      <p:cBhvr>
                                        <p:cTn id="16" dur="2000" fill="hold"/>
                                        <p:tgtEl>
                                          <p:spTgt spid="70"/>
                                        </p:tgtEl>
                                        <p:attrNameLst>
                                          <p:attrName>ppt_x</p:attrName>
                                          <p:attrName>ppt_y</p:attrName>
                                        </p:attrNameLst>
                                      </p:cBhvr>
                                      <p:rCtr x="-53576" y="39450"/>
                                    </p:animMotion>
                                  </p:childTnLst>
                                </p:cTn>
                              </p:par>
                              <p:par>
                                <p:cTn id="17" presetID="42" presetClass="path" presetSubtype="0" accel="50000" decel="50000" fill="hold" nodeType="withEffect">
                                  <p:stCondLst>
                                    <p:cond delay="0"/>
                                  </p:stCondLst>
                                  <p:childTnLst>
                                    <p:animMotion origin="layout" path="M 0.93194 -0.36577 L -2.77778E-7 5.68428E-7 " pathEditMode="relative" rAng="0" ptsTypes="AA">
                                      <p:cBhvr>
                                        <p:cTn id="18" dur="2000" fill="hold"/>
                                        <p:tgtEl>
                                          <p:spTgt spid="71"/>
                                        </p:tgtEl>
                                        <p:attrNameLst>
                                          <p:attrName>ppt_x</p:attrName>
                                          <p:attrName>ppt_y</p:attrName>
                                        </p:attrNameLst>
                                      </p:cBhvr>
                                      <p:rCtr x="-46597" y="18289"/>
                                    </p:animMotion>
                                  </p:childTnLst>
                                </p:cTn>
                              </p:par>
                              <p:par>
                                <p:cTn id="19" presetID="42" presetClass="path" presetSubtype="0" accel="50000" decel="50000" fill="hold" grpId="0" nodeType="withEffect">
                                  <p:stCondLst>
                                    <p:cond delay="0"/>
                                  </p:stCondLst>
                                  <p:childTnLst>
                                    <p:animMotion origin="layout" path="M 1.05712 -0.81186 L -0.01424 -0.02255 " pathEditMode="relative" rAng="0" ptsTypes="AA">
                                      <p:cBhvr>
                                        <p:cTn id="20" dur="2000" fill="hold"/>
                                        <p:tgtEl>
                                          <p:spTgt spid="74"/>
                                        </p:tgtEl>
                                        <p:attrNameLst>
                                          <p:attrName>ppt_x</p:attrName>
                                          <p:attrName>ppt_y</p:attrName>
                                        </p:attrNameLst>
                                      </p:cBhvr>
                                      <p:rCtr x="-53576" y="39450"/>
                                    </p:animMotion>
                                  </p:childTnLst>
                                </p:cTn>
                              </p:par>
                              <p:par>
                                <p:cTn id="21" presetID="42" presetClass="path" presetSubtype="0" accel="50000" decel="50000" fill="hold" nodeType="withEffect">
                                  <p:stCondLst>
                                    <p:cond delay="0"/>
                                  </p:stCondLst>
                                  <p:childTnLst>
                                    <p:animMotion origin="layout" path="M 0.93194 -0.36577 L -2.77778E-7 5.68428E-7 " pathEditMode="relative" rAng="0" ptsTypes="AA">
                                      <p:cBhvr>
                                        <p:cTn id="22" dur="2000" fill="hold"/>
                                        <p:tgtEl>
                                          <p:spTgt spid="75"/>
                                        </p:tgtEl>
                                        <p:attrNameLst>
                                          <p:attrName>ppt_x</p:attrName>
                                          <p:attrName>ppt_y</p:attrName>
                                        </p:attrNameLst>
                                      </p:cBhvr>
                                      <p:rCtr x="-46597" y="18289"/>
                                    </p:animMotion>
                                  </p:childTnLst>
                                </p:cTn>
                              </p:par>
                              <p:par>
                                <p:cTn id="23" presetID="42" presetClass="path" presetSubtype="0" accel="50000" decel="50000" fill="hold" grpId="0" nodeType="withEffect">
                                  <p:stCondLst>
                                    <p:cond delay="0"/>
                                  </p:stCondLst>
                                  <p:childTnLst>
                                    <p:animMotion origin="layout" path="M 1.07135 -0.78931 L 8.33333E-7 -4.71733E-6 " pathEditMode="relative" rAng="0" ptsTypes="AA">
                                      <p:cBhvr>
                                        <p:cTn id="24" dur="2000" fill="hold"/>
                                        <p:tgtEl>
                                          <p:spTgt spid="78"/>
                                        </p:tgtEl>
                                        <p:attrNameLst>
                                          <p:attrName>ppt_x</p:attrName>
                                          <p:attrName>ppt_y</p:attrName>
                                        </p:attrNameLst>
                                      </p:cBhvr>
                                      <p:rCtr x="-53576" y="39450"/>
                                    </p:animMotion>
                                  </p:childTnLst>
                                </p:cTn>
                              </p:par>
                              <p:par>
                                <p:cTn id="25" presetID="42" presetClass="path" presetSubtype="0" accel="50000" decel="50000" fill="hold" grpId="0" nodeType="withEffect">
                                  <p:stCondLst>
                                    <p:cond delay="0"/>
                                  </p:stCondLst>
                                  <p:childTnLst>
                                    <p:animMotion origin="layout" path="M 1.05712 -0.81186 L -0.01424 -0.02255 " pathEditMode="relative" rAng="0" ptsTypes="AA">
                                      <p:cBhvr>
                                        <p:cTn id="26" dur="2000" fill="hold"/>
                                        <p:tgtEl>
                                          <p:spTgt spid="79"/>
                                        </p:tgtEl>
                                        <p:attrNameLst>
                                          <p:attrName>ppt_x</p:attrName>
                                          <p:attrName>ppt_y</p:attrName>
                                        </p:attrNameLst>
                                      </p:cBhvr>
                                      <p:rCtr x="-53576" y="39450"/>
                                    </p:animMotion>
                                  </p:childTnLst>
                                </p:cTn>
                              </p:par>
                              <p:par>
                                <p:cTn id="27" presetID="42" presetClass="path" presetSubtype="0" accel="50000" decel="50000" fill="hold" grpId="0" nodeType="withEffect">
                                  <p:stCondLst>
                                    <p:cond delay="0"/>
                                  </p:stCondLst>
                                  <p:childTnLst>
                                    <p:animMotion origin="layout" path="M 1.11458 -0.82685 L 3.88889E-6 -1.85185E-6 " pathEditMode="relative" rAng="0" ptsTypes="AA">
                                      <p:cBhvr>
                                        <p:cTn id="28" dur="2000" fill="hold"/>
                                        <p:tgtEl>
                                          <p:spTgt spid="8"/>
                                        </p:tgtEl>
                                        <p:attrNameLst>
                                          <p:attrName>ppt_x</p:attrName>
                                          <p:attrName>ppt_y</p:attrName>
                                        </p:attrNameLst>
                                      </p:cBhvr>
                                      <p:rCtr x="-55729" y="41327"/>
                                    </p:animMotion>
                                  </p:childTnLst>
                                </p:cTn>
                              </p:par>
                              <p:par>
                                <p:cTn id="29" presetID="42" presetClass="path" presetSubtype="0" accel="50000" decel="50000" fill="hold" nodeType="withEffect">
                                  <p:stCondLst>
                                    <p:cond delay="0"/>
                                  </p:stCondLst>
                                  <p:childTnLst>
                                    <p:animMotion origin="layout" path="M 1.11267 -0.5607 L -5.55556E-7 2.03892E-7 " pathEditMode="relative" rAng="0" ptsTypes="AA">
                                      <p:cBhvr>
                                        <p:cTn id="30" dur="2000" fill="hold"/>
                                        <p:tgtEl>
                                          <p:spTgt spid="16"/>
                                        </p:tgtEl>
                                        <p:attrNameLst>
                                          <p:attrName>ppt_x</p:attrName>
                                          <p:attrName>ppt_y</p:attrName>
                                        </p:attrNameLst>
                                      </p:cBhvr>
                                      <p:rCtr x="-55642" y="28020"/>
                                    </p:animMotion>
                                  </p:childTnLst>
                                </p:cTn>
                              </p:par>
                              <p:par>
                                <p:cTn id="31" presetID="42" presetClass="path" presetSubtype="0" accel="50000" decel="50000" fill="hold" nodeType="withEffect">
                                  <p:stCondLst>
                                    <p:cond delay="0"/>
                                  </p:stCondLst>
                                  <p:childTnLst>
                                    <p:animMotion origin="layout" path="M 1.16511 -0.74143 L -3.61111E-6 4.43312E-6 " pathEditMode="relative" rAng="0" ptsTypes="AA">
                                      <p:cBhvr>
                                        <p:cTn id="32" dur="2000" fill="hold"/>
                                        <p:tgtEl>
                                          <p:spTgt spid="10"/>
                                        </p:tgtEl>
                                        <p:attrNameLst>
                                          <p:attrName>ppt_x</p:attrName>
                                          <p:attrName>ppt_y</p:attrName>
                                        </p:attrNameLst>
                                      </p:cBhvr>
                                      <p:rCtr x="-58264" y="37071"/>
                                    </p:animMotion>
                                  </p:childTnLst>
                                </p:cTn>
                              </p:par>
                              <p:par>
                                <p:cTn id="33" presetID="42" presetClass="path" presetSubtype="0" accel="50000" decel="50000" fill="hold" grpId="0" nodeType="withEffect">
                                  <p:stCondLst>
                                    <p:cond delay="0"/>
                                  </p:stCondLst>
                                  <p:childTnLst>
                                    <p:animMotion origin="layout" path="M 1.05712 -0.81186 L -0.01424 -0.02255 " pathEditMode="relative" rAng="0" ptsTypes="AA">
                                      <p:cBhvr>
                                        <p:cTn id="34" dur="2000" fill="hold"/>
                                        <p:tgtEl>
                                          <p:spTgt spid="9"/>
                                        </p:tgtEl>
                                        <p:attrNameLst>
                                          <p:attrName>ppt_x</p:attrName>
                                          <p:attrName>ppt_y</p:attrName>
                                        </p:attrNameLst>
                                      </p:cBhvr>
                                      <p:rCtr x="-53576" y="39450"/>
                                    </p:animMotion>
                                  </p:childTnLst>
                                </p:cTn>
                              </p:par>
                              <p:par>
                                <p:cTn id="35" presetID="42" presetClass="path" presetSubtype="0" accel="50000" decel="50000" fill="hold" nodeType="withEffect">
                                  <p:stCondLst>
                                    <p:cond delay="0"/>
                                  </p:stCondLst>
                                  <p:childTnLst>
                                    <p:animMotion origin="layout" path="M 1.22951 -0.81173 L 0 -2.46914E-6 " pathEditMode="relative" rAng="0" ptsTypes="AA">
                                      <p:cBhvr>
                                        <p:cTn id="36" dur="2000" fill="hold"/>
                                        <p:tgtEl>
                                          <p:spTgt spid="13"/>
                                        </p:tgtEl>
                                        <p:attrNameLst>
                                          <p:attrName>ppt_x</p:attrName>
                                          <p:attrName>ppt_y</p:attrName>
                                        </p:attrNameLst>
                                      </p:cBhvr>
                                      <p:rCtr x="-61476" y="40586"/>
                                    </p:animMotion>
                                  </p:childTnLst>
                                </p:cTn>
                              </p:par>
                              <p:par>
                                <p:cTn id="37" presetID="42" presetClass="path" presetSubtype="0" accel="50000" decel="50000" fill="hold" grpId="0" nodeType="withEffect">
                                  <p:stCondLst>
                                    <p:cond delay="0"/>
                                  </p:stCondLst>
                                  <p:childTnLst>
                                    <p:animMotion origin="layout" path="M 1.05712 -0.81186 L -0.01424 -0.02255 " pathEditMode="relative" rAng="0" ptsTypes="AA">
                                      <p:cBhvr>
                                        <p:cTn id="38" dur="2000" fill="hold"/>
                                        <p:tgtEl>
                                          <p:spTgt spid="19"/>
                                        </p:tgtEl>
                                        <p:attrNameLst>
                                          <p:attrName>ppt_x</p:attrName>
                                          <p:attrName>ppt_y</p:attrName>
                                        </p:attrNameLst>
                                      </p:cBhvr>
                                      <p:rCtr x="-53576" y="39450"/>
                                    </p:animMotion>
                                  </p:childTnLst>
                                </p:cTn>
                              </p:par>
                              <p:par>
                                <p:cTn id="39" presetID="42" presetClass="path" presetSubtype="0" accel="50000" decel="50000" fill="hold" nodeType="withEffect">
                                  <p:stCondLst>
                                    <p:cond delay="0"/>
                                  </p:stCondLst>
                                  <p:childTnLst>
                                    <p:animMotion origin="layout" path="M 0.93194 -0.36577 L -2.77778E-7 5.68428E-7 " pathEditMode="relative" rAng="0" ptsTypes="AA">
                                      <p:cBhvr>
                                        <p:cTn id="40" dur="2000" fill="hold"/>
                                        <p:tgtEl>
                                          <p:spTgt spid="20"/>
                                        </p:tgtEl>
                                        <p:attrNameLst>
                                          <p:attrName>ppt_x</p:attrName>
                                          <p:attrName>ppt_y</p:attrName>
                                        </p:attrNameLst>
                                      </p:cBhvr>
                                      <p:rCtr x="-46597" y="18289"/>
                                    </p:animMotion>
                                  </p:childTnLst>
                                </p:cTn>
                              </p:par>
                              <p:par>
                                <p:cTn id="41" presetID="42" presetClass="path" presetSubtype="0" accel="50000" decel="50000" fill="hold" grpId="0" nodeType="withEffect">
                                  <p:stCondLst>
                                    <p:cond delay="0"/>
                                  </p:stCondLst>
                                  <p:childTnLst>
                                    <p:animMotion origin="layout" path="M 1.07136 -0.7892 L 5E-6 2.46914E-6 " pathEditMode="relative" rAng="0" ptsTypes="AA">
                                      <p:cBhvr>
                                        <p:cTn id="42" dur="2000" fill="hold"/>
                                        <p:tgtEl>
                                          <p:spTgt spid="23"/>
                                        </p:tgtEl>
                                        <p:attrNameLst>
                                          <p:attrName>ppt_x</p:attrName>
                                          <p:attrName>ppt_y</p:attrName>
                                        </p:attrNameLst>
                                      </p:cBhvr>
                                      <p:rCtr x="-53576" y="39444"/>
                                    </p:animMotion>
                                  </p:childTnLst>
                                </p:cTn>
                              </p:par>
                              <p:par>
                                <p:cTn id="43" presetID="42" presetClass="path" presetSubtype="0" accel="50000" decel="50000" fill="hold" nodeType="withEffect">
                                  <p:stCondLst>
                                    <p:cond delay="0"/>
                                  </p:stCondLst>
                                  <p:childTnLst>
                                    <p:animMotion origin="layout" path="M 0.93194 -0.36577 L -2.77778E-7 5.68428E-7 " pathEditMode="relative" rAng="0" ptsTypes="AA">
                                      <p:cBhvr>
                                        <p:cTn id="44" dur="2000" fill="hold"/>
                                        <p:tgtEl>
                                          <p:spTgt spid="24"/>
                                        </p:tgtEl>
                                        <p:attrNameLst>
                                          <p:attrName>ppt_x</p:attrName>
                                          <p:attrName>ppt_y</p:attrName>
                                        </p:attrNameLst>
                                      </p:cBhvr>
                                      <p:rCtr x="-46597" y="18289"/>
                                    </p:animMotion>
                                  </p:childTnLst>
                                </p:cTn>
                              </p:par>
                              <p:par>
                                <p:cTn id="45" presetID="42" presetClass="path" presetSubtype="0" accel="50000" decel="50000" fill="hold" grpId="0" nodeType="withEffect">
                                  <p:stCondLst>
                                    <p:cond delay="0"/>
                                  </p:stCondLst>
                                  <p:childTnLst>
                                    <p:animMotion origin="layout" path="M 1.07135 -0.78931 L 8.33333E-7 -4.71733E-6 " pathEditMode="relative" rAng="0" ptsTypes="AA">
                                      <p:cBhvr>
                                        <p:cTn id="46" dur="2000" fill="hold"/>
                                        <p:tgtEl>
                                          <p:spTgt spid="27"/>
                                        </p:tgtEl>
                                        <p:attrNameLst>
                                          <p:attrName>ppt_x</p:attrName>
                                          <p:attrName>ppt_y</p:attrName>
                                        </p:attrNameLst>
                                      </p:cBhvr>
                                      <p:rCtr x="-53576" y="39450"/>
                                    </p:animMotion>
                                  </p:childTnLst>
                                </p:cTn>
                              </p:par>
                              <p:par>
                                <p:cTn id="47" presetID="42" presetClass="path" presetSubtype="0" accel="50000" decel="50000" fill="hold" grpId="0" nodeType="withEffect">
                                  <p:stCondLst>
                                    <p:cond delay="0"/>
                                  </p:stCondLst>
                                  <p:childTnLst>
                                    <p:animMotion origin="layout" path="M 1.05712 -0.81186 L -0.01424 -0.02255 " pathEditMode="relative" rAng="0" ptsTypes="AA">
                                      <p:cBhvr>
                                        <p:cTn id="48" dur="2000" fill="hold"/>
                                        <p:tgtEl>
                                          <p:spTgt spid="28"/>
                                        </p:tgtEl>
                                        <p:attrNameLst>
                                          <p:attrName>ppt_x</p:attrName>
                                          <p:attrName>ppt_y</p:attrName>
                                        </p:attrNameLst>
                                      </p:cBhvr>
                                      <p:rCtr x="-53576" y="39450"/>
                                    </p:animMotion>
                                  </p:childTnLst>
                                </p:cTn>
                              </p:par>
                              <p:par>
                                <p:cTn id="49" presetID="42" presetClass="path" presetSubtype="0" accel="50000" decel="50000" fill="hold" nodeType="withEffect">
                                  <p:stCondLst>
                                    <p:cond delay="0"/>
                                  </p:stCondLst>
                                  <p:childTnLst>
                                    <p:animMotion origin="layout" path="M 0.89027 -0.68768 L 3.61111E-6 2.94717E-6 " pathEditMode="relative" rAng="0" ptsTypes="AA">
                                      <p:cBhvr>
                                        <p:cTn id="50" dur="2500" fill="hold"/>
                                        <p:tgtEl>
                                          <p:spTgt spid="5"/>
                                        </p:tgtEl>
                                        <p:attrNameLst>
                                          <p:attrName>ppt_x</p:attrName>
                                          <p:attrName>ppt_y</p:attrName>
                                        </p:attrNameLst>
                                      </p:cBhvr>
                                      <p:rCtr x="-44514" y="34384"/>
                                    </p:animMotion>
                                  </p:childTnLst>
                                </p:cTn>
                              </p:par>
                            </p:childTnLst>
                          </p:cTn>
                        </p:par>
                        <p:par>
                          <p:cTn id="51" fill="hold">
                            <p:stCondLst>
                              <p:cond delay="2000"/>
                            </p:stCondLst>
                            <p:childTnLst>
                              <p:par>
                                <p:cTn id="52" presetID="10" presetClass="entr" presetSubtype="0" fill="hold" grpId="0" nodeType="afterEffect">
                                  <p:stCondLst>
                                    <p:cond delay="0"/>
                                  </p:stCondLst>
                                  <p:iterate type="lt">
                                    <p:tmPct val="0"/>
                                  </p:iterate>
                                  <p:childTnLst>
                                    <p:set>
                                      <p:cBhvr>
                                        <p:cTn id="53" dur="1" fill="hold">
                                          <p:stCondLst>
                                            <p:cond delay="0"/>
                                          </p:stCondLst>
                                        </p:cTn>
                                        <p:tgtEl>
                                          <p:spTgt spid="57"/>
                                        </p:tgtEl>
                                        <p:attrNameLst>
                                          <p:attrName>style.visibility</p:attrName>
                                        </p:attrNameLst>
                                      </p:cBhvr>
                                      <p:to>
                                        <p:strVal val="visible"/>
                                      </p:to>
                                    </p:set>
                                    <p:animEffect transition="in" filter="fade">
                                      <p:cBhvr>
                                        <p:cTn id="54" dur="500"/>
                                        <p:tgtEl>
                                          <p:spTgt spid="57"/>
                                        </p:tgtEl>
                                      </p:cBhvr>
                                    </p:animEffect>
                                  </p:childTnLst>
                                </p:cTn>
                              </p:par>
                            </p:childTnLst>
                          </p:cTn>
                        </p:par>
                        <p:par>
                          <p:cTn id="55" fill="hold">
                            <p:stCondLst>
                              <p:cond delay="500"/>
                            </p:stCondLst>
                            <p:childTnLst>
                              <p:par>
                                <p:cTn id="56" presetID="34" presetClass="emph" presetSubtype="0" fill="hold" grpId="1" nodeType="afterEffect">
                                  <p:stCondLst>
                                    <p:cond delay="0"/>
                                  </p:stCondLst>
                                  <p:iterate type="lt">
                                    <p:tmPct val="20000"/>
                                  </p:iterate>
                                  <p:childTnLst>
                                    <p:animMotion origin="layout" path="M 0.0 0.0 L 0.0 -0.07213" pathEditMode="relative" ptsTypes="">
                                      <p:cBhvr>
                                        <p:cTn id="57" dur="250" accel="50000" decel="50000" autoRev="1" fill="hold">
                                          <p:stCondLst>
                                            <p:cond delay="0"/>
                                          </p:stCondLst>
                                        </p:cTn>
                                        <p:tgtEl>
                                          <p:spTgt spid="57"/>
                                        </p:tgtEl>
                                        <p:attrNameLst>
                                          <p:attrName>ppt_x</p:attrName>
                                          <p:attrName>ppt_y</p:attrName>
                                        </p:attrNameLst>
                                      </p:cBhvr>
                                    </p:animMotion>
                                    <p:animRot by="1500000">
                                      <p:cBhvr>
                                        <p:cTn id="58" dur="125" fill="hold">
                                          <p:stCondLst>
                                            <p:cond delay="0"/>
                                          </p:stCondLst>
                                        </p:cTn>
                                        <p:tgtEl>
                                          <p:spTgt spid="57"/>
                                        </p:tgtEl>
                                        <p:attrNameLst>
                                          <p:attrName>r</p:attrName>
                                        </p:attrNameLst>
                                      </p:cBhvr>
                                    </p:animRot>
                                    <p:animRot by="-1500000">
                                      <p:cBhvr>
                                        <p:cTn id="59" dur="125" fill="hold">
                                          <p:stCondLst>
                                            <p:cond delay="125"/>
                                          </p:stCondLst>
                                        </p:cTn>
                                        <p:tgtEl>
                                          <p:spTgt spid="57"/>
                                        </p:tgtEl>
                                        <p:attrNameLst>
                                          <p:attrName>r</p:attrName>
                                        </p:attrNameLst>
                                      </p:cBhvr>
                                    </p:animRot>
                                    <p:animRot by="-1500000">
                                      <p:cBhvr>
                                        <p:cTn id="60" dur="125" fill="hold">
                                          <p:stCondLst>
                                            <p:cond delay="250"/>
                                          </p:stCondLst>
                                        </p:cTn>
                                        <p:tgtEl>
                                          <p:spTgt spid="57"/>
                                        </p:tgtEl>
                                        <p:attrNameLst>
                                          <p:attrName>r</p:attrName>
                                        </p:attrNameLst>
                                      </p:cBhvr>
                                    </p:animRot>
                                    <p:animRot by="1500000">
                                      <p:cBhvr>
                                        <p:cTn id="61" dur="125" fill="hold">
                                          <p:stCondLst>
                                            <p:cond delay="375"/>
                                          </p:stCondLst>
                                        </p:cTn>
                                        <p:tgtEl>
                                          <p:spTgt spid="57"/>
                                        </p:tgtEl>
                                        <p:attrNameLst>
                                          <p:attrName>r</p:attrName>
                                        </p:attrNameLst>
                                      </p:cBhvr>
                                    </p:animRot>
                                  </p:childTnLst>
                                </p:cTn>
                              </p:par>
                              <p:par>
                                <p:cTn id="62" presetID="22" presetClass="entr" presetSubtype="8" fill="hold" nodeType="with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1299"/>
                            </p:stCondLst>
                            <p:childTnLst>
                              <p:par>
                                <p:cTn id="66" presetID="2" presetClass="entr" presetSubtype="9" fill="hold" grpId="0" nodeType="afterEffect">
                                  <p:stCondLst>
                                    <p:cond delay="0"/>
                                  </p:stCondLst>
                                  <p:iterate type="lt">
                                    <p:tmPct val="15000"/>
                                  </p:iterate>
                                  <p:childTnLst>
                                    <p:set>
                                      <p:cBhvr>
                                        <p:cTn id="67" dur="1" fill="hold">
                                          <p:stCondLst>
                                            <p:cond delay="0"/>
                                          </p:stCondLst>
                                        </p:cTn>
                                        <p:tgtEl>
                                          <p:spTgt spid="50"/>
                                        </p:tgtEl>
                                        <p:attrNameLst>
                                          <p:attrName>style.visibility</p:attrName>
                                        </p:attrNameLst>
                                      </p:cBhvr>
                                      <p:to>
                                        <p:strVal val="visible"/>
                                      </p:to>
                                    </p:set>
                                    <p:anim calcmode="lin" valueType="num">
                                      <p:cBhvr additive="base">
                                        <p:cTn id="68" dur="500" fill="hold"/>
                                        <p:tgtEl>
                                          <p:spTgt spid="50"/>
                                        </p:tgtEl>
                                        <p:attrNameLst>
                                          <p:attrName>ppt_x</p:attrName>
                                        </p:attrNameLst>
                                      </p:cBhvr>
                                      <p:tavLst>
                                        <p:tav tm="0">
                                          <p:val>
                                            <p:strVal val="0-#ppt_w/2"/>
                                          </p:val>
                                        </p:tav>
                                        <p:tav tm="100000">
                                          <p:val>
                                            <p:strVal val="#ppt_x"/>
                                          </p:val>
                                        </p:tav>
                                      </p:tavLst>
                                    </p:anim>
                                    <p:anim calcmode="lin" valueType="num">
                                      <p:cBhvr additive="base">
                                        <p:cTn id="69" dur="500" fill="hold"/>
                                        <p:tgtEl>
                                          <p:spTgt spid="50"/>
                                        </p:tgtEl>
                                        <p:attrNameLst>
                                          <p:attrName>ppt_y</p:attrName>
                                        </p:attrNameLst>
                                      </p:cBhvr>
                                      <p:tavLst>
                                        <p:tav tm="0">
                                          <p:val>
                                            <p:strVal val="0-#ppt_h/2"/>
                                          </p:val>
                                        </p:tav>
                                        <p:tav tm="100000">
                                          <p:val>
                                            <p:strVal val="#ppt_y"/>
                                          </p:val>
                                        </p:tav>
                                      </p:tavLst>
                                    </p:anim>
                                  </p:childTnLst>
                                </p:cTn>
                              </p:par>
                            </p:childTnLst>
                          </p:cTn>
                        </p:par>
                        <p:par>
                          <p:cTn id="70" fill="hold">
                            <p:stCondLst>
                              <p:cond delay="2400"/>
                            </p:stCondLst>
                            <p:childTnLst>
                              <p:par>
                                <p:cTn id="71" presetID="45" presetClass="entr" presetSubtype="0" fill="hold" grpId="0" nodeType="after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fade">
                                      <p:cBhvr>
                                        <p:cTn id="73" dur="2000"/>
                                        <p:tgtEl>
                                          <p:spTgt spid="58"/>
                                        </p:tgtEl>
                                      </p:cBhvr>
                                    </p:animEffect>
                                    <p:anim calcmode="lin" valueType="num">
                                      <p:cBhvr>
                                        <p:cTn id="74" dur="2000" fill="hold"/>
                                        <p:tgtEl>
                                          <p:spTgt spid="58"/>
                                        </p:tgtEl>
                                        <p:attrNameLst>
                                          <p:attrName>ppt_w</p:attrName>
                                        </p:attrNameLst>
                                      </p:cBhvr>
                                      <p:tavLst>
                                        <p:tav tm="0" fmla="#ppt_w*sin(2.5*pi*$)">
                                          <p:val>
                                            <p:fltVal val="0"/>
                                          </p:val>
                                        </p:tav>
                                        <p:tav tm="100000">
                                          <p:val>
                                            <p:fltVal val="1"/>
                                          </p:val>
                                        </p:tav>
                                      </p:tavLst>
                                    </p:anim>
                                    <p:anim calcmode="lin" valueType="num">
                                      <p:cBhvr>
                                        <p:cTn id="75" dur="2000" fill="hold"/>
                                        <p:tgtEl>
                                          <p:spTgt spid="5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9" grpId="0" animBg="1"/>
      <p:bldP spid="23" grpId="0" animBg="1"/>
      <p:bldP spid="27" grpId="0" animBg="1"/>
      <p:bldP spid="28" grpId="0" animBg="1"/>
      <p:bldP spid="50" grpId="0"/>
      <p:bldP spid="57" grpId="0"/>
      <p:bldP spid="57" grpId="1"/>
      <p:bldP spid="58" grpId="0"/>
      <p:bldP spid="59" grpId="0" animBg="1"/>
      <p:bldP spid="60" grpId="0" animBg="1"/>
      <p:bldP spid="70" grpId="0" animBg="1"/>
      <p:bldP spid="74" grpId="0" animBg="1"/>
      <p:bldP spid="78" grpId="0" animBg="1"/>
      <p:bldP spid="7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椭圆 34"/>
          <p:cNvSpPr/>
          <p:nvPr/>
        </p:nvSpPr>
        <p:spPr>
          <a:xfrm>
            <a:off x="689744" y="2578761"/>
            <a:ext cx="574328" cy="738618"/>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chemeClr val="tx2">
              <a:lumMod val="50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cxnSp>
        <p:nvCxnSpPr>
          <p:cNvPr id="7" name="直接连接符 6"/>
          <p:cNvCxnSpPr/>
          <p:nvPr/>
        </p:nvCxnSpPr>
        <p:spPr>
          <a:xfrm>
            <a:off x="515257"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03" name="椭圆 102"/>
          <p:cNvSpPr/>
          <p:nvPr/>
        </p:nvSpPr>
        <p:spPr>
          <a:xfrm>
            <a:off x="646880" y="242192"/>
            <a:ext cx="274777" cy="274777"/>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94" name="TextBox 93"/>
          <p:cNvSpPr txBox="1"/>
          <p:nvPr/>
        </p:nvSpPr>
        <p:spPr>
          <a:xfrm>
            <a:off x="908957" y="206330"/>
            <a:ext cx="2839239" cy="400110"/>
          </a:xfrm>
          <a:prstGeom prst="rect">
            <a:avLst/>
          </a:prstGeom>
          <a:noFill/>
        </p:spPr>
        <p:txBody>
          <a:bodyPr wrap="none" rtlCol="0">
            <a:spAutoFit/>
          </a:bodyPr>
          <a:lstStyle/>
          <a:p>
            <a:r>
              <a:rPr lang="zh-CN" altLang="en-US" sz="2000" spc="300" dirty="0">
                <a:latin typeface="方正兰亭细黑_GBK" pitchFamily="2" charset="-122"/>
                <a:ea typeface="方正兰亭细黑_GBK" pitchFamily="2" charset="-122"/>
              </a:rPr>
              <a:t>年度</a:t>
            </a:r>
            <a:r>
              <a:rPr lang="zh-CN" altLang="en-US" sz="2000" spc="300" dirty="0" smtClean="0">
                <a:latin typeface="方正兰亭细黑_GBK" pitchFamily="2" charset="-122"/>
                <a:ea typeface="方正兰亭细黑_GBK" pitchFamily="2" charset="-122"/>
              </a:rPr>
              <a:t>完成的主要工作</a:t>
            </a:r>
            <a:endParaRPr lang="zh-CN" altLang="en-US" sz="2000" spc="300" dirty="0">
              <a:latin typeface="方正兰亭细黑_GBK" pitchFamily="2" charset="-122"/>
              <a:ea typeface="方正兰亭细黑_GBK" pitchFamily="2" charset="-122"/>
            </a:endParaRPr>
          </a:p>
        </p:txBody>
      </p:sp>
      <p:cxnSp>
        <p:nvCxnSpPr>
          <p:cNvPr id="14" name="直接连接符 13"/>
          <p:cNvCxnSpPr/>
          <p:nvPr/>
        </p:nvCxnSpPr>
        <p:spPr>
          <a:xfrm>
            <a:off x="3665321" y="279259"/>
            <a:ext cx="0" cy="2085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23" hidden="1"/>
          <p:cNvSpPr txBox="1"/>
          <p:nvPr/>
        </p:nvSpPr>
        <p:spPr>
          <a:xfrm>
            <a:off x="786349" y="950663"/>
            <a:ext cx="7571303" cy="646331"/>
          </a:xfrm>
          <a:prstGeom prst="rect">
            <a:avLst/>
          </a:prstGeom>
          <a:noFill/>
        </p:spPr>
        <p:txBody>
          <a:bodyPr wrap="none" rtlCol="0">
            <a:spAutoFit/>
          </a:bodyPr>
          <a:lstStyle/>
          <a:p>
            <a:r>
              <a:rPr lang="zh-CN" altLang="en-US" sz="1200" dirty="0" smtClean="0">
                <a:latin typeface="方正兰亭细黑_GBK" pitchFamily="2" charset="-122"/>
                <a:ea typeface="方正兰亭细黑_GBK" pitchFamily="2" charset="-122"/>
                <a:cs typeface="方正兰亭细黑_GBK_M" pitchFamily="2" charset="2"/>
              </a:rPr>
              <a:t>发现问题</a:t>
            </a:r>
            <a:r>
              <a:rPr lang="zh-CN" altLang="en-US" sz="1200" dirty="0">
                <a:latin typeface="方正兰亭细黑_GBK" pitchFamily="2" charset="-122"/>
                <a:ea typeface="方正兰亭细黑_GBK" pitchFamily="2" charset="-122"/>
                <a:cs typeface="方正兰亭细黑_GBK_M" pitchFamily="2" charset="2"/>
              </a:rPr>
              <a:t>是解决问题的先决条件，但仅仅满足有提出问题是不够的，提出问题的目的是为了有效</a:t>
            </a:r>
            <a:r>
              <a:rPr lang="zh-CN" altLang="en-US" sz="1200" dirty="0" smtClean="0">
                <a:latin typeface="方正兰亭细黑_GBK" pitchFamily="2" charset="-122"/>
                <a:ea typeface="方正兰亭细黑_GBK" pitchFamily="2" charset="-122"/>
                <a:cs typeface="方正兰亭细黑_GBK_M" pitchFamily="2" charset="2"/>
              </a:rPr>
              <a:t>解决问题</a:t>
            </a:r>
            <a:r>
              <a:rPr lang="zh-CN" altLang="en-US" sz="1200" dirty="0">
                <a:latin typeface="方正兰亭细黑_GBK" pitchFamily="2" charset="-122"/>
                <a:ea typeface="方正兰亭细黑_GBK" pitchFamily="2" charset="-122"/>
                <a:cs typeface="方正兰亭细黑_GBK_M" pitchFamily="2" charset="2"/>
              </a:rPr>
              <a:t>。</a:t>
            </a:r>
            <a:r>
              <a:rPr lang="zh-CN" altLang="en-US" sz="1200" dirty="0" smtClean="0">
                <a:latin typeface="方正兰亭细黑_GBK" pitchFamily="2" charset="-122"/>
                <a:ea typeface="方正兰亭细黑_GBK" pitchFamily="2" charset="-122"/>
                <a:cs typeface="方正兰亭细黑_GBK_M" pitchFamily="2" charset="2"/>
              </a:rPr>
              <a:t>人</a:t>
            </a:r>
            <a:endParaRPr lang="en-US" altLang="zh-CN" sz="1200" dirty="0" smtClean="0">
              <a:latin typeface="方正兰亭细黑_GBK" pitchFamily="2" charset="-122"/>
              <a:ea typeface="方正兰亭细黑_GBK" pitchFamily="2" charset="-122"/>
              <a:cs typeface="方正兰亭细黑_GBK_M" pitchFamily="2" charset="2"/>
            </a:endParaRPr>
          </a:p>
          <a:p>
            <a:r>
              <a:rPr lang="zh-CN" altLang="en-US" sz="1200" dirty="0" smtClean="0">
                <a:latin typeface="方正兰亭细黑_GBK" pitchFamily="2" charset="-122"/>
                <a:ea typeface="方正兰亭细黑_GBK" pitchFamily="2" charset="-122"/>
                <a:cs typeface="方正兰亭细黑_GBK_M" pitchFamily="2" charset="2"/>
              </a:rPr>
              <a:t>生就</a:t>
            </a:r>
            <a:r>
              <a:rPr lang="zh-CN" altLang="en-US" sz="1200" dirty="0">
                <a:latin typeface="方正兰亭细黑_GBK" pitchFamily="2" charset="-122"/>
                <a:ea typeface="方正兰亭细黑_GBK" pitchFamily="2" charset="-122"/>
                <a:cs typeface="方正兰亭细黑_GBK_M" pitchFamily="2" charset="2"/>
              </a:rPr>
              <a:t>是解决一系列问题的过程。个体克服生活、学习、实践中新的矛盾时的复杂心理活动</a:t>
            </a:r>
            <a:r>
              <a:rPr lang="zh-CN" altLang="en-US" sz="1200" dirty="0" smtClean="0">
                <a:latin typeface="方正兰亭细黑_GBK" pitchFamily="2" charset="-122"/>
                <a:ea typeface="方正兰亭细黑_GBK" pitchFamily="2" charset="-122"/>
                <a:cs typeface="方正兰亭细黑_GBK_M" pitchFamily="2" charset="2"/>
              </a:rPr>
              <a:t>，其中</a:t>
            </a:r>
            <a:r>
              <a:rPr lang="zh-CN" altLang="en-US" sz="1200" dirty="0">
                <a:latin typeface="方正兰亭细黑_GBK" pitchFamily="2" charset="-122"/>
                <a:ea typeface="方正兰亭细黑_GBK" pitchFamily="2" charset="-122"/>
                <a:cs typeface="方正兰亭细黑_GBK_M" pitchFamily="2" charset="2"/>
              </a:rPr>
              <a:t>主要是思维</a:t>
            </a:r>
            <a:r>
              <a:rPr lang="zh-CN" altLang="en-US" sz="1200" dirty="0" smtClean="0">
                <a:latin typeface="方正兰亭细黑_GBK" pitchFamily="2" charset="-122"/>
                <a:ea typeface="方正兰亭细黑_GBK" pitchFamily="2" charset="-122"/>
                <a:cs typeface="方正兰亭细黑_GBK_M" pitchFamily="2" charset="2"/>
              </a:rPr>
              <a:t>活</a:t>
            </a:r>
            <a:endParaRPr lang="en-US" altLang="zh-CN" sz="1200" dirty="0" smtClean="0">
              <a:latin typeface="方正兰亭细黑_GBK" pitchFamily="2" charset="-122"/>
              <a:ea typeface="方正兰亭细黑_GBK" pitchFamily="2" charset="-122"/>
              <a:cs typeface="方正兰亭细黑_GBK_M" pitchFamily="2" charset="2"/>
            </a:endParaRPr>
          </a:p>
          <a:p>
            <a:r>
              <a:rPr lang="zh-CN" altLang="en-US" sz="1200" dirty="0" smtClean="0">
                <a:latin typeface="方正兰亭细黑_GBK" pitchFamily="2" charset="-122"/>
                <a:ea typeface="方正兰亭细黑_GBK" pitchFamily="2" charset="-122"/>
                <a:cs typeface="方正兰亭细黑_GBK_M" pitchFamily="2" charset="2"/>
              </a:rPr>
              <a:t>动</a:t>
            </a:r>
            <a:r>
              <a:rPr lang="zh-CN" altLang="en-US" sz="1200" dirty="0">
                <a:latin typeface="方正兰亭细黑_GBK" pitchFamily="2" charset="-122"/>
                <a:ea typeface="方正兰亭细黑_GBK" pitchFamily="2" charset="-122"/>
                <a:cs typeface="方正兰亭细黑_GBK_M" pitchFamily="2" charset="2"/>
              </a:rPr>
              <a:t>。教育心理学着重研究学生学习知识、应用知识中的问题解决。</a:t>
            </a:r>
            <a:endParaRPr lang="en-US" altLang="zh-CN" sz="1200" dirty="0" smtClean="0">
              <a:latin typeface="方正兰亭细黑_GBK" pitchFamily="2" charset="-122"/>
              <a:ea typeface="方正兰亭细黑_GBK" pitchFamily="2" charset="-122"/>
              <a:cs typeface="方正兰亭细黑_GBK_M" pitchFamily="2" charset="2"/>
            </a:endParaRPr>
          </a:p>
        </p:txBody>
      </p:sp>
      <p:grpSp>
        <p:nvGrpSpPr>
          <p:cNvPr id="10" name="组合 9"/>
          <p:cNvGrpSpPr/>
          <p:nvPr/>
        </p:nvGrpSpPr>
        <p:grpSpPr>
          <a:xfrm>
            <a:off x="814999" y="3019059"/>
            <a:ext cx="7719401" cy="0"/>
            <a:chOff x="814999" y="3019059"/>
            <a:chExt cx="7719401" cy="0"/>
          </a:xfrm>
        </p:grpSpPr>
        <p:cxnSp>
          <p:nvCxnSpPr>
            <p:cNvPr id="3" name="直接连接符 2"/>
            <p:cNvCxnSpPr/>
            <p:nvPr/>
          </p:nvCxnSpPr>
          <p:spPr>
            <a:xfrm>
              <a:off x="814999" y="3019059"/>
              <a:ext cx="3062193" cy="0"/>
            </a:xfrm>
            <a:prstGeom prst="line">
              <a:avLst/>
            </a:prstGeom>
            <a:ln w="76200">
              <a:solidFill>
                <a:srgbClr val="163A5A"/>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a:off x="3784843" y="3019059"/>
              <a:ext cx="4749557" cy="0"/>
            </a:xfrm>
            <a:prstGeom prst="line">
              <a:avLst/>
            </a:prstGeom>
            <a:ln w="76200">
              <a:solidFill>
                <a:srgbClr val="163A5A"/>
              </a:solidFill>
            </a:ln>
          </p:spPr>
          <p:style>
            <a:lnRef idx="1">
              <a:schemeClr val="accent1"/>
            </a:lnRef>
            <a:fillRef idx="0">
              <a:schemeClr val="accent1"/>
            </a:fillRef>
            <a:effectRef idx="0">
              <a:schemeClr val="accent1"/>
            </a:effectRef>
            <a:fontRef idx="minor">
              <a:schemeClr val="tx1"/>
            </a:fontRef>
          </p:style>
        </p:cxnSp>
      </p:grpSp>
      <p:sp>
        <p:nvSpPr>
          <p:cNvPr id="61" name="TextBox 60"/>
          <p:cNvSpPr txBox="1"/>
          <p:nvPr/>
        </p:nvSpPr>
        <p:spPr>
          <a:xfrm>
            <a:off x="702792" y="2846048"/>
            <a:ext cx="494046" cy="338554"/>
          </a:xfrm>
          <a:prstGeom prst="rect">
            <a:avLst/>
          </a:prstGeom>
          <a:noFill/>
        </p:spPr>
        <p:txBody>
          <a:bodyPr wrap="none" rtlCol="0">
            <a:spAutoFit/>
          </a:bodyPr>
          <a:lstStyle/>
          <a:p>
            <a:r>
              <a:rPr lang="en-US" altLang="zh-CN" sz="1600" dirty="0">
                <a:solidFill>
                  <a:schemeClr val="bg1"/>
                </a:solidFill>
                <a:ea typeface="微软雅黑" panose="020B0503020204020204" pitchFamily="34" charset="-122"/>
              </a:rPr>
              <a:t>5</a:t>
            </a:r>
            <a:r>
              <a:rPr lang="zh-CN" altLang="en-US" sz="1600" dirty="0" smtClean="0">
                <a:solidFill>
                  <a:schemeClr val="bg1"/>
                </a:solidFill>
                <a:ea typeface="微软雅黑" panose="020B0503020204020204" pitchFamily="34" charset="-122"/>
              </a:rPr>
              <a:t>月</a:t>
            </a:r>
            <a:endParaRPr lang="zh-CN" altLang="en-US" sz="1600" dirty="0">
              <a:solidFill>
                <a:schemeClr val="bg1"/>
              </a:solidFill>
              <a:ea typeface="微软雅黑" panose="020B0503020204020204" pitchFamily="34" charset="-122"/>
            </a:endParaRPr>
          </a:p>
        </p:txBody>
      </p:sp>
      <p:sp>
        <p:nvSpPr>
          <p:cNvPr id="12" name="矩形 11"/>
          <p:cNvSpPr/>
          <p:nvPr/>
        </p:nvSpPr>
        <p:spPr>
          <a:xfrm>
            <a:off x="3688194" y="3556349"/>
            <a:ext cx="908364" cy="1061829"/>
          </a:xfrm>
          <a:prstGeom prst="rect">
            <a:avLst/>
          </a:prstGeom>
        </p:spPr>
        <p:txBody>
          <a:bodyPr wrap="square">
            <a:spAutoFit/>
          </a:bodyPr>
          <a:lstStyle/>
          <a:p>
            <a:pPr algn="ctr"/>
            <a:r>
              <a:rPr lang="zh-CN" altLang="en-US" sz="1050" dirty="0">
                <a:ea typeface="微软雅黑" panose="020B0503020204020204" pitchFamily="34" charset="-122"/>
              </a:rPr>
              <a:t>您的内容打在这里，或者通过复制您的文本后，在此框中选择</a:t>
            </a:r>
            <a:endParaRPr lang="zh-CN" altLang="en-US" sz="1050" dirty="0">
              <a:ea typeface="微软雅黑" panose="020B0503020204020204" pitchFamily="34" charset="-122"/>
            </a:endParaRPr>
          </a:p>
        </p:txBody>
      </p:sp>
      <p:sp>
        <p:nvSpPr>
          <p:cNvPr id="65" name="矩形 64"/>
          <p:cNvSpPr/>
          <p:nvPr/>
        </p:nvSpPr>
        <p:spPr>
          <a:xfrm>
            <a:off x="7808791" y="3542060"/>
            <a:ext cx="908364" cy="1061829"/>
          </a:xfrm>
          <a:prstGeom prst="rect">
            <a:avLst/>
          </a:prstGeom>
        </p:spPr>
        <p:txBody>
          <a:bodyPr wrap="square">
            <a:spAutoFit/>
          </a:bodyPr>
          <a:lstStyle/>
          <a:p>
            <a:pPr algn="ctr"/>
            <a:r>
              <a:rPr lang="zh-CN" altLang="en-US" sz="1050" dirty="0">
                <a:ea typeface="微软雅黑" panose="020B0503020204020204" pitchFamily="34" charset="-122"/>
              </a:rPr>
              <a:t>您的内容打在这里，或者通过复制您的文本后，在此框中选择</a:t>
            </a:r>
            <a:endParaRPr lang="zh-CN" altLang="en-US" sz="1050" dirty="0">
              <a:ea typeface="微软雅黑" panose="020B0503020204020204" pitchFamily="34" charset="-122"/>
            </a:endParaRPr>
          </a:p>
        </p:txBody>
      </p:sp>
      <p:sp>
        <p:nvSpPr>
          <p:cNvPr id="66" name="矩形 65"/>
          <p:cNvSpPr/>
          <p:nvPr/>
        </p:nvSpPr>
        <p:spPr>
          <a:xfrm>
            <a:off x="5731328" y="3556349"/>
            <a:ext cx="908364" cy="1061829"/>
          </a:xfrm>
          <a:prstGeom prst="rect">
            <a:avLst/>
          </a:prstGeom>
        </p:spPr>
        <p:txBody>
          <a:bodyPr wrap="square">
            <a:spAutoFit/>
          </a:bodyPr>
          <a:lstStyle/>
          <a:p>
            <a:pPr algn="ctr"/>
            <a:r>
              <a:rPr lang="zh-CN" altLang="en-US" sz="1050" dirty="0">
                <a:ea typeface="微软雅黑" panose="020B0503020204020204" pitchFamily="34" charset="-122"/>
              </a:rPr>
              <a:t>您的内容打在这里，或者通过复制您的文本后，在此框中选择</a:t>
            </a:r>
            <a:endParaRPr lang="zh-CN" altLang="en-US" sz="1050" dirty="0">
              <a:ea typeface="微软雅黑" panose="020B0503020204020204" pitchFamily="34" charset="-122"/>
            </a:endParaRPr>
          </a:p>
        </p:txBody>
      </p:sp>
      <p:sp>
        <p:nvSpPr>
          <p:cNvPr id="67" name="矩形 66"/>
          <p:cNvSpPr/>
          <p:nvPr/>
        </p:nvSpPr>
        <p:spPr>
          <a:xfrm>
            <a:off x="517293" y="1527524"/>
            <a:ext cx="908364" cy="1061829"/>
          </a:xfrm>
          <a:prstGeom prst="rect">
            <a:avLst/>
          </a:prstGeom>
        </p:spPr>
        <p:txBody>
          <a:bodyPr wrap="square">
            <a:spAutoFit/>
          </a:bodyPr>
          <a:lstStyle/>
          <a:p>
            <a:pPr algn="ctr"/>
            <a:r>
              <a:rPr lang="zh-CN" altLang="en-US" sz="1050" dirty="0">
                <a:solidFill>
                  <a:srgbClr val="163A5A"/>
                </a:solidFill>
                <a:ea typeface="微软雅黑" panose="020B0503020204020204" pitchFamily="34" charset="-122"/>
              </a:rPr>
              <a:t>您的内容打在这里，或者通过复制您的文本后，在此框中选择</a:t>
            </a:r>
            <a:endParaRPr lang="zh-CN" altLang="en-US" sz="1050" dirty="0">
              <a:solidFill>
                <a:srgbClr val="163A5A"/>
              </a:solidFill>
              <a:ea typeface="微软雅黑" panose="020B0503020204020204" pitchFamily="34" charset="-122"/>
            </a:endParaRPr>
          </a:p>
        </p:txBody>
      </p:sp>
      <p:sp>
        <p:nvSpPr>
          <p:cNvPr id="68" name="矩形 67"/>
          <p:cNvSpPr/>
          <p:nvPr/>
        </p:nvSpPr>
        <p:spPr>
          <a:xfrm>
            <a:off x="4660763" y="1513235"/>
            <a:ext cx="908364" cy="1061829"/>
          </a:xfrm>
          <a:prstGeom prst="rect">
            <a:avLst/>
          </a:prstGeom>
        </p:spPr>
        <p:txBody>
          <a:bodyPr wrap="square">
            <a:spAutoFit/>
          </a:bodyPr>
          <a:lstStyle/>
          <a:p>
            <a:pPr algn="ctr"/>
            <a:r>
              <a:rPr lang="zh-CN" altLang="en-US" sz="1050" dirty="0">
                <a:solidFill>
                  <a:srgbClr val="163A5A"/>
                </a:solidFill>
                <a:ea typeface="微软雅黑" panose="020B0503020204020204" pitchFamily="34" charset="-122"/>
              </a:rPr>
              <a:t>您的内容打在这里，或者通过复制您的文本后，在此框中选择</a:t>
            </a:r>
            <a:endParaRPr lang="zh-CN" altLang="en-US" sz="1050" dirty="0">
              <a:solidFill>
                <a:srgbClr val="163A5A"/>
              </a:solidFill>
              <a:ea typeface="微软雅黑" panose="020B0503020204020204" pitchFamily="34" charset="-122"/>
            </a:endParaRPr>
          </a:p>
        </p:txBody>
      </p:sp>
      <p:sp>
        <p:nvSpPr>
          <p:cNvPr id="69" name="矩形 68"/>
          <p:cNvSpPr/>
          <p:nvPr/>
        </p:nvSpPr>
        <p:spPr>
          <a:xfrm>
            <a:off x="2560427" y="1527524"/>
            <a:ext cx="908364" cy="1061829"/>
          </a:xfrm>
          <a:prstGeom prst="rect">
            <a:avLst/>
          </a:prstGeom>
        </p:spPr>
        <p:txBody>
          <a:bodyPr wrap="square">
            <a:spAutoFit/>
          </a:bodyPr>
          <a:lstStyle/>
          <a:p>
            <a:pPr algn="ctr"/>
            <a:r>
              <a:rPr lang="zh-CN" altLang="en-US" sz="1050" dirty="0">
                <a:solidFill>
                  <a:srgbClr val="163A5A"/>
                </a:solidFill>
                <a:ea typeface="微软雅黑" panose="020B0503020204020204" pitchFamily="34" charset="-122"/>
              </a:rPr>
              <a:t>您的内容打在这里，或者通过复制您的文本后，在此框中选择</a:t>
            </a:r>
            <a:endParaRPr lang="zh-CN" altLang="en-US" sz="1050" dirty="0">
              <a:solidFill>
                <a:srgbClr val="163A5A"/>
              </a:solidFill>
              <a:ea typeface="微软雅黑" panose="020B0503020204020204" pitchFamily="34" charset="-122"/>
            </a:endParaRPr>
          </a:p>
        </p:txBody>
      </p:sp>
      <p:sp>
        <p:nvSpPr>
          <p:cNvPr id="70" name="矩形 69"/>
          <p:cNvSpPr/>
          <p:nvPr/>
        </p:nvSpPr>
        <p:spPr>
          <a:xfrm>
            <a:off x="1590334" y="3557492"/>
            <a:ext cx="908364" cy="1061829"/>
          </a:xfrm>
          <a:prstGeom prst="rect">
            <a:avLst/>
          </a:prstGeom>
        </p:spPr>
        <p:txBody>
          <a:bodyPr wrap="square">
            <a:spAutoFit/>
          </a:bodyPr>
          <a:lstStyle/>
          <a:p>
            <a:pPr algn="ctr"/>
            <a:r>
              <a:rPr lang="zh-CN" altLang="en-US" sz="1050" dirty="0">
                <a:ea typeface="微软雅黑" panose="020B0503020204020204" pitchFamily="34" charset="-122"/>
              </a:rPr>
              <a:t>您的内容打在这里，或者通过复制您的文本后，在此框中选择</a:t>
            </a:r>
            <a:endParaRPr lang="zh-CN" altLang="en-US" sz="1050" dirty="0">
              <a:ea typeface="微软雅黑" panose="020B0503020204020204" pitchFamily="34" charset="-122"/>
            </a:endParaRPr>
          </a:p>
        </p:txBody>
      </p:sp>
      <p:sp>
        <p:nvSpPr>
          <p:cNvPr id="71" name="矩形 70"/>
          <p:cNvSpPr/>
          <p:nvPr/>
        </p:nvSpPr>
        <p:spPr>
          <a:xfrm>
            <a:off x="6751479" y="1528665"/>
            <a:ext cx="908364" cy="1061829"/>
          </a:xfrm>
          <a:prstGeom prst="rect">
            <a:avLst/>
          </a:prstGeom>
        </p:spPr>
        <p:txBody>
          <a:bodyPr wrap="square">
            <a:spAutoFit/>
          </a:bodyPr>
          <a:lstStyle/>
          <a:p>
            <a:pPr algn="ctr"/>
            <a:r>
              <a:rPr lang="zh-CN" altLang="en-US" sz="1050" dirty="0">
                <a:solidFill>
                  <a:srgbClr val="163A5A"/>
                </a:solidFill>
                <a:ea typeface="微软雅黑" panose="020B0503020204020204" pitchFamily="34" charset="-122"/>
              </a:rPr>
              <a:t>您的内容打在这里，或者通过复制您的文本后，在此框中选择</a:t>
            </a:r>
            <a:endParaRPr lang="zh-CN" altLang="en-US" sz="1050" dirty="0">
              <a:solidFill>
                <a:srgbClr val="163A5A"/>
              </a:solidFill>
              <a:ea typeface="微软雅黑" panose="020B0503020204020204" pitchFamily="34" charset="-122"/>
            </a:endParaRPr>
          </a:p>
        </p:txBody>
      </p:sp>
      <p:sp>
        <p:nvSpPr>
          <p:cNvPr id="51" name="椭圆 34"/>
          <p:cNvSpPr/>
          <p:nvPr/>
        </p:nvSpPr>
        <p:spPr>
          <a:xfrm>
            <a:off x="2727445" y="2560543"/>
            <a:ext cx="574328" cy="738618"/>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chemeClr val="tx2">
              <a:lumMod val="50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52" name="椭圆 34"/>
          <p:cNvSpPr/>
          <p:nvPr/>
        </p:nvSpPr>
        <p:spPr>
          <a:xfrm>
            <a:off x="4827781" y="2618451"/>
            <a:ext cx="574328" cy="738618"/>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chemeClr val="tx2">
              <a:lumMod val="50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57" name="椭圆 34"/>
          <p:cNvSpPr/>
          <p:nvPr/>
        </p:nvSpPr>
        <p:spPr>
          <a:xfrm>
            <a:off x="6918497" y="2662507"/>
            <a:ext cx="574328" cy="738618"/>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chemeClr val="tx2">
              <a:lumMod val="50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nvGrpSpPr>
          <p:cNvPr id="58" name="组合 57"/>
          <p:cNvGrpSpPr/>
          <p:nvPr/>
        </p:nvGrpSpPr>
        <p:grpSpPr>
          <a:xfrm rot="10800000">
            <a:off x="3802426" y="2737005"/>
            <a:ext cx="633946" cy="823643"/>
            <a:chOff x="4020870" y="2194485"/>
            <a:chExt cx="1102258" cy="1432090"/>
          </a:xfrm>
          <a:effectLst>
            <a:outerShdw blurRad="444500" dist="254000" dir="8100000" algn="tr" rotWithShape="0">
              <a:prstClr val="black">
                <a:alpha val="50000"/>
              </a:prstClr>
            </a:outerShdw>
          </a:effectLst>
        </p:grpSpPr>
        <p:sp>
          <p:nvSpPr>
            <p:cNvPr id="59"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60"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5000">
                  <a:schemeClr val="bg1">
                    <a:lumMod val="95000"/>
                  </a:schemeClr>
                </a:gs>
                <a:gs pos="100000">
                  <a:schemeClr val="bg1">
                    <a:lumMod val="7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grpSp>
        <p:nvGrpSpPr>
          <p:cNvPr id="62" name="组合 61"/>
          <p:cNvGrpSpPr/>
          <p:nvPr/>
        </p:nvGrpSpPr>
        <p:grpSpPr>
          <a:xfrm rot="10800000">
            <a:off x="5842648" y="2760028"/>
            <a:ext cx="633946" cy="823643"/>
            <a:chOff x="4020870" y="2194485"/>
            <a:chExt cx="1102258" cy="1432090"/>
          </a:xfrm>
          <a:effectLst>
            <a:outerShdw blurRad="444500" dist="254000" dir="8100000" algn="tr" rotWithShape="0">
              <a:prstClr val="black">
                <a:alpha val="50000"/>
              </a:prstClr>
            </a:outerShdw>
          </a:effectLst>
        </p:grpSpPr>
        <p:sp>
          <p:nvSpPr>
            <p:cNvPr id="63"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64"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5000">
                  <a:schemeClr val="bg1">
                    <a:lumMod val="95000"/>
                  </a:schemeClr>
                </a:gs>
                <a:gs pos="100000">
                  <a:schemeClr val="bg1">
                    <a:lumMod val="7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grpSp>
        <p:nvGrpSpPr>
          <p:cNvPr id="73" name="组合 72"/>
          <p:cNvGrpSpPr/>
          <p:nvPr/>
        </p:nvGrpSpPr>
        <p:grpSpPr>
          <a:xfrm rot="10800000">
            <a:off x="7919504" y="2626386"/>
            <a:ext cx="633946" cy="823643"/>
            <a:chOff x="4020870" y="2194485"/>
            <a:chExt cx="1102258" cy="1432090"/>
          </a:xfrm>
          <a:effectLst>
            <a:outerShdw blurRad="444500" dist="254000" dir="8100000" algn="tr" rotWithShape="0">
              <a:prstClr val="black">
                <a:alpha val="50000"/>
              </a:prstClr>
            </a:outerShdw>
          </a:effectLst>
        </p:grpSpPr>
        <p:sp>
          <p:nvSpPr>
            <p:cNvPr id="74"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75"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5000">
                  <a:schemeClr val="bg1">
                    <a:lumMod val="95000"/>
                  </a:schemeClr>
                </a:gs>
                <a:gs pos="100000">
                  <a:schemeClr val="bg1">
                    <a:lumMod val="7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76" name="TextBox 75"/>
          <p:cNvSpPr txBox="1"/>
          <p:nvPr/>
        </p:nvSpPr>
        <p:spPr>
          <a:xfrm>
            <a:off x="2729045" y="2851264"/>
            <a:ext cx="532518" cy="369332"/>
          </a:xfrm>
          <a:prstGeom prst="rect">
            <a:avLst/>
          </a:prstGeom>
          <a:noFill/>
        </p:spPr>
        <p:txBody>
          <a:bodyPr wrap="none" rtlCol="0">
            <a:spAutoFit/>
          </a:bodyPr>
          <a:lstStyle/>
          <a:p>
            <a:r>
              <a:rPr lang="en-US" altLang="zh-CN" dirty="0">
                <a:solidFill>
                  <a:schemeClr val="bg1"/>
                </a:solidFill>
                <a:ea typeface="微软雅黑" panose="020B0503020204020204" pitchFamily="34" charset="-122"/>
              </a:rPr>
              <a:t>7</a:t>
            </a:r>
            <a:r>
              <a:rPr lang="zh-CN" altLang="en-US" dirty="0" smtClean="0">
                <a:solidFill>
                  <a:schemeClr val="bg1"/>
                </a:solidFill>
                <a:ea typeface="微软雅黑" panose="020B0503020204020204" pitchFamily="34" charset="-122"/>
              </a:rPr>
              <a:t>月</a:t>
            </a:r>
            <a:endParaRPr lang="zh-CN" altLang="en-US" dirty="0">
              <a:solidFill>
                <a:schemeClr val="bg1"/>
              </a:solidFill>
              <a:ea typeface="微软雅黑" panose="020B0503020204020204" pitchFamily="34" charset="-122"/>
            </a:endParaRPr>
          </a:p>
        </p:txBody>
      </p:sp>
      <p:sp>
        <p:nvSpPr>
          <p:cNvPr id="77" name="TextBox 76"/>
          <p:cNvSpPr txBox="1"/>
          <p:nvPr/>
        </p:nvSpPr>
        <p:spPr>
          <a:xfrm>
            <a:off x="3853140" y="2875725"/>
            <a:ext cx="532518" cy="369332"/>
          </a:xfrm>
          <a:prstGeom prst="rect">
            <a:avLst/>
          </a:prstGeom>
          <a:noFill/>
        </p:spPr>
        <p:txBody>
          <a:bodyPr wrap="none" rtlCol="0">
            <a:spAutoFit/>
          </a:bodyPr>
          <a:lstStyle/>
          <a:p>
            <a:r>
              <a:rPr lang="en-US" altLang="zh-CN" dirty="0" smtClean="0">
                <a:solidFill>
                  <a:srgbClr val="163A5A"/>
                </a:solidFill>
                <a:ea typeface="微软雅黑" panose="020B0503020204020204" pitchFamily="34" charset="-122"/>
              </a:rPr>
              <a:t>8</a:t>
            </a:r>
            <a:r>
              <a:rPr lang="zh-CN" altLang="en-US" dirty="0" smtClean="0">
                <a:solidFill>
                  <a:srgbClr val="163A5A"/>
                </a:solidFill>
                <a:ea typeface="微软雅黑" panose="020B0503020204020204" pitchFamily="34" charset="-122"/>
              </a:rPr>
              <a:t>月</a:t>
            </a:r>
            <a:endParaRPr lang="zh-CN" altLang="en-US" dirty="0">
              <a:solidFill>
                <a:srgbClr val="163A5A"/>
              </a:solidFill>
              <a:ea typeface="微软雅黑" panose="020B0503020204020204" pitchFamily="34" charset="-122"/>
            </a:endParaRPr>
          </a:p>
        </p:txBody>
      </p:sp>
      <p:sp>
        <p:nvSpPr>
          <p:cNvPr id="78" name="TextBox 77"/>
          <p:cNvSpPr txBox="1"/>
          <p:nvPr/>
        </p:nvSpPr>
        <p:spPr>
          <a:xfrm>
            <a:off x="4848686" y="2851264"/>
            <a:ext cx="532518" cy="369332"/>
          </a:xfrm>
          <a:prstGeom prst="rect">
            <a:avLst/>
          </a:prstGeom>
          <a:noFill/>
        </p:spPr>
        <p:txBody>
          <a:bodyPr wrap="none" rtlCol="0">
            <a:spAutoFit/>
          </a:bodyPr>
          <a:lstStyle/>
          <a:p>
            <a:r>
              <a:rPr lang="en-US" altLang="zh-CN" dirty="0">
                <a:solidFill>
                  <a:schemeClr val="bg1"/>
                </a:solidFill>
                <a:ea typeface="微软雅黑" panose="020B0503020204020204" pitchFamily="34" charset="-122"/>
              </a:rPr>
              <a:t>8</a:t>
            </a:r>
            <a:r>
              <a:rPr lang="zh-CN" altLang="en-US" dirty="0" smtClean="0">
                <a:solidFill>
                  <a:schemeClr val="bg1"/>
                </a:solidFill>
                <a:ea typeface="微软雅黑" panose="020B0503020204020204" pitchFamily="34" charset="-122"/>
              </a:rPr>
              <a:t>月</a:t>
            </a:r>
            <a:endParaRPr lang="zh-CN" altLang="en-US" dirty="0">
              <a:solidFill>
                <a:schemeClr val="bg1"/>
              </a:solidFill>
              <a:ea typeface="微软雅黑" panose="020B0503020204020204" pitchFamily="34" charset="-122"/>
            </a:endParaRPr>
          </a:p>
        </p:txBody>
      </p:sp>
      <p:sp>
        <p:nvSpPr>
          <p:cNvPr id="79" name="TextBox 78"/>
          <p:cNvSpPr txBox="1"/>
          <p:nvPr/>
        </p:nvSpPr>
        <p:spPr>
          <a:xfrm>
            <a:off x="5856485" y="2866005"/>
            <a:ext cx="532518" cy="369332"/>
          </a:xfrm>
          <a:prstGeom prst="rect">
            <a:avLst/>
          </a:prstGeom>
          <a:noFill/>
        </p:spPr>
        <p:txBody>
          <a:bodyPr wrap="none" rtlCol="0">
            <a:spAutoFit/>
          </a:bodyPr>
          <a:lstStyle/>
          <a:p>
            <a:r>
              <a:rPr lang="en-US" altLang="zh-CN" dirty="0">
                <a:solidFill>
                  <a:srgbClr val="163A5A"/>
                </a:solidFill>
                <a:ea typeface="微软雅黑" panose="020B0503020204020204" pitchFamily="34" charset="-122"/>
              </a:rPr>
              <a:t>9</a:t>
            </a:r>
            <a:r>
              <a:rPr lang="zh-CN" altLang="en-US" dirty="0" smtClean="0">
                <a:solidFill>
                  <a:srgbClr val="163A5A"/>
                </a:solidFill>
                <a:ea typeface="微软雅黑" panose="020B0503020204020204" pitchFamily="34" charset="-122"/>
              </a:rPr>
              <a:t>月</a:t>
            </a:r>
            <a:endParaRPr lang="zh-CN" altLang="en-US" dirty="0">
              <a:solidFill>
                <a:srgbClr val="163A5A"/>
              </a:solidFill>
              <a:ea typeface="微软雅黑" panose="020B0503020204020204" pitchFamily="34" charset="-122"/>
            </a:endParaRPr>
          </a:p>
        </p:txBody>
      </p:sp>
      <p:sp>
        <p:nvSpPr>
          <p:cNvPr id="80" name="TextBox 79"/>
          <p:cNvSpPr txBox="1"/>
          <p:nvPr/>
        </p:nvSpPr>
        <p:spPr>
          <a:xfrm>
            <a:off x="6939402" y="2908639"/>
            <a:ext cx="649537" cy="369332"/>
          </a:xfrm>
          <a:prstGeom prst="rect">
            <a:avLst/>
          </a:prstGeom>
          <a:noFill/>
        </p:spPr>
        <p:txBody>
          <a:bodyPr wrap="none" rtlCol="0">
            <a:spAutoFit/>
          </a:bodyPr>
          <a:lstStyle/>
          <a:p>
            <a:r>
              <a:rPr lang="en-US" altLang="zh-CN" dirty="0" smtClean="0">
                <a:solidFill>
                  <a:schemeClr val="bg1"/>
                </a:solidFill>
                <a:ea typeface="微软雅黑" panose="020B0503020204020204" pitchFamily="34" charset="-122"/>
              </a:rPr>
              <a:t>10</a:t>
            </a:r>
            <a:r>
              <a:rPr lang="zh-CN" altLang="en-US" dirty="0" smtClean="0">
                <a:solidFill>
                  <a:schemeClr val="bg1"/>
                </a:solidFill>
                <a:ea typeface="微软雅黑" panose="020B0503020204020204" pitchFamily="34" charset="-122"/>
              </a:rPr>
              <a:t>月</a:t>
            </a:r>
            <a:endParaRPr lang="zh-CN" altLang="en-US" dirty="0">
              <a:solidFill>
                <a:schemeClr val="bg1"/>
              </a:solidFill>
              <a:ea typeface="微软雅黑" panose="020B0503020204020204" pitchFamily="34" charset="-122"/>
            </a:endParaRPr>
          </a:p>
        </p:txBody>
      </p:sp>
      <p:sp>
        <p:nvSpPr>
          <p:cNvPr id="83" name="TextBox 82"/>
          <p:cNvSpPr txBox="1"/>
          <p:nvPr/>
        </p:nvSpPr>
        <p:spPr>
          <a:xfrm>
            <a:off x="7932118" y="2767259"/>
            <a:ext cx="649537" cy="369332"/>
          </a:xfrm>
          <a:prstGeom prst="rect">
            <a:avLst/>
          </a:prstGeom>
          <a:noFill/>
        </p:spPr>
        <p:txBody>
          <a:bodyPr wrap="none" rtlCol="0">
            <a:spAutoFit/>
          </a:bodyPr>
          <a:lstStyle/>
          <a:p>
            <a:r>
              <a:rPr lang="en-US" altLang="zh-CN" dirty="0" smtClean="0">
                <a:solidFill>
                  <a:srgbClr val="163A5A"/>
                </a:solidFill>
                <a:ea typeface="微软雅黑" panose="020B0503020204020204" pitchFamily="34" charset="-122"/>
              </a:rPr>
              <a:t>11</a:t>
            </a:r>
            <a:r>
              <a:rPr lang="zh-CN" altLang="en-US" dirty="0" smtClean="0">
                <a:solidFill>
                  <a:srgbClr val="163A5A"/>
                </a:solidFill>
                <a:ea typeface="微软雅黑" panose="020B0503020204020204" pitchFamily="34" charset="-122"/>
              </a:rPr>
              <a:t>月</a:t>
            </a:r>
            <a:endParaRPr lang="zh-CN" altLang="en-US" dirty="0">
              <a:solidFill>
                <a:srgbClr val="163A5A"/>
              </a:solidFill>
              <a:ea typeface="微软雅黑" panose="020B0503020204020204" pitchFamily="34" charset="-122"/>
            </a:endParaRPr>
          </a:p>
        </p:txBody>
      </p:sp>
      <p:grpSp>
        <p:nvGrpSpPr>
          <p:cNvPr id="48" name="组合 47"/>
          <p:cNvGrpSpPr/>
          <p:nvPr/>
        </p:nvGrpSpPr>
        <p:grpSpPr>
          <a:xfrm rot="10800000">
            <a:off x="1712150" y="2691082"/>
            <a:ext cx="633946" cy="823643"/>
            <a:chOff x="4020870" y="2194485"/>
            <a:chExt cx="1102258" cy="1432090"/>
          </a:xfrm>
          <a:effectLst>
            <a:outerShdw blurRad="444500" dist="254000" dir="8100000" algn="tr" rotWithShape="0">
              <a:prstClr val="black">
                <a:alpha val="50000"/>
              </a:prstClr>
            </a:outerShdw>
          </a:effectLst>
        </p:grpSpPr>
        <p:sp>
          <p:nvSpPr>
            <p:cNvPr id="49"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50"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5000">
                  <a:schemeClr val="bg1">
                    <a:lumMod val="95000"/>
                  </a:schemeClr>
                </a:gs>
                <a:gs pos="100000">
                  <a:schemeClr val="bg1">
                    <a:lumMod val="7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11" name="TextBox 10"/>
          <p:cNvSpPr txBox="1"/>
          <p:nvPr/>
        </p:nvSpPr>
        <p:spPr>
          <a:xfrm>
            <a:off x="1779506" y="2824616"/>
            <a:ext cx="532518" cy="369332"/>
          </a:xfrm>
          <a:prstGeom prst="rect">
            <a:avLst/>
          </a:prstGeom>
          <a:noFill/>
        </p:spPr>
        <p:txBody>
          <a:bodyPr wrap="none" rtlCol="0">
            <a:spAutoFit/>
          </a:bodyPr>
          <a:lstStyle/>
          <a:p>
            <a:r>
              <a:rPr lang="en-US" altLang="zh-CN" dirty="0" smtClean="0">
                <a:solidFill>
                  <a:srgbClr val="163A5A"/>
                </a:solidFill>
                <a:ea typeface="微软雅黑" panose="020B0503020204020204" pitchFamily="34" charset="-122"/>
              </a:rPr>
              <a:t>6</a:t>
            </a:r>
            <a:r>
              <a:rPr lang="zh-CN" altLang="en-US" dirty="0" smtClean="0">
                <a:solidFill>
                  <a:srgbClr val="163A5A"/>
                </a:solidFill>
                <a:ea typeface="微软雅黑" panose="020B0503020204020204" pitchFamily="34" charset="-122"/>
              </a:rPr>
              <a:t>月</a:t>
            </a:r>
            <a:endParaRPr lang="zh-CN" altLang="en-US" dirty="0">
              <a:solidFill>
                <a:srgbClr val="163A5A"/>
              </a:solidFill>
              <a:ea typeface="微软雅黑" panose="020B0503020204020204" pitchFamily="34" charset="-122"/>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300"/>
                                            <p:tgtEl>
                                              <p:spTgt spid="7"/>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03"/>
                                            </p:tgtEl>
                                            <p:attrNameLst>
                                              <p:attrName>style.visibility</p:attrName>
                                            </p:attrNameLst>
                                          </p:cBhvr>
                                          <p:to>
                                            <p:strVal val="visible"/>
                                          </p:to>
                                        </p:set>
                                        <p:animEffect transition="in" filter="wipe(down)">
                                          <p:cBhvr>
                                            <p:cTn id="11" dur="300"/>
                                            <p:tgtEl>
                                              <p:spTgt spid="103"/>
                                            </p:tgtEl>
                                          </p:cBhvr>
                                        </p:animEffect>
                                      </p:childTnLst>
                                    </p:cTn>
                                  </p:par>
                                </p:childTnLst>
                              </p:cTn>
                            </p:par>
                            <p:par>
                              <p:cTn id="12" fill="hold">
                                <p:stCondLst>
                                  <p:cond delay="1000"/>
                                </p:stCondLst>
                                <p:childTnLst>
                                  <p:par>
                                    <p:cTn id="13" presetID="12" presetClass="entr" presetSubtype="8" fill="hold" grpId="0" nodeType="after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p:tgtEl>
                                              <p:spTgt spid="94"/>
                                            </p:tgtEl>
                                            <p:attrNameLst>
                                              <p:attrName>ppt_x</p:attrName>
                                            </p:attrNameLst>
                                          </p:cBhvr>
                                          <p:tavLst>
                                            <p:tav tm="0">
                                              <p:val>
                                                <p:strVal val="#ppt_x-#ppt_w*1.125000"/>
                                              </p:val>
                                            </p:tav>
                                            <p:tav tm="100000">
                                              <p:val>
                                                <p:strVal val="#ppt_x"/>
                                              </p:val>
                                            </p:tav>
                                          </p:tavLst>
                                        </p:anim>
                                        <p:animEffect transition="in" filter="wipe(right)">
                                          <p:cBhvr>
                                            <p:cTn id="16" dur="500"/>
                                            <p:tgtEl>
                                              <p:spTgt spid="94"/>
                                            </p:tgtEl>
                                          </p:cBhvr>
                                        </p:animEffect>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500"/>
                                            <p:tgtEl>
                                              <p:spTgt spid="10"/>
                                            </p:tgtEl>
                                          </p:cBhvr>
                                        </p:animEffect>
                                      </p:childTnLst>
                                    </p:cTn>
                                  </p:par>
                                  <p:par>
                                    <p:cTn id="21" presetID="12" presetClass="entr" presetSubtype="8"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p:tgtEl>
                                              <p:spTgt spid="14"/>
                                            </p:tgtEl>
                                            <p:attrNameLst>
                                              <p:attrName>ppt_x</p:attrName>
                                            </p:attrNameLst>
                                          </p:cBhvr>
                                          <p:tavLst>
                                            <p:tav tm="0">
                                              <p:val>
                                                <p:strVal val="#ppt_x-#ppt_w*1.125000"/>
                                              </p:val>
                                            </p:tav>
                                            <p:tav tm="100000">
                                              <p:val>
                                                <p:strVal val="#ppt_x"/>
                                              </p:val>
                                            </p:tav>
                                          </p:tavLst>
                                        </p:anim>
                                        <p:animEffect transition="in" filter="wipe(right)">
                                          <p:cBhvr>
                                            <p:cTn id="24" dur="500"/>
                                            <p:tgtEl>
                                              <p:spTgt spid="14"/>
                                            </p:tgtEl>
                                          </p:cBhvr>
                                        </p:animEffect>
                                      </p:childTnLst>
                                    </p:cTn>
                                  </p:par>
                                </p:childTnLst>
                              </p:cTn>
                            </p:par>
                            <p:par>
                              <p:cTn id="25" fill="hold">
                                <p:stCondLst>
                                  <p:cond delay="2000"/>
                                </p:stCondLst>
                                <p:childTnLst>
                                  <p:par>
                                    <p:cTn id="26" presetID="18" presetClass="entr" presetSubtype="3" fill="hold" grpId="0" nodeType="after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strips(upRight)">
                                          <p:cBhvr>
                                            <p:cTn id="28" dur="500"/>
                                            <p:tgtEl>
                                              <p:spTgt spid="24"/>
                                            </p:tgtEl>
                                          </p:cBhvr>
                                        </p:animEffect>
                                      </p:childTnLst>
                                    </p:cTn>
                                  </p:par>
                                </p:childTnLst>
                              </p:cTn>
                            </p:par>
                            <p:par>
                              <p:cTn id="29" fill="hold">
                                <p:stCondLst>
                                  <p:cond delay="2500"/>
                                </p:stCondLst>
                                <p:childTnLst>
                                  <p:par>
                                    <p:cTn id="30" presetID="2" presetClass="entr" presetSubtype="8" fill="hold" grpId="0" nodeType="afterEffect" p14:presetBounceEnd="44000">
                                      <p:stCondLst>
                                        <p:cond delay="0"/>
                                      </p:stCondLst>
                                      <p:childTnLst>
                                        <p:set>
                                          <p:cBhvr>
                                            <p:cTn id="31" dur="1" fill="hold">
                                              <p:stCondLst>
                                                <p:cond delay="0"/>
                                              </p:stCondLst>
                                            </p:cTn>
                                            <p:tgtEl>
                                              <p:spTgt spid="72"/>
                                            </p:tgtEl>
                                            <p:attrNameLst>
                                              <p:attrName>style.visibility</p:attrName>
                                            </p:attrNameLst>
                                          </p:cBhvr>
                                          <p:to>
                                            <p:strVal val="visible"/>
                                          </p:to>
                                        </p:set>
                                        <p:anim calcmode="lin" valueType="num" p14:bounceEnd="44000">
                                          <p:cBhvr additive="base">
                                            <p:cTn id="32" dur="500" fill="hold"/>
                                            <p:tgtEl>
                                              <p:spTgt spid="72"/>
                                            </p:tgtEl>
                                            <p:attrNameLst>
                                              <p:attrName>ppt_x</p:attrName>
                                            </p:attrNameLst>
                                          </p:cBhvr>
                                          <p:tavLst>
                                            <p:tav tm="0">
                                              <p:val>
                                                <p:strVal val="0-#ppt_w/2"/>
                                              </p:val>
                                            </p:tav>
                                            <p:tav tm="100000">
                                              <p:val>
                                                <p:strVal val="#ppt_x"/>
                                              </p:val>
                                            </p:tav>
                                          </p:tavLst>
                                        </p:anim>
                                        <p:anim calcmode="lin" valueType="num" p14:bounceEnd="44000">
                                          <p:cBhvr additive="base">
                                            <p:cTn id="33" dur="500" fill="hold"/>
                                            <p:tgtEl>
                                              <p:spTgt spid="7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8" fill="hold" nodeType="afterEffect" p14:presetBounceEnd="44000">
                                      <p:stCondLst>
                                        <p:cond delay="0"/>
                                      </p:stCondLst>
                                      <p:childTnLst>
                                        <p:set>
                                          <p:cBhvr>
                                            <p:cTn id="36" dur="1" fill="hold">
                                              <p:stCondLst>
                                                <p:cond delay="0"/>
                                              </p:stCondLst>
                                            </p:cTn>
                                            <p:tgtEl>
                                              <p:spTgt spid="48"/>
                                            </p:tgtEl>
                                            <p:attrNameLst>
                                              <p:attrName>style.visibility</p:attrName>
                                            </p:attrNameLst>
                                          </p:cBhvr>
                                          <p:to>
                                            <p:strVal val="visible"/>
                                          </p:to>
                                        </p:set>
                                        <p:anim calcmode="lin" valueType="num" p14:bounceEnd="44000">
                                          <p:cBhvr additive="base">
                                            <p:cTn id="37" dur="500" fill="hold"/>
                                            <p:tgtEl>
                                              <p:spTgt spid="48"/>
                                            </p:tgtEl>
                                            <p:attrNameLst>
                                              <p:attrName>ppt_x</p:attrName>
                                            </p:attrNameLst>
                                          </p:cBhvr>
                                          <p:tavLst>
                                            <p:tav tm="0">
                                              <p:val>
                                                <p:strVal val="0-#ppt_w/2"/>
                                              </p:val>
                                            </p:tav>
                                            <p:tav tm="100000">
                                              <p:val>
                                                <p:strVal val="#ppt_x"/>
                                              </p:val>
                                            </p:tav>
                                          </p:tavLst>
                                        </p:anim>
                                        <p:anim calcmode="lin" valueType="num" p14:bounceEnd="44000">
                                          <p:cBhvr additive="base">
                                            <p:cTn id="38" dur="500" fill="hold"/>
                                            <p:tgtEl>
                                              <p:spTgt spid="4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grpId="0" nodeType="afterEffect" p14:presetBounceEnd="44000">
                                      <p:stCondLst>
                                        <p:cond delay="0"/>
                                      </p:stCondLst>
                                      <p:childTnLst>
                                        <p:set>
                                          <p:cBhvr>
                                            <p:cTn id="41" dur="1" fill="hold">
                                              <p:stCondLst>
                                                <p:cond delay="0"/>
                                              </p:stCondLst>
                                            </p:cTn>
                                            <p:tgtEl>
                                              <p:spTgt spid="51"/>
                                            </p:tgtEl>
                                            <p:attrNameLst>
                                              <p:attrName>style.visibility</p:attrName>
                                            </p:attrNameLst>
                                          </p:cBhvr>
                                          <p:to>
                                            <p:strVal val="visible"/>
                                          </p:to>
                                        </p:set>
                                        <p:anim calcmode="lin" valueType="num" p14:bounceEnd="44000">
                                          <p:cBhvr additive="base">
                                            <p:cTn id="42" dur="500" fill="hold"/>
                                            <p:tgtEl>
                                              <p:spTgt spid="51"/>
                                            </p:tgtEl>
                                            <p:attrNameLst>
                                              <p:attrName>ppt_x</p:attrName>
                                            </p:attrNameLst>
                                          </p:cBhvr>
                                          <p:tavLst>
                                            <p:tav tm="0">
                                              <p:val>
                                                <p:strVal val="0-#ppt_w/2"/>
                                              </p:val>
                                            </p:tav>
                                            <p:tav tm="100000">
                                              <p:val>
                                                <p:strVal val="#ppt_x"/>
                                              </p:val>
                                            </p:tav>
                                          </p:tavLst>
                                        </p:anim>
                                        <p:anim calcmode="lin" valueType="num" p14:bounceEnd="44000">
                                          <p:cBhvr additive="base">
                                            <p:cTn id="43" dur="500" fill="hold"/>
                                            <p:tgtEl>
                                              <p:spTgt spid="51"/>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8" fill="hold" nodeType="afterEffect" p14:presetBounceEnd="44000">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14:bounceEnd="44000">
                                          <p:cBhvr additive="base">
                                            <p:cTn id="47" dur="500" fill="hold"/>
                                            <p:tgtEl>
                                              <p:spTgt spid="58"/>
                                            </p:tgtEl>
                                            <p:attrNameLst>
                                              <p:attrName>ppt_x</p:attrName>
                                            </p:attrNameLst>
                                          </p:cBhvr>
                                          <p:tavLst>
                                            <p:tav tm="0">
                                              <p:val>
                                                <p:strVal val="0-#ppt_w/2"/>
                                              </p:val>
                                            </p:tav>
                                            <p:tav tm="100000">
                                              <p:val>
                                                <p:strVal val="#ppt_x"/>
                                              </p:val>
                                            </p:tav>
                                          </p:tavLst>
                                        </p:anim>
                                        <p:anim calcmode="lin" valueType="num" p14:bounceEnd="44000">
                                          <p:cBhvr additive="base">
                                            <p:cTn id="48" dur="500" fill="hold"/>
                                            <p:tgtEl>
                                              <p:spTgt spid="58"/>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8" fill="hold" grpId="0" nodeType="afterEffect" p14:presetBounceEnd="44000">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14:bounceEnd="44000">
                                          <p:cBhvr additive="base">
                                            <p:cTn id="52" dur="500" fill="hold"/>
                                            <p:tgtEl>
                                              <p:spTgt spid="52"/>
                                            </p:tgtEl>
                                            <p:attrNameLst>
                                              <p:attrName>ppt_x</p:attrName>
                                            </p:attrNameLst>
                                          </p:cBhvr>
                                          <p:tavLst>
                                            <p:tav tm="0">
                                              <p:val>
                                                <p:strVal val="0-#ppt_w/2"/>
                                              </p:val>
                                            </p:tav>
                                            <p:tav tm="100000">
                                              <p:val>
                                                <p:strVal val="#ppt_x"/>
                                              </p:val>
                                            </p:tav>
                                          </p:tavLst>
                                        </p:anim>
                                        <p:anim calcmode="lin" valueType="num" p14:bounceEnd="44000">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2" presetClass="entr" presetSubtype="8" fill="hold" nodeType="afterEffect" p14:presetBounceEnd="44000">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14:bounceEnd="44000">
                                          <p:cBhvr additive="base">
                                            <p:cTn id="57" dur="500" fill="hold"/>
                                            <p:tgtEl>
                                              <p:spTgt spid="62"/>
                                            </p:tgtEl>
                                            <p:attrNameLst>
                                              <p:attrName>ppt_x</p:attrName>
                                            </p:attrNameLst>
                                          </p:cBhvr>
                                          <p:tavLst>
                                            <p:tav tm="0">
                                              <p:val>
                                                <p:strVal val="0-#ppt_w/2"/>
                                              </p:val>
                                            </p:tav>
                                            <p:tav tm="100000">
                                              <p:val>
                                                <p:strVal val="#ppt_x"/>
                                              </p:val>
                                            </p:tav>
                                          </p:tavLst>
                                        </p:anim>
                                        <p:anim calcmode="lin" valueType="num" p14:bounceEnd="44000">
                                          <p:cBhvr additive="base">
                                            <p:cTn id="58" dur="500" fill="hold"/>
                                            <p:tgtEl>
                                              <p:spTgt spid="62"/>
                                            </p:tgtEl>
                                            <p:attrNameLst>
                                              <p:attrName>ppt_y</p:attrName>
                                            </p:attrNameLst>
                                          </p:cBhvr>
                                          <p:tavLst>
                                            <p:tav tm="0">
                                              <p:val>
                                                <p:strVal val="#ppt_y"/>
                                              </p:val>
                                            </p:tav>
                                            <p:tav tm="100000">
                                              <p:val>
                                                <p:strVal val="#ppt_y"/>
                                              </p:val>
                                            </p:tav>
                                          </p:tavLst>
                                        </p:anim>
                                      </p:childTnLst>
                                    </p:cTn>
                                  </p:par>
                                </p:childTnLst>
                              </p:cTn>
                            </p:par>
                            <p:par>
                              <p:cTn id="59" fill="hold">
                                <p:stCondLst>
                                  <p:cond delay="5500"/>
                                </p:stCondLst>
                                <p:childTnLst>
                                  <p:par>
                                    <p:cTn id="60" presetID="2" presetClass="entr" presetSubtype="8" fill="hold" grpId="0" nodeType="afterEffect" p14:presetBounceEnd="44000">
                                      <p:stCondLst>
                                        <p:cond delay="0"/>
                                      </p:stCondLst>
                                      <p:childTnLst>
                                        <p:set>
                                          <p:cBhvr>
                                            <p:cTn id="61" dur="1" fill="hold">
                                              <p:stCondLst>
                                                <p:cond delay="0"/>
                                              </p:stCondLst>
                                            </p:cTn>
                                            <p:tgtEl>
                                              <p:spTgt spid="57"/>
                                            </p:tgtEl>
                                            <p:attrNameLst>
                                              <p:attrName>style.visibility</p:attrName>
                                            </p:attrNameLst>
                                          </p:cBhvr>
                                          <p:to>
                                            <p:strVal val="visible"/>
                                          </p:to>
                                        </p:set>
                                        <p:anim calcmode="lin" valueType="num" p14:bounceEnd="44000">
                                          <p:cBhvr additive="base">
                                            <p:cTn id="62" dur="500" fill="hold"/>
                                            <p:tgtEl>
                                              <p:spTgt spid="57"/>
                                            </p:tgtEl>
                                            <p:attrNameLst>
                                              <p:attrName>ppt_x</p:attrName>
                                            </p:attrNameLst>
                                          </p:cBhvr>
                                          <p:tavLst>
                                            <p:tav tm="0">
                                              <p:val>
                                                <p:strVal val="0-#ppt_w/2"/>
                                              </p:val>
                                            </p:tav>
                                            <p:tav tm="100000">
                                              <p:val>
                                                <p:strVal val="#ppt_x"/>
                                              </p:val>
                                            </p:tav>
                                          </p:tavLst>
                                        </p:anim>
                                        <p:anim calcmode="lin" valueType="num" p14:bounceEnd="44000">
                                          <p:cBhvr additive="base">
                                            <p:cTn id="63" dur="500" fill="hold"/>
                                            <p:tgtEl>
                                              <p:spTgt spid="57"/>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 presetClass="entr" presetSubtype="8" fill="hold" nodeType="afterEffect" p14:presetBounceEnd="44000">
                                      <p:stCondLst>
                                        <p:cond delay="0"/>
                                      </p:stCondLst>
                                      <p:childTnLst>
                                        <p:set>
                                          <p:cBhvr>
                                            <p:cTn id="66" dur="1" fill="hold">
                                              <p:stCondLst>
                                                <p:cond delay="0"/>
                                              </p:stCondLst>
                                            </p:cTn>
                                            <p:tgtEl>
                                              <p:spTgt spid="73"/>
                                            </p:tgtEl>
                                            <p:attrNameLst>
                                              <p:attrName>style.visibility</p:attrName>
                                            </p:attrNameLst>
                                          </p:cBhvr>
                                          <p:to>
                                            <p:strVal val="visible"/>
                                          </p:to>
                                        </p:set>
                                        <p:anim calcmode="lin" valueType="num" p14:bounceEnd="44000">
                                          <p:cBhvr additive="base">
                                            <p:cTn id="67" dur="500" fill="hold"/>
                                            <p:tgtEl>
                                              <p:spTgt spid="73"/>
                                            </p:tgtEl>
                                            <p:attrNameLst>
                                              <p:attrName>ppt_x</p:attrName>
                                            </p:attrNameLst>
                                          </p:cBhvr>
                                          <p:tavLst>
                                            <p:tav tm="0">
                                              <p:val>
                                                <p:strVal val="0-#ppt_w/2"/>
                                              </p:val>
                                            </p:tav>
                                            <p:tav tm="100000">
                                              <p:val>
                                                <p:strVal val="#ppt_x"/>
                                              </p:val>
                                            </p:tav>
                                          </p:tavLst>
                                        </p:anim>
                                        <p:anim calcmode="lin" valueType="num" p14:bounceEnd="44000">
                                          <p:cBhvr additive="base">
                                            <p:cTn id="68" dur="500" fill="hold"/>
                                            <p:tgtEl>
                                              <p:spTgt spid="73"/>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10" presetClass="entr" presetSubtype="0" fill="hold" grpId="0" nodeType="afterEffect">
                                      <p:stCondLst>
                                        <p:cond delay="0"/>
                                      </p:stCondLst>
                                      <p:childTnLst>
                                        <p:set>
                                          <p:cBhvr>
                                            <p:cTn id="71" dur="1" fill="hold">
                                              <p:stCondLst>
                                                <p:cond delay="0"/>
                                              </p:stCondLst>
                                            </p:cTn>
                                            <p:tgtEl>
                                              <p:spTgt spid="83"/>
                                            </p:tgtEl>
                                            <p:attrNameLst>
                                              <p:attrName>style.visibility</p:attrName>
                                            </p:attrNameLst>
                                          </p:cBhvr>
                                          <p:to>
                                            <p:strVal val="visible"/>
                                          </p:to>
                                        </p:set>
                                        <p:animEffect transition="in" filter="fade">
                                          <p:cBhvr>
                                            <p:cTn id="72" dur="500"/>
                                            <p:tgtEl>
                                              <p:spTgt spid="83"/>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80"/>
                                            </p:tgtEl>
                                            <p:attrNameLst>
                                              <p:attrName>style.visibility</p:attrName>
                                            </p:attrNameLst>
                                          </p:cBhvr>
                                          <p:to>
                                            <p:strVal val="visible"/>
                                          </p:to>
                                        </p:set>
                                        <p:animEffect transition="in" filter="fade">
                                          <p:cBhvr>
                                            <p:cTn id="75" dur="500"/>
                                            <p:tgtEl>
                                              <p:spTgt spid="80"/>
                                            </p:tgtEl>
                                          </p:cBhvr>
                                        </p:animEffect>
                                      </p:childTnLst>
                                    </p:cTn>
                                  </p:par>
                                  <p:par>
                                    <p:cTn id="76" presetID="10" presetClass="entr" presetSubtype="0" fill="hold" grpId="0" nodeType="withEffect">
                                      <p:stCondLst>
                                        <p:cond delay="100"/>
                                      </p:stCondLst>
                                      <p:childTnLst>
                                        <p:set>
                                          <p:cBhvr>
                                            <p:cTn id="77" dur="1" fill="hold">
                                              <p:stCondLst>
                                                <p:cond delay="0"/>
                                              </p:stCondLst>
                                            </p:cTn>
                                            <p:tgtEl>
                                              <p:spTgt spid="79"/>
                                            </p:tgtEl>
                                            <p:attrNameLst>
                                              <p:attrName>style.visibility</p:attrName>
                                            </p:attrNameLst>
                                          </p:cBhvr>
                                          <p:to>
                                            <p:strVal val="visible"/>
                                          </p:to>
                                        </p:set>
                                        <p:animEffect transition="in" filter="fade">
                                          <p:cBhvr>
                                            <p:cTn id="78" dur="500"/>
                                            <p:tgtEl>
                                              <p:spTgt spid="79"/>
                                            </p:tgtEl>
                                          </p:cBhvr>
                                        </p:animEffect>
                                      </p:childTnLst>
                                    </p:cTn>
                                  </p:par>
                                  <p:par>
                                    <p:cTn id="79" presetID="10" presetClass="entr" presetSubtype="0" fill="hold" grpId="0" nodeType="withEffect">
                                      <p:stCondLst>
                                        <p:cond delay="200"/>
                                      </p:stCondLst>
                                      <p:childTnLst>
                                        <p:set>
                                          <p:cBhvr>
                                            <p:cTn id="80" dur="1" fill="hold">
                                              <p:stCondLst>
                                                <p:cond delay="0"/>
                                              </p:stCondLst>
                                            </p:cTn>
                                            <p:tgtEl>
                                              <p:spTgt spid="78"/>
                                            </p:tgtEl>
                                            <p:attrNameLst>
                                              <p:attrName>style.visibility</p:attrName>
                                            </p:attrNameLst>
                                          </p:cBhvr>
                                          <p:to>
                                            <p:strVal val="visible"/>
                                          </p:to>
                                        </p:set>
                                        <p:animEffect transition="in" filter="fade">
                                          <p:cBhvr>
                                            <p:cTn id="81" dur="500"/>
                                            <p:tgtEl>
                                              <p:spTgt spid="78"/>
                                            </p:tgtEl>
                                          </p:cBhvr>
                                        </p:animEffect>
                                      </p:childTnLst>
                                    </p:cTn>
                                  </p:par>
                                  <p:par>
                                    <p:cTn id="82" presetID="10" presetClass="entr" presetSubtype="0" fill="hold" grpId="0" nodeType="withEffect">
                                      <p:stCondLst>
                                        <p:cond delay="300"/>
                                      </p:stCondLst>
                                      <p:childTnLst>
                                        <p:set>
                                          <p:cBhvr>
                                            <p:cTn id="83" dur="1" fill="hold">
                                              <p:stCondLst>
                                                <p:cond delay="0"/>
                                              </p:stCondLst>
                                            </p:cTn>
                                            <p:tgtEl>
                                              <p:spTgt spid="77"/>
                                            </p:tgtEl>
                                            <p:attrNameLst>
                                              <p:attrName>style.visibility</p:attrName>
                                            </p:attrNameLst>
                                          </p:cBhvr>
                                          <p:to>
                                            <p:strVal val="visible"/>
                                          </p:to>
                                        </p:set>
                                        <p:animEffect transition="in" filter="fade">
                                          <p:cBhvr>
                                            <p:cTn id="84" dur="500"/>
                                            <p:tgtEl>
                                              <p:spTgt spid="77"/>
                                            </p:tgtEl>
                                          </p:cBhvr>
                                        </p:animEffect>
                                      </p:childTnLst>
                                    </p:cTn>
                                  </p:par>
                                  <p:par>
                                    <p:cTn id="85" presetID="10" presetClass="entr" presetSubtype="0" fill="hold" grpId="0" nodeType="withEffect">
                                      <p:stCondLst>
                                        <p:cond delay="600"/>
                                      </p:stCondLst>
                                      <p:childTnLst>
                                        <p:set>
                                          <p:cBhvr>
                                            <p:cTn id="86" dur="1" fill="hold">
                                              <p:stCondLst>
                                                <p:cond delay="0"/>
                                              </p:stCondLst>
                                            </p:cTn>
                                            <p:tgtEl>
                                              <p:spTgt spid="76"/>
                                            </p:tgtEl>
                                            <p:attrNameLst>
                                              <p:attrName>style.visibility</p:attrName>
                                            </p:attrNameLst>
                                          </p:cBhvr>
                                          <p:to>
                                            <p:strVal val="visible"/>
                                          </p:to>
                                        </p:set>
                                        <p:animEffect transition="in" filter="fade">
                                          <p:cBhvr>
                                            <p:cTn id="87" dur="500"/>
                                            <p:tgtEl>
                                              <p:spTgt spid="76"/>
                                            </p:tgtEl>
                                          </p:cBhvr>
                                        </p:animEffect>
                                      </p:childTnLst>
                                    </p:cTn>
                                  </p:par>
                                  <p:par>
                                    <p:cTn id="88" presetID="10" presetClass="entr" presetSubtype="0" fill="hold" grpId="0" nodeType="withEffect">
                                      <p:stCondLst>
                                        <p:cond delay="700"/>
                                      </p:stCondLst>
                                      <p:childTnLst>
                                        <p:set>
                                          <p:cBhvr>
                                            <p:cTn id="89" dur="1" fill="hold">
                                              <p:stCondLst>
                                                <p:cond delay="0"/>
                                              </p:stCondLst>
                                            </p:cTn>
                                            <p:tgtEl>
                                              <p:spTgt spid="11"/>
                                            </p:tgtEl>
                                            <p:attrNameLst>
                                              <p:attrName>style.visibility</p:attrName>
                                            </p:attrNameLst>
                                          </p:cBhvr>
                                          <p:to>
                                            <p:strVal val="visible"/>
                                          </p:to>
                                        </p:set>
                                        <p:animEffect transition="in" filter="fade">
                                          <p:cBhvr>
                                            <p:cTn id="90" dur="500"/>
                                            <p:tgtEl>
                                              <p:spTgt spid="11"/>
                                            </p:tgtEl>
                                          </p:cBhvr>
                                        </p:animEffect>
                                      </p:childTnLst>
                                    </p:cTn>
                                  </p:par>
                                  <p:par>
                                    <p:cTn id="91" presetID="10" presetClass="entr" presetSubtype="0" fill="hold" grpId="0" nodeType="withEffect">
                                      <p:stCondLst>
                                        <p:cond delay="900"/>
                                      </p:stCondLst>
                                      <p:childTnLst>
                                        <p:set>
                                          <p:cBhvr>
                                            <p:cTn id="92" dur="1" fill="hold">
                                              <p:stCondLst>
                                                <p:cond delay="0"/>
                                              </p:stCondLst>
                                            </p:cTn>
                                            <p:tgtEl>
                                              <p:spTgt spid="61"/>
                                            </p:tgtEl>
                                            <p:attrNameLst>
                                              <p:attrName>style.visibility</p:attrName>
                                            </p:attrNameLst>
                                          </p:cBhvr>
                                          <p:to>
                                            <p:strVal val="visible"/>
                                          </p:to>
                                        </p:set>
                                        <p:animEffect transition="in" filter="fade">
                                          <p:cBhvr>
                                            <p:cTn id="93" dur="500"/>
                                            <p:tgtEl>
                                              <p:spTgt spid="61"/>
                                            </p:tgtEl>
                                          </p:cBhvr>
                                        </p:animEffect>
                                      </p:childTnLst>
                                    </p:cTn>
                                  </p:par>
                                </p:childTnLst>
                              </p:cTn>
                            </p:par>
                            <p:par>
                              <p:cTn id="94" fill="hold">
                                <p:stCondLst>
                                  <p:cond delay="7000"/>
                                </p:stCondLst>
                                <p:childTnLst>
                                  <p:par>
                                    <p:cTn id="95" presetID="2" presetClass="entr" presetSubtype="4" fill="hold" grpId="0" nodeType="afterEffect">
                                      <p:stCondLst>
                                        <p:cond delay="0"/>
                                      </p:stCondLst>
                                      <p:childTnLst>
                                        <p:set>
                                          <p:cBhvr>
                                            <p:cTn id="96" dur="1" fill="hold">
                                              <p:stCondLst>
                                                <p:cond delay="0"/>
                                              </p:stCondLst>
                                            </p:cTn>
                                            <p:tgtEl>
                                              <p:spTgt spid="68"/>
                                            </p:tgtEl>
                                            <p:attrNameLst>
                                              <p:attrName>style.visibility</p:attrName>
                                            </p:attrNameLst>
                                          </p:cBhvr>
                                          <p:to>
                                            <p:strVal val="visible"/>
                                          </p:to>
                                        </p:set>
                                        <p:anim calcmode="lin" valueType="num">
                                          <p:cBhvr additive="base">
                                            <p:cTn id="97" dur="500" fill="hold"/>
                                            <p:tgtEl>
                                              <p:spTgt spid="68"/>
                                            </p:tgtEl>
                                            <p:attrNameLst>
                                              <p:attrName>ppt_x</p:attrName>
                                            </p:attrNameLst>
                                          </p:cBhvr>
                                          <p:tavLst>
                                            <p:tav tm="0">
                                              <p:val>
                                                <p:strVal val="#ppt_x"/>
                                              </p:val>
                                            </p:tav>
                                            <p:tav tm="100000">
                                              <p:val>
                                                <p:strVal val="#ppt_x"/>
                                              </p:val>
                                            </p:tav>
                                          </p:tavLst>
                                        </p:anim>
                                        <p:anim calcmode="lin" valueType="num">
                                          <p:cBhvr additive="base">
                                            <p:cTn id="98" dur="500" fill="hold"/>
                                            <p:tgtEl>
                                              <p:spTgt spid="68"/>
                                            </p:tgtEl>
                                            <p:attrNameLst>
                                              <p:attrName>ppt_y</p:attrName>
                                            </p:attrNameLst>
                                          </p:cBhvr>
                                          <p:tavLst>
                                            <p:tav tm="0">
                                              <p:val>
                                                <p:strVal val="1+#ppt_h/2"/>
                                              </p:val>
                                            </p:tav>
                                            <p:tav tm="100000">
                                              <p:val>
                                                <p:strVal val="#ppt_y"/>
                                              </p:val>
                                            </p:tav>
                                          </p:tavLst>
                                        </p:anim>
                                      </p:childTnLst>
                                    </p:cTn>
                                  </p:par>
                                  <p:par>
                                    <p:cTn id="99" presetID="2" presetClass="entr" presetSubtype="4" fill="hold" grpId="0" nodeType="withEffect">
                                      <p:stCondLst>
                                        <p:cond delay="0"/>
                                      </p:stCondLst>
                                      <p:childTnLst>
                                        <p:set>
                                          <p:cBhvr>
                                            <p:cTn id="100" dur="1" fill="hold">
                                              <p:stCondLst>
                                                <p:cond delay="0"/>
                                              </p:stCondLst>
                                            </p:cTn>
                                            <p:tgtEl>
                                              <p:spTgt spid="67"/>
                                            </p:tgtEl>
                                            <p:attrNameLst>
                                              <p:attrName>style.visibility</p:attrName>
                                            </p:attrNameLst>
                                          </p:cBhvr>
                                          <p:to>
                                            <p:strVal val="visible"/>
                                          </p:to>
                                        </p:set>
                                        <p:anim calcmode="lin" valueType="num">
                                          <p:cBhvr additive="base">
                                            <p:cTn id="101" dur="500" fill="hold"/>
                                            <p:tgtEl>
                                              <p:spTgt spid="67"/>
                                            </p:tgtEl>
                                            <p:attrNameLst>
                                              <p:attrName>ppt_x</p:attrName>
                                            </p:attrNameLst>
                                          </p:cBhvr>
                                          <p:tavLst>
                                            <p:tav tm="0">
                                              <p:val>
                                                <p:strVal val="#ppt_x"/>
                                              </p:val>
                                            </p:tav>
                                            <p:tav tm="100000">
                                              <p:val>
                                                <p:strVal val="#ppt_x"/>
                                              </p:val>
                                            </p:tav>
                                          </p:tavLst>
                                        </p:anim>
                                        <p:anim calcmode="lin" valueType="num">
                                          <p:cBhvr additive="base">
                                            <p:cTn id="102" dur="500" fill="hold"/>
                                            <p:tgtEl>
                                              <p:spTgt spid="67"/>
                                            </p:tgtEl>
                                            <p:attrNameLst>
                                              <p:attrName>ppt_y</p:attrName>
                                            </p:attrNameLst>
                                          </p:cBhvr>
                                          <p:tavLst>
                                            <p:tav tm="0">
                                              <p:val>
                                                <p:strVal val="1+#ppt_h/2"/>
                                              </p:val>
                                            </p:tav>
                                            <p:tav tm="100000">
                                              <p:val>
                                                <p:strVal val="#ppt_y"/>
                                              </p:val>
                                            </p:tav>
                                          </p:tavLst>
                                        </p:anim>
                                      </p:childTnLst>
                                    </p:cTn>
                                  </p:par>
                                  <p:par>
                                    <p:cTn id="103" presetID="2" presetClass="entr" presetSubtype="4" fill="hold" grpId="0" nodeType="withEffect">
                                      <p:stCondLst>
                                        <p:cond delay="0"/>
                                      </p:stCondLst>
                                      <p:childTnLst>
                                        <p:set>
                                          <p:cBhvr>
                                            <p:cTn id="104" dur="1" fill="hold">
                                              <p:stCondLst>
                                                <p:cond delay="0"/>
                                              </p:stCondLst>
                                            </p:cTn>
                                            <p:tgtEl>
                                              <p:spTgt spid="69"/>
                                            </p:tgtEl>
                                            <p:attrNameLst>
                                              <p:attrName>style.visibility</p:attrName>
                                            </p:attrNameLst>
                                          </p:cBhvr>
                                          <p:to>
                                            <p:strVal val="visible"/>
                                          </p:to>
                                        </p:set>
                                        <p:anim calcmode="lin" valueType="num">
                                          <p:cBhvr additive="base">
                                            <p:cTn id="105" dur="500" fill="hold"/>
                                            <p:tgtEl>
                                              <p:spTgt spid="69"/>
                                            </p:tgtEl>
                                            <p:attrNameLst>
                                              <p:attrName>ppt_x</p:attrName>
                                            </p:attrNameLst>
                                          </p:cBhvr>
                                          <p:tavLst>
                                            <p:tav tm="0">
                                              <p:val>
                                                <p:strVal val="#ppt_x"/>
                                              </p:val>
                                            </p:tav>
                                            <p:tav tm="100000">
                                              <p:val>
                                                <p:strVal val="#ppt_x"/>
                                              </p:val>
                                            </p:tav>
                                          </p:tavLst>
                                        </p:anim>
                                        <p:anim calcmode="lin" valueType="num">
                                          <p:cBhvr additive="base">
                                            <p:cTn id="106" dur="500" fill="hold"/>
                                            <p:tgtEl>
                                              <p:spTgt spid="69"/>
                                            </p:tgtEl>
                                            <p:attrNameLst>
                                              <p:attrName>ppt_y</p:attrName>
                                            </p:attrNameLst>
                                          </p:cBhvr>
                                          <p:tavLst>
                                            <p:tav tm="0">
                                              <p:val>
                                                <p:strVal val="1+#ppt_h/2"/>
                                              </p:val>
                                            </p:tav>
                                            <p:tav tm="100000">
                                              <p:val>
                                                <p:strVal val="#ppt_y"/>
                                              </p:val>
                                            </p:tav>
                                          </p:tavLst>
                                        </p:anim>
                                      </p:childTnLst>
                                    </p:cTn>
                                  </p:par>
                                  <p:par>
                                    <p:cTn id="107" presetID="2" presetClass="entr" presetSubtype="4" fill="hold" grpId="0" nodeType="withEffect">
                                      <p:stCondLst>
                                        <p:cond delay="0"/>
                                      </p:stCondLst>
                                      <p:childTnLst>
                                        <p:set>
                                          <p:cBhvr>
                                            <p:cTn id="108" dur="1" fill="hold">
                                              <p:stCondLst>
                                                <p:cond delay="0"/>
                                              </p:stCondLst>
                                            </p:cTn>
                                            <p:tgtEl>
                                              <p:spTgt spid="71"/>
                                            </p:tgtEl>
                                            <p:attrNameLst>
                                              <p:attrName>style.visibility</p:attrName>
                                            </p:attrNameLst>
                                          </p:cBhvr>
                                          <p:to>
                                            <p:strVal val="visible"/>
                                          </p:to>
                                        </p:set>
                                        <p:anim calcmode="lin" valueType="num">
                                          <p:cBhvr additive="base">
                                            <p:cTn id="109" dur="500" fill="hold"/>
                                            <p:tgtEl>
                                              <p:spTgt spid="71"/>
                                            </p:tgtEl>
                                            <p:attrNameLst>
                                              <p:attrName>ppt_x</p:attrName>
                                            </p:attrNameLst>
                                          </p:cBhvr>
                                          <p:tavLst>
                                            <p:tav tm="0">
                                              <p:val>
                                                <p:strVal val="#ppt_x"/>
                                              </p:val>
                                            </p:tav>
                                            <p:tav tm="100000">
                                              <p:val>
                                                <p:strVal val="#ppt_x"/>
                                              </p:val>
                                            </p:tav>
                                          </p:tavLst>
                                        </p:anim>
                                        <p:anim calcmode="lin" valueType="num">
                                          <p:cBhvr additive="base">
                                            <p:cTn id="110" dur="500" fill="hold"/>
                                            <p:tgtEl>
                                              <p:spTgt spid="71"/>
                                            </p:tgtEl>
                                            <p:attrNameLst>
                                              <p:attrName>ppt_y</p:attrName>
                                            </p:attrNameLst>
                                          </p:cBhvr>
                                          <p:tavLst>
                                            <p:tav tm="0">
                                              <p:val>
                                                <p:strVal val="1+#ppt_h/2"/>
                                              </p:val>
                                            </p:tav>
                                            <p:tav tm="100000">
                                              <p:val>
                                                <p:strVal val="#ppt_y"/>
                                              </p:val>
                                            </p:tav>
                                          </p:tavLst>
                                        </p:anim>
                                      </p:childTnLst>
                                    </p:cTn>
                                  </p:par>
                                  <p:par>
                                    <p:cTn id="111" presetID="2" presetClass="entr" presetSubtype="1" fill="hold" grpId="0" nodeType="withEffect">
                                      <p:stCondLst>
                                        <p:cond delay="0"/>
                                      </p:stCondLst>
                                      <p:childTnLst>
                                        <p:set>
                                          <p:cBhvr>
                                            <p:cTn id="112" dur="1" fill="hold">
                                              <p:stCondLst>
                                                <p:cond delay="0"/>
                                              </p:stCondLst>
                                            </p:cTn>
                                            <p:tgtEl>
                                              <p:spTgt spid="70"/>
                                            </p:tgtEl>
                                            <p:attrNameLst>
                                              <p:attrName>style.visibility</p:attrName>
                                            </p:attrNameLst>
                                          </p:cBhvr>
                                          <p:to>
                                            <p:strVal val="visible"/>
                                          </p:to>
                                        </p:set>
                                        <p:anim calcmode="lin" valueType="num">
                                          <p:cBhvr additive="base">
                                            <p:cTn id="113" dur="500" fill="hold"/>
                                            <p:tgtEl>
                                              <p:spTgt spid="70"/>
                                            </p:tgtEl>
                                            <p:attrNameLst>
                                              <p:attrName>ppt_x</p:attrName>
                                            </p:attrNameLst>
                                          </p:cBhvr>
                                          <p:tavLst>
                                            <p:tav tm="0">
                                              <p:val>
                                                <p:strVal val="#ppt_x"/>
                                              </p:val>
                                            </p:tav>
                                            <p:tav tm="100000">
                                              <p:val>
                                                <p:strVal val="#ppt_x"/>
                                              </p:val>
                                            </p:tav>
                                          </p:tavLst>
                                        </p:anim>
                                        <p:anim calcmode="lin" valueType="num">
                                          <p:cBhvr additive="base">
                                            <p:cTn id="114" dur="500" fill="hold"/>
                                            <p:tgtEl>
                                              <p:spTgt spid="70"/>
                                            </p:tgtEl>
                                            <p:attrNameLst>
                                              <p:attrName>ppt_y</p:attrName>
                                            </p:attrNameLst>
                                          </p:cBhvr>
                                          <p:tavLst>
                                            <p:tav tm="0">
                                              <p:val>
                                                <p:strVal val="0-#ppt_h/2"/>
                                              </p:val>
                                            </p:tav>
                                            <p:tav tm="100000">
                                              <p:val>
                                                <p:strVal val="#ppt_y"/>
                                              </p:val>
                                            </p:tav>
                                          </p:tavLst>
                                        </p:anim>
                                      </p:childTnLst>
                                    </p:cTn>
                                  </p:par>
                                  <p:par>
                                    <p:cTn id="115" presetID="2" presetClass="entr" presetSubtype="1" fill="hold" grpId="0" nodeType="withEffect">
                                      <p:stCondLst>
                                        <p:cond delay="0"/>
                                      </p:stCondLst>
                                      <p:childTnLst>
                                        <p:set>
                                          <p:cBhvr>
                                            <p:cTn id="116" dur="1" fill="hold">
                                              <p:stCondLst>
                                                <p:cond delay="0"/>
                                              </p:stCondLst>
                                            </p:cTn>
                                            <p:tgtEl>
                                              <p:spTgt spid="12"/>
                                            </p:tgtEl>
                                            <p:attrNameLst>
                                              <p:attrName>style.visibility</p:attrName>
                                            </p:attrNameLst>
                                          </p:cBhvr>
                                          <p:to>
                                            <p:strVal val="visible"/>
                                          </p:to>
                                        </p:set>
                                        <p:anim calcmode="lin" valueType="num">
                                          <p:cBhvr additive="base">
                                            <p:cTn id="117" dur="500" fill="hold"/>
                                            <p:tgtEl>
                                              <p:spTgt spid="12"/>
                                            </p:tgtEl>
                                            <p:attrNameLst>
                                              <p:attrName>ppt_x</p:attrName>
                                            </p:attrNameLst>
                                          </p:cBhvr>
                                          <p:tavLst>
                                            <p:tav tm="0">
                                              <p:val>
                                                <p:strVal val="#ppt_x"/>
                                              </p:val>
                                            </p:tav>
                                            <p:tav tm="100000">
                                              <p:val>
                                                <p:strVal val="#ppt_x"/>
                                              </p:val>
                                            </p:tav>
                                          </p:tavLst>
                                        </p:anim>
                                        <p:anim calcmode="lin" valueType="num">
                                          <p:cBhvr additive="base">
                                            <p:cTn id="118" dur="500" fill="hold"/>
                                            <p:tgtEl>
                                              <p:spTgt spid="12"/>
                                            </p:tgtEl>
                                            <p:attrNameLst>
                                              <p:attrName>ppt_y</p:attrName>
                                            </p:attrNameLst>
                                          </p:cBhvr>
                                          <p:tavLst>
                                            <p:tav tm="0">
                                              <p:val>
                                                <p:strVal val="0-#ppt_h/2"/>
                                              </p:val>
                                            </p:tav>
                                            <p:tav tm="100000">
                                              <p:val>
                                                <p:strVal val="#ppt_y"/>
                                              </p:val>
                                            </p:tav>
                                          </p:tavLst>
                                        </p:anim>
                                      </p:childTnLst>
                                    </p:cTn>
                                  </p:par>
                                  <p:par>
                                    <p:cTn id="119" presetID="2" presetClass="entr" presetSubtype="1" fill="hold" grpId="0" nodeType="withEffect">
                                      <p:stCondLst>
                                        <p:cond delay="0"/>
                                      </p:stCondLst>
                                      <p:childTnLst>
                                        <p:set>
                                          <p:cBhvr>
                                            <p:cTn id="120" dur="1" fill="hold">
                                              <p:stCondLst>
                                                <p:cond delay="0"/>
                                              </p:stCondLst>
                                            </p:cTn>
                                            <p:tgtEl>
                                              <p:spTgt spid="66"/>
                                            </p:tgtEl>
                                            <p:attrNameLst>
                                              <p:attrName>style.visibility</p:attrName>
                                            </p:attrNameLst>
                                          </p:cBhvr>
                                          <p:to>
                                            <p:strVal val="visible"/>
                                          </p:to>
                                        </p:set>
                                        <p:anim calcmode="lin" valueType="num">
                                          <p:cBhvr additive="base">
                                            <p:cTn id="121" dur="500" fill="hold"/>
                                            <p:tgtEl>
                                              <p:spTgt spid="66"/>
                                            </p:tgtEl>
                                            <p:attrNameLst>
                                              <p:attrName>ppt_x</p:attrName>
                                            </p:attrNameLst>
                                          </p:cBhvr>
                                          <p:tavLst>
                                            <p:tav tm="0">
                                              <p:val>
                                                <p:strVal val="#ppt_x"/>
                                              </p:val>
                                            </p:tav>
                                            <p:tav tm="100000">
                                              <p:val>
                                                <p:strVal val="#ppt_x"/>
                                              </p:val>
                                            </p:tav>
                                          </p:tavLst>
                                        </p:anim>
                                        <p:anim calcmode="lin" valueType="num">
                                          <p:cBhvr additive="base">
                                            <p:cTn id="122" dur="500" fill="hold"/>
                                            <p:tgtEl>
                                              <p:spTgt spid="66"/>
                                            </p:tgtEl>
                                            <p:attrNameLst>
                                              <p:attrName>ppt_y</p:attrName>
                                            </p:attrNameLst>
                                          </p:cBhvr>
                                          <p:tavLst>
                                            <p:tav tm="0">
                                              <p:val>
                                                <p:strVal val="0-#ppt_h/2"/>
                                              </p:val>
                                            </p:tav>
                                            <p:tav tm="100000">
                                              <p:val>
                                                <p:strVal val="#ppt_y"/>
                                              </p:val>
                                            </p:tav>
                                          </p:tavLst>
                                        </p:anim>
                                      </p:childTnLst>
                                    </p:cTn>
                                  </p:par>
                                  <p:par>
                                    <p:cTn id="123" presetID="2" presetClass="entr" presetSubtype="1" fill="hold" grpId="0" nodeType="withEffect">
                                      <p:stCondLst>
                                        <p:cond delay="0"/>
                                      </p:stCondLst>
                                      <p:childTnLst>
                                        <p:set>
                                          <p:cBhvr>
                                            <p:cTn id="124" dur="1" fill="hold">
                                              <p:stCondLst>
                                                <p:cond delay="0"/>
                                              </p:stCondLst>
                                            </p:cTn>
                                            <p:tgtEl>
                                              <p:spTgt spid="65"/>
                                            </p:tgtEl>
                                            <p:attrNameLst>
                                              <p:attrName>style.visibility</p:attrName>
                                            </p:attrNameLst>
                                          </p:cBhvr>
                                          <p:to>
                                            <p:strVal val="visible"/>
                                          </p:to>
                                        </p:set>
                                        <p:anim calcmode="lin" valueType="num">
                                          <p:cBhvr additive="base">
                                            <p:cTn id="125" dur="500" fill="hold"/>
                                            <p:tgtEl>
                                              <p:spTgt spid="65"/>
                                            </p:tgtEl>
                                            <p:attrNameLst>
                                              <p:attrName>ppt_x</p:attrName>
                                            </p:attrNameLst>
                                          </p:cBhvr>
                                          <p:tavLst>
                                            <p:tav tm="0">
                                              <p:val>
                                                <p:strVal val="#ppt_x"/>
                                              </p:val>
                                            </p:tav>
                                            <p:tav tm="100000">
                                              <p:val>
                                                <p:strVal val="#ppt_x"/>
                                              </p:val>
                                            </p:tav>
                                          </p:tavLst>
                                        </p:anim>
                                        <p:anim calcmode="lin" valueType="num">
                                          <p:cBhvr additive="base">
                                            <p:cTn id="126" dur="500" fill="hold"/>
                                            <p:tgtEl>
                                              <p:spTgt spid="6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103" grpId="0" animBg="1"/>
          <p:bldP spid="94" grpId="0"/>
          <p:bldP spid="24" grpId="0"/>
          <p:bldP spid="61" grpId="0"/>
          <p:bldP spid="12" grpId="0"/>
          <p:bldP spid="65" grpId="0"/>
          <p:bldP spid="66" grpId="0"/>
          <p:bldP spid="67" grpId="0"/>
          <p:bldP spid="68" grpId="0"/>
          <p:bldP spid="69" grpId="0"/>
          <p:bldP spid="70" grpId="0"/>
          <p:bldP spid="71" grpId="0"/>
          <p:bldP spid="51" grpId="0" animBg="1"/>
          <p:bldP spid="52" grpId="0" animBg="1"/>
          <p:bldP spid="57" grpId="0" animBg="1"/>
          <p:bldP spid="76" grpId="0"/>
          <p:bldP spid="77" grpId="0"/>
          <p:bldP spid="78" grpId="0"/>
          <p:bldP spid="79" grpId="0"/>
          <p:bldP spid="80" grpId="0"/>
          <p:bldP spid="83" grpId="0"/>
          <p:bldP spid="11"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300"/>
                                            <p:tgtEl>
                                              <p:spTgt spid="7"/>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03"/>
                                            </p:tgtEl>
                                            <p:attrNameLst>
                                              <p:attrName>style.visibility</p:attrName>
                                            </p:attrNameLst>
                                          </p:cBhvr>
                                          <p:to>
                                            <p:strVal val="visible"/>
                                          </p:to>
                                        </p:set>
                                        <p:animEffect transition="in" filter="wipe(down)">
                                          <p:cBhvr>
                                            <p:cTn id="11" dur="300"/>
                                            <p:tgtEl>
                                              <p:spTgt spid="103"/>
                                            </p:tgtEl>
                                          </p:cBhvr>
                                        </p:animEffect>
                                      </p:childTnLst>
                                    </p:cTn>
                                  </p:par>
                                </p:childTnLst>
                              </p:cTn>
                            </p:par>
                            <p:par>
                              <p:cTn id="12" fill="hold">
                                <p:stCondLst>
                                  <p:cond delay="1000"/>
                                </p:stCondLst>
                                <p:childTnLst>
                                  <p:par>
                                    <p:cTn id="13" presetID="12" presetClass="entr" presetSubtype="8" fill="hold" grpId="0" nodeType="after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p:tgtEl>
                                              <p:spTgt spid="94"/>
                                            </p:tgtEl>
                                            <p:attrNameLst>
                                              <p:attrName>ppt_x</p:attrName>
                                            </p:attrNameLst>
                                          </p:cBhvr>
                                          <p:tavLst>
                                            <p:tav tm="0">
                                              <p:val>
                                                <p:strVal val="#ppt_x-#ppt_w*1.125000"/>
                                              </p:val>
                                            </p:tav>
                                            <p:tav tm="100000">
                                              <p:val>
                                                <p:strVal val="#ppt_x"/>
                                              </p:val>
                                            </p:tav>
                                          </p:tavLst>
                                        </p:anim>
                                        <p:animEffect transition="in" filter="wipe(right)">
                                          <p:cBhvr>
                                            <p:cTn id="16" dur="500"/>
                                            <p:tgtEl>
                                              <p:spTgt spid="94"/>
                                            </p:tgtEl>
                                          </p:cBhvr>
                                        </p:animEffect>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500"/>
                                            <p:tgtEl>
                                              <p:spTgt spid="10"/>
                                            </p:tgtEl>
                                          </p:cBhvr>
                                        </p:animEffect>
                                      </p:childTnLst>
                                    </p:cTn>
                                  </p:par>
                                  <p:par>
                                    <p:cTn id="21" presetID="12" presetClass="entr" presetSubtype="8"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p:tgtEl>
                                              <p:spTgt spid="14"/>
                                            </p:tgtEl>
                                            <p:attrNameLst>
                                              <p:attrName>ppt_x</p:attrName>
                                            </p:attrNameLst>
                                          </p:cBhvr>
                                          <p:tavLst>
                                            <p:tav tm="0">
                                              <p:val>
                                                <p:strVal val="#ppt_x-#ppt_w*1.125000"/>
                                              </p:val>
                                            </p:tav>
                                            <p:tav tm="100000">
                                              <p:val>
                                                <p:strVal val="#ppt_x"/>
                                              </p:val>
                                            </p:tav>
                                          </p:tavLst>
                                        </p:anim>
                                        <p:animEffect transition="in" filter="wipe(right)">
                                          <p:cBhvr>
                                            <p:cTn id="24" dur="500"/>
                                            <p:tgtEl>
                                              <p:spTgt spid="14"/>
                                            </p:tgtEl>
                                          </p:cBhvr>
                                        </p:animEffect>
                                      </p:childTnLst>
                                    </p:cTn>
                                  </p:par>
                                </p:childTnLst>
                              </p:cTn>
                            </p:par>
                            <p:par>
                              <p:cTn id="25" fill="hold">
                                <p:stCondLst>
                                  <p:cond delay="2000"/>
                                </p:stCondLst>
                                <p:childTnLst>
                                  <p:par>
                                    <p:cTn id="26" presetID="18" presetClass="entr" presetSubtype="3" fill="hold" grpId="0" nodeType="after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strips(upRight)">
                                          <p:cBhvr>
                                            <p:cTn id="28" dur="500"/>
                                            <p:tgtEl>
                                              <p:spTgt spid="24"/>
                                            </p:tgtEl>
                                          </p:cBhvr>
                                        </p:animEffect>
                                      </p:childTnLst>
                                    </p:cTn>
                                  </p:par>
                                </p:childTnLst>
                              </p:cTn>
                            </p:par>
                            <p:par>
                              <p:cTn id="29" fill="hold">
                                <p:stCondLst>
                                  <p:cond delay="2500"/>
                                </p:stCondLst>
                                <p:childTnLst>
                                  <p:par>
                                    <p:cTn id="30" presetID="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 calcmode="lin" valueType="num">
                                          <p:cBhvr additive="base">
                                            <p:cTn id="32" dur="500" fill="hold"/>
                                            <p:tgtEl>
                                              <p:spTgt spid="72"/>
                                            </p:tgtEl>
                                            <p:attrNameLst>
                                              <p:attrName>ppt_x</p:attrName>
                                            </p:attrNameLst>
                                          </p:cBhvr>
                                          <p:tavLst>
                                            <p:tav tm="0">
                                              <p:val>
                                                <p:strVal val="0-#ppt_w/2"/>
                                              </p:val>
                                            </p:tav>
                                            <p:tav tm="100000">
                                              <p:val>
                                                <p:strVal val="#ppt_x"/>
                                              </p:val>
                                            </p:tav>
                                          </p:tavLst>
                                        </p:anim>
                                        <p:anim calcmode="lin" valueType="num">
                                          <p:cBhvr additive="base">
                                            <p:cTn id="33" dur="500" fill="hold"/>
                                            <p:tgtEl>
                                              <p:spTgt spid="7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8" fill="hold" nodeType="afterEffect">
                                      <p:stCondLst>
                                        <p:cond delay="0"/>
                                      </p:stCondLst>
                                      <p:childTnLst>
                                        <p:set>
                                          <p:cBhvr>
                                            <p:cTn id="36" dur="1" fill="hold">
                                              <p:stCondLst>
                                                <p:cond delay="0"/>
                                              </p:stCondLst>
                                            </p:cTn>
                                            <p:tgtEl>
                                              <p:spTgt spid="48"/>
                                            </p:tgtEl>
                                            <p:attrNameLst>
                                              <p:attrName>style.visibility</p:attrName>
                                            </p:attrNameLst>
                                          </p:cBhvr>
                                          <p:to>
                                            <p:strVal val="visible"/>
                                          </p:to>
                                        </p:set>
                                        <p:anim calcmode="lin" valueType="num">
                                          <p:cBhvr additive="base">
                                            <p:cTn id="37" dur="500" fill="hold"/>
                                            <p:tgtEl>
                                              <p:spTgt spid="48"/>
                                            </p:tgtEl>
                                            <p:attrNameLst>
                                              <p:attrName>ppt_x</p:attrName>
                                            </p:attrNameLst>
                                          </p:cBhvr>
                                          <p:tavLst>
                                            <p:tav tm="0">
                                              <p:val>
                                                <p:strVal val="0-#ppt_w/2"/>
                                              </p:val>
                                            </p:tav>
                                            <p:tav tm="100000">
                                              <p:val>
                                                <p:strVal val="#ppt_x"/>
                                              </p:val>
                                            </p:tav>
                                          </p:tavLst>
                                        </p:anim>
                                        <p:anim calcmode="lin" valueType="num">
                                          <p:cBhvr additive="base">
                                            <p:cTn id="38" dur="500" fill="hold"/>
                                            <p:tgtEl>
                                              <p:spTgt spid="4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grpId="0" nodeType="afterEffect">
                                      <p:stCondLst>
                                        <p:cond delay="0"/>
                                      </p:stCondLst>
                                      <p:childTnLst>
                                        <p:set>
                                          <p:cBhvr>
                                            <p:cTn id="41" dur="1" fill="hold">
                                              <p:stCondLst>
                                                <p:cond delay="0"/>
                                              </p:stCondLst>
                                            </p:cTn>
                                            <p:tgtEl>
                                              <p:spTgt spid="51"/>
                                            </p:tgtEl>
                                            <p:attrNameLst>
                                              <p:attrName>style.visibility</p:attrName>
                                            </p:attrNameLst>
                                          </p:cBhvr>
                                          <p:to>
                                            <p:strVal val="visible"/>
                                          </p:to>
                                        </p:set>
                                        <p:anim calcmode="lin" valueType="num">
                                          <p:cBhvr additive="base">
                                            <p:cTn id="42" dur="500" fill="hold"/>
                                            <p:tgtEl>
                                              <p:spTgt spid="51"/>
                                            </p:tgtEl>
                                            <p:attrNameLst>
                                              <p:attrName>ppt_x</p:attrName>
                                            </p:attrNameLst>
                                          </p:cBhvr>
                                          <p:tavLst>
                                            <p:tav tm="0">
                                              <p:val>
                                                <p:strVal val="0-#ppt_w/2"/>
                                              </p:val>
                                            </p:tav>
                                            <p:tav tm="100000">
                                              <p:val>
                                                <p:strVal val="#ppt_x"/>
                                              </p:val>
                                            </p:tav>
                                          </p:tavLst>
                                        </p:anim>
                                        <p:anim calcmode="lin" valueType="num">
                                          <p:cBhvr additive="base">
                                            <p:cTn id="43" dur="500" fill="hold"/>
                                            <p:tgtEl>
                                              <p:spTgt spid="51"/>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additive="base">
                                            <p:cTn id="47" dur="500" fill="hold"/>
                                            <p:tgtEl>
                                              <p:spTgt spid="58"/>
                                            </p:tgtEl>
                                            <p:attrNameLst>
                                              <p:attrName>ppt_x</p:attrName>
                                            </p:attrNameLst>
                                          </p:cBhvr>
                                          <p:tavLst>
                                            <p:tav tm="0">
                                              <p:val>
                                                <p:strVal val="0-#ppt_w/2"/>
                                              </p:val>
                                            </p:tav>
                                            <p:tav tm="100000">
                                              <p:val>
                                                <p:strVal val="#ppt_x"/>
                                              </p:val>
                                            </p:tav>
                                          </p:tavLst>
                                        </p:anim>
                                        <p:anim calcmode="lin" valueType="num">
                                          <p:cBhvr additive="base">
                                            <p:cTn id="48" dur="500" fill="hold"/>
                                            <p:tgtEl>
                                              <p:spTgt spid="58"/>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8"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0-#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2" presetClass="entr" presetSubtype="8" fill="hold"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additive="base">
                                            <p:cTn id="57" dur="500" fill="hold"/>
                                            <p:tgtEl>
                                              <p:spTgt spid="62"/>
                                            </p:tgtEl>
                                            <p:attrNameLst>
                                              <p:attrName>ppt_x</p:attrName>
                                            </p:attrNameLst>
                                          </p:cBhvr>
                                          <p:tavLst>
                                            <p:tav tm="0">
                                              <p:val>
                                                <p:strVal val="0-#ppt_w/2"/>
                                              </p:val>
                                            </p:tav>
                                            <p:tav tm="100000">
                                              <p:val>
                                                <p:strVal val="#ppt_x"/>
                                              </p:val>
                                            </p:tav>
                                          </p:tavLst>
                                        </p:anim>
                                        <p:anim calcmode="lin" valueType="num">
                                          <p:cBhvr additive="base">
                                            <p:cTn id="58" dur="500" fill="hold"/>
                                            <p:tgtEl>
                                              <p:spTgt spid="62"/>
                                            </p:tgtEl>
                                            <p:attrNameLst>
                                              <p:attrName>ppt_y</p:attrName>
                                            </p:attrNameLst>
                                          </p:cBhvr>
                                          <p:tavLst>
                                            <p:tav tm="0">
                                              <p:val>
                                                <p:strVal val="#ppt_y"/>
                                              </p:val>
                                            </p:tav>
                                            <p:tav tm="100000">
                                              <p:val>
                                                <p:strVal val="#ppt_y"/>
                                              </p:val>
                                            </p:tav>
                                          </p:tavLst>
                                        </p:anim>
                                      </p:childTnLst>
                                    </p:cTn>
                                  </p:par>
                                </p:childTnLst>
                              </p:cTn>
                            </p:par>
                            <p:par>
                              <p:cTn id="59" fill="hold">
                                <p:stCondLst>
                                  <p:cond delay="5500"/>
                                </p:stCondLst>
                                <p:childTnLst>
                                  <p:par>
                                    <p:cTn id="60" presetID="2" presetClass="entr" presetSubtype="8" fill="hold" grpId="0" nodeType="afterEffect">
                                      <p:stCondLst>
                                        <p:cond delay="0"/>
                                      </p:stCondLst>
                                      <p:childTnLst>
                                        <p:set>
                                          <p:cBhvr>
                                            <p:cTn id="61" dur="1" fill="hold">
                                              <p:stCondLst>
                                                <p:cond delay="0"/>
                                              </p:stCondLst>
                                            </p:cTn>
                                            <p:tgtEl>
                                              <p:spTgt spid="57"/>
                                            </p:tgtEl>
                                            <p:attrNameLst>
                                              <p:attrName>style.visibility</p:attrName>
                                            </p:attrNameLst>
                                          </p:cBhvr>
                                          <p:to>
                                            <p:strVal val="visible"/>
                                          </p:to>
                                        </p:set>
                                        <p:anim calcmode="lin" valueType="num">
                                          <p:cBhvr additive="base">
                                            <p:cTn id="62" dur="500" fill="hold"/>
                                            <p:tgtEl>
                                              <p:spTgt spid="57"/>
                                            </p:tgtEl>
                                            <p:attrNameLst>
                                              <p:attrName>ppt_x</p:attrName>
                                            </p:attrNameLst>
                                          </p:cBhvr>
                                          <p:tavLst>
                                            <p:tav tm="0">
                                              <p:val>
                                                <p:strVal val="0-#ppt_w/2"/>
                                              </p:val>
                                            </p:tav>
                                            <p:tav tm="100000">
                                              <p:val>
                                                <p:strVal val="#ppt_x"/>
                                              </p:val>
                                            </p:tav>
                                          </p:tavLst>
                                        </p:anim>
                                        <p:anim calcmode="lin" valueType="num">
                                          <p:cBhvr additive="base">
                                            <p:cTn id="63" dur="500" fill="hold"/>
                                            <p:tgtEl>
                                              <p:spTgt spid="57"/>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 presetClass="entr" presetSubtype="8" fill="hold" nodeType="afterEffect">
                                      <p:stCondLst>
                                        <p:cond delay="0"/>
                                      </p:stCondLst>
                                      <p:childTnLst>
                                        <p:set>
                                          <p:cBhvr>
                                            <p:cTn id="66" dur="1" fill="hold">
                                              <p:stCondLst>
                                                <p:cond delay="0"/>
                                              </p:stCondLst>
                                            </p:cTn>
                                            <p:tgtEl>
                                              <p:spTgt spid="73"/>
                                            </p:tgtEl>
                                            <p:attrNameLst>
                                              <p:attrName>style.visibility</p:attrName>
                                            </p:attrNameLst>
                                          </p:cBhvr>
                                          <p:to>
                                            <p:strVal val="visible"/>
                                          </p:to>
                                        </p:set>
                                        <p:anim calcmode="lin" valueType="num">
                                          <p:cBhvr additive="base">
                                            <p:cTn id="67" dur="500" fill="hold"/>
                                            <p:tgtEl>
                                              <p:spTgt spid="73"/>
                                            </p:tgtEl>
                                            <p:attrNameLst>
                                              <p:attrName>ppt_x</p:attrName>
                                            </p:attrNameLst>
                                          </p:cBhvr>
                                          <p:tavLst>
                                            <p:tav tm="0">
                                              <p:val>
                                                <p:strVal val="0-#ppt_w/2"/>
                                              </p:val>
                                            </p:tav>
                                            <p:tav tm="100000">
                                              <p:val>
                                                <p:strVal val="#ppt_x"/>
                                              </p:val>
                                            </p:tav>
                                          </p:tavLst>
                                        </p:anim>
                                        <p:anim calcmode="lin" valueType="num">
                                          <p:cBhvr additive="base">
                                            <p:cTn id="68" dur="500" fill="hold"/>
                                            <p:tgtEl>
                                              <p:spTgt spid="73"/>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10" presetClass="entr" presetSubtype="0" fill="hold" grpId="0" nodeType="afterEffect">
                                      <p:stCondLst>
                                        <p:cond delay="0"/>
                                      </p:stCondLst>
                                      <p:childTnLst>
                                        <p:set>
                                          <p:cBhvr>
                                            <p:cTn id="71" dur="1" fill="hold">
                                              <p:stCondLst>
                                                <p:cond delay="0"/>
                                              </p:stCondLst>
                                            </p:cTn>
                                            <p:tgtEl>
                                              <p:spTgt spid="83"/>
                                            </p:tgtEl>
                                            <p:attrNameLst>
                                              <p:attrName>style.visibility</p:attrName>
                                            </p:attrNameLst>
                                          </p:cBhvr>
                                          <p:to>
                                            <p:strVal val="visible"/>
                                          </p:to>
                                        </p:set>
                                        <p:animEffect transition="in" filter="fade">
                                          <p:cBhvr>
                                            <p:cTn id="72" dur="500"/>
                                            <p:tgtEl>
                                              <p:spTgt spid="83"/>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80"/>
                                            </p:tgtEl>
                                            <p:attrNameLst>
                                              <p:attrName>style.visibility</p:attrName>
                                            </p:attrNameLst>
                                          </p:cBhvr>
                                          <p:to>
                                            <p:strVal val="visible"/>
                                          </p:to>
                                        </p:set>
                                        <p:animEffect transition="in" filter="fade">
                                          <p:cBhvr>
                                            <p:cTn id="75" dur="500"/>
                                            <p:tgtEl>
                                              <p:spTgt spid="80"/>
                                            </p:tgtEl>
                                          </p:cBhvr>
                                        </p:animEffect>
                                      </p:childTnLst>
                                    </p:cTn>
                                  </p:par>
                                  <p:par>
                                    <p:cTn id="76" presetID="10" presetClass="entr" presetSubtype="0" fill="hold" grpId="0" nodeType="withEffect">
                                      <p:stCondLst>
                                        <p:cond delay="100"/>
                                      </p:stCondLst>
                                      <p:childTnLst>
                                        <p:set>
                                          <p:cBhvr>
                                            <p:cTn id="77" dur="1" fill="hold">
                                              <p:stCondLst>
                                                <p:cond delay="0"/>
                                              </p:stCondLst>
                                            </p:cTn>
                                            <p:tgtEl>
                                              <p:spTgt spid="79"/>
                                            </p:tgtEl>
                                            <p:attrNameLst>
                                              <p:attrName>style.visibility</p:attrName>
                                            </p:attrNameLst>
                                          </p:cBhvr>
                                          <p:to>
                                            <p:strVal val="visible"/>
                                          </p:to>
                                        </p:set>
                                        <p:animEffect transition="in" filter="fade">
                                          <p:cBhvr>
                                            <p:cTn id="78" dur="500"/>
                                            <p:tgtEl>
                                              <p:spTgt spid="79"/>
                                            </p:tgtEl>
                                          </p:cBhvr>
                                        </p:animEffect>
                                      </p:childTnLst>
                                    </p:cTn>
                                  </p:par>
                                  <p:par>
                                    <p:cTn id="79" presetID="10" presetClass="entr" presetSubtype="0" fill="hold" grpId="0" nodeType="withEffect">
                                      <p:stCondLst>
                                        <p:cond delay="200"/>
                                      </p:stCondLst>
                                      <p:childTnLst>
                                        <p:set>
                                          <p:cBhvr>
                                            <p:cTn id="80" dur="1" fill="hold">
                                              <p:stCondLst>
                                                <p:cond delay="0"/>
                                              </p:stCondLst>
                                            </p:cTn>
                                            <p:tgtEl>
                                              <p:spTgt spid="78"/>
                                            </p:tgtEl>
                                            <p:attrNameLst>
                                              <p:attrName>style.visibility</p:attrName>
                                            </p:attrNameLst>
                                          </p:cBhvr>
                                          <p:to>
                                            <p:strVal val="visible"/>
                                          </p:to>
                                        </p:set>
                                        <p:animEffect transition="in" filter="fade">
                                          <p:cBhvr>
                                            <p:cTn id="81" dur="500"/>
                                            <p:tgtEl>
                                              <p:spTgt spid="78"/>
                                            </p:tgtEl>
                                          </p:cBhvr>
                                        </p:animEffect>
                                      </p:childTnLst>
                                    </p:cTn>
                                  </p:par>
                                  <p:par>
                                    <p:cTn id="82" presetID="10" presetClass="entr" presetSubtype="0" fill="hold" grpId="0" nodeType="withEffect">
                                      <p:stCondLst>
                                        <p:cond delay="300"/>
                                      </p:stCondLst>
                                      <p:childTnLst>
                                        <p:set>
                                          <p:cBhvr>
                                            <p:cTn id="83" dur="1" fill="hold">
                                              <p:stCondLst>
                                                <p:cond delay="0"/>
                                              </p:stCondLst>
                                            </p:cTn>
                                            <p:tgtEl>
                                              <p:spTgt spid="77"/>
                                            </p:tgtEl>
                                            <p:attrNameLst>
                                              <p:attrName>style.visibility</p:attrName>
                                            </p:attrNameLst>
                                          </p:cBhvr>
                                          <p:to>
                                            <p:strVal val="visible"/>
                                          </p:to>
                                        </p:set>
                                        <p:animEffect transition="in" filter="fade">
                                          <p:cBhvr>
                                            <p:cTn id="84" dur="500"/>
                                            <p:tgtEl>
                                              <p:spTgt spid="77"/>
                                            </p:tgtEl>
                                          </p:cBhvr>
                                        </p:animEffect>
                                      </p:childTnLst>
                                    </p:cTn>
                                  </p:par>
                                  <p:par>
                                    <p:cTn id="85" presetID="10" presetClass="entr" presetSubtype="0" fill="hold" grpId="0" nodeType="withEffect">
                                      <p:stCondLst>
                                        <p:cond delay="600"/>
                                      </p:stCondLst>
                                      <p:childTnLst>
                                        <p:set>
                                          <p:cBhvr>
                                            <p:cTn id="86" dur="1" fill="hold">
                                              <p:stCondLst>
                                                <p:cond delay="0"/>
                                              </p:stCondLst>
                                            </p:cTn>
                                            <p:tgtEl>
                                              <p:spTgt spid="76"/>
                                            </p:tgtEl>
                                            <p:attrNameLst>
                                              <p:attrName>style.visibility</p:attrName>
                                            </p:attrNameLst>
                                          </p:cBhvr>
                                          <p:to>
                                            <p:strVal val="visible"/>
                                          </p:to>
                                        </p:set>
                                        <p:animEffect transition="in" filter="fade">
                                          <p:cBhvr>
                                            <p:cTn id="87" dur="500"/>
                                            <p:tgtEl>
                                              <p:spTgt spid="76"/>
                                            </p:tgtEl>
                                          </p:cBhvr>
                                        </p:animEffect>
                                      </p:childTnLst>
                                    </p:cTn>
                                  </p:par>
                                  <p:par>
                                    <p:cTn id="88" presetID="10" presetClass="entr" presetSubtype="0" fill="hold" grpId="0" nodeType="withEffect">
                                      <p:stCondLst>
                                        <p:cond delay="700"/>
                                      </p:stCondLst>
                                      <p:childTnLst>
                                        <p:set>
                                          <p:cBhvr>
                                            <p:cTn id="89" dur="1" fill="hold">
                                              <p:stCondLst>
                                                <p:cond delay="0"/>
                                              </p:stCondLst>
                                            </p:cTn>
                                            <p:tgtEl>
                                              <p:spTgt spid="11"/>
                                            </p:tgtEl>
                                            <p:attrNameLst>
                                              <p:attrName>style.visibility</p:attrName>
                                            </p:attrNameLst>
                                          </p:cBhvr>
                                          <p:to>
                                            <p:strVal val="visible"/>
                                          </p:to>
                                        </p:set>
                                        <p:animEffect transition="in" filter="fade">
                                          <p:cBhvr>
                                            <p:cTn id="90" dur="500"/>
                                            <p:tgtEl>
                                              <p:spTgt spid="11"/>
                                            </p:tgtEl>
                                          </p:cBhvr>
                                        </p:animEffect>
                                      </p:childTnLst>
                                    </p:cTn>
                                  </p:par>
                                  <p:par>
                                    <p:cTn id="91" presetID="10" presetClass="entr" presetSubtype="0" fill="hold" grpId="0" nodeType="withEffect">
                                      <p:stCondLst>
                                        <p:cond delay="900"/>
                                      </p:stCondLst>
                                      <p:childTnLst>
                                        <p:set>
                                          <p:cBhvr>
                                            <p:cTn id="92" dur="1" fill="hold">
                                              <p:stCondLst>
                                                <p:cond delay="0"/>
                                              </p:stCondLst>
                                            </p:cTn>
                                            <p:tgtEl>
                                              <p:spTgt spid="61"/>
                                            </p:tgtEl>
                                            <p:attrNameLst>
                                              <p:attrName>style.visibility</p:attrName>
                                            </p:attrNameLst>
                                          </p:cBhvr>
                                          <p:to>
                                            <p:strVal val="visible"/>
                                          </p:to>
                                        </p:set>
                                        <p:animEffect transition="in" filter="fade">
                                          <p:cBhvr>
                                            <p:cTn id="93" dur="500"/>
                                            <p:tgtEl>
                                              <p:spTgt spid="61"/>
                                            </p:tgtEl>
                                          </p:cBhvr>
                                        </p:animEffect>
                                      </p:childTnLst>
                                    </p:cTn>
                                  </p:par>
                                </p:childTnLst>
                              </p:cTn>
                            </p:par>
                            <p:par>
                              <p:cTn id="94" fill="hold">
                                <p:stCondLst>
                                  <p:cond delay="7000"/>
                                </p:stCondLst>
                                <p:childTnLst>
                                  <p:par>
                                    <p:cTn id="95" presetID="2" presetClass="entr" presetSubtype="4" fill="hold" grpId="0" nodeType="afterEffect">
                                      <p:stCondLst>
                                        <p:cond delay="0"/>
                                      </p:stCondLst>
                                      <p:childTnLst>
                                        <p:set>
                                          <p:cBhvr>
                                            <p:cTn id="96" dur="1" fill="hold">
                                              <p:stCondLst>
                                                <p:cond delay="0"/>
                                              </p:stCondLst>
                                            </p:cTn>
                                            <p:tgtEl>
                                              <p:spTgt spid="68"/>
                                            </p:tgtEl>
                                            <p:attrNameLst>
                                              <p:attrName>style.visibility</p:attrName>
                                            </p:attrNameLst>
                                          </p:cBhvr>
                                          <p:to>
                                            <p:strVal val="visible"/>
                                          </p:to>
                                        </p:set>
                                        <p:anim calcmode="lin" valueType="num">
                                          <p:cBhvr additive="base">
                                            <p:cTn id="97" dur="500" fill="hold"/>
                                            <p:tgtEl>
                                              <p:spTgt spid="68"/>
                                            </p:tgtEl>
                                            <p:attrNameLst>
                                              <p:attrName>ppt_x</p:attrName>
                                            </p:attrNameLst>
                                          </p:cBhvr>
                                          <p:tavLst>
                                            <p:tav tm="0">
                                              <p:val>
                                                <p:strVal val="#ppt_x"/>
                                              </p:val>
                                            </p:tav>
                                            <p:tav tm="100000">
                                              <p:val>
                                                <p:strVal val="#ppt_x"/>
                                              </p:val>
                                            </p:tav>
                                          </p:tavLst>
                                        </p:anim>
                                        <p:anim calcmode="lin" valueType="num">
                                          <p:cBhvr additive="base">
                                            <p:cTn id="98" dur="500" fill="hold"/>
                                            <p:tgtEl>
                                              <p:spTgt spid="68"/>
                                            </p:tgtEl>
                                            <p:attrNameLst>
                                              <p:attrName>ppt_y</p:attrName>
                                            </p:attrNameLst>
                                          </p:cBhvr>
                                          <p:tavLst>
                                            <p:tav tm="0">
                                              <p:val>
                                                <p:strVal val="1+#ppt_h/2"/>
                                              </p:val>
                                            </p:tav>
                                            <p:tav tm="100000">
                                              <p:val>
                                                <p:strVal val="#ppt_y"/>
                                              </p:val>
                                            </p:tav>
                                          </p:tavLst>
                                        </p:anim>
                                      </p:childTnLst>
                                    </p:cTn>
                                  </p:par>
                                  <p:par>
                                    <p:cTn id="99" presetID="2" presetClass="entr" presetSubtype="4" fill="hold" grpId="0" nodeType="withEffect">
                                      <p:stCondLst>
                                        <p:cond delay="0"/>
                                      </p:stCondLst>
                                      <p:childTnLst>
                                        <p:set>
                                          <p:cBhvr>
                                            <p:cTn id="100" dur="1" fill="hold">
                                              <p:stCondLst>
                                                <p:cond delay="0"/>
                                              </p:stCondLst>
                                            </p:cTn>
                                            <p:tgtEl>
                                              <p:spTgt spid="67"/>
                                            </p:tgtEl>
                                            <p:attrNameLst>
                                              <p:attrName>style.visibility</p:attrName>
                                            </p:attrNameLst>
                                          </p:cBhvr>
                                          <p:to>
                                            <p:strVal val="visible"/>
                                          </p:to>
                                        </p:set>
                                        <p:anim calcmode="lin" valueType="num">
                                          <p:cBhvr additive="base">
                                            <p:cTn id="101" dur="500" fill="hold"/>
                                            <p:tgtEl>
                                              <p:spTgt spid="67"/>
                                            </p:tgtEl>
                                            <p:attrNameLst>
                                              <p:attrName>ppt_x</p:attrName>
                                            </p:attrNameLst>
                                          </p:cBhvr>
                                          <p:tavLst>
                                            <p:tav tm="0">
                                              <p:val>
                                                <p:strVal val="#ppt_x"/>
                                              </p:val>
                                            </p:tav>
                                            <p:tav tm="100000">
                                              <p:val>
                                                <p:strVal val="#ppt_x"/>
                                              </p:val>
                                            </p:tav>
                                          </p:tavLst>
                                        </p:anim>
                                        <p:anim calcmode="lin" valueType="num">
                                          <p:cBhvr additive="base">
                                            <p:cTn id="102" dur="500" fill="hold"/>
                                            <p:tgtEl>
                                              <p:spTgt spid="67"/>
                                            </p:tgtEl>
                                            <p:attrNameLst>
                                              <p:attrName>ppt_y</p:attrName>
                                            </p:attrNameLst>
                                          </p:cBhvr>
                                          <p:tavLst>
                                            <p:tav tm="0">
                                              <p:val>
                                                <p:strVal val="1+#ppt_h/2"/>
                                              </p:val>
                                            </p:tav>
                                            <p:tav tm="100000">
                                              <p:val>
                                                <p:strVal val="#ppt_y"/>
                                              </p:val>
                                            </p:tav>
                                          </p:tavLst>
                                        </p:anim>
                                      </p:childTnLst>
                                    </p:cTn>
                                  </p:par>
                                  <p:par>
                                    <p:cTn id="103" presetID="2" presetClass="entr" presetSubtype="4" fill="hold" grpId="0" nodeType="withEffect">
                                      <p:stCondLst>
                                        <p:cond delay="0"/>
                                      </p:stCondLst>
                                      <p:childTnLst>
                                        <p:set>
                                          <p:cBhvr>
                                            <p:cTn id="104" dur="1" fill="hold">
                                              <p:stCondLst>
                                                <p:cond delay="0"/>
                                              </p:stCondLst>
                                            </p:cTn>
                                            <p:tgtEl>
                                              <p:spTgt spid="69"/>
                                            </p:tgtEl>
                                            <p:attrNameLst>
                                              <p:attrName>style.visibility</p:attrName>
                                            </p:attrNameLst>
                                          </p:cBhvr>
                                          <p:to>
                                            <p:strVal val="visible"/>
                                          </p:to>
                                        </p:set>
                                        <p:anim calcmode="lin" valueType="num">
                                          <p:cBhvr additive="base">
                                            <p:cTn id="105" dur="500" fill="hold"/>
                                            <p:tgtEl>
                                              <p:spTgt spid="69"/>
                                            </p:tgtEl>
                                            <p:attrNameLst>
                                              <p:attrName>ppt_x</p:attrName>
                                            </p:attrNameLst>
                                          </p:cBhvr>
                                          <p:tavLst>
                                            <p:tav tm="0">
                                              <p:val>
                                                <p:strVal val="#ppt_x"/>
                                              </p:val>
                                            </p:tav>
                                            <p:tav tm="100000">
                                              <p:val>
                                                <p:strVal val="#ppt_x"/>
                                              </p:val>
                                            </p:tav>
                                          </p:tavLst>
                                        </p:anim>
                                        <p:anim calcmode="lin" valueType="num">
                                          <p:cBhvr additive="base">
                                            <p:cTn id="106" dur="500" fill="hold"/>
                                            <p:tgtEl>
                                              <p:spTgt spid="69"/>
                                            </p:tgtEl>
                                            <p:attrNameLst>
                                              <p:attrName>ppt_y</p:attrName>
                                            </p:attrNameLst>
                                          </p:cBhvr>
                                          <p:tavLst>
                                            <p:tav tm="0">
                                              <p:val>
                                                <p:strVal val="1+#ppt_h/2"/>
                                              </p:val>
                                            </p:tav>
                                            <p:tav tm="100000">
                                              <p:val>
                                                <p:strVal val="#ppt_y"/>
                                              </p:val>
                                            </p:tav>
                                          </p:tavLst>
                                        </p:anim>
                                      </p:childTnLst>
                                    </p:cTn>
                                  </p:par>
                                  <p:par>
                                    <p:cTn id="107" presetID="2" presetClass="entr" presetSubtype="4" fill="hold" grpId="0" nodeType="withEffect">
                                      <p:stCondLst>
                                        <p:cond delay="0"/>
                                      </p:stCondLst>
                                      <p:childTnLst>
                                        <p:set>
                                          <p:cBhvr>
                                            <p:cTn id="108" dur="1" fill="hold">
                                              <p:stCondLst>
                                                <p:cond delay="0"/>
                                              </p:stCondLst>
                                            </p:cTn>
                                            <p:tgtEl>
                                              <p:spTgt spid="71"/>
                                            </p:tgtEl>
                                            <p:attrNameLst>
                                              <p:attrName>style.visibility</p:attrName>
                                            </p:attrNameLst>
                                          </p:cBhvr>
                                          <p:to>
                                            <p:strVal val="visible"/>
                                          </p:to>
                                        </p:set>
                                        <p:anim calcmode="lin" valueType="num">
                                          <p:cBhvr additive="base">
                                            <p:cTn id="109" dur="500" fill="hold"/>
                                            <p:tgtEl>
                                              <p:spTgt spid="71"/>
                                            </p:tgtEl>
                                            <p:attrNameLst>
                                              <p:attrName>ppt_x</p:attrName>
                                            </p:attrNameLst>
                                          </p:cBhvr>
                                          <p:tavLst>
                                            <p:tav tm="0">
                                              <p:val>
                                                <p:strVal val="#ppt_x"/>
                                              </p:val>
                                            </p:tav>
                                            <p:tav tm="100000">
                                              <p:val>
                                                <p:strVal val="#ppt_x"/>
                                              </p:val>
                                            </p:tav>
                                          </p:tavLst>
                                        </p:anim>
                                        <p:anim calcmode="lin" valueType="num">
                                          <p:cBhvr additive="base">
                                            <p:cTn id="110" dur="500" fill="hold"/>
                                            <p:tgtEl>
                                              <p:spTgt spid="71"/>
                                            </p:tgtEl>
                                            <p:attrNameLst>
                                              <p:attrName>ppt_y</p:attrName>
                                            </p:attrNameLst>
                                          </p:cBhvr>
                                          <p:tavLst>
                                            <p:tav tm="0">
                                              <p:val>
                                                <p:strVal val="1+#ppt_h/2"/>
                                              </p:val>
                                            </p:tav>
                                            <p:tav tm="100000">
                                              <p:val>
                                                <p:strVal val="#ppt_y"/>
                                              </p:val>
                                            </p:tav>
                                          </p:tavLst>
                                        </p:anim>
                                      </p:childTnLst>
                                    </p:cTn>
                                  </p:par>
                                  <p:par>
                                    <p:cTn id="111" presetID="2" presetClass="entr" presetSubtype="1" fill="hold" grpId="0" nodeType="withEffect">
                                      <p:stCondLst>
                                        <p:cond delay="0"/>
                                      </p:stCondLst>
                                      <p:childTnLst>
                                        <p:set>
                                          <p:cBhvr>
                                            <p:cTn id="112" dur="1" fill="hold">
                                              <p:stCondLst>
                                                <p:cond delay="0"/>
                                              </p:stCondLst>
                                            </p:cTn>
                                            <p:tgtEl>
                                              <p:spTgt spid="70"/>
                                            </p:tgtEl>
                                            <p:attrNameLst>
                                              <p:attrName>style.visibility</p:attrName>
                                            </p:attrNameLst>
                                          </p:cBhvr>
                                          <p:to>
                                            <p:strVal val="visible"/>
                                          </p:to>
                                        </p:set>
                                        <p:anim calcmode="lin" valueType="num">
                                          <p:cBhvr additive="base">
                                            <p:cTn id="113" dur="500" fill="hold"/>
                                            <p:tgtEl>
                                              <p:spTgt spid="70"/>
                                            </p:tgtEl>
                                            <p:attrNameLst>
                                              <p:attrName>ppt_x</p:attrName>
                                            </p:attrNameLst>
                                          </p:cBhvr>
                                          <p:tavLst>
                                            <p:tav tm="0">
                                              <p:val>
                                                <p:strVal val="#ppt_x"/>
                                              </p:val>
                                            </p:tav>
                                            <p:tav tm="100000">
                                              <p:val>
                                                <p:strVal val="#ppt_x"/>
                                              </p:val>
                                            </p:tav>
                                          </p:tavLst>
                                        </p:anim>
                                        <p:anim calcmode="lin" valueType="num">
                                          <p:cBhvr additive="base">
                                            <p:cTn id="114" dur="500" fill="hold"/>
                                            <p:tgtEl>
                                              <p:spTgt spid="70"/>
                                            </p:tgtEl>
                                            <p:attrNameLst>
                                              <p:attrName>ppt_y</p:attrName>
                                            </p:attrNameLst>
                                          </p:cBhvr>
                                          <p:tavLst>
                                            <p:tav tm="0">
                                              <p:val>
                                                <p:strVal val="0-#ppt_h/2"/>
                                              </p:val>
                                            </p:tav>
                                            <p:tav tm="100000">
                                              <p:val>
                                                <p:strVal val="#ppt_y"/>
                                              </p:val>
                                            </p:tav>
                                          </p:tavLst>
                                        </p:anim>
                                      </p:childTnLst>
                                    </p:cTn>
                                  </p:par>
                                  <p:par>
                                    <p:cTn id="115" presetID="2" presetClass="entr" presetSubtype="1" fill="hold" grpId="0" nodeType="withEffect">
                                      <p:stCondLst>
                                        <p:cond delay="0"/>
                                      </p:stCondLst>
                                      <p:childTnLst>
                                        <p:set>
                                          <p:cBhvr>
                                            <p:cTn id="116" dur="1" fill="hold">
                                              <p:stCondLst>
                                                <p:cond delay="0"/>
                                              </p:stCondLst>
                                            </p:cTn>
                                            <p:tgtEl>
                                              <p:spTgt spid="12"/>
                                            </p:tgtEl>
                                            <p:attrNameLst>
                                              <p:attrName>style.visibility</p:attrName>
                                            </p:attrNameLst>
                                          </p:cBhvr>
                                          <p:to>
                                            <p:strVal val="visible"/>
                                          </p:to>
                                        </p:set>
                                        <p:anim calcmode="lin" valueType="num">
                                          <p:cBhvr additive="base">
                                            <p:cTn id="117" dur="500" fill="hold"/>
                                            <p:tgtEl>
                                              <p:spTgt spid="12"/>
                                            </p:tgtEl>
                                            <p:attrNameLst>
                                              <p:attrName>ppt_x</p:attrName>
                                            </p:attrNameLst>
                                          </p:cBhvr>
                                          <p:tavLst>
                                            <p:tav tm="0">
                                              <p:val>
                                                <p:strVal val="#ppt_x"/>
                                              </p:val>
                                            </p:tav>
                                            <p:tav tm="100000">
                                              <p:val>
                                                <p:strVal val="#ppt_x"/>
                                              </p:val>
                                            </p:tav>
                                          </p:tavLst>
                                        </p:anim>
                                        <p:anim calcmode="lin" valueType="num">
                                          <p:cBhvr additive="base">
                                            <p:cTn id="118" dur="500" fill="hold"/>
                                            <p:tgtEl>
                                              <p:spTgt spid="12"/>
                                            </p:tgtEl>
                                            <p:attrNameLst>
                                              <p:attrName>ppt_y</p:attrName>
                                            </p:attrNameLst>
                                          </p:cBhvr>
                                          <p:tavLst>
                                            <p:tav tm="0">
                                              <p:val>
                                                <p:strVal val="0-#ppt_h/2"/>
                                              </p:val>
                                            </p:tav>
                                            <p:tav tm="100000">
                                              <p:val>
                                                <p:strVal val="#ppt_y"/>
                                              </p:val>
                                            </p:tav>
                                          </p:tavLst>
                                        </p:anim>
                                      </p:childTnLst>
                                    </p:cTn>
                                  </p:par>
                                  <p:par>
                                    <p:cTn id="119" presetID="2" presetClass="entr" presetSubtype="1" fill="hold" grpId="0" nodeType="withEffect">
                                      <p:stCondLst>
                                        <p:cond delay="0"/>
                                      </p:stCondLst>
                                      <p:childTnLst>
                                        <p:set>
                                          <p:cBhvr>
                                            <p:cTn id="120" dur="1" fill="hold">
                                              <p:stCondLst>
                                                <p:cond delay="0"/>
                                              </p:stCondLst>
                                            </p:cTn>
                                            <p:tgtEl>
                                              <p:spTgt spid="66"/>
                                            </p:tgtEl>
                                            <p:attrNameLst>
                                              <p:attrName>style.visibility</p:attrName>
                                            </p:attrNameLst>
                                          </p:cBhvr>
                                          <p:to>
                                            <p:strVal val="visible"/>
                                          </p:to>
                                        </p:set>
                                        <p:anim calcmode="lin" valueType="num">
                                          <p:cBhvr additive="base">
                                            <p:cTn id="121" dur="500" fill="hold"/>
                                            <p:tgtEl>
                                              <p:spTgt spid="66"/>
                                            </p:tgtEl>
                                            <p:attrNameLst>
                                              <p:attrName>ppt_x</p:attrName>
                                            </p:attrNameLst>
                                          </p:cBhvr>
                                          <p:tavLst>
                                            <p:tav tm="0">
                                              <p:val>
                                                <p:strVal val="#ppt_x"/>
                                              </p:val>
                                            </p:tav>
                                            <p:tav tm="100000">
                                              <p:val>
                                                <p:strVal val="#ppt_x"/>
                                              </p:val>
                                            </p:tav>
                                          </p:tavLst>
                                        </p:anim>
                                        <p:anim calcmode="lin" valueType="num">
                                          <p:cBhvr additive="base">
                                            <p:cTn id="122" dur="500" fill="hold"/>
                                            <p:tgtEl>
                                              <p:spTgt spid="66"/>
                                            </p:tgtEl>
                                            <p:attrNameLst>
                                              <p:attrName>ppt_y</p:attrName>
                                            </p:attrNameLst>
                                          </p:cBhvr>
                                          <p:tavLst>
                                            <p:tav tm="0">
                                              <p:val>
                                                <p:strVal val="0-#ppt_h/2"/>
                                              </p:val>
                                            </p:tav>
                                            <p:tav tm="100000">
                                              <p:val>
                                                <p:strVal val="#ppt_y"/>
                                              </p:val>
                                            </p:tav>
                                          </p:tavLst>
                                        </p:anim>
                                      </p:childTnLst>
                                    </p:cTn>
                                  </p:par>
                                  <p:par>
                                    <p:cTn id="123" presetID="2" presetClass="entr" presetSubtype="1" fill="hold" grpId="0" nodeType="withEffect">
                                      <p:stCondLst>
                                        <p:cond delay="0"/>
                                      </p:stCondLst>
                                      <p:childTnLst>
                                        <p:set>
                                          <p:cBhvr>
                                            <p:cTn id="124" dur="1" fill="hold">
                                              <p:stCondLst>
                                                <p:cond delay="0"/>
                                              </p:stCondLst>
                                            </p:cTn>
                                            <p:tgtEl>
                                              <p:spTgt spid="65"/>
                                            </p:tgtEl>
                                            <p:attrNameLst>
                                              <p:attrName>style.visibility</p:attrName>
                                            </p:attrNameLst>
                                          </p:cBhvr>
                                          <p:to>
                                            <p:strVal val="visible"/>
                                          </p:to>
                                        </p:set>
                                        <p:anim calcmode="lin" valueType="num">
                                          <p:cBhvr additive="base">
                                            <p:cTn id="125" dur="500" fill="hold"/>
                                            <p:tgtEl>
                                              <p:spTgt spid="65"/>
                                            </p:tgtEl>
                                            <p:attrNameLst>
                                              <p:attrName>ppt_x</p:attrName>
                                            </p:attrNameLst>
                                          </p:cBhvr>
                                          <p:tavLst>
                                            <p:tav tm="0">
                                              <p:val>
                                                <p:strVal val="#ppt_x"/>
                                              </p:val>
                                            </p:tav>
                                            <p:tav tm="100000">
                                              <p:val>
                                                <p:strVal val="#ppt_x"/>
                                              </p:val>
                                            </p:tav>
                                          </p:tavLst>
                                        </p:anim>
                                        <p:anim calcmode="lin" valueType="num">
                                          <p:cBhvr additive="base">
                                            <p:cTn id="126" dur="500" fill="hold"/>
                                            <p:tgtEl>
                                              <p:spTgt spid="6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103" grpId="0" animBg="1"/>
          <p:bldP spid="94" grpId="0"/>
          <p:bldP spid="24" grpId="0"/>
          <p:bldP spid="61" grpId="0"/>
          <p:bldP spid="12" grpId="0"/>
          <p:bldP spid="65" grpId="0"/>
          <p:bldP spid="66" grpId="0"/>
          <p:bldP spid="67" grpId="0"/>
          <p:bldP spid="68" grpId="0"/>
          <p:bldP spid="69" grpId="0"/>
          <p:bldP spid="70" grpId="0"/>
          <p:bldP spid="71" grpId="0"/>
          <p:bldP spid="51" grpId="0" animBg="1"/>
          <p:bldP spid="52" grpId="0" animBg="1"/>
          <p:bldP spid="57" grpId="0" animBg="1"/>
          <p:bldP spid="76" grpId="0"/>
          <p:bldP spid="77" grpId="0"/>
          <p:bldP spid="78" grpId="0"/>
          <p:bldP spid="79" grpId="0"/>
          <p:bldP spid="80" grpId="0"/>
          <p:bldP spid="83" grpId="0"/>
          <p:bldP spid="11" grpId="0"/>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TextBox 93"/>
          <p:cNvSpPr txBox="1"/>
          <p:nvPr/>
        </p:nvSpPr>
        <p:spPr>
          <a:xfrm>
            <a:off x="4828355" y="2064727"/>
            <a:ext cx="2569934" cy="523220"/>
          </a:xfrm>
          <a:prstGeom prst="rect">
            <a:avLst/>
          </a:prstGeom>
          <a:noFill/>
        </p:spPr>
        <p:txBody>
          <a:bodyPr wrap="none" rtlCol="0">
            <a:spAutoFit/>
          </a:bodyPr>
          <a:lstStyle/>
          <a:p>
            <a:r>
              <a:rPr lang="zh-CN" altLang="en-US" sz="2800" spc="300" dirty="0" smtClean="0">
                <a:latin typeface="方正兰亭细黑_GBK" pitchFamily="2" charset="-122"/>
                <a:ea typeface="方正兰亭细黑_GBK" pitchFamily="2" charset="-122"/>
              </a:rPr>
              <a:t>工作完成情况</a:t>
            </a:r>
            <a:endParaRPr lang="zh-CN" altLang="en-US" sz="2800" spc="300" dirty="0">
              <a:latin typeface="方正兰亭细黑_GBK" pitchFamily="2" charset="-122"/>
              <a:ea typeface="方正兰亭细黑_GBK" pitchFamily="2" charset="-122"/>
            </a:endParaRPr>
          </a:p>
        </p:txBody>
      </p:sp>
      <p:sp>
        <p:nvSpPr>
          <p:cNvPr id="116" name="TextBox 115"/>
          <p:cNvSpPr txBox="1"/>
          <p:nvPr/>
        </p:nvSpPr>
        <p:spPr>
          <a:xfrm>
            <a:off x="5171737" y="2694582"/>
            <a:ext cx="1670650" cy="338554"/>
          </a:xfrm>
          <a:prstGeom prst="rect">
            <a:avLst/>
          </a:prstGeom>
          <a:noFill/>
        </p:spPr>
        <p:txBody>
          <a:bodyPr wrap="none" rtlCol="0">
            <a:spAutoFit/>
          </a:bodyPr>
          <a:lstStyle/>
          <a:p>
            <a:r>
              <a:rPr lang="en-US" altLang="zh-CN" sz="1600" dirty="0" smtClean="0">
                <a:solidFill>
                  <a:srgbClr val="163A5A"/>
                </a:solidFill>
                <a:latin typeface="Kozuka Gothic Pro R" pitchFamily="34" charset="-128"/>
                <a:ea typeface="Kozuka Gothic Pro R" pitchFamily="34" charset="-128"/>
              </a:rPr>
              <a:t>POST COGNTIVE</a:t>
            </a:r>
            <a:endParaRPr lang="zh-CN" altLang="en-US" sz="1600" dirty="0">
              <a:solidFill>
                <a:srgbClr val="163A5A"/>
              </a:solidFill>
              <a:latin typeface="Kozuka Gothic Pro R" pitchFamily="34" charset="-128"/>
              <a:ea typeface="Kozuka Gothic Pro R" pitchFamily="34" charset="-128"/>
            </a:endParaRPr>
          </a:p>
        </p:txBody>
      </p:sp>
      <p:grpSp>
        <p:nvGrpSpPr>
          <p:cNvPr id="6" name="组合 5"/>
          <p:cNvGrpSpPr/>
          <p:nvPr/>
        </p:nvGrpSpPr>
        <p:grpSpPr>
          <a:xfrm>
            <a:off x="2980431" y="1940247"/>
            <a:ext cx="1301106" cy="1301106"/>
            <a:chOff x="2683251" y="1980687"/>
            <a:chExt cx="1301106" cy="1301106"/>
          </a:xfrm>
          <a:solidFill>
            <a:schemeClr val="tx2">
              <a:lumMod val="50000"/>
            </a:schemeClr>
          </a:solidFill>
          <a:effectLst>
            <a:outerShdw blurRad="254000" dist="254000" dir="8100000" algn="tr" rotWithShape="0">
              <a:prstClr val="black">
                <a:alpha val="50000"/>
              </a:prstClr>
            </a:outerShdw>
          </a:effectLst>
        </p:grpSpPr>
        <p:sp>
          <p:nvSpPr>
            <p:cNvPr id="88" name="椭圆 87"/>
            <p:cNvSpPr/>
            <p:nvPr/>
          </p:nvSpPr>
          <p:spPr>
            <a:xfrm>
              <a:off x="2683251" y="1980687"/>
              <a:ext cx="1301106" cy="130110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08" name="TextBox 107"/>
            <p:cNvSpPr txBox="1"/>
            <p:nvPr/>
          </p:nvSpPr>
          <p:spPr>
            <a:xfrm>
              <a:off x="3002623" y="2185262"/>
              <a:ext cx="662361" cy="830997"/>
            </a:xfrm>
            <a:prstGeom prst="rect">
              <a:avLst/>
            </a:prstGeom>
            <a:grpFill/>
          </p:spPr>
          <p:txBody>
            <a:bodyPr wrap="none" rtlCol="0">
              <a:spAutoFit/>
            </a:bodyPr>
            <a:lstStyle/>
            <a:p>
              <a:r>
                <a:rPr lang="en-US" altLang="zh-CN" sz="4800" dirty="0" smtClean="0">
                  <a:solidFill>
                    <a:schemeClr val="bg1"/>
                  </a:solidFill>
                  <a:latin typeface="Watford DB" pitchFamily="2" charset="0"/>
                  <a:ea typeface="造字工房劲黑（非商用）常规体" pitchFamily="50" charset="-122"/>
                </a:rPr>
                <a:t>2</a:t>
              </a:r>
              <a:endParaRPr lang="zh-CN" altLang="en-US" sz="4800" dirty="0">
                <a:solidFill>
                  <a:schemeClr val="bg1"/>
                </a:solidFill>
                <a:latin typeface="Watford DB" pitchFamily="2" charset="0"/>
                <a:ea typeface="造字工房劲黑（非商用）常规体" pitchFamily="50" charset="-122"/>
              </a:endParaRPr>
            </a:p>
          </p:txBody>
        </p:sp>
      </p:grpSp>
      <p:cxnSp>
        <p:nvCxnSpPr>
          <p:cNvPr id="38" name="直接连接符 37"/>
          <p:cNvCxnSpPr/>
          <p:nvPr/>
        </p:nvCxnSpPr>
        <p:spPr>
          <a:xfrm flipV="1">
            <a:off x="4572000" y="1940247"/>
            <a:ext cx="0" cy="130110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down)">
                                      <p:cBhvr>
                                        <p:cTn id="7" dur="500"/>
                                        <p:tgtEl>
                                          <p:spTgt spid="38"/>
                                        </p:tgtEl>
                                      </p:cBhvr>
                                    </p:animEffect>
                                  </p:childTnLst>
                                </p:cTn>
                              </p:par>
                            </p:childTnLst>
                          </p:cTn>
                        </p:par>
                        <p:par>
                          <p:cTn id="8" fill="hold">
                            <p:stCondLst>
                              <p:cond delay="500"/>
                            </p:stCondLst>
                            <p:childTnLst>
                              <p:par>
                                <p:cTn id="9" presetID="12" presetClass="entr" presetSubtype="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p:tgtEl>
                                          <p:spTgt spid="6"/>
                                        </p:tgtEl>
                                        <p:attrNameLst>
                                          <p:attrName>ppt_x</p:attrName>
                                        </p:attrNameLst>
                                      </p:cBhvr>
                                      <p:tavLst>
                                        <p:tav tm="0">
                                          <p:val>
                                            <p:strVal val="#ppt_x+#ppt_w*1.125000"/>
                                          </p:val>
                                        </p:tav>
                                        <p:tav tm="100000">
                                          <p:val>
                                            <p:strVal val="#ppt_x"/>
                                          </p:val>
                                        </p:tav>
                                      </p:tavLst>
                                    </p:anim>
                                    <p:animEffect transition="in" filter="wipe(left)">
                                      <p:cBhvr>
                                        <p:cTn id="12" dur="500"/>
                                        <p:tgtEl>
                                          <p:spTgt spid="6"/>
                                        </p:tgtEl>
                                      </p:cBhvr>
                                    </p:animEffect>
                                  </p:childTnLst>
                                </p:cTn>
                              </p:par>
                              <p:par>
                                <p:cTn id="13" presetID="12" presetClass="entr" presetSubtype="8" fill="hold" grpId="0" nodeType="with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p:tgtEl>
                                          <p:spTgt spid="94"/>
                                        </p:tgtEl>
                                        <p:attrNameLst>
                                          <p:attrName>ppt_x</p:attrName>
                                        </p:attrNameLst>
                                      </p:cBhvr>
                                      <p:tavLst>
                                        <p:tav tm="0">
                                          <p:val>
                                            <p:strVal val="#ppt_x-#ppt_w*1.125000"/>
                                          </p:val>
                                        </p:tav>
                                        <p:tav tm="100000">
                                          <p:val>
                                            <p:strVal val="#ppt_x"/>
                                          </p:val>
                                        </p:tav>
                                      </p:tavLst>
                                    </p:anim>
                                    <p:animEffect transition="in" filter="wipe(right)">
                                      <p:cBhvr>
                                        <p:cTn id="16" dur="500"/>
                                        <p:tgtEl>
                                          <p:spTgt spid="94"/>
                                        </p:tgtEl>
                                      </p:cBhvr>
                                    </p:animEffect>
                                  </p:childTnLst>
                                </p:cTn>
                              </p:par>
                              <p:par>
                                <p:cTn id="17" presetID="12" presetClass="entr" presetSubtype="8" fill="hold" grpId="0" nodeType="withEffect">
                                  <p:stCondLst>
                                    <p:cond delay="0"/>
                                  </p:stCondLst>
                                  <p:childTnLst>
                                    <p:set>
                                      <p:cBhvr>
                                        <p:cTn id="18" dur="1" fill="hold">
                                          <p:stCondLst>
                                            <p:cond delay="0"/>
                                          </p:stCondLst>
                                        </p:cTn>
                                        <p:tgtEl>
                                          <p:spTgt spid="116"/>
                                        </p:tgtEl>
                                        <p:attrNameLst>
                                          <p:attrName>style.visibility</p:attrName>
                                        </p:attrNameLst>
                                      </p:cBhvr>
                                      <p:to>
                                        <p:strVal val="visible"/>
                                      </p:to>
                                    </p:set>
                                    <p:anim calcmode="lin" valueType="num">
                                      <p:cBhvr additive="base">
                                        <p:cTn id="19" dur="500"/>
                                        <p:tgtEl>
                                          <p:spTgt spid="116"/>
                                        </p:tgtEl>
                                        <p:attrNameLst>
                                          <p:attrName>ppt_x</p:attrName>
                                        </p:attrNameLst>
                                      </p:cBhvr>
                                      <p:tavLst>
                                        <p:tav tm="0">
                                          <p:val>
                                            <p:strVal val="#ppt_x-#ppt_w*1.125000"/>
                                          </p:val>
                                        </p:tav>
                                        <p:tav tm="100000">
                                          <p:val>
                                            <p:strVal val="#ppt_x"/>
                                          </p:val>
                                        </p:tav>
                                      </p:tavLst>
                                    </p:anim>
                                    <p:animEffect transition="in" filter="wipe(right)">
                                      <p:cBhvr>
                                        <p:cTn id="20"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1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圆角矩形 5"/>
          <p:cNvSpPr/>
          <p:nvPr/>
        </p:nvSpPr>
        <p:spPr>
          <a:xfrm>
            <a:off x="1220460" y="1349884"/>
            <a:ext cx="3397260" cy="1643090"/>
          </a:xfrm>
          <a:prstGeom prst="roundRect">
            <a:avLst>
              <a:gd name="adj" fmla="val 12535"/>
            </a:avLst>
          </a:prstGeom>
          <a:gradFill>
            <a:gsLst>
              <a:gs pos="92000">
                <a:srgbClr val="FAFCFB"/>
              </a:gs>
              <a:gs pos="15000">
                <a:srgbClr val="CDCED0"/>
              </a:gs>
            </a:gsLst>
            <a:lin ang="2700000" scaled="1"/>
          </a:gradFill>
          <a:ln w="22225">
            <a:gradFill>
              <a:gsLst>
                <a:gs pos="36000">
                  <a:srgbClr val="FCFCFC"/>
                </a:gs>
                <a:gs pos="71000">
                  <a:srgbClr val="FAFCFB"/>
                </a:gs>
              </a:gsLst>
              <a:lin ang="3000000" scaled="0"/>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ea typeface="微软雅黑" panose="020B0503020204020204" pitchFamily="34" charset="-122"/>
            </a:endParaRPr>
          </a:p>
        </p:txBody>
      </p:sp>
      <p:pic>
        <p:nvPicPr>
          <p:cNvPr id="14" name="图片 13"/>
          <p:cNvPicPr>
            <a:picLocks noChangeAspect="1"/>
          </p:cNvPicPr>
          <p:nvPr/>
        </p:nvPicPr>
        <p:blipFill rotWithShape="1">
          <a:blip r:embed="rId1" cstate="print">
            <a:extLst>
              <a:ext uri="{28A0092B-C50C-407E-A947-70E740481C1C}">
                <a14:useLocalDpi xmlns:a14="http://schemas.microsoft.com/office/drawing/2010/main" val="0"/>
              </a:ext>
            </a:extLst>
          </a:blip>
          <a:srcRect l="29018" t="45777" r="45184" b="1"/>
          <a:stretch>
            <a:fillRect/>
          </a:stretch>
        </p:blipFill>
        <p:spPr>
          <a:xfrm>
            <a:off x="1371975" y="1462357"/>
            <a:ext cx="1295025" cy="1492755"/>
          </a:xfrm>
          <a:prstGeom prst="rect">
            <a:avLst/>
          </a:prstGeom>
          <a:solidFill>
            <a:srgbClr val="FFFFFF">
              <a:shade val="85000"/>
            </a:srgbClr>
          </a:solidFill>
          <a:ln w="381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51" name="组合 50"/>
          <p:cNvGrpSpPr/>
          <p:nvPr/>
        </p:nvGrpSpPr>
        <p:grpSpPr>
          <a:xfrm>
            <a:off x="2375115" y="1905585"/>
            <a:ext cx="601447" cy="589655"/>
            <a:chOff x="2375115" y="1905585"/>
            <a:chExt cx="601447" cy="589655"/>
          </a:xfrm>
        </p:grpSpPr>
        <p:grpSp>
          <p:nvGrpSpPr>
            <p:cNvPr id="15" name="组合 14"/>
            <p:cNvGrpSpPr/>
            <p:nvPr/>
          </p:nvGrpSpPr>
          <p:grpSpPr>
            <a:xfrm>
              <a:off x="2395537" y="1920118"/>
              <a:ext cx="561653" cy="575122"/>
              <a:chOff x="304800" y="673100"/>
              <a:chExt cx="4000500" cy="4000500"/>
            </a:xfrm>
            <a:effectLst>
              <a:outerShdw blurRad="444500" dist="254000" dir="8100000" algn="tr" rotWithShape="0">
                <a:prstClr val="black">
                  <a:alpha val="50000"/>
                </a:prstClr>
              </a:outerShdw>
            </a:effectLst>
          </p:grpSpPr>
          <p:sp>
            <p:nvSpPr>
              <p:cNvPr id="16" name="同心圆 1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163A5A"/>
                  </a:solidFill>
                  <a:ea typeface="微软雅黑" panose="020B0503020204020204" pitchFamily="34" charset="-122"/>
                </a:endParaRPr>
              </a:p>
            </p:txBody>
          </p:sp>
          <p:sp>
            <p:nvSpPr>
              <p:cNvPr id="17" name="椭圆 1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solidFill>
                    <a:srgbClr val="163A5A"/>
                  </a:solidFill>
                  <a:ea typeface="微软雅黑" panose="020B0503020204020204" pitchFamily="34" charset="-122"/>
                </a:endParaRPr>
              </a:p>
            </p:txBody>
          </p:sp>
        </p:grpSp>
        <p:sp>
          <p:nvSpPr>
            <p:cNvPr id="18" name="TextBox 17"/>
            <p:cNvSpPr txBox="1"/>
            <p:nvPr/>
          </p:nvSpPr>
          <p:spPr>
            <a:xfrm>
              <a:off x="2375115" y="1905585"/>
              <a:ext cx="601447" cy="584775"/>
            </a:xfrm>
            <a:prstGeom prst="rect">
              <a:avLst/>
            </a:prstGeom>
            <a:noFill/>
          </p:spPr>
          <p:txBody>
            <a:bodyPr wrap="none" rtlCol="0">
              <a:spAutoFit/>
            </a:bodyPr>
            <a:lstStyle/>
            <a:p>
              <a:r>
                <a:rPr lang="en-US" altLang="zh-CN" sz="3200" dirty="0" smtClean="0">
                  <a:solidFill>
                    <a:srgbClr val="163A5A"/>
                  </a:solidFill>
                  <a:ea typeface="微软雅黑" panose="020B0503020204020204" pitchFamily="34" charset="-122"/>
                </a:rPr>
                <a:t>01</a:t>
              </a:r>
              <a:endParaRPr lang="zh-CN" altLang="en-US" sz="3200" dirty="0">
                <a:solidFill>
                  <a:srgbClr val="163A5A"/>
                </a:solidFill>
                <a:ea typeface="微软雅黑" panose="020B0503020204020204" pitchFamily="34" charset="-122"/>
              </a:endParaRPr>
            </a:p>
          </p:txBody>
        </p:sp>
      </p:grpSp>
      <p:sp>
        <p:nvSpPr>
          <p:cNvPr id="19" name="TextBox 18"/>
          <p:cNvSpPr txBox="1"/>
          <p:nvPr/>
        </p:nvSpPr>
        <p:spPr>
          <a:xfrm>
            <a:off x="2864619" y="1603272"/>
            <a:ext cx="1646605" cy="338554"/>
          </a:xfrm>
          <a:prstGeom prst="rect">
            <a:avLst/>
          </a:prstGeom>
          <a:noFill/>
        </p:spPr>
        <p:txBody>
          <a:bodyPr wrap="none" rtlCol="0">
            <a:spAutoFit/>
          </a:bodyPr>
          <a:lstStyle/>
          <a:p>
            <a:r>
              <a:rPr lang="zh-CN" altLang="en-US" sz="1600" spc="300" dirty="0" smtClean="0">
                <a:latin typeface="方正兰亭细黑_GBK" pitchFamily="2" charset="-122"/>
                <a:ea typeface="方正兰亭细黑_GBK" pitchFamily="2" charset="-122"/>
              </a:rPr>
              <a:t>已完成项目一</a:t>
            </a:r>
            <a:endParaRPr lang="zh-CN" altLang="en-US" sz="1600" spc="300" dirty="0">
              <a:latin typeface="方正兰亭细黑_GBK" pitchFamily="2" charset="-122"/>
              <a:ea typeface="方正兰亭细黑_GBK" pitchFamily="2" charset="-122"/>
            </a:endParaRPr>
          </a:p>
        </p:txBody>
      </p:sp>
      <p:sp>
        <p:nvSpPr>
          <p:cNvPr id="20" name="矩形 19"/>
          <p:cNvSpPr/>
          <p:nvPr/>
        </p:nvSpPr>
        <p:spPr>
          <a:xfrm>
            <a:off x="3016835" y="1999842"/>
            <a:ext cx="1342171" cy="738664"/>
          </a:xfrm>
          <a:prstGeom prst="rect">
            <a:avLst/>
          </a:prstGeom>
        </p:spPr>
        <p:txBody>
          <a:bodyPr wrap="square">
            <a:spAutoFit/>
          </a:bodyPr>
          <a:lstStyle/>
          <a:p>
            <a:pPr algn="ctr"/>
            <a:r>
              <a:rPr lang="zh-CN" altLang="en-US" sz="1050" dirty="0">
                <a:solidFill>
                  <a:srgbClr val="163A5A"/>
                </a:solidFill>
                <a:ea typeface="微软雅黑" panose="020B0503020204020204" pitchFamily="34" charset="-122"/>
              </a:rPr>
              <a:t>您的内容打在这里，或者通过复制您的文本后，在此框中选择</a:t>
            </a:r>
            <a:endParaRPr lang="zh-CN" altLang="en-US" sz="1050" dirty="0">
              <a:solidFill>
                <a:srgbClr val="163A5A"/>
              </a:solidFill>
              <a:ea typeface="微软雅黑" panose="020B0503020204020204" pitchFamily="34" charset="-122"/>
            </a:endParaRPr>
          </a:p>
        </p:txBody>
      </p:sp>
      <p:sp>
        <p:nvSpPr>
          <p:cNvPr id="21" name="圆角矩形 20"/>
          <p:cNvSpPr/>
          <p:nvPr/>
        </p:nvSpPr>
        <p:spPr>
          <a:xfrm>
            <a:off x="4931400" y="1349884"/>
            <a:ext cx="3397260" cy="1643090"/>
          </a:xfrm>
          <a:prstGeom prst="roundRect">
            <a:avLst>
              <a:gd name="adj" fmla="val 12535"/>
            </a:avLst>
          </a:prstGeom>
          <a:gradFill>
            <a:gsLst>
              <a:gs pos="92000">
                <a:srgbClr val="FAFCFB"/>
              </a:gs>
              <a:gs pos="15000">
                <a:srgbClr val="CDCED0"/>
              </a:gs>
            </a:gsLst>
            <a:lin ang="2700000" scaled="1"/>
          </a:gradFill>
          <a:ln w="22225">
            <a:gradFill>
              <a:gsLst>
                <a:gs pos="36000">
                  <a:srgbClr val="FCFCFC"/>
                </a:gs>
                <a:gs pos="71000">
                  <a:srgbClr val="FAFCFB"/>
                </a:gs>
              </a:gsLst>
              <a:lin ang="3000000" scaled="0"/>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ea typeface="微软雅黑" panose="020B0503020204020204" pitchFamily="34" charset="-122"/>
            </a:endParaRPr>
          </a:p>
        </p:txBody>
      </p:sp>
      <p:pic>
        <p:nvPicPr>
          <p:cNvPr id="22" name="图片 21"/>
          <p:cNvPicPr>
            <a:picLocks noChangeAspect="1"/>
          </p:cNvPicPr>
          <p:nvPr/>
        </p:nvPicPr>
        <p:blipFill rotWithShape="1">
          <a:blip r:embed="rId1" cstate="print">
            <a:extLst>
              <a:ext uri="{28A0092B-C50C-407E-A947-70E740481C1C}">
                <a14:useLocalDpi xmlns:a14="http://schemas.microsoft.com/office/drawing/2010/main" val="0"/>
              </a:ext>
            </a:extLst>
          </a:blip>
          <a:srcRect l="29018" t="45777" r="45184" b="1"/>
          <a:stretch>
            <a:fillRect/>
          </a:stretch>
        </p:blipFill>
        <p:spPr>
          <a:xfrm>
            <a:off x="5082915" y="1462357"/>
            <a:ext cx="1295025" cy="1492755"/>
          </a:xfrm>
          <a:prstGeom prst="rect">
            <a:avLst/>
          </a:prstGeom>
          <a:solidFill>
            <a:srgbClr val="FFFFFF">
              <a:shade val="85000"/>
            </a:srgbClr>
          </a:solidFill>
          <a:ln w="381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52" name="组合 51"/>
          <p:cNvGrpSpPr/>
          <p:nvPr/>
        </p:nvGrpSpPr>
        <p:grpSpPr>
          <a:xfrm>
            <a:off x="6086055" y="1905585"/>
            <a:ext cx="601447" cy="589655"/>
            <a:chOff x="6086055" y="1905585"/>
            <a:chExt cx="601447" cy="589655"/>
          </a:xfrm>
        </p:grpSpPr>
        <p:grpSp>
          <p:nvGrpSpPr>
            <p:cNvPr id="23" name="组合 22"/>
            <p:cNvGrpSpPr/>
            <p:nvPr/>
          </p:nvGrpSpPr>
          <p:grpSpPr>
            <a:xfrm>
              <a:off x="6106477" y="1920118"/>
              <a:ext cx="561653" cy="575122"/>
              <a:chOff x="304800" y="673100"/>
              <a:chExt cx="4000500" cy="4000500"/>
            </a:xfrm>
            <a:effectLst>
              <a:outerShdw blurRad="444500" dist="254000" dir="8100000" algn="tr" rotWithShape="0">
                <a:prstClr val="black">
                  <a:alpha val="50000"/>
                </a:prstClr>
              </a:outerShdw>
            </a:effectLst>
          </p:grpSpPr>
          <p:sp>
            <p:nvSpPr>
              <p:cNvPr id="24" name="同心圆 2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163A5A"/>
                  </a:solidFill>
                  <a:ea typeface="微软雅黑" panose="020B0503020204020204" pitchFamily="34" charset="-122"/>
                </a:endParaRPr>
              </a:p>
            </p:txBody>
          </p:sp>
          <p:sp>
            <p:nvSpPr>
              <p:cNvPr id="25" name="椭圆 24"/>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solidFill>
                    <a:srgbClr val="163A5A"/>
                  </a:solidFill>
                  <a:ea typeface="微软雅黑" panose="020B0503020204020204" pitchFamily="34" charset="-122"/>
                </a:endParaRPr>
              </a:p>
            </p:txBody>
          </p:sp>
        </p:grpSp>
        <p:sp>
          <p:nvSpPr>
            <p:cNvPr id="26" name="TextBox 25"/>
            <p:cNvSpPr txBox="1"/>
            <p:nvPr/>
          </p:nvSpPr>
          <p:spPr>
            <a:xfrm>
              <a:off x="6086055" y="1905585"/>
              <a:ext cx="601447" cy="584775"/>
            </a:xfrm>
            <a:prstGeom prst="rect">
              <a:avLst/>
            </a:prstGeom>
            <a:noFill/>
          </p:spPr>
          <p:txBody>
            <a:bodyPr wrap="none" rtlCol="0">
              <a:spAutoFit/>
            </a:bodyPr>
            <a:lstStyle/>
            <a:p>
              <a:r>
                <a:rPr lang="en-US" altLang="zh-CN" sz="3200" dirty="0" smtClean="0">
                  <a:solidFill>
                    <a:srgbClr val="163A5A"/>
                  </a:solidFill>
                  <a:ea typeface="微软雅黑" panose="020B0503020204020204" pitchFamily="34" charset="-122"/>
                </a:rPr>
                <a:t>02</a:t>
              </a:r>
              <a:endParaRPr lang="zh-CN" altLang="en-US" sz="3200" dirty="0">
                <a:solidFill>
                  <a:srgbClr val="163A5A"/>
                </a:solidFill>
                <a:ea typeface="微软雅黑" panose="020B0503020204020204" pitchFamily="34" charset="-122"/>
              </a:endParaRPr>
            </a:p>
          </p:txBody>
        </p:sp>
      </p:grpSp>
      <p:sp>
        <p:nvSpPr>
          <p:cNvPr id="27" name="TextBox 26"/>
          <p:cNvSpPr txBox="1"/>
          <p:nvPr/>
        </p:nvSpPr>
        <p:spPr>
          <a:xfrm>
            <a:off x="6575559" y="1603272"/>
            <a:ext cx="1646605" cy="338554"/>
          </a:xfrm>
          <a:prstGeom prst="rect">
            <a:avLst/>
          </a:prstGeom>
          <a:noFill/>
        </p:spPr>
        <p:txBody>
          <a:bodyPr wrap="none" rtlCol="0">
            <a:spAutoFit/>
          </a:bodyPr>
          <a:lstStyle/>
          <a:p>
            <a:r>
              <a:rPr lang="zh-CN" altLang="en-US" sz="1600" spc="300" dirty="0" smtClean="0">
                <a:latin typeface="方正兰亭细黑_GBK" pitchFamily="2" charset="-122"/>
                <a:ea typeface="方正兰亭细黑_GBK" pitchFamily="2" charset="-122"/>
              </a:rPr>
              <a:t>已完成项目儿</a:t>
            </a:r>
            <a:endParaRPr lang="zh-CN" altLang="en-US" sz="1600" spc="300" dirty="0">
              <a:latin typeface="方正兰亭细黑_GBK" pitchFamily="2" charset="-122"/>
              <a:ea typeface="方正兰亭细黑_GBK" pitchFamily="2" charset="-122"/>
            </a:endParaRPr>
          </a:p>
        </p:txBody>
      </p:sp>
      <p:sp>
        <p:nvSpPr>
          <p:cNvPr id="28" name="矩形 27"/>
          <p:cNvSpPr/>
          <p:nvPr/>
        </p:nvSpPr>
        <p:spPr>
          <a:xfrm>
            <a:off x="6727775" y="1999842"/>
            <a:ext cx="1342171" cy="738664"/>
          </a:xfrm>
          <a:prstGeom prst="rect">
            <a:avLst/>
          </a:prstGeom>
        </p:spPr>
        <p:txBody>
          <a:bodyPr wrap="square">
            <a:spAutoFit/>
          </a:bodyPr>
          <a:lstStyle/>
          <a:p>
            <a:pPr algn="ctr"/>
            <a:r>
              <a:rPr lang="zh-CN" altLang="en-US" sz="1050" dirty="0">
                <a:solidFill>
                  <a:srgbClr val="163A5A"/>
                </a:solidFill>
                <a:ea typeface="微软雅黑" panose="020B0503020204020204" pitchFamily="34" charset="-122"/>
              </a:rPr>
              <a:t>您的内容打在这里，或者通过复制您的文本后，在此框中选择</a:t>
            </a:r>
            <a:endParaRPr lang="zh-CN" altLang="en-US" sz="1050" dirty="0">
              <a:solidFill>
                <a:srgbClr val="163A5A"/>
              </a:solidFill>
              <a:ea typeface="微软雅黑" panose="020B0503020204020204" pitchFamily="34" charset="-122"/>
            </a:endParaRPr>
          </a:p>
        </p:txBody>
      </p:sp>
      <p:sp>
        <p:nvSpPr>
          <p:cNvPr id="29" name="圆角矩形 28"/>
          <p:cNvSpPr/>
          <p:nvPr/>
        </p:nvSpPr>
        <p:spPr>
          <a:xfrm>
            <a:off x="4931400" y="3209164"/>
            <a:ext cx="3397260" cy="1643090"/>
          </a:xfrm>
          <a:prstGeom prst="roundRect">
            <a:avLst>
              <a:gd name="adj" fmla="val 12535"/>
            </a:avLst>
          </a:prstGeom>
          <a:gradFill>
            <a:gsLst>
              <a:gs pos="92000">
                <a:srgbClr val="FAFCFB"/>
              </a:gs>
              <a:gs pos="15000">
                <a:srgbClr val="CDCED0"/>
              </a:gs>
            </a:gsLst>
            <a:lin ang="2700000" scaled="1"/>
          </a:gradFill>
          <a:ln w="22225">
            <a:gradFill>
              <a:gsLst>
                <a:gs pos="36000">
                  <a:srgbClr val="FCFCFC"/>
                </a:gs>
                <a:gs pos="71000">
                  <a:srgbClr val="FAFCFB"/>
                </a:gs>
              </a:gsLst>
              <a:lin ang="3000000" scaled="0"/>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ea typeface="微软雅黑" panose="020B0503020204020204" pitchFamily="34" charset="-122"/>
            </a:endParaRPr>
          </a:p>
        </p:txBody>
      </p:sp>
      <p:pic>
        <p:nvPicPr>
          <p:cNvPr id="30" name="图片 29"/>
          <p:cNvPicPr>
            <a:picLocks noChangeAspect="1"/>
          </p:cNvPicPr>
          <p:nvPr/>
        </p:nvPicPr>
        <p:blipFill rotWithShape="1">
          <a:blip r:embed="rId1" cstate="print">
            <a:extLst>
              <a:ext uri="{28A0092B-C50C-407E-A947-70E740481C1C}">
                <a14:useLocalDpi xmlns:a14="http://schemas.microsoft.com/office/drawing/2010/main" val="0"/>
              </a:ext>
            </a:extLst>
          </a:blip>
          <a:srcRect l="29018" t="45777" r="45184" b="1"/>
          <a:stretch>
            <a:fillRect/>
          </a:stretch>
        </p:blipFill>
        <p:spPr>
          <a:xfrm>
            <a:off x="5082915" y="3321637"/>
            <a:ext cx="1295025" cy="1492755"/>
          </a:xfrm>
          <a:prstGeom prst="rect">
            <a:avLst/>
          </a:prstGeom>
          <a:solidFill>
            <a:srgbClr val="FFFFFF">
              <a:shade val="85000"/>
            </a:srgbClr>
          </a:solidFill>
          <a:ln w="381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54" name="组合 53"/>
          <p:cNvGrpSpPr/>
          <p:nvPr/>
        </p:nvGrpSpPr>
        <p:grpSpPr>
          <a:xfrm>
            <a:off x="6086055" y="3764865"/>
            <a:ext cx="601447" cy="589655"/>
            <a:chOff x="6086055" y="3764865"/>
            <a:chExt cx="601447" cy="589655"/>
          </a:xfrm>
        </p:grpSpPr>
        <p:grpSp>
          <p:nvGrpSpPr>
            <p:cNvPr id="31" name="组合 30"/>
            <p:cNvGrpSpPr/>
            <p:nvPr/>
          </p:nvGrpSpPr>
          <p:grpSpPr>
            <a:xfrm>
              <a:off x="6106477" y="3779398"/>
              <a:ext cx="561653" cy="575122"/>
              <a:chOff x="304800" y="673100"/>
              <a:chExt cx="4000500" cy="4000500"/>
            </a:xfrm>
            <a:effectLst>
              <a:outerShdw blurRad="444500" dist="254000" dir="8100000" algn="tr" rotWithShape="0">
                <a:prstClr val="black">
                  <a:alpha val="50000"/>
                </a:prstClr>
              </a:outerShdw>
            </a:effectLst>
          </p:grpSpPr>
          <p:sp>
            <p:nvSpPr>
              <p:cNvPr id="32" name="同心圆 3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163A5A"/>
                  </a:solidFill>
                  <a:ea typeface="微软雅黑" panose="020B0503020204020204" pitchFamily="34" charset="-122"/>
                </a:endParaRPr>
              </a:p>
            </p:txBody>
          </p:sp>
          <p:sp>
            <p:nvSpPr>
              <p:cNvPr id="33" name="椭圆 3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solidFill>
                    <a:srgbClr val="163A5A"/>
                  </a:solidFill>
                  <a:ea typeface="微软雅黑" panose="020B0503020204020204" pitchFamily="34" charset="-122"/>
                </a:endParaRPr>
              </a:p>
            </p:txBody>
          </p:sp>
        </p:grpSp>
        <p:sp>
          <p:nvSpPr>
            <p:cNvPr id="34" name="TextBox 33"/>
            <p:cNvSpPr txBox="1"/>
            <p:nvPr/>
          </p:nvSpPr>
          <p:spPr>
            <a:xfrm>
              <a:off x="6086055" y="3764865"/>
              <a:ext cx="601447" cy="584775"/>
            </a:xfrm>
            <a:prstGeom prst="rect">
              <a:avLst/>
            </a:prstGeom>
            <a:noFill/>
          </p:spPr>
          <p:txBody>
            <a:bodyPr wrap="none" rtlCol="0">
              <a:spAutoFit/>
            </a:bodyPr>
            <a:lstStyle/>
            <a:p>
              <a:r>
                <a:rPr lang="en-US" altLang="zh-CN" sz="3200" dirty="0" smtClean="0">
                  <a:solidFill>
                    <a:srgbClr val="163A5A"/>
                  </a:solidFill>
                  <a:ea typeface="微软雅黑" panose="020B0503020204020204" pitchFamily="34" charset="-122"/>
                </a:rPr>
                <a:t>04</a:t>
              </a:r>
              <a:endParaRPr lang="zh-CN" altLang="en-US" sz="3200" dirty="0">
                <a:solidFill>
                  <a:srgbClr val="163A5A"/>
                </a:solidFill>
                <a:ea typeface="微软雅黑" panose="020B0503020204020204" pitchFamily="34" charset="-122"/>
              </a:endParaRPr>
            </a:p>
          </p:txBody>
        </p:sp>
      </p:grpSp>
      <p:sp>
        <p:nvSpPr>
          <p:cNvPr id="35" name="TextBox 34"/>
          <p:cNvSpPr txBox="1"/>
          <p:nvPr/>
        </p:nvSpPr>
        <p:spPr>
          <a:xfrm>
            <a:off x="6575559" y="3462552"/>
            <a:ext cx="1646605" cy="338554"/>
          </a:xfrm>
          <a:prstGeom prst="rect">
            <a:avLst/>
          </a:prstGeom>
          <a:noFill/>
        </p:spPr>
        <p:txBody>
          <a:bodyPr wrap="none" rtlCol="0">
            <a:spAutoFit/>
          </a:bodyPr>
          <a:lstStyle/>
          <a:p>
            <a:r>
              <a:rPr lang="zh-CN" altLang="en-US" sz="1600" spc="300" dirty="0" smtClean="0">
                <a:latin typeface="方正兰亭细黑_GBK" pitchFamily="2" charset="-122"/>
                <a:ea typeface="方正兰亭细黑_GBK" pitchFamily="2" charset="-122"/>
              </a:rPr>
              <a:t>已完成项目四</a:t>
            </a:r>
            <a:endParaRPr lang="zh-CN" altLang="en-US" sz="1600" spc="300" dirty="0">
              <a:latin typeface="方正兰亭细黑_GBK" pitchFamily="2" charset="-122"/>
              <a:ea typeface="方正兰亭细黑_GBK" pitchFamily="2" charset="-122"/>
            </a:endParaRPr>
          </a:p>
        </p:txBody>
      </p:sp>
      <p:sp>
        <p:nvSpPr>
          <p:cNvPr id="36" name="矩形 35"/>
          <p:cNvSpPr/>
          <p:nvPr/>
        </p:nvSpPr>
        <p:spPr>
          <a:xfrm>
            <a:off x="6727775" y="3859122"/>
            <a:ext cx="1342171" cy="738664"/>
          </a:xfrm>
          <a:prstGeom prst="rect">
            <a:avLst/>
          </a:prstGeom>
        </p:spPr>
        <p:txBody>
          <a:bodyPr wrap="square">
            <a:spAutoFit/>
          </a:bodyPr>
          <a:lstStyle/>
          <a:p>
            <a:pPr algn="ctr"/>
            <a:r>
              <a:rPr lang="zh-CN" altLang="en-US" sz="1050" dirty="0">
                <a:solidFill>
                  <a:srgbClr val="163A5A"/>
                </a:solidFill>
                <a:ea typeface="微软雅黑" panose="020B0503020204020204" pitchFamily="34" charset="-122"/>
              </a:rPr>
              <a:t>您的内容打在这里，或者通过复制您的文本后，在此框中选择</a:t>
            </a:r>
            <a:endParaRPr lang="zh-CN" altLang="en-US" sz="1050" dirty="0">
              <a:solidFill>
                <a:srgbClr val="163A5A"/>
              </a:solidFill>
              <a:ea typeface="微软雅黑" panose="020B0503020204020204" pitchFamily="34" charset="-122"/>
            </a:endParaRPr>
          </a:p>
        </p:txBody>
      </p:sp>
      <p:sp>
        <p:nvSpPr>
          <p:cNvPr id="37" name="圆角矩形 36"/>
          <p:cNvSpPr/>
          <p:nvPr/>
        </p:nvSpPr>
        <p:spPr>
          <a:xfrm>
            <a:off x="1220460" y="3209164"/>
            <a:ext cx="3397260" cy="1643090"/>
          </a:xfrm>
          <a:prstGeom prst="roundRect">
            <a:avLst>
              <a:gd name="adj" fmla="val 12535"/>
            </a:avLst>
          </a:prstGeom>
          <a:gradFill>
            <a:gsLst>
              <a:gs pos="92000">
                <a:srgbClr val="FAFCFB"/>
              </a:gs>
              <a:gs pos="15000">
                <a:srgbClr val="CDCED0"/>
              </a:gs>
            </a:gsLst>
            <a:lin ang="2700000" scaled="1"/>
          </a:gradFill>
          <a:ln w="22225">
            <a:gradFill>
              <a:gsLst>
                <a:gs pos="36000">
                  <a:srgbClr val="FCFCFC"/>
                </a:gs>
                <a:gs pos="71000">
                  <a:srgbClr val="FAFCFB"/>
                </a:gs>
              </a:gsLst>
              <a:lin ang="3000000" scaled="0"/>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ea typeface="微软雅黑" panose="020B0503020204020204" pitchFamily="34" charset="-122"/>
            </a:endParaRPr>
          </a:p>
        </p:txBody>
      </p:sp>
      <p:pic>
        <p:nvPicPr>
          <p:cNvPr id="38" name="图片 37"/>
          <p:cNvPicPr>
            <a:picLocks noChangeAspect="1"/>
          </p:cNvPicPr>
          <p:nvPr/>
        </p:nvPicPr>
        <p:blipFill rotWithShape="1">
          <a:blip r:embed="rId1" cstate="print">
            <a:extLst>
              <a:ext uri="{28A0092B-C50C-407E-A947-70E740481C1C}">
                <a14:useLocalDpi xmlns:a14="http://schemas.microsoft.com/office/drawing/2010/main" val="0"/>
              </a:ext>
            </a:extLst>
          </a:blip>
          <a:srcRect l="29018" t="45777" r="45184" b="1"/>
          <a:stretch>
            <a:fillRect/>
          </a:stretch>
        </p:blipFill>
        <p:spPr>
          <a:xfrm>
            <a:off x="1371975" y="3321637"/>
            <a:ext cx="1295025" cy="1492755"/>
          </a:xfrm>
          <a:prstGeom prst="rect">
            <a:avLst/>
          </a:prstGeom>
          <a:solidFill>
            <a:srgbClr val="FFFFFF">
              <a:shade val="85000"/>
            </a:srgbClr>
          </a:solidFill>
          <a:ln w="381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53" name="组合 52"/>
          <p:cNvGrpSpPr/>
          <p:nvPr/>
        </p:nvGrpSpPr>
        <p:grpSpPr>
          <a:xfrm>
            <a:off x="2375115" y="3764865"/>
            <a:ext cx="601447" cy="589655"/>
            <a:chOff x="2375115" y="3764865"/>
            <a:chExt cx="601447" cy="589655"/>
          </a:xfrm>
        </p:grpSpPr>
        <p:grpSp>
          <p:nvGrpSpPr>
            <p:cNvPr id="39" name="组合 38"/>
            <p:cNvGrpSpPr/>
            <p:nvPr/>
          </p:nvGrpSpPr>
          <p:grpSpPr>
            <a:xfrm>
              <a:off x="2395537" y="3779398"/>
              <a:ext cx="561653" cy="575122"/>
              <a:chOff x="304800" y="673100"/>
              <a:chExt cx="4000500" cy="4000500"/>
            </a:xfrm>
            <a:effectLst>
              <a:outerShdw blurRad="444500" dist="254000" dir="8100000" algn="tr" rotWithShape="0">
                <a:prstClr val="black">
                  <a:alpha val="50000"/>
                </a:prstClr>
              </a:outerShdw>
            </a:effectLst>
          </p:grpSpPr>
          <p:sp>
            <p:nvSpPr>
              <p:cNvPr id="40" name="同心圆 3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163A5A"/>
                  </a:solidFill>
                  <a:ea typeface="微软雅黑" panose="020B0503020204020204" pitchFamily="34" charset="-122"/>
                </a:endParaRPr>
              </a:p>
            </p:txBody>
          </p:sp>
          <p:sp>
            <p:nvSpPr>
              <p:cNvPr id="41" name="椭圆 40"/>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solidFill>
                    <a:srgbClr val="163A5A"/>
                  </a:solidFill>
                  <a:ea typeface="微软雅黑" panose="020B0503020204020204" pitchFamily="34" charset="-122"/>
                </a:endParaRPr>
              </a:p>
            </p:txBody>
          </p:sp>
        </p:grpSp>
        <p:sp>
          <p:nvSpPr>
            <p:cNvPr id="42" name="TextBox 41"/>
            <p:cNvSpPr txBox="1"/>
            <p:nvPr/>
          </p:nvSpPr>
          <p:spPr>
            <a:xfrm>
              <a:off x="2375115" y="3764865"/>
              <a:ext cx="601447" cy="584775"/>
            </a:xfrm>
            <a:prstGeom prst="rect">
              <a:avLst/>
            </a:prstGeom>
            <a:noFill/>
          </p:spPr>
          <p:txBody>
            <a:bodyPr wrap="none" rtlCol="0">
              <a:spAutoFit/>
            </a:bodyPr>
            <a:lstStyle/>
            <a:p>
              <a:r>
                <a:rPr lang="en-US" altLang="zh-CN" sz="3200" dirty="0" smtClean="0">
                  <a:solidFill>
                    <a:srgbClr val="163A5A"/>
                  </a:solidFill>
                  <a:ea typeface="微软雅黑" panose="020B0503020204020204" pitchFamily="34" charset="-122"/>
                </a:rPr>
                <a:t>03</a:t>
              </a:r>
              <a:endParaRPr lang="zh-CN" altLang="en-US" sz="3200" dirty="0">
                <a:solidFill>
                  <a:srgbClr val="163A5A"/>
                </a:solidFill>
                <a:ea typeface="微软雅黑" panose="020B0503020204020204" pitchFamily="34" charset="-122"/>
              </a:endParaRPr>
            </a:p>
          </p:txBody>
        </p:sp>
      </p:grpSp>
      <p:sp>
        <p:nvSpPr>
          <p:cNvPr id="43" name="TextBox 42"/>
          <p:cNvSpPr txBox="1"/>
          <p:nvPr/>
        </p:nvSpPr>
        <p:spPr>
          <a:xfrm>
            <a:off x="2864619" y="3462552"/>
            <a:ext cx="1646605" cy="338554"/>
          </a:xfrm>
          <a:prstGeom prst="rect">
            <a:avLst/>
          </a:prstGeom>
          <a:noFill/>
        </p:spPr>
        <p:txBody>
          <a:bodyPr wrap="none" rtlCol="0">
            <a:spAutoFit/>
          </a:bodyPr>
          <a:lstStyle/>
          <a:p>
            <a:r>
              <a:rPr lang="zh-CN" altLang="en-US" sz="1600" spc="300" dirty="0" smtClean="0">
                <a:latin typeface="方正兰亭细黑_GBK" pitchFamily="2" charset="-122"/>
                <a:ea typeface="方正兰亭细黑_GBK" pitchFamily="2" charset="-122"/>
              </a:rPr>
              <a:t>已完成项目三</a:t>
            </a:r>
            <a:endParaRPr lang="zh-CN" altLang="en-US" sz="1600" spc="300" dirty="0">
              <a:latin typeface="方正兰亭细黑_GBK" pitchFamily="2" charset="-122"/>
              <a:ea typeface="方正兰亭细黑_GBK" pitchFamily="2" charset="-122"/>
            </a:endParaRPr>
          </a:p>
        </p:txBody>
      </p:sp>
      <p:sp>
        <p:nvSpPr>
          <p:cNvPr id="44" name="矩形 43"/>
          <p:cNvSpPr/>
          <p:nvPr/>
        </p:nvSpPr>
        <p:spPr>
          <a:xfrm>
            <a:off x="3016835" y="3859122"/>
            <a:ext cx="1342171" cy="738664"/>
          </a:xfrm>
          <a:prstGeom prst="rect">
            <a:avLst/>
          </a:prstGeom>
        </p:spPr>
        <p:txBody>
          <a:bodyPr wrap="square">
            <a:spAutoFit/>
          </a:bodyPr>
          <a:lstStyle/>
          <a:p>
            <a:pPr algn="ctr"/>
            <a:r>
              <a:rPr lang="zh-CN" altLang="en-US" sz="1050" dirty="0">
                <a:solidFill>
                  <a:srgbClr val="163A5A"/>
                </a:solidFill>
                <a:ea typeface="微软雅黑" panose="020B0503020204020204" pitchFamily="34" charset="-122"/>
              </a:rPr>
              <a:t>您的内容打在这里，或者通过复制您的文本后，在此框中选择</a:t>
            </a:r>
            <a:endParaRPr lang="zh-CN" altLang="en-US" sz="1050" dirty="0">
              <a:solidFill>
                <a:srgbClr val="163A5A"/>
              </a:solidFill>
              <a:ea typeface="微软雅黑" panose="020B0503020204020204" pitchFamily="34" charset="-122"/>
            </a:endParaRPr>
          </a:p>
        </p:txBody>
      </p:sp>
      <p:cxnSp>
        <p:nvCxnSpPr>
          <p:cNvPr id="45" name="直接连接符 44"/>
          <p:cNvCxnSpPr/>
          <p:nvPr/>
        </p:nvCxnSpPr>
        <p:spPr>
          <a:xfrm>
            <a:off x="515257"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6" name="椭圆 45"/>
          <p:cNvSpPr/>
          <p:nvPr/>
        </p:nvSpPr>
        <p:spPr>
          <a:xfrm>
            <a:off x="646880" y="242192"/>
            <a:ext cx="274777" cy="274777"/>
          </a:xfrm>
          <a:prstGeom prst="ellipse">
            <a:avLst/>
          </a:prstGeom>
          <a:solidFill>
            <a:schemeClr val="tx2">
              <a:lumMod val="50000"/>
            </a:schemeClr>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47" name="TextBox 46"/>
          <p:cNvSpPr txBox="1"/>
          <p:nvPr/>
        </p:nvSpPr>
        <p:spPr>
          <a:xfrm>
            <a:off x="908957" y="206330"/>
            <a:ext cx="2839239" cy="400110"/>
          </a:xfrm>
          <a:prstGeom prst="rect">
            <a:avLst/>
          </a:prstGeom>
          <a:noFill/>
        </p:spPr>
        <p:txBody>
          <a:bodyPr wrap="none" rtlCol="0">
            <a:spAutoFit/>
          </a:bodyPr>
          <a:lstStyle/>
          <a:p>
            <a:r>
              <a:rPr lang="zh-CN" altLang="en-US" sz="2000" spc="300" dirty="0" smtClean="0">
                <a:latin typeface="方正兰亭细黑_GBK" pitchFamily="2" charset="-122"/>
                <a:ea typeface="方正兰亭细黑_GBK" pitchFamily="2" charset="-122"/>
              </a:rPr>
              <a:t>年度完成的主要工作</a:t>
            </a:r>
            <a:endParaRPr lang="zh-CN" altLang="en-US" sz="2000" spc="300" dirty="0">
              <a:latin typeface="方正兰亭细黑_GBK" pitchFamily="2" charset="-122"/>
              <a:ea typeface="方正兰亭细黑_GBK" pitchFamily="2" charset="-122"/>
            </a:endParaRPr>
          </a:p>
        </p:txBody>
      </p:sp>
      <p:cxnSp>
        <p:nvCxnSpPr>
          <p:cNvPr id="48" name="直接连接符 47"/>
          <p:cNvCxnSpPr/>
          <p:nvPr/>
        </p:nvCxnSpPr>
        <p:spPr>
          <a:xfrm>
            <a:off x="3632164" y="302089"/>
            <a:ext cx="0" cy="2085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246816" y="757929"/>
            <a:ext cx="2544286" cy="400110"/>
          </a:xfrm>
          <a:prstGeom prst="rect">
            <a:avLst/>
          </a:prstGeom>
          <a:noFill/>
        </p:spPr>
        <p:txBody>
          <a:bodyPr wrap="none" rtlCol="0">
            <a:spAutoFit/>
          </a:bodyPr>
          <a:lstStyle/>
          <a:p>
            <a:r>
              <a:rPr lang="zh-CN" altLang="en-US" sz="2000" spc="300" dirty="0">
                <a:solidFill>
                  <a:srgbClr val="163A5A"/>
                </a:solidFill>
                <a:latin typeface="方正兰亭细黑_GBK" pitchFamily="2" charset="-122"/>
                <a:ea typeface="方正兰亭细黑_GBK" pitchFamily="2" charset="-122"/>
              </a:rPr>
              <a:t>添加你的</a:t>
            </a:r>
            <a:r>
              <a:rPr lang="zh-CN" altLang="en-US" sz="2000" spc="300" dirty="0" smtClean="0">
                <a:solidFill>
                  <a:srgbClr val="163A5A"/>
                </a:solidFill>
                <a:latin typeface="方正兰亭细黑_GBK" pitchFamily="2" charset="-122"/>
                <a:ea typeface="方正兰亭细黑_GBK" pitchFamily="2" charset="-122"/>
              </a:rPr>
              <a:t>标题文字</a:t>
            </a:r>
            <a:endParaRPr lang="zh-CN" altLang="en-US" sz="2000" spc="300" dirty="0">
              <a:solidFill>
                <a:srgbClr val="163A5A"/>
              </a:solidFill>
              <a:latin typeface="方正兰亭细黑_GBK" pitchFamily="2" charset="-122"/>
              <a:ea typeface="方正兰亭细黑_GBK" pitchFamily="2" charset="-122"/>
            </a:endParaRPr>
          </a:p>
        </p:txBody>
      </p:sp>
      <p:sp>
        <p:nvSpPr>
          <p:cNvPr id="50" name="矩形 49"/>
          <p:cNvSpPr/>
          <p:nvPr/>
        </p:nvSpPr>
        <p:spPr>
          <a:xfrm>
            <a:off x="0" y="5013960"/>
            <a:ext cx="9144000" cy="121920"/>
          </a:xfrm>
          <a:prstGeom prst="rect">
            <a:avLst/>
          </a:prstGeom>
          <a:solidFill>
            <a:schemeClr val="tx2">
              <a:lumMod val="50000"/>
            </a:schemeClr>
          </a:solidFill>
          <a:ln>
            <a:solidFill>
              <a:srgbClr val="163A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300"/>
                                        <p:tgtEl>
                                          <p:spTgt spid="4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down)">
                                      <p:cBhvr>
                                        <p:cTn id="11" dur="300"/>
                                        <p:tgtEl>
                                          <p:spTgt spid="46"/>
                                        </p:tgtEl>
                                      </p:cBhvr>
                                    </p:animEffect>
                                  </p:childTnLst>
                                </p:cTn>
                              </p:par>
                            </p:childTnLst>
                          </p:cTn>
                        </p:par>
                        <p:par>
                          <p:cTn id="12" fill="hold">
                            <p:stCondLst>
                              <p:cond delay="1000"/>
                            </p:stCondLst>
                            <p:childTnLst>
                              <p:par>
                                <p:cTn id="13" presetID="12" presetClass="entr" presetSubtype="8" fill="hold" grpId="0" nodeType="afterEffect">
                                  <p:stCondLst>
                                    <p:cond delay="0"/>
                                  </p:stCondLst>
                                  <p:childTnLst>
                                    <p:set>
                                      <p:cBhvr>
                                        <p:cTn id="14" dur="1" fill="hold">
                                          <p:stCondLst>
                                            <p:cond delay="0"/>
                                          </p:stCondLst>
                                        </p:cTn>
                                        <p:tgtEl>
                                          <p:spTgt spid="47"/>
                                        </p:tgtEl>
                                        <p:attrNameLst>
                                          <p:attrName>style.visibility</p:attrName>
                                        </p:attrNameLst>
                                      </p:cBhvr>
                                      <p:to>
                                        <p:strVal val="visible"/>
                                      </p:to>
                                    </p:set>
                                    <p:anim calcmode="lin" valueType="num">
                                      <p:cBhvr additive="base">
                                        <p:cTn id="15" dur="500"/>
                                        <p:tgtEl>
                                          <p:spTgt spid="47"/>
                                        </p:tgtEl>
                                        <p:attrNameLst>
                                          <p:attrName>ppt_x</p:attrName>
                                        </p:attrNameLst>
                                      </p:cBhvr>
                                      <p:tavLst>
                                        <p:tav tm="0">
                                          <p:val>
                                            <p:strVal val="#ppt_x-#ppt_w*1.125000"/>
                                          </p:val>
                                        </p:tav>
                                        <p:tav tm="100000">
                                          <p:val>
                                            <p:strVal val="#ppt_x"/>
                                          </p:val>
                                        </p:tav>
                                      </p:tavLst>
                                    </p:anim>
                                    <p:animEffect transition="in" filter="wipe(right)">
                                      <p:cBhvr>
                                        <p:cTn id="16" dur="500"/>
                                        <p:tgtEl>
                                          <p:spTgt spid="47"/>
                                        </p:tgtEl>
                                      </p:cBhvr>
                                    </p:animEffect>
                                  </p:childTnLst>
                                </p:cTn>
                              </p:par>
                              <p:par>
                                <p:cTn id="17" presetID="12" presetClass="entr" presetSubtype="8" fill="hold" nodeType="withEffect">
                                  <p:stCondLst>
                                    <p:cond delay="0"/>
                                  </p:stCondLst>
                                  <p:childTnLst>
                                    <p:set>
                                      <p:cBhvr>
                                        <p:cTn id="18" dur="1" fill="hold">
                                          <p:stCondLst>
                                            <p:cond delay="0"/>
                                          </p:stCondLst>
                                        </p:cTn>
                                        <p:tgtEl>
                                          <p:spTgt spid="48"/>
                                        </p:tgtEl>
                                        <p:attrNameLst>
                                          <p:attrName>style.visibility</p:attrName>
                                        </p:attrNameLst>
                                      </p:cBhvr>
                                      <p:to>
                                        <p:strVal val="visible"/>
                                      </p:to>
                                    </p:set>
                                    <p:anim calcmode="lin" valueType="num">
                                      <p:cBhvr additive="base">
                                        <p:cTn id="19" dur="500"/>
                                        <p:tgtEl>
                                          <p:spTgt spid="48"/>
                                        </p:tgtEl>
                                        <p:attrNameLst>
                                          <p:attrName>ppt_x</p:attrName>
                                        </p:attrNameLst>
                                      </p:cBhvr>
                                      <p:tavLst>
                                        <p:tav tm="0">
                                          <p:val>
                                            <p:strVal val="#ppt_x-#ppt_w*1.125000"/>
                                          </p:val>
                                        </p:tav>
                                        <p:tav tm="100000">
                                          <p:val>
                                            <p:strVal val="#ppt_x"/>
                                          </p:val>
                                        </p:tav>
                                      </p:tavLst>
                                    </p:anim>
                                    <p:animEffect transition="in" filter="wipe(right)">
                                      <p:cBhvr>
                                        <p:cTn id="20" dur="500"/>
                                        <p:tgtEl>
                                          <p:spTgt spid="48"/>
                                        </p:tgtEl>
                                      </p:cBhvr>
                                    </p:animEffect>
                                  </p:childTnLst>
                                </p:cTn>
                              </p:par>
                            </p:childTnLst>
                          </p:cTn>
                        </p:par>
                        <p:par>
                          <p:cTn id="21" fill="hold">
                            <p:stCondLst>
                              <p:cond delay="1500"/>
                            </p:stCondLst>
                            <p:childTnLst>
                              <p:par>
                                <p:cTn id="22" presetID="12" presetClass="entr" presetSubtype="8" fill="hold" grpId="0" nodeType="afterEffect">
                                  <p:stCondLst>
                                    <p:cond delay="0"/>
                                  </p:stCondLst>
                                  <p:iterate type="lt">
                                    <p:tmPct val="20000"/>
                                  </p:iterate>
                                  <p:childTnLst>
                                    <p:set>
                                      <p:cBhvr>
                                        <p:cTn id="23" dur="1" fill="hold">
                                          <p:stCondLst>
                                            <p:cond delay="0"/>
                                          </p:stCondLst>
                                        </p:cTn>
                                        <p:tgtEl>
                                          <p:spTgt spid="49"/>
                                        </p:tgtEl>
                                        <p:attrNameLst>
                                          <p:attrName>style.visibility</p:attrName>
                                        </p:attrNameLst>
                                      </p:cBhvr>
                                      <p:to>
                                        <p:strVal val="visible"/>
                                      </p:to>
                                    </p:set>
                                    <p:anim calcmode="lin" valueType="num">
                                      <p:cBhvr additive="base">
                                        <p:cTn id="24" dur="500"/>
                                        <p:tgtEl>
                                          <p:spTgt spid="49"/>
                                        </p:tgtEl>
                                        <p:attrNameLst>
                                          <p:attrName>ppt_x</p:attrName>
                                        </p:attrNameLst>
                                      </p:cBhvr>
                                      <p:tavLst>
                                        <p:tav tm="0">
                                          <p:val>
                                            <p:strVal val="#ppt_x-#ppt_w*1.125000"/>
                                          </p:val>
                                        </p:tav>
                                        <p:tav tm="100000">
                                          <p:val>
                                            <p:strVal val="#ppt_x"/>
                                          </p:val>
                                        </p:tav>
                                      </p:tavLst>
                                    </p:anim>
                                    <p:animEffect transition="in" filter="wipe(right)">
                                      <p:cBhvr>
                                        <p:cTn id="25" dur="500"/>
                                        <p:tgtEl>
                                          <p:spTgt spid="4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500"/>
                                        <p:tgtEl>
                                          <p:spTgt spid="6"/>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wipe(left)">
                                      <p:cBhvr>
                                        <p:cTn id="33" dur="500"/>
                                        <p:tgtEl>
                                          <p:spTgt spid="37"/>
                                        </p:tgtEl>
                                      </p:cBhvr>
                                    </p:animEffect>
                                  </p:childTnLst>
                                </p:cTn>
                              </p:par>
                              <p:par>
                                <p:cTn id="34" presetID="22" presetClass="entr" presetSubtype="2" fill="hold" grpId="0" nodeType="with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wipe(right)">
                                      <p:cBhvr>
                                        <p:cTn id="36" dur="500"/>
                                        <p:tgtEl>
                                          <p:spTgt spid="29"/>
                                        </p:tgtEl>
                                      </p:cBhvr>
                                    </p:animEffect>
                                  </p:childTnLst>
                                </p:cTn>
                              </p:par>
                              <p:par>
                                <p:cTn id="37" presetID="22" presetClass="entr" presetSubtype="2"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wipe(right)">
                                      <p:cBhvr>
                                        <p:cTn id="39" dur="500"/>
                                        <p:tgtEl>
                                          <p:spTgt spid="21"/>
                                        </p:tgtEl>
                                      </p:cBhvr>
                                    </p:animEffec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par>
                                <p:cTn id="47" presetID="47" presetClass="entr" presetSubtype="0" fill="hold" nodeType="with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fade">
                                      <p:cBhvr>
                                        <p:cTn id="49" dur="1000"/>
                                        <p:tgtEl>
                                          <p:spTgt spid="38"/>
                                        </p:tgtEl>
                                      </p:cBhvr>
                                    </p:animEffect>
                                    <p:anim calcmode="lin" valueType="num">
                                      <p:cBhvr>
                                        <p:cTn id="50" dur="1000" fill="hold"/>
                                        <p:tgtEl>
                                          <p:spTgt spid="38"/>
                                        </p:tgtEl>
                                        <p:attrNameLst>
                                          <p:attrName>ppt_x</p:attrName>
                                        </p:attrNameLst>
                                      </p:cBhvr>
                                      <p:tavLst>
                                        <p:tav tm="0">
                                          <p:val>
                                            <p:strVal val="#ppt_x"/>
                                          </p:val>
                                        </p:tav>
                                        <p:tav tm="100000">
                                          <p:val>
                                            <p:strVal val="#ppt_x"/>
                                          </p:val>
                                        </p:tav>
                                      </p:tavLst>
                                    </p:anim>
                                    <p:anim calcmode="lin" valueType="num">
                                      <p:cBhvr>
                                        <p:cTn id="51" dur="1000" fill="hold"/>
                                        <p:tgtEl>
                                          <p:spTgt spid="38"/>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1000" fill="hold"/>
                                        <p:tgtEl>
                                          <p:spTgt spid="30"/>
                                        </p:tgtEl>
                                        <p:attrNameLst>
                                          <p:attrName>ppt_y</p:attrName>
                                        </p:attrNameLst>
                                      </p:cBhvr>
                                      <p:tavLst>
                                        <p:tav tm="0">
                                          <p:val>
                                            <p:strVal val="#ppt_y+.1"/>
                                          </p:val>
                                        </p:tav>
                                        <p:tav tm="100000">
                                          <p:val>
                                            <p:strVal val="#ppt_y"/>
                                          </p:val>
                                        </p:tav>
                                      </p:tavLst>
                                    </p:anim>
                                  </p:childTnLst>
                                </p:cTn>
                              </p:par>
                              <p:par>
                                <p:cTn id="57" presetID="47" presetClass="entr" presetSubtype="0" fill="hold" nodeType="with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nodeType="clickEffect">
                                  <p:stCondLst>
                                    <p:cond delay="0"/>
                                  </p:stCondLst>
                                  <p:childTnLst>
                                    <p:set>
                                      <p:cBhvr>
                                        <p:cTn id="65" dur="1" fill="hold">
                                          <p:stCondLst>
                                            <p:cond delay="0"/>
                                          </p:stCondLst>
                                        </p:cTn>
                                        <p:tgtEl>
                                          <p:spTgt spid="53"/>
                                        </p:tgtEl>
                                        <p:attrNameLst>
                                          <p:attrName>style.visibility</p:attrName>
                                        </p:attrNameLst>
                                      </p:cBhvr>
                                      <p:to>
                                        <p:strVal val="visible"/>
                                      </p:to>
                                    </p:set>
                                    <p:anim calcmode="lin" valueType="num">
                                      <p:cBhvr additive="base">
                                        <p:cTn id="66" dur="500" fill="hold"/>
                                        <p:tgtEl>
                                          <p:spTgt spid="53"/>
                                        </p:tgtEl>
                                        <p:attrNameLst>
                                          <p:attrName>ppt_x</p:attrName>
                                        </p:attrNameLst>
                                      </p:cBhvr>
                                      <p:tavLst>
                                        <p:tav tm="0">
                                          <p:val>
                                            <p:strVal val="#ppt_x"/>
                                          </p:val>
                                        </p:tav>
                                        <p:tav tm="100000">
                                          <p:val>
                                            <p:strVal val="#ppt_x"/>
                                          </p:val>
                                        </p:tav>
                                      </p:tavLst>
                                    </p:anim>
                                    <p:anim calcmode="lin" valueType="num">
                                      <p:cBhvr additive="base">
                                        <p:cTn id="67" dur="500" fill="hold"/>
                                        <p:tgtEl>
                                          <p:spTgt spid="5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54"/>
                                        </p:tgtEl>
                                        <p:attrNameLst>
                                          <p:attrName>style.visibility</p:attrName>
                                        </p:attrNameLst>
                                      </p:cBhvr>
                                      <p:to>
                                        <p:strVal val="visible"/>
                                      </p:to>
                                    </p:set>
                                    <p:anim calcmode="lin" valueType="num">
                                      <p:cBhvr additive="base">
                                        <p:cTn id="70" dur="500" fill="hold"/>
                                        <p:tgtEl>
                                          <p:spTgt spid="54"/>
                                        </p:tgtEl>
                                        <p:attrNameLst>
                                          <p:attrName>ppt_x</p:attrName>
                                        </p:attrNameLst>
                                      </p:cBhvr>
                                      <p:tavLst>
                                        <p:tav tm="0">
                                          <p:val>
                                            <p:strVal val="#ppt_x"/>
                                          </p:val>
                                        </p:tav>
                                        <p:tav tm="100000">
                                          <p:val>
                                            <p:strVal val="#ppt_x"/>
                                          </p:val>
                                        </p:tav>
                                      </p:tavLst>
                                    </p:anim>
                                    <p:anim calcmode="lin" valueType="num">
                                      <p:cBhvr additive="base">
                                        <p:cTn id="71" dur="500" fill="hold"/>
                                        <p:tgtEl>
                                          <p:spTgt spid="54"/>
                                        </p:tgtEl>
                                        <p:attrNameLst>
                                          <p:attrName>ppt_y</p:attrName>
                                        </p:attrNameLst>
                                      </p:cBhvr>
                                      <p:tavLst>
                                        <p:tav tm="0">
                                          <p:val>
                                            <p:strVal val="1+#ppt_h/2"/>
                                          </p:val>
                                        </p:tav>
                                        <p:tav tm="100000">
                                          <p:val>
                                            <p:strVal val="#ppt_y"/>
                                          </p:val>
                                        </p:tav>
                                      </p:tavLst>
                                    </p:anim>
                                  </p:childTnLst>
                                </p:cTn>
                              </p:par>
                              <p:par>
                                <p:cTn id="72" presetID="2" presetClass="entr" presetSubtype="2" fill="hold" nodeType="withEffect">
                                  <p:stCondLst>
                                    <p:cond delay="0"/>
                                  </p:stCondLst>
                                  <p:childTnLst>
                                    <p:set>
                                      <p:cBhvr>
                                        <p:cTn id="73" dur="1" fill="hold">
                                          <p:stCondLst>
                                            <p:cond delay="0"/>
                                          </p:stCondLst>
                                        </p:cTn>
                                        <p:tgtEl>
                                          <p:spTgt spid="52"/>
                                        </p:tgtEl>
                                        <p:attrNameLst>
                                          <p:attrName>style.visibility</p:attrName>
                                        </p:attrNameLst>
                                      </p:cBhvr>
                                      <p:to>
                                        <p:strVal val="visible"/>
                                      </p:to>
                                    </p:set>
                                    <p:anim calcmode="lin" valueType="num">
                                      <p:cBhvr additive="base">
                                        <p:cTn id="74" dur="500" fill="hold"/>
                                        <p:tgtEl>
                                          <p:spTgt spid="52"/>
                                        </p:tgtEl>
                                        <p:attrNameLst>
                                          <p:attrName>ppt_x</p:attrName>
                                        </p:attrNameLst>
                                      </p:cBhvr>
                                      <p:tavLst>
                                        <p:tav tm="0">
                                          <p:val>
                                            <p:strVal val="1+#ppt_w/2"/>
                                          </p:val>
                                        </p:tav>
                                        <p:tav tm="100000">
                                          <p:val>
                                            <p:strVal val="#ppt_x"/>
                                          </p:val>
                                        </p:tav>
                                      </p:tavLst>
                                    </p:anim>
                                    <p:anim calcmode="lin" valueType="num">
                                      <p:cBhvr additive="base">
                                        <p:cTn id="75" dur="500" fill="hold"/>
                                        <p:tgtEl>
                                          <p:spTgt spid="52"/>
                                        </p:tgtEl>
                                        <p:attrNameLst>
                                          <p:attrName>ppt_y</p:attrName>
                                        </p:attrNameLst>
                                      </p:cBhvr>
                                      <p:tavLst>
                                        <p:tav tm="0">
                                          <p:val>
                                            <p:strVal val="#ppt_y"/>
                                          </p:val>
                                        </p:tav>
                                        <p:tav tm="100000">
                                          <p:val>
                                            <p:strVal val="#ppt_y"/>
                                          </p:val>
                                        </p:tav>
                                      </p:tavLst>
                                    </p:anim>
                                  </p:childTnLst>
                                </p:cTn>
                              </p:par>
                              <p:par>
                                <p:cTn id="76" presetID="2" presetClass="entr" presetSubtype="8" fill="hold" nodeType="withEffect">
                                  <p:stCondLst>
                                    <p:cond delay="0"/>
                                  </p:stCondLst>
                                  <p:childTnLst>
                                    <p:set>
                                      <p:cBhvr>
                                        <p:cTn id="77" dur="1" fill="hold">
                                          <p:stCondLst>
                                            <p:cond delay="0"/>
                                          </p:stCondLst>
                                        </p:cTn>
                                        <p:tgtEl>
                                          <p:spTgt spid="51"/>
                                        </p:tgtEl>
                                        <p:attrNameLst>
                                          <p:attrName>style.visibility</p:attrName>
                                        </p:attrNameLst>
                                      </p:cBhvr>
                                      <p:to>
                                        <p:strVal val="visible"/>
                                      </p:to>
                                    </p:set>
                                    <p:anim calcmode="lin" valueType="num">
                                      <p:cBhvr additive="base">
                                        <p:cTn id="78" dur="500" fill="hold"/>
                                        <p:tgtEl>
                                          <p:spTgt spid="51"/>
                                        </p:tgtEl>
                                        <p:attrNameLst>
                                          <p:attrName>ppt_x</p:attrName>
                                        </p:attrNameLst>
                                      </p:cBhvr>
                                      <p:tavLst>
                                        <p:tav tm="0">
                                          <p:val>
                                            <p:strVal val="0-#ppt_w/2"/>
                                          </p:val>
                                        </p:tav>
                                        <p:tav tm="100000">
                                          <p:val>
                                            <p:strVal val="#ppt_x"/>
                                          </p:val>
                                        </p:tav>
                                      </p:tavLst>
                                    </p:anim>
                                    <p:anim calcmode="lin" valueType="num">
                                      <p:cBhvr additive="base">
                                        <p:cTn id="79" dur="500" fill="hold"/>
                                        <p:tgtEl>
                                          <p:spTgt spid="51"/>
                                        </p:tgtEl>
                                        <p:attrNameLst>
                                          <p:attrName>ppt_y</p:attrName>
                                        </p:attrNameLst>
                                      </p:cBhvr>
                                      <p:tavLst>
                                        <p:tav tm="0">
                                          <p:val>
                                            <p:strVal val="#ppt_y"/>
                                          </p:val>
                                        </p:tav>
                                        <p:tav tm="100000">
                                          <p:val>
                                            <p:strVal val="#ppt_y"/>
                                          </p:val>
                                        </p:tav>
                                      </p:tavLst>
                                    </p:anim>
                                  </p:childTnLst>
                                </p:cTn>
                              </p:par>
                            </p:childTnLst>
                          </p:cTn>
                        </p:par>
                        <p:par>
                          <p:cTn id="80" fill="hold">
                            <p:stCondLst>
                              <p:cond delay="500"/>
                            </p:stCondLst>
                            <p:childTnLst>
                              <p:par>
                                <p:cTn id="81" presetID="12" presetClass="entr" presetSubtype="8"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additive="base">
                                        <p:cTn id="83" dur="500"/>
                                        <p:tgtEl>
                                          <p:spTgt spid="19"/>
                                        </p:tgtEl>
                                        <p:attrNameLst>
                                          <p:attrName>ppt_x</p:attrName>
                                        </p:attrNameLst>
                                      </p:cBhvr>
                                      <p:tavLst>
                                        <p:tav tm="0">
                                          <p:val>
                                            <p:strVal val="#ppt_x-#ppt_w*1.125000"/>
                                          </p:val>
                                        </p:tav>
                                        <p:tav tm="100000">
                                          <p:val>
                                            <p:strVal val="#ppt_x"/>
                                          </p:val>
                                        </p:tav>
                                      </p:tavLst>
                                    </p:anim>
                                    <p:animEffect transition="in" filter="wipe(right)">
                                      <p:cBhvr>
                                        <p:cTn id="84" dur="500"/>
                                        <p:tgtEl>
                                          <p:spTgt spid="19"/>
                                        </p:tgtEl>
                                      </p:cBhvr>
                                    </p:animEffect>
                                  </p:childTnLst>
                                </p:cTn>
                              </p:par>
                              <p:par>
                                <p:cTn id="85" presetID="2" presetClass="entr" presetSubtype="4" fill="hold" grpId="0" nodeType="withEffect">
                                  <p:stCondLst>
                                    <p:cond delay="300"/>
                                  </p:stCondLst>
                                  <p:childTnLst>
                                    <p:set>
                                      <p:cBhvr>
                                        <p:cTn id="86" dur="1" fill="hold">
                                          <p:stCondLst>
                                            <p:cond delay="0"/>
                                          </p:stCondLst>
                                        </p:cTn>
                                        <p:tgtEl>
                                          <p:spTgt spid="20"/>
                                        </p:tgtEl>
                                        <p:attrNameLst>
                                          <p:attrName>style.visibility</p:attrName>
                                        </p:attrNameLst>
                                      </p:cBhvr>
                                      <p:to>
                                        <p:strVal val="visible"/>
                                      </p:to>
                                    </p:set>
                                    <p:anim calcmode="lin" valueType="num">
                                      <p:cBhvr additive="base">
                                        <p:cTn id="87" dur="500" fill="hold"/>
                                        <p:tgtEl>
                                          <p:spTgt spid="20"/>
                                        </p:tgtEl>
                                        <p:attrNameLst>
                                          <p:attrName>ppt_x</p:attrName>
                                        </p:attrNameLst>
                                      </p:cBhvr>
                                      <p:tavLst>
                                        <p:tav tm="0">
                                          <p:val>
                                            <p:strVal val="#ppt_x"/>
                                          </p:val>
                                        </p:tav>
                                        <p:tav tm="100000">
                                          <p:val>
                                            <p:strVal val="#ppt_x"/>
                                          </p:val>
                                        </p:tav>
                                      </p:tavLst>
                                    </p:anim>
                                    <p:anim calcmode="lin" valueType="num">
                                      <p:cBhvr additive="base">
                                        <p:cTn id="88" dur="500" fill="hold"/>
                                        <p:tgtEl>
                                          <p:spTgt spid="20"/>
                                        </p:tgtEl>
                                        <p:attrNameLst>
                                          <p:attrName>ppt_y</p:attrName>
                                        </p:attrNameLst>
                                      </p:cBhvr>
                                      <p:tavLst>
                                        <p:tav tm="0">
                                          <p:val>
                                            <p:strVal val="1+#ppt_h/2"/>
                                          </p:val>
                                        </p:tav>
                                        <p:tav tm="100000">
                                          <p:val>
                                            <p:strVal val="#ppt_y"/>
                                          </p:val>
                                        </p:tav>
                                      </p:tavLst>
                                    </p:anim>
                                  </p:childTnLst>
                                </p:cTn>
                              </p:par>
                              <p:par>
                                <p:cTn id="89" presetID="12" presetClass="entr" presetSubtype="8" fill="hold" grpId="0" nodeType="withEffect">
                                  <p:stCondLst>
                                    <p:cond delay="0"/>
                                  </p:stCondLst>
                                  <p:childTnLst>
                                    <p:set>
                                      <p:cBhvr>
                                        <p:cTn id="90" dur="1" fill="hold">
                                          <p:stCondLst>
                                            <p:cond delay="0"/>
                                          </p:stCondLst>
                                        </p:cTn>
                                        <p:tgtEl>
                                          <p:spTgt spid="27"/>
                                        </p:tgtEl>
                                        <p:attrNameLst>
                                          <p:attrName>style.visibility</p:attrName>
                                        </p:attrNameLst>
                                      </p:cBhvr>
                                      <p:to>
                                        <p:strVal val="visible"/>
                                      </p:to>
                                    </p:set>
                                    <p:anim calcmode="lin" valueType="num">
                                      <p:cBhvr additive="base">
                                        <p:cTn id="91" dur="500"/>
                                        <p:tgtEl>
                                          <p:spTgt spid="27"/>
                                        </p:tgtEl>
                                        <p:attrNameLst>
                                          <p:attrName>ppt_x</p:attrName>
                                        </p:attrNameLst>
                                      </p:cBhvr>
                                      <p:tavLst>
                                        <p:tav tm="0">
                                          <p:val>
                                            <p:strVal val="#ppt_x-#ppt_w*1.125000"/>
                                          </p:val>
                                        </p:tav>
                                        <p:tav tm="100000">
                                          <p:val>
                                            <p:strVal val="#ppt_x"/>
                                          </p:val>
                                        </p:tav>
                                      </p:tavLst>
                                    </p:anim>
                                    <p:animEffect transition="in" filter="wipe(right)">
                                      <p:cBhvr>
                                        <p:cTn id="92" dur="500"/>
                                        <p:tgtEl>
                                          <p:spTgt spid="27"/>
                                        </p:tgtEl>
                                      </p:cBhvr>
                                    </p:animEffect>
                                  </p:childTnLst>
                                </p:cTn>
                              </p:par>
                              <p:par>
                                <p:cTn id="93" presetID="2" presetClass="entr" presetSubtype="4" fill="hold" grpId="0" nodeType="withEffect">
                                  <p:stCondLst>
                                    <p:cond delay="400"/>
                                  </p:stCondLst>
                                  <p:childTnLst>
                                    <p:set>
                                      <p:cBhvr>
                                        <p:cTn id="94" dur="1" fill="hold">
                                          <p:stCondLst>
                                            <p:cond delay="0"/>
                                          </p:stCondLst>
                                        </p:cTn>
                                        <p:tgtEl>
                                          <p:spTgt spid="28"/>
                                        </p:tgtEl>
                                        <p:attrNameLst>
                                          <p:attrName>style.visibility</p:attrName>
                                        </p:attrNameLst>
                                      </p:cBhvr>
                                      <p:to>
                                        <p:strVal val="visible"/>
                                      </p:to>
                                    </p:set>
                                    <p:anim calcmode="lin" valueType="num">
                                      <p:cBhvr additive="base">
                                        <p:cTn id="95" dur="500" fill="hold"/>
                                        <p:tgtEl>
                                          <p:spTgt spid="28"/>
                                        </p:tgtEl>
                                        <p:attrNameLst>
                                          <p:attrName>ppt_x</p:attrName>
                                        </p:attrNameLst>
                                      </p:cBhvr>
                                      <p:tavLst>
                                        <p:tav tm="0">
                                          <p:val>
                                            <p:strVal val="#ppt_x"/>
                                          </p:val>
                                        </p:tav>
                                        <p:tav tm="100000">
                                          <p:val>
                                            <p:strVal val="#ppt_x"/>
                                          </p:val>
                                        </p:tav>
                                      </p:tavLst>
                                    </p:anim>
                                    <p:anim calcmode="lin" valueType="num">
                                      <p:cBhvr additive="base">
                                        <p:cTn id="96" dur="500" fill="hold"/>
                                        <p:tgtEl>
                                          <p:spTgt spid="28"/>
                                        </p:tgtEl>
                                        <p:attrNameLst>
                                          <p:attrName>ppt_y</p:attrName>
                                        </p:attrNameLst>
                                      </p:cBhvr>
                                      <p:tavLst>
                                        <p:tav tm="0">
                                          <p:val>
                                            <p:strVal val="1+#ppt_h/2"/>
                                          </p:val>
                                        </p:tav>
                                        <p:tav tm="100000">
                                          <p:val>
                                            <p:strVal val="#ppt_y"/>
                                          </p:val>
                                        </p:tav>
                                      </p:tavLst>
                                    </p:anim>
                                  </p:childTnLst>
                                </p:cTn>
                              </p:par>
                              <p:par>
                                <p:cTn id="97" presetID="12" presetClass="entr" presetSubtype="8" fill="hold" grpId="0" nodeType="with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additive="base">
                                        <p:cTn id="99" dur="500"/>
                                        <p:tgtEl>
                                          <p:spTgt spid="35"/>
                                        </p:tgtEl>
                                        <p:attrNameLst>
                                          <p:attrName>ppt_x</p:attrName>
                                        </p:attrNameLst>
                                      </p:cBhvr>
                                      <p:tavLst>
                                        <p:tav tm="0">
                                          <p:val>
                                            <p:strVal val="#ppt_x-#ppt_w*1.125000"/>
                                          </p:val>
                                        </p:tav>
                                        <p:tav tm="100000">
                                          <p:val>
                                            <p:strVal val="#ppt_x"/>
                                          </p:val>
                                        </p:tav>
                                      </p:tavLst>
                                    </p:anim>
                                    <p:animEffect transition="in" filter="wipe(right)">
                                      <p:cBhvr>
                                        <p:cTn id="100" dur="500"/>
                                        <p:tgtEl>
                                          <p:spTgt spid="35"/>
                                        </p:tgtEl>
                                      </p:cBhvr>
                                    </p:animEffect>
                                  </p:childTnLst>
                                </p:cTn>
                              </p:par>
                              <p:par>
                                <p:cTn id="101" presetID="2" presetClass="entr" presetSubtype="4" fill="hold" grpId="0" nodeType="withEffect">
                                  <p:stCondLst>
                                    <p:cond delay="400"/>
                                  </p:stCondLst>
                                  <p:childTnLst>
                                    <p:set>
                                      <p:cBhvr>
                                        <p:cTn id="102" dur="1" fill="hold">
                                          <p:stCondLst>
                                            <p:cond delay="0"/>
                                          </p:stCondLst>
                                        </p:cTn>
                                        <p:tgtEl>
                                          <p:spTgt spid="36"/>
                                        </p:tgtEl>
                                        <p:attrNameLst>
                                          <p:attrName>style.visibility</p:attrName>
                                        </p:attrNameLst>
                                      </p:cBhvr>
                                      <p:to>
                                        <p:strVal val="visible"/>
                                      </p:to>
                                    </p:set>
                                    <p:anim calcmode="lin" valueType="num">
                                      <p:cBhvr additive="base">
                                        <p:cTn id="103" dur="500" fill="hold"/>
                                        <p:tgtEl>
                                          <p:spTgt spid="36"/>
                                        </p:tgtEl>
                                        <p:attrNameLst>
                                          <p:attrName>ppt_x</p:attrName>
                                        </p:attrNameLst>
                                      </p:cBhvr>
                                      <p:tavLst>
                                        <p:tav tm="0">
                                          <p:val>
                                            <p:strVal val="#ppt_x"/>
                                          </p:val>
                                        </p:tav>
                                        <p:tav tm="100000">
                                          <p:val>
                                            <p:strVal val="#ppt_x"/>
                                          </p:val>
                                        </p:tav>
                                      </p:tavLst>
                                    </p:anim>
                                    <p:anim calcmode="lin" valueType="num">
                                      <p:cBhvr additive="base">
                                        <p:cTn id="104" dur="500" fill="hold"/>
                                        <p:tgtEl>
                                          <p:spTgt spid="36"/>
                                        </p:tgtEl>
                                        <p:attrNameLst>
                                          <p:attrName>ppt_y</p:attrName>
                                        </p:attrNameLst>
                                      </p:cBhvr>
                                      <p:tavLst>
                                        <p:tav tm="0">
                                          <p:val>
                                            <p:strVal val="1+#ppt_h/2"/>
                                          </p:val>
                                        </p:tav>
                                        <p:tav tm="100000">
                                          <p:val>
                                            <p:strVal val="#ppt_y"/>
                                          </p:val>
                                        </p:tav>
                                      </p:tavLst>
                                    </p:anim>
                                  </p:childTnLst>
                                </p:cTn>
                              </p:par>
                              <p:par>
                                <p:cTn id="105" presetID="12" presetClass="entr" presetSubtype="8"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additive="base">
                                        <p:cTn id="107" dur="500"/>
                                        <p:tgtEl>
                                          <p:spTgt spid="43"/>
                                        </p:tgtEl>
                                        <p:attrNameLst>
                                          <p:attrName>ppt_x</p:attrName>
                                        </p:attrNameLst>
                                      </p:cBhvr>
                                      <p:tavLst>
                                        <p:tav tm="0">
                                          <p:val>
                                            <p:strVal val="#ppt_x-#ppt_w*1.125000"/>
                                          </p:val>
                                        </p:tav>
                                        <p:tav tm="100000">
                                          <p:val>
                                            <p:strVal val="#ppt_x"/>
                                          </p:val>
                                        </p:tav>
                                      </p:tavLst>
                                    </p:anim>
                                    <p:animEffect transition="in" filter="wipe(right)">
                                      <p:cBhvr>
                                        <p:cTn id="108" dur="500"/>
                                        <p:tgtEl>
                                          <p:spTgt spid="43"/>
                                        </p:tgtEl>
                                      </p:cBhvr>
                                    </p:animEffect>
                                  </p:childTnLst>
                                </p:cTn>
                              </p:par>
                              <p:par>
                                <p:cTn id="109" presetID="2" presetClass="entr" presetSubtype="4" fill="hold" grpId="0" nodeType="withEffect">
                                  <p:stCondLst>
                                    <p:cond delay="400"/>
                                  </p:stCondLst>
                                  <p:childTnLst>
                                    <p:set>
                                      <p:cBhvr>
                                        <p:cTn id="110" dur="1" fill="hold">
                                          <p:stCondLst>
                                            <p:cond delay="0"/>
                                          </p:stCondLst>
                                        </p:cTn>
                                        <p:tgtEl>
                                          <p:spTgt spid="44"/>
                                        </p:tgtEl>
                                        <p:attrNameLst>
                                          <p:attrName>style.visibility</p:attrName>
                                        </p:attrNameLst>
                                      </p:cBhvr>
                                      <p:to>
                                        <p:strVal val="visible"/>
                                      </p:to>
                                    </p:set>
                                    <p:anim calcmode="lin" valueType="num">
                                      <p:cBhvr additive="base">
                                        <p:cTn id="111" dur="500" fill="hold"/>
                                        <p:tgtEl>
                                          <p:spTgt spid="44"/>
                                        </p:tgtEl>
                                        <p:attrNameLst>
                                          <p:attrName>ppt_x</p:attrName>
                                        </p:attrNameLst>
                                      </p:cBhvr>
                                      <p:tavLst>
                                        <p:tav tm="0">
                                          <p:val>
                                            <p:strVal val="#ppt_x"/>
                                          </p:val>
                                        </p:tav>
                                        <p:tav tm="100000">
                                          <p:val>
                                            <p:strVal val="#ppt_x"/>
                                          </p:val>
                                        </p:tav>
                                      </p:tavLst>
                                    </p:anim>
                                    <p:anim calcmode="lin" valueType="num">
                                      <p:cBhvr additive="base">
                                        <p:cTn id="112"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9" grpId="0"/>
      <p:bldP spid="20" grpId="0"/>
      <p:bldP spid="21" grpId="0" animBg="1"/>
      <p:bldP spid="27" grpId="0"/>
      <p:bldP spid="28" grpId="0"/>
      <p:bldP spid="29" grpId="0" animBg="1"/>
      <p:bldP spid="35" grpId="0"/>
      <p:bldP spid="36" grpId="0"/>
      <p:bldP spid="37" grpId="0" animBg="1"/>
      <p:bldP spid="43" grpId="0"/>
      <p:bldP spid="44" grpId="0"/>
      <p:bldP spid="46" grpId="0" animBg="1"/>
      <p:bldP spid="47" grpId="0"/>
      <p:bldP spid="4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空心弧 40"/>
          <p:cNvSpPr>
            <a:spLocks noChangeArrowheads="1"/>
          </p:cNvSpPr>
          <p:nvPr/>
        </p:nvSpPr>
        <p:spPr bwMode="auto">
          <a:xfrm rot="5400000">
            <a:off x="645915" y="1446015"/>
            <a:ext cx="3068240" cy="3069431"/>
          </a:xfrm>
          <a:custGeom>
            <a:avLst/>
            <a:gdLst>
              <a:gd name="T0" fmla="*/ 387411545 w 21600"/>
              <a:gd name="T1" fmla="*/ 0 h 21600"/>
              <a:gd name="T2" fmla="*/ 4806720 w 21600"/>
              <a:gd name="T3" fmla="*/ 387712366 h 21600"/>
              <a:gd name="T4" fmla="*/ 387411545 w 21600"/>
              <a:gd name="T5" fmla="*/ 9656961 h 21600"/>
              <a:gd name="T6" fmla="*/ 770016179 w 21600"/>
              <a:gd name="T7" fmla="*/ 387712366 h 21600"/>
              <a:gd name="T8" fmla="*/ 0 60000 65536"/>
              <a:gd name="T9" fmla="*/ 0 60000 65536"/>
              <a:gd name="T10" fmla="*/ 0 60000 65536"/>
              <a:gd name="T11" fmla="*/ 0 60000 65536"/>
              <a:gd name="T12" fmla="*/ 0 w 21600"/>
              <a:gd name="T13" fmla="*/ 0 h 21600"/>
              <a:gd name="T14" fmla="*/ 21600 w 21600"/>
              <a:gd name="T15" fmla="*/ 7713 h 21600"/>
            </a:gdLst>
            <a:ahLst/>
            <a:cxnLst>
              <a:cxn ang="T8">
                <a:pos x="T0" y="T1"/>
              </a:cxn>
              <a:cxn ang="T9">
                <a:pos x="T2" y="T3"/>
              </a:cxn>
              <a:cxn ang="T10">
                <a:pos x="T4" y="T5"/>
              </a:cxn>
              <a:cxn ang="T11">
                <a:pos x="T6" y="T7"/>
              </a:cxn>
            </a:cxnLst>
            <a:rect l="T12" t="T13" r="T14" b="T15"/>
            <a:pathLst>
              <a:path w="21600" h="21600">
                <a:moveTo>
                  <a:pt x="269" y="10800"/>
                </a:moveTo>
                <a:cubicBezTo>
                  <a:pt x="269" y="4983"/>
                  <a:pt x="4983" y="269"/>
                  <a:pt x="10800" y="269"/>
                </a:cubicBezTo>
                <a:cubicBezTo>
                  <a:pt x="16616" y="268"/>
                  <a:pt x="21330" y="4983"/>
                  <a:pt x="21331" y="10799"/>
                </a:cubicBezTo>
                <a:lnTo>
                  <a:pt x="21600" y="10800"/>
                </a:lnTo>
                <a:cubicBezTo>
                  <a:pt x="21600" y="4835"/>
                  <a:pt x="16764" y="0"/>
                  <a:pt x="10800" y="0"/>
                </a:cubicBezTo>
                <a:cubicBezTo>
                  <a:pt x="4835" y="0"/>
                  <a:pt x="0" y="4835"/>
                  <a:pt x="0" y="10800"/>
                </a:cubicBezTo>
                <a:lnTo>
                  <a:pt x="269" y="10800"/>
                </a:lnTo>
                <a:close/>
              </a:path>
            </a:pathLst>
          </a:custGeom>
          <a:solidFill>
            <a:schemeClr val="tx1">
              <a:lumMod val="65000"/>
              <a:lumOff val="35000"/>
              <a:alpha val="39999"/>
            </a:schemeClr>
          </a:solidFill>
          <a:ln>
            <a:noFill/>
          </a:ln>
        </p:spPr>
        <p:txBody>
          <a:bodyPr lIns="68573" tIns="34287" rIns="68573" bIns="34287" anchor="ctr"/>
          <a:lstStyle/>
          <a:p>
            <a:endParaRPr lang="zh-CN" altLang="en-US" dirty="0">
              <a:ea typeface="微软雅黑" panose="020B0503020204020204" pitchFamily="34" charset="-122"/>
            </a:endParaRPr>
          </a:p>
        </p:txBody>
      </p:sp>
      <p:sp>
        <p:nvSpPr>
          <p:cNvPr id="10" name="直接连接符 52"/>
          <p:cNvSpPr>
            <a:spLocks noChangeShapeType="1"/>
          </p:cNvSpPr>
          <p:nvPr/>
        </p:nvSpPr>
        <p:spPr bwMode="auto">
          <a:xfrm>
            <a:off x="3150394" y="1686740"/>
            <a:ext cx="1079919" cy="1"/>
          </a:xfrm>
          <a:prstGeom prst="line">
            <a:avLst/>
          </a:prstGeom>
          <a:noFill/>
          <a:ln w="12700">
            <a:solidFill>
              <a:schemeClr val="tx1">
                <a:lumMod val="65000"/>
                <a:lumOff val="35000"/>
              </a:schemeClr>
            </a:solidFill>
            <a:bevel/>
          </a:ln>
          <a:extLst>
            <a:ext uri="{909E8E84-426E-40DD-AFC4-6F175D3DCCD1}">
              <a14:hiddenFill xmlns:a14="http://schemas.microsoft.com/office/drawing/2010/main">
                <a:noFill/>
              </a14:hiddenFill>
            </a:ext>
          </a:extLst>
        </p:spPr>
        <p:txBody>
          <a:bodyPr/>
          <a:lstStyle/>
          <a:p>
            <a:endParaRPr lang="zh-CN" altLang="en-US" dirty="0">
              <a:ea typeface="微软雅黑" panose="020B0503020204020204" pitchFamily="34" charset="-122"/>
            </a:endParaRPr>
          </a:p>
        </p:txBody>
      </p:sp>
      <p:sp>
        <p:nvSpPr>
          <p:cNvPr id="16" name="直接连接符 58"/>
          <p:cNvSpPr>
            <a:spLocks noChangeShapeType="1"/>
          </p:cNvSpPr>
          <p:nvPr/>
        </p:nvSpPr>
        <p:spPr bwMode="auto">
          <a:xfrm>
            <a:off x="3155157" y="4289227"/>
            <a:ext cx="1080350" cy="1"/>
          </a:xfrm>
          <a:prstGeom prst="line">
            <a:avLst/>
          </a:prstGeom>
          <a:noFill/>
          <a:ln w="12700">
            <a:solidFill>
              <a:schemeClr val="tx1">
                <a:lumMod val="65000"/>
                <a:lumOff val="35000"/>
              </a:schemeClr>
            </a:solidFill>
            <a:bevel/>
          </a:ln>
          <a:extLst>
            <a:ext uri="{909E8E84-426E-40DD-AFC4-6F175D3DCCD1}">
              <a14:hiddenFill xmlns:a14="http://schemas.microsoft.com/office/drawing/2010/main">
                <a:noFill/>
              </a14:hiddenFill>
            </a:ext>
          </a:extLst>
        </p:spPr>
        <p:txBody>
          <a:bodyPr/>
          <a:lstStyle/>
          <a:p>
            <a:endParaRPr lang="zh-CN" altLang="en-US" dirty="0">
              <a:ea typeface="微软雅黑" panose="020B0503020204020204" pitchFamily="34" charset="-122"/>
            </a:endParaRPr>
          </a:p>
        </p:txBody>
      </p:sp>
      <p:cxnSp>
        <p:nvCxnSpPr>
          <p:cNvPr id="20" name="直接连接符 62"/>
          <p:cNvCxnSpPr>
            <a:cxnSpLocks noChangeShapeType="1"/>
          </p:cNvCxnSpPr>
          <p:nvPr/>
        </p:nvCxnSpPr>
        <p:spPr bwMode="auto">
          <a:xfrm>
            <a:off x="3789760" y="2501504"/>
            <a:ext cx="1805985" cy="1"/>
          </a:xfrm>
          <a:prstGeom prst="line">
            <a:avLst/>
          </a:prstGeom>
          <a:noFill/>
          <a:ln w="12700">
            <a:solidFill>
              <a:schemeClr val="tx1">
                <a:lumMod val="65000"/>
                <a:lumOff val="35000"/>
              </a:schemeClr>
            </a:solidFill>
            <a:bevel/>
          </a:ln>
          <a:extLst>
            <a:ext uri="{909E8E84-426E-40DD-AFC4-6F175D3DCCD1}">
              <a14:hiddenFill xmlns:a14="http://schemas.microsoft.com/office/drawing/2010/main">
                <a:noFill/>
              </a14:hiddenFill>
            </a:ext>
          </a:extLst>
        </p:spPr>
      </p:cxnSp>
      <p:sp>
        <p:nvSpPr>
          <p:cNvPr id="24" name="直接连接符 66"/>
          <p:cNvSpPr>
            <a:spLocks noChangeShapeType="1"/>
          </p:cNvSpPr>
          <p:nvPr/>
        </p:nvSpPr>
        <p:spPr bwMode="auto">
          <a:xfrm>
            <a:off x="3799285" y="3463647"/>
            <a:ext cx="1778982" cy="1"/>
          </a:xfrm>
          <a:prstGeom prst="line">
            <a:avLst/>
          </a:prstGeom>
          <a:noFill/>
          <a:ln w="12700">
            <a:solidFill>
              <a:schemeClr val="tx1">
                <a:lumMod val="65000"/>
                <a:lumOff val="35000"/>
              </a:schemeClr>
            </a:solidFill>
            <a:bevel/>
          </a:ln>
          <a:extLst>
            <a:ext uri="{909E8E84-426E-40DD-AFC4-6F175D3DCCD1}">
              <a14:hiddenFill xmlns:a14="http://schemas.microsoft.com/office/drawing/2010/main">
                <a:noFill/>
              </a14:hiddenFill>
            </a:ext>
          </a:extLst>
        </p:spPr>
        <p:txBody>
          <a:bodyPr/>
          <a:lstStyle/>
          <a:p>
            <a:endParaRPr lang="zh-CN" altLang="en-US" dirty="0">
              <a:ea typeface="微软雅黑" panose="020B0503020204020204" pitchFamily="34" charset="-122"/>
            </a:endParaRPr>
          </a:p>
        </p:txBody>
      </p:sp>
      <p:sp>
        <p:nvSpPr>
          <p:cNvPr id="27" name="矩形 71"/>
          <p:cNvSpPr>
            <a:spLocks noChangeArrowheads="1"/>
          </p:cNvSpPr>
          <p:nvPr/>
        </p:nvSpPr>
        <p:spPr bwMode="auto">
          <a:xfrm>
            <a:off x="4981575" y="1233487"/>
            <a:ext cx="1881188"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500" dirty="0">
                <a:sym typeface="方正兰亭黑_GBK" pitchFamily="2" charset="-122"/>
              </a:rPr>
              <a:t>务实创新的服务精神</a:t>
            </a:r>
            <a:endParaRPr lang="en-US" altLang="zh-CN" sz="1500" dirty="0">
              <a:sym typeface="方正兰亭黑_GBK" pitchFamily="2" charset="-122"/>
            </a:endParaRPr>
          </a:p>
        </p:txBody>
      </p:sp>
      <p:sp>
        <p:nvSpPr>
          <p:cNvPr id="28" name="矩形 47"/>
          <p:cNvSpPr>
            <a:spLocks noChangeArrowheads="1"/>
          </p:cNvSpPr>
          <p:nvPr/>
        </p:nvSpPr>
        <p:spPr bwMode="auto">
          <a:xfrm>
            <a:off x="4983956" y="1509713"/>
            <a:ext cx="2281238" cy="627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10000"/>
              </a:lnSpc>
              <a:spcBef>
                <a:spcPct val="0"/>
              </a:spcBef>
              <a:buFont typeface="Arial" panose="020B0604020202020204" pitchFamily="34" charset="0"/>
              <a:buNone/>
            </a:pPr>
            <a:r>
              <a:rPr lang="zh-CN" altLang="en-US" sz="1100" dirty="0">
                <a:solidFill>
                  <a:schemeClr val="tx1">
                    <a:lumMod val="75000"/>
                    <a:lumOff val="25000"/>
                  </a:schemeClr>
                </a:solidFill>
                <a:sym typeface="方正兰亭黑_GBK" pitchFamily="2" charset="-122"/>
              </a:rPr>
              <a:t>在此录入图表的描述说明，在此录入图表的描述说明，在此录入上述图表的描述说明。</a:t>
            </a:r>
            <a:endParaRPr lang="zh-CN" altLang="en-US" sz="1400" dirty="0">
              <a:solidFill>
                <a:schemeClr val="tx1">
                  <a:lumMod val="75000"/>
                  <a:lumOff val="25000"/>
                </a:schemeClr>
              </a:solidFill>
              <a:latin typeface="Arial" panose="020B0604020202020204" pitchFamily="34" charset="0"/>
              <a:ea typeface="微软雅黑" panose="020B0503020204020204" pitchFamily="34" charset="-122"/>
            </a:endParaRPr>
          </a:p>
        </p:txBody>
      </p:sp>
      <p:sp>
        <p:nvSpPr>
          <p:cNvPr id="29" name="矩形 73"/>
          <p:cNvSpPr>
            <a:spLocks noChangeArrowheads="1"/>
          </p:cNvSpPr>
          <p:nvPr/>
        </p:nvSpPr>
        <p:spPr bwMode="auto">
          <a:xfrm>
            <a:off x="4981575" y="3895725"/>
            <a:ext cx="1869281"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500" dirty="0">
                <a:sym typeface="方正兰亭黑_GBK" pitchFamily="2" charset="-122"/>
              </a:rPr>
              <a:t>洞察敏锐的服务意识</a:t>
            </a:r>
            <a:endParaRPr lang="en-US" altLang="zh-CN" sz="1500" dirty="0">
              <a:sym typeface="方正兰亭黑_GBK" pitchFamily="2" charset="-122"/>
            </a:endParaRPr>
          </a:p>
        </p:txBody>
      </p:sp>
      <p:sp>
        <p:nvSpPr>
          <p:cNvPr id="30" name="矩形 47"/>
          <p:cNvSpPr>
            <a:spLocks noChangeArrowheads="1"/>
          </p:cNvSpPr>
          <p:nvPr/>
        </p:nvSpPr>
        <p:spPr bwMode="auto">
          <a:xfrm>
            <a:off x="4983956" y="4171951"/>
            <a:ext cx="2281238" cy="627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10000"/>
              </a:lnSpc>
              <a:spcBef>
                <a:spcPct val="0"/>
              </a:spcBef>
              <a:buFont typeface="Arial" panose="020B0604020202020204" pitchFamily="34" charset="0"/>
              <a:buNone/>
            </a:pPr>
            <a:r>
              <a:rPr lang="zh-CN" altLang="en-US" sz="1100" dirty="0">
                <a:solidFill>
                  <a:schemeClr val="tx1">
                    <a:lumMod val="75000"/>
                    <a:lumOff val="25000"/>
                  </a:schemeClr>
                </a:solidFill>
                <a:sym typeface="方正兰亭黑_GBK" pitchFamily="2" charset="-122"/>
              </a:rPr>
              <a:t>在此录入图表的描述说明，在此录入上述图表的描述说明，在此录入上述图表的描述说明。</a:t>
            </a:r>
            <a:endParaRPr lang="zh-CN" altLang="en-US" sz="1400" dirty="0">
              <a:solidFill>
                <a:schemeClr val="tx1">
                  <a:lumMod val="75000"/>
                  <a:lumOff val="25000"/>
                </a:schemeClr>
              </a:solidFill>
              <a:latin typeface="Arial" panose="020B0604020202020204" pitchFamily="34" charset="0"/>
              <a:ea typeface="微软雅黑" panose="020B0503020204020204" pitchFamily="34" charset="-122"/>
            </a:endParaRPr>
          </a:p>
        </p:txBody>
      </p:sp>
      <p:sp>
        <p:nvSpPr>
          <p:cNvPr id="31" name="矩形 75"/>
          <p:cNvSpPr>
            <a:spLocks noChangeArrowheads="1"/>
          </p:cNvSpPr>
          <p:nvPr/>
        </p:nvSpPr>
        <p:spPr bwMode="auto">
          <a:xfrm>
            <a:off x="6357938" y="2059781"/>
            <a:ext cx="1869281"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500">
                <a:sym typeface="方正兰亭黑_GBK" pitchFamily="2" charset="-122"/>
              </a:rPr>
              <a:t>谦虚谨慎的服务态度</a:t>
            </a:r>
            <a:endParaRPr lang="en-US" altLang="zh-CN" sz="1500">
              <a:sym typeface="方正兰亭黑_GBK" pitchFamily="2" charset="-122"/>
            </a:endParaRPr>
          </a:p>
        </p:txBody>
      </p:sp>
      <p:sp>
        <p:nvSpPr>
          <p:cNvPr id="32" name="矩形 47"/>
          <p:cNvSpPr>
            <a:spLocks noChangeArrowheads="1"/>
          </p:cNvSpPr>
          <p:nvPr/>
        </p:nvSpPr>
        <p:spPr bwMode="auto">
          <a:xfrm>
            <a:off x="6360319" y="2334816"/>
            <a:ext cx="1912144" cy="441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10000"/>
              </a:lnSpc>
              <a:spcBef>
                <a:spcPct val="0"/>
              </a:spcBef>
              <a:buFont typeface="Arial" panose="020B0604020202020204" pitchFamily="34" charset="0"/>
              <a:buNone/>
            </a:pPr>
            <a:r>
              <a:rPr lang="zh-CN" altLang="en-US" sz="1100" dirty="0">
                <a:solidFill>
                  <a:schemeClr val="tx1">
                    <a:lumMod val="75000"/>
                    <a:lumOff val="25000"/>
                  </a:schemeClr>
                </a:solidFill>
                <a:sym typeface="方正兰亭黑_GBK" pitchFamily="2" charset="-122"/>
              </a:rPr>
              <a:t>在此录入图表的描述说明，在此录入图表的描述说明。</a:t>
            </a:r>
            <a:endParaRPr lang="zh-CN" altLang="en-US" sz="1400" dirty="0">
              <a:solidFill>
                <a:schemeClr val="tx1">
                  <a:lumMod val="75000"/>
                  <a:lumOff val="25000"/>
                </a:schemeClr>
              </a:solidFill>
              <a:latin typeface="Arial" panose="020B0604020202020204" pitchFamily="34" charset="0"/>
              <a:ea typeface="微软雅黑" panose="020B0503020204020204" pitchFamily="34" charset="-122"/>
            </a:endParaRPr>
          </a:p>
        </p:txBody>
      </p:sp>
      <p:sp>
        <p:nvSpPr>
          <p:cNvPr id="33" name="矩形 77"/>
          <p:cNvSpPr>
            <a:spLocks noChangeArrowheads="1"/>
          </p:cNvSpPr>
          <p:nvPr/>
        </p:nvSpPr>
        <p:spPr bwMode="auto">
          <a:xfrm>
            <a:off x="6357938" y="3038475"/>
            <a:ext cx="1869281"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500">
                <a:sym typeface="方正兰亭黑_GBK" pitchFamily="2" charset="-122"/>
              </a:rPr>
              <a:t>专业优质的服务团队</a:t>
            </a:r>
            <a:endParaRPr lang="en-US" altLang="zh-CN" sz="1500">
              <a:sym typeface="方正兰亭黑_GBK" pitchFamily="2" charset="-122"/>
            </a:endParaRPr>
          </a:p>
        </p:txBody>
      </p:sp>
      <p:sp>
        <p:nvSpPr>
          <p:cNvPr id="34" name="矩形 47"/>
          <p:cNvSpPr>
            <a:spLocks noChangeArrowheads="1"/>
          </p:cNvSpPr>
          <p:nvPr/>
        </p:nvSpPr>
        <p:spPr bwMode="auto">
          <a:xfrm>
            <a:off x="6360319" y="3313510"/>
            <a:ext cx="1912144" cy="441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10000"/>
              </a:lnSpc>
              <a:spcBef>
                <a:spcPct val="0"/>
              </a:spcBef>
              <a:buFont typeface="Arial" panose="020B0604020202020204" pitchFamily="34" charset="0"/>
              <a:buNone/>
            </a:pPr>
            <a:r>
              <a:rPr lang="zh-CN" altLang="en-US" sz="1100" dirty="0">
                <a:solidFill>
                  <a:schemeClr val="tx1">
                    <a:lumMod val="75000"/>
                    <a:lumOff val="25000"/>
                  </a:schemeClr>
                </a:solidFill>
                <a:sym typeface="方正兰亭黑_GBK" pitchFamily="2" charset="-122"/>
              </a:rPr>
              <a:t>在此录入图表的描述说明，在此录入图表的描述说明。</a:t>
            </a:r>
            <a:endParaRPr lang="zh-CN" altLang="en-US" sz="1400" dirty="0">
              <a:solidFill>
                <a:schemeClr val="tx1">
                  <a:lumMod val="75000"/>
                  <a:lumOff val="25000"/>
                </a:schemeClr>
              </a:solidFill>
              <a:latin typeface="Arial" panose="020B0604020202020204" pitchFamily="34" charset="0"/>
              <a:ea typeface="微软雅黑" panose="020B0503020204020204" pitchFamily="34" charset="-122"/>
            </a:endParaRPr>
          </a:p>
        </p:txBody>
      </p:sp>
      <p:grpSp>
        <p:nvGrpSpPr>
          <p:cNvPr id="42" name="组合 41"/>
          <p:cNvGrpSpPr/>
          <p:nvPr/>
        </p:nvGrpSpPr>
        <p:grpSpPr>
          <a:xfrm>
            <a:off x="771815" y="1732019"/>
            <a:ext cx="2497422" cy="2497422"/>
            <a:chOff x="-112105" y="2839261"/>
            <a:chExt cx="2497422" cy="2497422"/>
          </a:xfrm>
        </p:grpSpPr>
        <p:grpSp>
          <p:nvGrpSpPr>
            <p:cNvPr id="39" name="组合 38"/>
            <p:cNvGrpSpPr/>
            <p:nvPr/>
          </p:nvGrpSpPr>
          <p:grpSpPr>
            <a:xfrm>
              <a:off x="-112105" y="2839261"/>
              <a:ext cx="2497422" cy="2497422"/>
              <a:chOff x="304800" y="673100"/>
              <a:chExt cx="4000500" cy="4000500"/>
            </a:xfrm>
            <a:effectLst>
              <a:outerShdw blurRad="444500" dist="254000" dir="8100000" algn="tr" rotWithShape="0">
                <a:prstClr val="black">
                  <a:alpha val="50000"/>
                </a:prstClr>
              </a:outerShdw>
            </a:effectLst>
          </p:grpSpPr>
          <p:sp>
            <p:nvSpPr>
              <p:cNvPr id="40" name="同心圆 3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41" name="椭圆 40"/>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37" name="椭圆 81"/>
            <p:cNvSpPr>
              <a:spLocks noChangeArrowheads="1"/>
            </p:cNvSpPr>
            <p:nvPr/>
          </p:nvSpPr>
          <p:spPr bwMode="auto">
            <a:xfrm>
              <a:off x="75318" y="3038785"/>
              <a:ext cx="2104717" cy="2104715"/>
            </a:xfrm>
            <a:prstGeom prst="ellipse">
              <a:avLst/>
            </a:prstGeom>
            <a:blipFill dpi="0" rotWithShape="1">
              <a:blip r:embed="rId1"/>
              <a:srcRect/>
              <a:stretch>
                <a:fillRect/>
              </a:stretch>
            </a:blipFill>
            <a:ln>
              <a:noFill/>
            </a:ln>
            <a:effectLst>
              <a:innerShdw blurRad="63500" dist="50800" dir="18900000">
                <a:prstClr val="black">
                  <a:alpha val="50000"/>
                </a:prstClr>
              </a:innerShdw>
            </a:effectLst>
            <a:extLst>
              <a:ext uri="{91240B29-F687-4F45-9708-019B960494DF}">
                <a14:hiddenLine xmlns:a14="http://schemas.microsoft.com/office/drawing/2010/main" w="12700">
                  <a:solidFill>
                    <a:srgbClr val="42719B"/>
                  </a:solidFill>
                  <a:bevel/>
                </a14:hiddenLine>
              </a:ext>
            </a:extLst>
          </p:spPr>
          <p:txBody>
            <a:bodyPr anchor="ct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400">
                <a:solidFill>
                  <a:srgbClr val="FFFFFF"/>
                </a:solidFill>
                <a:latin typeface="Arial" panose="020B0604020202020204" pitchFamily="34" charset="0"/>
                <a:sym typeface="Arial" panose="020B0604020202020204" pitchFamily="34" charset="0"/>
              </a:endParaRPr>
            </a:p>
          </p:txBody>
        </p:sp>
      </p:grpSp>
      <p:sp>
        <p:nvSpPr>
          <p:cNvPr id="43" name="椭圆 42"/>
          <p:cNvSpPr/>
          <p:nvPr/>
        </p:nvSpPr>
        <p:spPr>
          <a:xfrm>
            <a:off x="2865855" y="1555709"/>
            <a:ext cx="345998" cy="345998"/>
          </a:xfrm>
          <a:prstGeom prst="ellipse">
            <a:avLst/>
          </a:prstGeom>
          <a:solidFill>
            <a:schemeClr val="tx2">
              <a:lumMod val="50000"/>
            </a:schemeClr>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44" name="椭圆 43"/>
          <p:cNvSpPr/>
          <p:nvPr/>
        </p:nvSpPr>
        <p:spPr>
          <a:xfrm>
            <a:off x="3453287" y="2366407"/>
            <a:ext cx="345998" cy="345998"/>
          </a:xfrm>
          <a:prstGeom prst="ellipse">
            <a:avLst/>
          </a:prstGeom>
          <a:solidFill>
            <a:schemeClr val="tx2">
              <a:lumMod val="50000"/>
            </a:schemeClr>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45" name="椭圆 44"/>
          <p:cNvSpPr/>
          <p:nvPr/>
        </p:nvSpPr>
        <p:spPr>
          <a:xfrm>
            <a:off x="3443762" y="3291374"/>
            <a:ext cx="345998" cy="345998"/>
          </a:xfrm>
          <a:prstGeom prst="ellipse">
            <a:avLst/>
          </a:prstGeom>
          <a:solidFill>
            <a:schemeClr val="tx2">
              <a:lumMod val="50000"/>
            </a:schemeClr>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46" name="椭圆 45"/>
          <p:cNvSpPr/>
          <p:nvPr/>
        </p:nvSpPr>
        <p:spPr>
          <a:xfrm>
            <a:off x="2836900" y="4116227"/>
            <a:ext cx="345998" cy="345998"/>
          </a:xfrm>
          <a:prstGeom prst="ellipse">
            <a:avLst/>
          </a:prstGeom>
          <a:solidFill>
            <a:schemeClr val="tx2">
              <a:lumMod val="50000"/>
            </a:schemeClr>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nvGrpSpPr>
          <p:cNvPr id="61" name="组合 60"/>
          <p:cNvGrpSpPr/>
          <p:nvPr/>
        </p:nvGrpSpPr>
        <p:grpSpPr>
          <a:xfrm>
            <a:off x="4159471" y="1383506"/>
            <a:ext cx="674791" cy="674791"/>
            <a:chOff x="4144744" y="632511"/>
            <a:chExt cx="674791" cy="674791"/>
          </a:xfrm>
        </p:grpSpPr>
        <p:grpSp>
          <p:nvGrpSpPr>
            <p:cNvPr id="48" name="组合 47"/>
            <p:cNvGrpSpPr/>
            <p:nvPr/>
          </p:nvGrpSpPr>
          <p:grpSpPr>
            <a:xfrm>
              <a:off x="4144744" y="632511"/>
              <a:ext cx="674791" cy="674791"/>
              <a:chOff x="304800" y="673100"/>
              <a:chExt cx="4000500" cy="4000500"/>
            </a:xfrm>
            <a:effectLst>
              <a:outerShdw blurRad="444500" dist="254000" dir="8100000" algn="tr" rotWithShape="0">
                <a:prstClr val="black">
                  <a:alpha val="50000"/>
                </a:prstClr>
              </a:outerShdw>
            </a:effectLst>
          </p:grpSpPr>
          <p:sp>
            <p:nvSpPr>
              <p:cNvPr id="50" name="同心圆 4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51" name="椭圆 50"/>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grpSp>
          <p:nvGrpSpPr>
            <p:cNvPr id="12" name="组合 54"/>
            <p:cNvGrpSpPr/>
            <p:nvPr/>
          </p:nvGrpSpPr>
          <p:grpSpPr bwMode="auto">
            <a:xfrm>
              <a:off x="4291856" y="741324"/>
              <a:ext cx="380564" cy="457163"/>
              <a:chOff x="0" y="0"/>
              <a:chExt cx="239649" cy="288000"/>
            </a:xfrm>
            <a:solidFill>
              <a:srgbClr val="C00000"/>
            </a:solidFill>
          </p:grpSpPr>
          <p:sp>
            <p:nvSpPr>
              <p:cNvPr id="13" name="Freeform 846"/>
              <p:cNvSpPr>
                <a:spLocks noChangeArrowheads="1"/>
              </p:cNvSpPr>
              <p:nvPr/>
            </p:nvSpPr>
            <p:spPr bwMode="auto">
              <a:xfrm>
                <a:off x="0" y="54657"/>
                <a:ext cx="239649" cy="233343"/>
              </a:xfrm>
              <a:custGeom>
                <a:avLst/>
                <a:gdLst>
                  <a:gd name="T0" fmla="*/ 722881238 w 48"/>
                  <a:gd name="T1" fmla="*/ 0 h 47"/>
                  <a:gd name="T2" fmla="*/ 722881238 w 48"/>
                  <a:gd name="T3" fmla="*/ 172539772 h 47"/>
                  <a:gd name="T4" fmla="*/ 1022003131 w 48"/>
                  <a:gd name="T5" fmla="*/ 566919230 h 47"/>
                  <a:gd name="T6" fmla="*/ 598248780 w 48"/>
                  <a:gd name="T7" fmla="*/ 1010598604 h 47"/>
                  <a:gd name="T8" fmla="*/ 149560947 w 48"/>
                  <a:gd name="T9" fmla="*/ 566919230 h 47"/>
                  <a:gd name="T10" fmla="*/ 448682840 w 48"/>
                  <a:gd name="T11" fmla="*/ 172539772 h 47"/>
                  <a:gd name="T12" fmla="*/ 448682840 w 48"/>
                  <a:gd name="T13" fmla="*/ 0 h 47"/>
                  <a:gd name="T14" fmla="*/ 0 w 48"/>
                  <a:gd name="T15" fmla="*/ 566919230 h 47"/>
                  <a:gd name="T16" fmla="*/ 598248780 w 48"/>
                  <a:gd name="T17" fmla="*/ 1158488418 h 47"/>
                  <a:gd name="T18" fmla="*/ 1196492567 w 48"/>
                  <a:gd name="T19" fmla="*/ 566919230 h 47"/>
                  <a:gd name="T20" fmla="*/ 722881238 w 48"/>
                  <a:gd name="T21" fmla="*/ 0 h 4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8"/>
                  <a:gd name="T34" fmla="*/ 0 h 47"/>
                  <a:gd name="T35" fmla="*/ 48 w 48"/>
                  <a:gd name="T36" fmla="*/ 47 h 4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8" h="47">
                    <a:moveTo>
                      <a:pt x="29" y="0"/>
                    </a:moveTo>
                    <a:cubicBezTo>
                      <a:pt x="29" y="7"/>
                      <a:pt x="29" y="7"/>
                      <a:pt x="29" y="7"/>
                    </a:cubicBezTo>
                    <a:cubicBezTo>
                      <a:pt x="36" y="9"/>
                      <a:pt x="41" y="16"/>
                      <a:pt x="41" y="23"/>
                    </a:cubicBezTo>
                    <a:cubicBezTo>
                      <a:pt x="41" y="33"/>
                      <a:pt x="33" y="41"/>
                      <a:pt x="24" y="41"/>
                    </a:cubicBezTo>
                    <a:cubicBezTo>
                      <a:pt x="14" y="41"/>
                      <a:pt x="6" y="33"/>
                      <a:pt x="6" y="23"/>
                    </a:cubicBezTo>
                    <a:cubicBezTo>
                      <a:pt x="6" y="16"/>
                      <a:pt x="11" y="9"/>
                      <a:pt x="18" y="7"/>
                    </a:cubicBezTo>
                    <a:cubicBezTo>
                      <a:pt x="18" y="0"/>
                      <a:pt x="18" y="0"/>
                      <a:pt x="18" y="0"/>
                    </a:cubicBezTo>
                    <a:cubicBezTo>
                      <a:pt x="7" y="2"/>
                      <a:pt x="0" y="12"/>
                      <a:pt x="0" y="23"/>
                    </a:cubicBezTo>
                    <a:cubicBezTo>
                      <a:pt x="0" y="37"/>
                      <a:pt x="10" y="47"/>
                      <a:pt x="24" y="47"/>
                    </a:cubicBezTo>
                    <a:cubicBezTo>
                      <a:pt x="37" y="47"/>
                      <a:pt x="48" y="37"/>
                      <a:pt x="48" y="23"/>
                    </a:cubicBezTo>
                    <a:cubicBezTo>
                      <a:pt x="48" y="12"/>
                      <a:pt x="40" y="2"/>
                      <a:pt x="29" y="0"/>
                    </a:cubicBezTo>
                    <a:close/>
                  </a:path>
                </a:pathLst>
              </a:custGeom>
              <a:solidFill>
                <a:schemeClr val="tx2">
                  <a:lumMod val="50000"/>
                </a:schemeClr>
              </a:solidFill>
              <a:ln>
                <a:noFill/>
              </a:ln>
              <a:extLst>
                <a:ext uri="{91240B29-F687-4F45-9708-019B960494DF}">
                  <a14:hiddenLine xmlns:a14="http://schemas.microsoft.com/office/drawing/2010/main" w="9525">
                    <a:solidFill>
                      <a:srgbClr val="000000"/>
                    </a:solidFill>
                    <a:bevel/>
                  </a14:hiddenLine>
                </a:ext>
              </a:extLst>
            </p:spPr>
            <p:txBody>
              <a:bodyPr lIns="121920" tIns="60960" rIns="121920" bIns="60960"/>
              <a:lstStyle/>
              <a:p>
                <a:endParaRPr lang="zh-CN" altLang="en-US" dirty="0">
                  <a:ea typeface="微软雅黑" panose="020B0503020204020204" pitchFamily="34" charset="-122"/>
                </a:endParaRPr>
              </a:p>
            </p:txBody>
          </p:sp>
          <p:sp>
            <p:nvSpPr>
              <p:cNvPr id="14" name="Freeform 847"/>
              <p:cNvSpPr>
                <a:spLocks noChangeArrowheads="1"/>
              </p:cNvSpPr>
              <p:nvPr/>
            </p:nvSpPr>
            <p:spPr bwMode="auto">
              <a:xfrm>
                <a:off x="94599" y="0"/>
                <a:ext cx="44147" cy="138744"/>
              </a:xfrm>
              <a:custGeom>
                <a:avLst/>
                <a:gdLst>
                  <a:gd name="T0" fmla="*/ 168430615 w 9"/>
                  <a:gd name="T1" fmla="*/ 0 h 28"/>
                  <a:gd name="T2" fmla="*/ 48120230 w 9"/>
                  <a:gd name="T3" fmla="*/ 0 h 28"/>
                  <a:gd name="T4" fmla="*/ 0 w 9"/>
                  <a:gd name="T5" fmla="*/ 49105466 h 28"/>
                  <a:gd name="T6" fmla="*/ 0 w 9"/>
                  <a:gd name="T7" fmla="*/ 245532284 h 28"/>
                  <a:gd name="T8" fmla="*/ 0 w 9"/>
                  <a:gd name="T9" fmla="*/ 392853636 h 28"/>
                  <a:gd name="T10" fmla="*/ 0 w 9"/>
                  <a:gd name="T11" fmla="*/ 638390875 h 28"/>
                  <a:gd name="T12" fmla="*/ 48120230 w 9"/>
                  <a:gd name="T13" fmla="*/ 687496341 h 28"/>
                  <a:gd name="T14" fmla="*/ 168430615 w 9"/>
                  <a:gd name="T15" fmla="*/ 687496341 h 28"/>
                  <a:gd name="T16" fmla="*/ 216550845 w 9"/>
                  <a:gd name="T17" fmla="*/ 638390875 h 28"/>
                  <a:gd name="T18" fmla="*/ 216550845 w 9"/>
                  <a:gd name="T19" fmla="*/ 392853636 h 28"/>
                  <a:gd name="T20" fmla="*/ 216550845 w 9"/>
                  <a:gd name="T21" fmla="*/ 245532284 h 28"/>
                  <a:gd name="T22" fmla="*/ 216550845 w 9"/>
                  <a:gd name="T23" fmla="*/ 49105466 h 28"/>
                  <a:gd name="T24" fmla="*/ 168430615 w 9"/>
                  <a:gd name="T25" fmla="*/ 0 h 2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
                  <a:gd name="T40" fmla="*/ 0 h 28"/>
                  <a:gd name="T41" fmla="*/ 9 w 9"/>
                  <a:gd name="T42" fmla="*/ 28 h 2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 h="28">
                    <a:moveTo>
                      <a:pt x="7" y="0"/>
                    </a:moveTo>
                    <a:cubicBezTo>
                      <a:pt x="2" y="0"/>
                      <a:pt x="2" y="0"/>
                      <a:pt x="2" y="0"/>
                    </a:cubicBezTo>
                    <a:cubicBezTo>
                      <a:pt x="1" y="0"/>
                      <a:pt x="0" y="1"/>
                      <a:pt x="0" y="2"/>
                    </a:cubicBezTo>
                    <a:cubicBezTo>
                      <a:pt x="0" y="10"/>
                      <a:pt x="0" y="10"/>
                      <a:pt x="0" y="10"/>
                    </a:cubicBezTo>
                    <a:cubicBezTo>
                      <a:pt x="0" y="16"/>
                      <a:pt x="0" y="16"/>
                      <a:pt x="0" y="16"/>
                    </a:cubicBezTo>
                    <a:cubicBezTo>
                      <a:pt x="0" y="26"/>
                      <a:pt x="0" y="26"/>
                      <a:pt x="0" y="26"/>
                    </a:cubicBezTo>
                    <a:cubicBezTo>
                      <a:pt x="0" y="27"/>
                      <a:pt x="1" y="28"/>
                      <a:pt x="2" y="28"/>
                    </a:cubicBezTo>
                    <a:cubicBezTo>
                      <a:pt x="7" y="28"/>
                      <a:pt x="7" y="28"/>
                      <a:pt x="7" y="28"/>
                    </a:cubicBezTo>
                    <a:cubicBezTo>
                      <a:pt x="8" y="28"/>
                      <a:pt x="9" y="27"/>
                      <a:pt x="9" y="26"/>
                    </a:cubicBezTo>
                    <a:cubicBezTo>
                      <a:pt x="9" y="16"/>
                      <a:pt x="9" y="16"/>
                      <a:pt x="9" y="16"/>
                    </a:cubicBezTo>
                    <a:cubicBezTo>
                      <a:pt x="9" y="10"/>
                      <a:pt x="9" y="10"/>
                      <a:pt x="9" y="10"/>
                    </a:cubicBezTo>
                    <a:cubicBezTo>
                      <a:pt x="9" y="2"/>
                      <a:pt x="9" y="2"/>
                      <a:pt x="9" y="2"/>
                    </a:cubicBezTo>
                    <a:cubicBezTo>
                      <a:pt x="9" y="1"/>
                      <a:pt x="8" y="0"/>
                      <a:pt x="7" y="0"/>
                    </a:cubicBezTo>
                    <a:close/>
                  </a:path>
                </a:pathLst>
              </a:custGeom>
              <a:solidFill>
                <a:schemeClr val="tx2">
                  <a:lumMod val="50000"/>
                </a:schemeClr>
              </a:solidFill>
              <a:ln>
                <a:noFill/>
              </a:ln>
              <a:extLst>
                <a:ext uri="{91240B29-F687-4F45-9708-019B960494DF}">
                  <a14:hiddenLine xmlns:a14="http://schemas.microsoft.com/office/drawing/2010/main" w="9525">
                    <a:solidFill>
                      <a:srgbClr val="000000"/>
                    </a:solidFill>
                    <a:bevel/>
                  </a14:hiddenLine>
                </a:ext>
              </a:extLst>
            </p:spPr>
            <p:txBody>
              <a:bodyPr lIns="121920" tIns="60960" rIns="121920" bIns="60960"/>
              <a:lstStyle/>
              <a:p>
                <a:endParaRPr lang="zh-CN" altLang="en-US" dirty="0">
                  <a:ea typeface="微软雅黑" panose="020B0503020204020204" pitchFamily="34" charset="-122"/>
                </a:endParaRPr>
              </a:p>
            </p:txBody>
          </p:sp>
        </p:grpSp>
      </p:grpSp>
      <p:grpSp>
        <p:nvGrpSpPr>
          <p:cNvPr id="62" name="组合 61"/>
          <p:cNvGrpSpPr/>
          <p:nvPr/>
        </p:nvGrpSpPr>
        <p:grpSpPr>
          <a:xfrm>
            <a:off x="5498391" y="2164109"/>
            <a:ext cx="674791" cy="674791"/>
            <a:chOff x="5433376" y="607668"/>
            <a:chExt cx="674791" cy="674791"/>
          </a:xfrm>
        </p:grpSpPr>
        <p:grpSp>
          <p:nvGrpSpPr>
            <p:cNvPr id="52" name="组合 51"/>
            <p:cNvGrpSpPr/>
            <p:nvPr/>
          </p:nvGrpSpPr>
          <p:grpSpPr>
            <a:xfrm>
              <a:off x="5433376" y="607668"/>
              <a:ext cx="674791" cy="674791"/>
              <a:chOff x="304800" y="673100"/>
              <a:chExt cx="4000500" cy="4000500"/>
            </a:xfrm>
            <a:effectLst>
              <a:outerShdw blurRad="444500" dist="254000" dir="8100000" algn="tr" rotWithShape="0">
                <a:prstClr val="black">
                  <a:alpha val="50000"/>
                </a:prstClr>
              </a:outerShdw>
            </a:effectLst>
          </p:grpSpPr>
          <p:sp>
            <p:nvSpPr>
              <p:cNvPr id="53" name="同心圆 5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54" name="椭圆 53"/>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22" name="Freeform 168"/>
            <p:cNvSpPr>
              <a:spLocks noChangeAspect="1" noEditPoints="1" noChangeArrowheads="1"/>
            </p:cNvSpPr>
            <p:nvPr/>
          </p:nvSpPr>
          <p:spPr bwMode="auto">
            <a:xfrm>
              <a:off x="5562519" y="781790"/>
              <a:ext cx="381357" cy="326545"/>
            </a:xfrm>
            <a:custGeom>
              <a:avLst/>
              <a:gdLst>
                <a:gd name="T0" fmla="*/ 96767825 w 94"/>
                <a:gd name="T1" fmla="*/ 454124000 h 81"/>
                <a:gd name="T2" fmla="*/ 1112844741 w 94"/>
                <a:gd name="T3" fmla="*/ 454124000 h 81"/>
                <a:gd name="T4" fmla="*/ 1209612566 w 94"/>
                <a:gd name="T5" fmla="*/ 382418667 h 81"/>
                <a:gd name="T6" fmla="*/ 1766034936 w 94"/>
                <a:gd name="T7" fmla="*/ 0 h 81"/>
                <a:gd name="T8" fmla="*/ 1766034936 w 94"/>
                <a:gd name="T9" fmla="*/ 788739111 h 81"/>
                <a:gd name="T10" fmla="*/ 1766034936 w 94"/>
                <a:gd name="T11" fmla="*/ 1577483111 h 81"/>
                <a:gd name="T12" fmla="*/ 1209612566 w 94"/>
                <a:gd name="T13" fmla="*/ 1171162667 h 81"/>
                <a:gd name="T14" fmla="*/ 1112844741 w 94"/>
                <a:gd name="T15" fmla="*/ 1123359111 h 81"/>
                <a:gd name="T16" fmla="*/ 798346851 w 94"/>
                <a:gd name="T17" fmla="*/ 1123359111 h 81"/>
                <a:gd name="T18" fmla="*/ 967693004 w 94"/>
                <a:gd name="T19" fmla="*/ 1673085333 h 81"/>
                <a:gd name="T20" fmla="*/ 1088650325 w 94"/>
                <a:gd name="T21" fmla="*/ 1673085333 h 81"/>
                <a:gd name="T22" fmla="*/ 1088650325 w 94"/>
                <a:gd name="T23" fmla="*/ 1936000000 h 81"/>
                <a:gd name="T24" fmla="*/ 1040266413 w 94"/>
                <a:gd name="T25" fmla="*/ 1936000000 h 81"/>
                <a:gd name="T26" fmla="*/ 508038458 w 94"/>
                <a:gd name="T27" fmla="*/ 1936000000 h 81"/>
                <a:gd name="T28" fmla="*/ 266113977 w 94"/>
                <a:gd name="T29" fmla="*/ 1123359111 h 81"/>
                <a:gd name="T30" fmla="*/ 96767825 w 94"/>
                <a:gd name="T31" fmla="*/ 1123359111 h 81"/>
                <a:gd name="T32" fmla="*/ 96767825 w 94"/>
                <a:gd name="T33" fmla="*/ 454124000 h 81"/>
                <a:gd name="T34" fmla="*/ 2104727241 w 94"/>
                <a:gd name="T35" fmla="*/ 549726222 h 81"/>
                <a:gd name="T36" fmla="*/ 2147483647 w 94"/>
                <a:gd name="T37" fmla="*/ 788739111 h 81"/>
                <a:gd name="T38" fmla="*/ 2104727241 w 94"/>
                <a:gd name="T39" fmla="*/ 1027752000 h 81"/>
                <a:gd name="T40" fmla="*/ 2104727241 w 94"/>
                <a:gd name="T41" fmla="*/ 1577483111 h 81"/>
                <a:gd name="T42" fmla="*/ 1886997176 w 94"/>
                <a:gd name="T43" fmla="*/ 1577483111 h 81"/>
                <a:gd name="T44" fmla="*/ 1886997176 w 94"/>
                <a:gd name="T45" fmla="*/ 0 h 81"/>
                <a:gd name="T46" fmla="*/ 2104727241 w 94"/>
                <a:gd name="T47" fmla="*/ 0 h 81"/>
                <a:gd name="T48" fmla="*/ 2104727241 w 94"/>
                <a:gd name="T49" fmla="*/ 549726222 h 81"/>
                <a:gd name="T50" fmla="*/ 1112844741 w 94"/>
                <a:gd name="T51" fmla="*/ 1171162667 h 81"/>
                <a:gd name="T52" fmla="*/ 895114676 w 94"/>
                <a:gd name="T53" fmla="*/ 1171162667 h 81"/>
                <a:gd name="T54" fmla="*/ 967693004 w 94"/>
                <a:gd name="T55" fmla="*/ 1457974222 h 81"/>
                <a:gd name="T56" fmla="*/ 1040266413 w 94"/>
                <a:gd name="T57" fmla="*/ 1457974222 h 81"/>
                <a:gd name="T58" fmla="*/ 1040266413 w 94"/>
                <a:gd name="T59" fmla="*/ 1362372000 h 81"/>
                <a:gd name="T60" fmla="*/ 1112844741 w 94"/>
                <a:gd name="T61" fmla="*/ 1171162667 h 8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94"/>
                <a:gd name="T94" fmla="*/ 0 h 81"/>
                <a:gd name="T95" fmla="*/ 94 w 94"/>
                <a:gd name="T96" fmla="*/ 81 h 8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94" h="81">
                  <a:moveTo>
                    <a:pt x="4" y="19"/>
                  </a:moveTo>
                  <a:cubicBezTo>
                    <a:pt x="46" y="19"/>
                    <a:pt x="46" y="19"/>
                    <a:pt x="46" y="19"/>
                  </a:cubicBezTo>
                  <a:cubicBezTo>
                    <a:pt x="50" y="16"/>
                    <a:pt x="50" y="16"/>
                    <a:pt x="50" y="16"/>
                  </a:cubicBezTo>
                  <a:cubicBezTo>
                    <a:pt x="73" y="0"/>
                    <a:pt x="73" y="0"/>
                    <a:pt x="73" y="0"/>
                  </a:cubicBezTo>
                  <a:cubicBezTo>
                    <a:pt x="73" y="33"/>
                    <a:pt x="73" y="33"/>
                    <a:pt x="73" y="33"/>
                  </a:cubicBezTo>
                  <a:cubicBezTo>
                    <a:pt x="73" y="66"/>
                    <a:pt x="73" y="66"/>
                    <a:pt x="73" y="66"/>
                  </a:cubicBezTo>
                  <a:cubicBezTo>
                    <a:pt x="50" y="49"/>
                    <a:pt x="50" y="49"/>
                    <a:pt x="50" y="49"/>
                  </a:cubicBezTo>
                  <a:cubicBezTo>
                    <a:pt x="46" y="47"/>
                    <a:pt x="46" y="47"/>
                    <a:pt x="46" y="47"/>
                  </a:cubicBezTo>
                  <a:cubicBezTo>
                    <a:pt x="33" y="47"/>
                    <a:pt x="33" y="47"/>
                    <a:pt x="33" y="47"/>
                  </a:cubicBezTo>
                  <a:cubicBezTo>
                    <a:pt x="40" y="70"/>
                    <a:pt x="40" y="70"/>
                    <a:pt x="40" y="70"/>
                  </a:cubicBezTo>
                  <a:cubicBezTo>
                    <a:pt x="45" y="70"/>
                    <a:pt x="45" y="70"/>
                    <a:pt x="45" y="70"/>
                  </a:cubicBezTo>
                  <a:cubicBezTo>
                    <a:pt x="45" y="81"/>
                    <a:pt x="45" y="81"/>
                    <a:pt x="45" y="81"/>
                  </a:cubicBezTo>
                  <a:cubicBezTo>
                    <a:pt x="43" y="81"/>
                    <a:pt x="43" y="81"/>
                    <a:pt x="43" y="81"/>
                  </a:cubicBezTo>
                  <a:cubicBezTo>
                    <a:pt x="21" y="81"/>
                    <a:pt x="21" y="81"/>
                    <a:pt x="21" y="81"/>
                  </a:cubicBezTo>
                  <a:cubicBezTo>
                    <a:pt x="11" y="47"/>
                    <a:pt x="11" y="47"/>
                    <a:pt x="11" y="47"/>
                  </a:cubicBezTo>
                  <a:cubicBezTo>
                    <a:pt x="4" y="47"/>
                    <a:pt x="4" y="47"/>
                    <a:pt x="4" y="47"/>
                  </a:cubicBezTo>
                  <a:cubicBezTo>
                    <a:pt x="0" y="37"/>
                    <a:pt x="0" y="28"/>
                    <a:pt x="4" y="19"/>
                  </a:cubicBezTo>
                  <a:close/>
                  <a:moveTo>
                    <a:pt x="87" y="23"/>
                  </a:moveTo>
                  <a:cubicBezTo>
                    <a:pt x="91" y="24"/>
                    <a:pt x="94" y="28"/>
                    <a:pt x="94" y="33"/>
                  </a:cubicBezTo>
                  <a:cubicBezTo>
                    <a:pt x="94" y="38"/>
                    <a:pt x="91" y="42"/>
                    <a:pt x="87" y="43"/>
                  </a:cubicBezTo>
                  <a:cubicBezTo>
                    <a:pt x="87" y="66"/>
                    <a:pt x="87" y="66"/>
                    <a:pt x="87" y="66"/>
                  </a:cubicBezTo>
                  <a:cubicBezTo>
                    <a:pt x="78" y="66"/>
                    <a:pt x="78" y="66"/>
                    <a:pt x="78" y="66"/>
                  </a:cubicBezTo>
                  <a:cubicBezTo>
                    <a:pt x="78" y="0"/>
                    <a:pt x="78" y="0"/>
                    <a:pt x="78" y="0"/>
                  </a:cubicBezTo>
                  <a:cubicBezTo>
                    <a:pt x="87" y="0"/>
                    <a:pt x="87" y="0"/>
                    <a:pt x="87" y="0"/>
                  </a:cubicBezTo>
                  <a:cubicBezTo>
                    <a:pt x="87" y="23"/>
                    <a:pt x="87" y="23"/>
                    <a:pt x="87" y="23"/>
                  </a:cubicBezTo>
                  <a:close/>
                  <a:moveTo>
                    <a:pt x="46" y="49"/>
                  </a:moveTo>
                  <a:cubicBezTo>
                    <a:pt x="37" y="49"/>
                    <a:pt x="37" y="49"/>
                    <a:pt x="37" y="49"/>
                  </a:cubicBezTo>
                  <a:cubicBezTo>
                    <a:pt x="40" y="61"/>
                    <a:pt x="40" y="61"/>
                    <a:pt x="40" y="61"/>
                  </a:cubicBezTo>
                  <a:cubicBezTo>
                    <a:pt x="43" y="61"/>
                    <a:pt x="43" y="61"/>
                    <a:pt x="43" y="61"/>
                  </a:cubicBezTo>
                  <a:cubicBezTo>
                    <a:pt x="43" y="57"/>
                    <a:pt x="43" y="57"/>
                    <a:pt x="43" y="57"/>
                  </a:cubicBezTo>
                  <a:lnTo>
                    <a:pt x="46" y="49"/>
                  </a:lnTo>
                  <a:close/>
                </a:path>
              </a:pathLst>
            </a:custGeom>
            <a:solidFill>
              <a:schemeClr val="tx2">
                <a:lumMod val="50000"/>
              </a:schemeClr>
            </a:solidFill>
            <a:ln>
              <a:noFill/>
            </a:ln>
          </p:spPr>
          <p:txBody>
            <a:bodyPr lIns="121920" tIns="60960" rIns="121920" bIns="60960"/>
            <a:lstStyle/>
            <a:p>
              <a:endParaRPr lang="zh-CN" altLang="en-US" dirty="0">
                <a:ea typeface="微软雅黑" panose="020B0503020204020204" pitchFamily="34" charset="-122"/>
              </a:endParaRPr>
            </a:p>
          </p:txBody>
        </p:sp>
      </p:grpSp>
      <p:grpSp>
        <p:nvGrpSpPr>
          <p:cNvPr id="63" name="组合 62"/>
          <p:cNvGrpSpPr/>
          <p:nvPr/>
        </p:nvGrpSpPr>
        <p:grpSpPr>
          <a:xfrm>
            <a:off x="5529182" y="3126977"/>
            <a:ext cx="674791" cy="674791"/>
            <a:chOff x="6312694" y="592940"/>
            <a:chExt cx="674791" cy="674791"/>
          </a:xfrm>
        </p:grpSpPr>
        <p:grpSp>
          <p:nvGrpSpPr>
            <p:cNvPr id="55" name="组合 54"/>
            <p:cNvGrpSpPr/>
            <p:nvPr/>
          </p:nvGrpSpPr>
          <p:grpSpPr>
            <a:xfrm>
              <a:off x="6312694" y="592940"/>
              <a:ext cx="674791" cy="674791"/>
              <a:chOff x="304800" y="673100"/>
              <a:chExt cx="4000500" cy="4000500"/>
            </a:xfrm>
            <a:effectLst>
              <a:outerShdw blurRad="444500" dist="254000" dir="8100000" algn="tr" rotWithShape="0">
                <a:prstClr val="black">
                  <a:alpha val="50000"/>
                </a:prstClr>
              </a:outerShdw>
            </a:effectLst>
          </p:grpSpPr>
          <p:sp>
            <p:nvSpPr>
              <p:cNvPr id="56" name="同心圆 5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57" name="椭圆 56"/>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26" name="Freeform 203"/>
            <p:cNvSpPr>
              <a:spLocks noChangeAspect="1" noEditPoints="1" noChangeArrowheads="1"/>
            </p:cNvSpPr>
            <p:nvPr/>
          </p:nvSpPr>
          <p:spPr bwMode="auto">
            <a:xfrm>
              <a:off x="6456630" y="753802"/>
              <a:ext cx="374788" cy="359200"/>
            </a:xfrm>
            <a:custGeom>
              <a:avLst/>
              <a:gdLst>
                <a:gd name="T0" fmla="*/ 315922254 w 218"/>
                <a:gd name="T1" fmla="*/ 154371789 h 209"/>
                <a:gd name="T2" fmla="*/ 129239802 w 218"/>
                <a:gd name="T3" fmla="*/ 154371789 h 209"/>
                <a:gd name="T4" fmla="*/ 93340278 w 218"/>
                <a:gd name="T5" fmla="*/ 204631579 h 209"/>
                <a:gd name="T6" fmla="*/ 129239802 w 218"/>
                <a:gd name="T7" fmla="*/ 254891368 h 209"/>
                <a:gd name="T8" fmla="*/ 315922254 w 218"/>
                <a:gd name="T9" fmla="*/ 254891368 h 209"/>
                <a:gd name="T10" fmla="*/ 315922254 w 218"/>
                <a:gd name="T11" fmla="*/ 154371789 h 209"/>
                <a:gd name="T12" fmla="*/ 315922254 w 218"/>
                <a:gd name="T13" fmla="*/ 154371789 h 209"/>
                <a:gd name="T14" fmla="*/ 452341203 w 218"/>
                <a:gd name="T15" fmla="*/ 254891368 h 209"/>
                <a:gd name="T16" fmla="*/ 671332658 w 218"/>
                <a:gd name="T17" fmla="*/ 254891368 h 209"/>
                <a:gd name="T18" fmla="*/ 696462514 w 218"/>
                <a:gd name="T19" fmla="*/ 254891368 h 209"/>
                <a:gd name="T20" fmla="*/ 707234076 w 218"/>
                <a:gd name="T21" fmla="*/ 272842105 h 209"/>
                <a:gd name="T22" fmla="*/ 764672936 w 218"/>
                <a:gd name="T23" fmla="*/ 366182526 h 209"/>
                <a:gd name="T24" fmla="*/ 782623645 w 218"/>
                <a:gd name="T25" fmla="*/ 391312421 h 209"/>
                <a:gd name="T26" fmla="*/ 764672936 w 218"/>
                <a:gd name="T27" fmla="*/ 409263158 h 209"/>
                <a:gd name="T28" fmla="*/ 707234076 w 218"/>
                <a:gd name="T29" fmla="*/ 502603579 h 209"/>
                <a:gd name="T30" fmla="*/ 696462514 w 218"/>
                <a:gd name="T31" fmla="*/ 527733474 h 209"/>
                <a:gd name="T32" fmla="*/ 671332658 w 218"/>
                <a:gd name="T33" fmla="*/ 527733474 h 209"/>
                <a:gd name="T34" fmla="*/ 452341203 w 218"/>
                <a:gd name="T35" fmla="*/ 527733474 h 209"/>
                <a:gd name="T36" fmla="*/ 452341203 w 218"/>
                <a:gd name="T37" fmla="*/ 646205684 h 209"/>
                <a:gd name="T38" fmla="*/ 646202801 w 218"/>
                <a:gd name="T39" fmla="*/ 646205684 h 209"/>
                <a:gd name="T40" fmla="*/ 646202801 w 218"/>
                <a:gd name="T41" fmla="*/ 750315789 h 209"/>
                <a:gd name="T42" fmla="*/ 143599991 w 218"/>
                <a:gd name="T43" fmla="*/ 750315789 h 209"/>
                <a:gd name="T44" fmla="*/ 143599991 w 218"/>
                <a:gd name="T45" fmla="*/ 646205684 h 209"/>
                <a:gd name="T46" fmla="*/ 323101401 w 218"/>
                <a:gd name="T47" fmla="*/ 646205684 h 209"/>
                <a:gd name="T48" fmla="*/ 323101401 w 218"/>
                <a:gd name="T49" fmla="*/ 341052632 h 209"/>
                <a:gd name="T50" fmla="*/ 104109946 w 218"/>
                <a:gd name="T51" fmla="*/ 341052632 h 209"/>
                <a:gd name="T52" fmla="*/ 78980090 w 218"/>
                <a:gd name="T53" fmla="*/ 341052632 h 209"/>
                <a:gd name="T54" fmla="*/ 68210422 w 218"/>
                <a:gd name="T55" fmla="*/ 315922737 h 209"/>
                <a:gd name="T56" fmla="*/ 10769668 w 218"/>
                <a:gd name="T57" fmla="*/ 222582316 h 209"/>
                <a:gd name="T58" fmla="*/ 0 w 218"/>
                <a:gd name="T59" fmla="*/ 204631579 h 209"/>
                <a:gd name="T60" fmla="*/ 10769668 w 218"/>
                <a:gd name="T61" fmla="*/ 179501684 h 209"/>
                <a:gd name="T62" fmla="*/ 68210422 w 218"/>
                <a:gd name="T63" fmla="*/ 86161263 h 209"/>
                <a:gd name="T64" fmla="*/ 78980090 w 218"/>
                <a:gd name="T65" fmla="*/ 68210526 h 209"/>
                <a:gd name="T66" fmla="*/ 104109946 w 218"/>
                <a:gd name="T67" fmla="*/ 68210526 h 209"/>
                <a:gd name="T68" fmla="*/ 323101401 w 218"/>
                <a:gd name="T69" fmla="*/ 68210526 h 209"/>
                <a:gd name="T70" fmla="*/ 323101401 w 218"/>
                <a:gd name="T71" fmla="*/ 53850316 h 209"/>
                <a:gd name="T72" fmla="*/ 391311823 w 218"/>
                <a:gd name="T73" fmla="*/ 0 h 209"/>
                <a:gd name="T74" fmla="*/ 452341203 w 218"/>
                <a:gd name="T75" fmla="*/ 53850316 h 209"/>
                <a:gd name="T76" fmla="*/ 452341203 w 218"/>
                <a:gd name="T77" fmla="*/ 254891368 h 209"/>
                <a:gd name="T78" fmla="*/ 452341203 w 218"/>
                <a:gd name="T79" fmla="*/ 254891368 h 209"/>
                <a:gd name="T80" fmla="*/ 653383843 w 218"/>
                <a:gd name="T81" fmla="*/ 333873474 h 209"/>
                <a:gd name="T82" fmla="*/ 459522245 w 218"/>
                <a:gd name="T83" fmla="*/ 333873474 h 209"/>
                <a:gd name="T84" fmla="*/ 459522245 w 218"/>
                <a:gd name="T85" fmla="*/ 441574105 h 209"/>
                <a:gd name="T86" fmla="*/ 653383843 w 218"/>
                <a:gd name="T87" fmla="*/ 441574105 h 209"/>
                <a:gd name="T88" fmla="*/ 689283367 w 218"/>
                <a:gd name="T89" fmla="*/ 391312421 h 209"/>
                <a:gd name="T90" fmla="*/ 653383843 w 218"/>
                <a:gd name="T91" fmla="*/ 333873474 h 20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18"/>
                <a:gd name="T139" fmla="*/ 0 h 209"/>
                <a:gd name="T140" fmla="*/ 218 w 218"/>
                <a:gd name="T141" fmla="*/ 209 h 20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18" h="209">
                  <a:moveTo>
                    <a:pt x="88" y="43"/>
                  </a:moveTo>
                  <a:lnTo>
                    <a:pt x="36" y="43"/>
                  </a:lnTo>
                  <a:lnTo>
                    <a:pt x="26" y="57"/>
                  </a:lnTo>
                  <a:lnTo>
                    <a:pt x="36" y="71"/>
                  </a:lnTo>
                  <a:lnTo>
                    <a:pt x="88" y="71"/>
                  </a:lnTo>
                  <a:lnTo>
                    <a:pt x="88" y="43"/>
                  </a:lnTo>
                  <a:close/>
                  <a:moveTo>
                    <a:pt x="126" y="71"/>
                  </a:moveTo>
                  <a:lnTo>
                    <a:pt x="187" y="71"/>
                  </a:lnTo>
                  <a:lnTo>
                    <a:pt x="194" y="71"/>
                  </a:lnTo>
                  <a:lnTo>
                    <a:pt x="197" y="76"/>
                  </a:lnTo>
                  <a:lnTo>
                    <a:pt x="213" y="102"/>
                  </a:lnTo>
                  <a:lnTo>
                    <a:pt x="218" y="109"/>
                  </a:lnTo>
                  <a:lnTo>
                    <a:pt x="213" y="114"/>
                  </a:lnTo>
                  <a:lnTo>
                    <a:pt x="197" y="140"/>
                  </a:lnTo>
                  <a:lnTo>
                    <a:pt x="194" y="147"/>
                  </a:lnTo>
                  <a:lnTo>
                    <a:pt x="187" y="147"/>
                  </a:lnTo>
                  <a:lnTo>
                    <a:pt x="126" y="147"/>
                  </a:lnTo>
                  <a:lnTo>
                    <a:pt x="126" y="180"/>
                  </a:lnTo>
                  <a:lnTo>
                    <a:pt x="180" y="180"/>
                  </a:lnTo>
                  <a:lnTo>
                    <a:pt x="180" y="209"/>
                  </a:lnTo>
                  <a:lnTo>
                    <a:pt x="40" y="209"/>
                  </a:lnTo>
                  <a:lnTo>
                    <a:pt x="40" y="180"/>
                  </a:lnTo>
                  <a:lnTo>
                    <a:pt x="90" y="180"/>
                  </a:lnTo>
                  <a:lnTo>
                    <a:pt x="90" y="95"/>
                  </a:lnTo>
                  <a:lnTo>
                    <a:pt x="29" y="95"/>
                  </a:lnTo>
                  <a:lnTo>
                    <a:pt x="22" y="95"/>
                  </a:lnTo>
                  <a:lnTo>
                    <a:pt x="19" y="88"/>
                  </a:lnTo>
                  <a:lnTo>
                    <a:pt x="3" y="62"/>
                  </a:lnTo>
                  <a:lnTo>
                    <a:pt x="0" y="57"/>
                  </a:lnTo>
                  <a:lnTo>
                    <a:pt x="3" y="50"/>
                  </a:lnTo>
                  <a:lnTo>
                    <a:pt x="19" y="24"/>
                  </a:lnTo>
                  <a:lnTo>
                    <a:pt x="22" y="19"/>
                  </a:lnTo>
                  <a:lnTo>
                    <a:pt x="29" y="19"/>
                  </a:lnTo>
                  <a:lnTo>
                    <a:pt x="90" y="19"/>
                  </a:lnTo>
                  <a:lnTo>
                    <a:pt x="90" y="15"/>
                  </a:lnTo>
                  <a:lnTo>
                    <a:pt x="109" y="0"/>
                  </a:lnTo>
                  <a:lnTo>
                    <a:pt x="126" y="15"/>
                  </a:lnTo>
                  <a:lnTo>
                    <a:pt x="126" y="71"/>
                  </a:lnTo>
                  <a:close/>
                  <a:moveTo>
                    <a:pt x="182" y="93"/>
                  </a:moveTo>
                  <a:lnTo>
                    <a:pt x="128" y="93"/>
                  </a:lnTo>
                  <a:lnTo>
                    <a:pt x="128" y="123"/>
                  </a:lnTo>
                  <a:lnTo>
                    <a:pt x="182" y="123"/>
                  </a:lnTo>
                  <a:lnTo>
                    <a:pt x="192" y="109"/>
                  </a:lnTo>
                  <a:lnTo>
                    <a:pt x="182" y="93"/>
                  </a:lnTo>
                  <a:close/>
                </a:path>
              </a:pathLst>
            </a:custGeom>
            <a:solidFill>
              <a:schemeClr val="tx2">
                <a:lumMod val="50000"/>
              </a:schemeClr>
            </a:solidFill>
            <a:ln>
              <a:noFill/>
            </a:ln>
          </p:spPr>
          <p:txBody>
            <a:bodyPr lIns="121920" tIns="60960" rIns="121920" bIns="60960"/>
            <a:lstStyle/>
            <a:p>
              <a:endParaRPr lang="zh-CN" altLang="en-US" dirty="0">
                <a:ea typeface="微软雅黑" panose="020B0503020204020204" pitchFamily="34" charset="-122"/>
              </a:endParaRPr>
            </a:p>
          </p:txBody>
        </p:sp>
      </p:grpSp>
      <p:grpSp>
        <p:nvGrpSpPr>
          <p:cNvPr id="64" name="组合 63"/>
          <p:cNvGrpSpPr/>
          <p:nvPr/>
        </p:nvGrpSpPr>
        <p:grpSpPr>
          <a:xfrm>
            <a:off x="4230313" y="3951832"/>
            <a:ext cx="674791" cy="674791"/>
            <a:chOff x="7074694" y="598563"/>
            <a:chExt cx="674791" cy="674791"/>
          </a:xfrm>
        </p:grpSpPr>
        <p:grpSp>
          <p:nvGrpSpPr>
            <p:cNvPr id="58" name="组合 57"/>
            <p:cNvGrpSpPr/>
            <p:nvPr/>
          </p:nvGrpSpPr>
          <p:grpSpPr>
            <a:xfrm>
              <a:off x="7074694" y="598563"/>
              <a:ext cx="674791" cy="674791"/>
              <a:chOff x="304800" y="673100"/>
              <a:chExt cx="4000500" cy="4000500"/>
            </a:xfrm>
            <a:effectLst>
              <a:outerShdw blurRad="444500" dist="254000" dir="8100000" algn="tr" rotWithShape="0">
                <a:prstClr val="black">
                  <a:alpha val="50000"/>
                </a:prstClr>
              </a:outerShdw>
            </a:effectLst>
          </p:grpSpPr>
          <p:sp>
            <p:nvSpPr>
              <p:cNvPr id="59" name="同心圆 5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60" name="椭圆 59"/>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18" name="Freeform 110"/>
            <p:cNvSpPr>
              <a:spLocks noChangeAspect="1" noEditPoints="1" noChangeArrowheads="1"/>
            </p:cNvSpPr>
            <p:nvPr/>
          </p:nvSpPr>
          <p:spPr bwMode="auto">
            <a:xfrm>
              <a:off x="7209124" y="750436"/>
              <a:ext cx="405928" cy="359796"/>
            </a:xfrm>
            <a:custGeom>
              <a:avLst/>
              <a:gdLst>
                <a:gd name="T0" fmla="*/ 1099726970 w 100"/>
                <a:gd name="T1" fmla="*/ 81000000 h 88"/>
                <a:gd name="T2" fmla="*/ 1519621747 w 100"/>
                <a:gd name="T3" fmla="*/ 830250000 h 88"/>
                <a:gd name="T4" fmla="*/ 1519621747 w 100"/>
                <a:gd name="T5" fmla="*/ 830250000 h 88"/>
                <a:gd name="T6" fmla="*/ 1959513430 w 100"/>
                <a:gd name="T7" fmla="*/ 1599750000 h 88"/>
                <a:gd name="T8" fmla="*/ 1919524090 w 100"/>
                <a:gd name="T9" fmla="*/ 1761750000 h 88"/>
                <a:gd name="T10" fmla="*/ 1839540938 w 100"/>
                <a:gd name="T11" fmla="*/ 1782000000 h 88"/>
                <a:gd name="T12" fmla="*/ 1839540938 w 100"/>
                <a:gd name="T13" fmla="*/ 1782000000 h 88"/>
                <a:gd name="T14" fmla="*/ 979754479 w 100"/>
                <a:gd name="T15" fmla="*/ 1782000000 h 88"/>
                <a:gd name="T16" fmla="*/ 139964926 w 100"/>
                <a:gd name="T17" fmla="*/ 1782000000 h 88"/>
                <a:gd name="T18" fmla="*/ 0 w 100"/>
                <a:gd name="T19" fmla="*/ 1660500000 h 88"/>
                <a:gd name="T20" fmla="*/ 19996906 w 100"/>
                <a:gd name="T21" fmla="*/ 1579500000 h 88"/>
                <a:gd name="T22" fmla="*/ 459884117 w 100"/>
                <a:gd name="T23" fmla="*/ 830250000 h 88"/>
                <a:gd name="T24" fmla="*/ 459884117 w 100"/>
                <a:gd name="T25" fmla="*/ 830250000 h 88"/>
                <a:gd name="T26" fmla="*/ 879783365 w 100"/>
                <a:gd name="T27" fmla="*/ 81000000 h 88"/>
                <a:gd name="T28" fmla="*/ 1059737631 w 100"/>
                <a:gd name="T29" fmla="*/ 40500000 h 88"/>
                <a:gd name="T30" fmla="*/ 1099726970 w 100"/>
                <a:gd name="T31" fmla="*/ 81000000 h 88"/>
                <a:gd name="T32" fmla="*/ 879783365 w 100"/>
                <a:gd name="T33" fmla="*/ 688500000 h 88"/>
                <a:gd name="T34" fmla="*/ 879783365 w 100"/>
                <a:gd name="T35" fmla="*/ 749250000 h 88"/>
                <a:gd name="T36" fmla="*/ 919772705 w 100"/>
                <a:gd name="T37" fmla="*/ 1255500000 h 88"/>
                <a:gd name="T38" fmla="*/ 1039740725 w 100"/>
                <a:gd name="T39" fmla="*/ 1255500000 h 88"/>
                <a:gd name="T40" fmla="*/ 1079730065 w 100"/>
                <a:gd name="T41" fmla="*/ 749250000 h 88"/>
                <a:gd name="T42" fmla="*/ 1079730065 w 100"/>
                <a:gd name="T43" fmla="*/ 688500000 h 88"/>
                <a:gd name="T44" fmla="*/ 879783365 w 100"/>
                <a:gd name="T45" fmla="*/ 688500000 h 88"/>
                <a:gd name="T46" fmla="*/ 979754479 w 100"/>
                <a:gd name="T47" fmla="*/ 1458000000 h 88"/>
                <a:gd name="T48" fmla="*/ 1059737631 w 100"/>
                <a:gd name="T49" fmla="*/ 1397250000 h 88"/>
                <a:gd name="T50" fmla="*/ 979754479 w 100"/>
                <a:gd name="T51" fmla="*/ 1316250000 h 88"/>
                <a:gd name="T52" fmla="*/ 899775799 w 100"/>
                <a:gd name="T53" fmla="*/ 1397250000 h 88"/>
                <a:gd name="T54" fmla="*/ 979754479 w 100"/>
                <a:gd name="T55" fmla="*/ 1458000000 h 88"/>
                <a:gd name="T56" fmla="*/ 1299678142 w 100"/>
                <a:gd name="T57" fmla="*/ 972000000 h 88"/>
                <a:gd name="T58" fmla="*/ 979754479 w 100"/>
                <a:gd name="T59" fmla="*/ 405000000 h 88"/>
                <a:gd name="T60" fmla="*/ 679832194 w 100"/>
                <a:gd name="T61" fmla="*/ 951750000 h 88"/>
                <a:gd name="T62" fmla="*/ 659835288 w 100"/>
                <a:gd name="T63" fmla="*/ 972000000 h 88"/>
                <a:gd name="T64" fmla="*/ 339916097 w 100"/>
                <a:gd name="T65" fmla="*/ 1518750000 h 88"/>
                <a:gd name="T66" fmla="*/ 979754479 w 100"/>
                <a:gd name="T67" fmla="*/ 1518750000 h 88"/>
                <a:gd name="T68" fmla="*/ 1619597333 w 100"/>
                <a:gd name="T69" fmla="*/ 1518750000 h 88"/>
                <a:gd name="T70" fmla="*/ 1299678142 w 100"/>
                <a:gd name="T71" fmla="*/ 972000000 h 88"/>
                <a:gd name="T72" fmla="*/ 1299678142 w 100"/>
                <a:gd name="T73" fmla="*/ 972000000 h 8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0"/>
                <a:gd name="T112" fmla="*/ 0 h 88"/>
                <a:gd name="T113" fmla="*/ 100 w 100"/>
                <a:gd name="T114" fmla="*/ 88 h 8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0" h="88">
                  <a:moveTo>
                    <a:pt x="55" y="4"/>
                  </a:moveTo>
                  <a:cubicBezTo>
                    <a:pt x="76" y="41"/>
                    <a:pt x="76" y="41"/>
                    <a:pt x="76" y="41"/>
                  </a:cubicBezTo>
                  <a:cubicBezTo>
                    <a:pt x="76" y="41"/>
                    <a:pt x="76" y="41"/>
                    <a:pt x="76" y="41"/>
                  </a:cubicBezTo>
                  <a:cubicBezTo>
                    <a:pt x="98" y="79"/>
                    <a:pt x="98" y="79"/>
                    <a:pt x="98" y="79"/>
                  </a:cubicBezTo>
                  <a:cubicBezTo>
                    <a:pt x="100" y="82"/>
                    <a:pt x="99" y="85"/>
                    <a:pt x="96" y="87"/>
                  </a:cubicBezTo>
                  <a:cubicBezTo>
                    <a:pt x="95" y="88"/>
                    <a:pt x="93" y="88"/>
                    <a:pt x="92" y="88"/>
                  </a:cubicBezTo>
                  <a:cubicBezTo>
                    <a:pt x="92" y="88"/>
                    <a:pt x="92" y="88"/>
                    <a:pt x="92" y="88"/>
                  </a:cubicBezTo>
                  <a:cubicBezTo>
                    <a:pt x="49" y="88"/>
                    <a:pt x="49" y="88"/>
                    <a:pt x="49" y="88"/>
                  </a:cubicBezTo>
                  <a:cubicBezTo>
                    <a:pt x="7" y="88"/>
                    <a:pt x="7" y="88"/>
                    <a:pt x="7" y="88"/>
                  </a:cubicBezTo>
                  <a:cubicBezTo>
                    <a:pt x="3" y="88"/>
                    <a:pt x="0" y="85"/>
                    <a:pt x="0" y="82"/>
                  </a:cubicBezTo>
                  <a:cubicBezTo>
                    <a:pt x="0" y="80"/>
                    <a:pt x="1" y="79"/>
                    <a:pt x="1" y="78"/>
                  </a:cubicBezTo>
                  <a:cubicBezTo>
                    <a:pt x="23" y="41"/>
                    <a:pt x="23" y="41"/>
                    <a:pt x="23" y="41"/>
                  </a:cubicBezTo>
                  <a:cubicBezTo>
                    <a:pt x="23" y="41"/>
                    <a:pt x="23" y="41"/>
                    <a:pt x="23" y="41"/>
                  </a:cubicBezTo>
                  <a:cubicBezTo>
                    <a:pt x="44" y="4"/>
                    <a:pt x="44" y="4"/>
                    <a:pt x="44" y="4"/>
                  </a:cubicBezTo>
                  <a:cubicBezTo>
                    <a:pt x="46" y="1"/>
                    <a:pt x="50" y="0"/>
                    <a:pt x="53" y="2"/>
                  </a:cubicBezTo>
                  <a:cubicBezTo>
                    <a:pt x="54" y="3"/>
                    <a:pt x="54" y="3"/>
                    <a:pt x="55" y="4"/>
                  </a:cubicBezTo>
                  <a:close/>
                  <a:moveTo>
                    <a:pt x="44" y="34"/>
                  </a:moveTo>
                  <a:cubicBezTo>
                    <a:pt x="44" y="37"/>
                    <a:pt x="44" y="37"/>
                    <a:pt x="44" y="37"/>
                  </a:cubicBezTo>
                  <a:cubicBezTo>
                    <a:pt x="46" y="62"/>
                    <a:pt x="46" y="62"/>
                    <a:pt x="46" y="62"/>
                  </a:cubicBezTo>
                  <a:cubicBezTo>
                    <a:pt x="52" y="62"/>
                    <a:pt x="52" y="62"/>
                    <a:pt x="52" y="62"/>
                  </a:cubicBezTo>
                  <a:cubicBezTo>
                    <a:pt x="54" y="37"/>
                    <a:pt x="54" y="37"/>
                    <a:pt x="54" y="37"/>
                  </a:cubicBezTo>
                  <a:cubicBezTo>
                    <a:pt x="54" y="34"/>
                    <a:pt x="54" y="34"/>
                    <a:pt x="54" y="34"/>
                  </a:cubicBezTo>
                  <a:cubicBezTo>
                    <a:pt x="44" y="34"/>
                    <a:pt x="44" y="34"/>
                    <a:pt x="44" y="34"/>
                  </a:cubicBezTo>
                  <a:close/>
                  <a:moveTo>
                    <a:pt x="49" y="72"/>
                  </a:moveTo>
                  <a:cubicBezTo>
                    <a:pt x="52" y="72"/>
                    <a:pt x="53" y="71"/>
                    <a:pt x="53" y="69"/>
                  </a:cubicBezTo>
                  <a:cubicBezTo>
                    <a:pt x="53" y="66"/>
                    <a:pt x="51" y="65"/>
                    <a:pt x="49" y="65"/>
                  </a:cubicBezTo>
                  <a:cubicBezTo>
                    <a:pt x="47" y="65"/>
                    <a:pt x="45" y="66"/>
                    <a:pt x="45" y="69"/>
                  </a:cubicBezTo>
                  <a:cubicBezTo>
                    <a:pt x="45" y="71"/>
                    <a:pt x="47" y="72"/>
                    <a:pt x="49" y="72"/>
                  </a:cubicBezTo>
                  <a:close/>
                  <a:moveTo>
                    <a:pt x="65" y="48"/>
                  </a:moveTo>
                  <a:cubicBezTo>
                    <a:pt x="49" y="20"/>
                    <a:pt x="49" y="20"/>
                    <a:pt x="49" y="20"/>
                  </a:cubicBezTo>
                  <a:cubicBezTo>
                    <a:pt x="34" y="47"/>
                    <a:pt x="34" y="47"/>
                    <a:pt x="34" y="47"/>
                  </a:cubicBezTo>
                  <a:cubicBezTo>
                    <a:pt x="34" y="48"/>
                    <a:pt x="34" y="48"/>
                    <a:pt x="33" y="48"/>
                  </a:cubicBezTo>
                  <a:cubicBezTo>
                    <a:pt x="17" y="75"/>
                    <a:pt x="17" y="75"/>
                    <a:pt x="17" y="75"/>
                  </a:cubicBezTo>
                  <a:cubicBezTo>
                    <a:pt x="49" y="75"/>
                    <a:pt x="49" y="75"/>
                    <a:pt x="49" y="75"/>
                  </a:cubicBezTo>
                  <a:cubicBezTo>
                    <a:pt x="81" y="75"/>
                    <a:pt x="81" y="75"/>
                    <a:pt x="81" y="75"/>
                  </a:cubicBezTo>
                  <a:cubicBezTo>
                    <a:pt x="65" y="48"/>
                    <a:pt x="65" y="48"/>
                    <a:pt x="65" y="48"/>
                  </a:cubicBezTo>
                  <a:cubicBezTo>
                    <a:pt x="65" y="48"/>
                    <a:pt x="65" y="48"/>
                    <a:pt x="65" y="48"/>
                  </a:cubicBezTo>
                  <a:close/>
                </a:path>
              </a:pathLst>
            </a:custGeom>
            <a:solidFill>
              <a:schemeClr val="tx2">
                <a:lumMod val="50000"/>
              </a:schemeClr>
            </a:solidFill>
            <a:ln>
              <a:noFill/>
            </a:ln>
          </p:spPr>
          <p:txBody>
            <a:bodyPr lIns="121920" tIns="60960" rIns="121920" bIns="60960"/>
            <a:lstStyle/>
            <a:p>
              <a:endParaRPr lang="zh-CN" altLang="en-US" dirty="0">
                <a:ea typeface="微软雅黑" panose="020B0503020204020204" pitchFamily="34" charset="-122"/>
              </a:endParaRPr>
            </a:p>
          </p:txBody>
        </p:sp>
      </p:grpSp>
      <p:cxnSp>
        <p:nvCxnSpPr>
          <p:cNvPr id="65" name="直接连接符 64"/>
          <p:cNvCxnSpPr/>
          <p:nvPr/>
        </p:nvCxnSpPr>
        <p:spPr>
          <a:xfrm>
            <a:off x="515257"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6" name="椭圆 65"/>
          <p:cNvSpPr/>
          <p:nvPr/>
        </p:nvSpPr>
        <p:spPr>
          <a:xfrm>
            <a:off x="646880" y="242192"/>
            <a:ext cx="274777" cy="274777"/>
          </a:xfrm>
          <a:prstGeom prst="ellipse">
            <a:avLst/>
          </a:prstGeom>
          <a:solidFill>
            <a:schemeClr val="tx2">
              <a:lumMod val="50000"/>
            </a:schemeClr>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67" name="TextBox 66"/>
          <p:cNvSpPr txBox="1"/>
          <p:nvPr/>
        </p:nvSpPr>
        <p:spPr>
          <a:xfrm>
            <a:off x="908957" y="206330"/>
            <a:ext cx="2839239" cy="400110"/>
          </a:xfrm>
          <a:prstGeom prst="rect">
            <a:avLst/>
          </a:prstGeom>
          <a:noFill/>
        </p:spPr>
        <p:txBody>
          <a:bodyPr wrap="none" rtlCol="0">
            <a:spAutoFit/>
          </a:bodyPr>
          <a:lstStyle/>
          <a:p>
            <a:r>
              <a:rPr lang="zh-CN" altLang="en-US" sz="2000" spc="300" dirty="0" smtClean="0">
                <a:latin typeface="方正兰亭细黑_GBK" pitchFamily="2" charset="-122"/>
                <a:ea typeface="方正兰亭细黑_GBK" pitchFamily="2" charset="-122"/>
              </a:rPr>
              <a:t>年度完成的主要工作</a:t>
            </a:r>
            <a:endParaRPr lang="zh-CN" altLang="en-US" sz="2000" spc="300" dirty="0">
              <a:latin typeface="方正兰亭细黑_GBK" pitchFamily="2" charset="-122"/>
              <a:ea typeface="方正兰亭细黑_GBK" pitchFamily="2" charset="-122"/>
            </a:endParaRPr>
          </a:p>
        </p:txBody>
      </p:sp>
      <p:cxnSp>
        <p:nvCxnSpPr>
          <p:cNvPr id="68" name="直接连接符 67"/>
          <p:cNvCxnSpPr/>
          <p:nvPr/>
        </p:nvCxnSpPr>
        <p:spPr>
          <a:xfrm>
            <a:off x="3632164" y="302089"/>
            <a:ext cx="0" cy="2085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300"/>
                                        <p:tgtEl>
                                          <p:spTgt spid="6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wipe(down)">
                                      <p:cBhvr>
                                        <p:cTn id="11" dur="300"/>
                                        <p:tgtEl>
                                          <p:spTgt spid="66"/>
                                        </p:tgtEl>
                                      </p:cBhvr>
                                    </p:animEffect>
                                  </p:childTnLst>
                                </p:cTn>
                              </p:par>
                            </p:childTnLst>
                          </p:cTn>
                        </p:par>
                        <p:par>
                          <p:cTn id="12" fill="hold">
                            <p:stCondLst>
                              <p:cond delay="1000"/>
                            </p:stCondLst>
                            <p:childTnLst>
                              <p:par>
                                <p:cTn id="13" presetID="12" presetClass="entr" presetSubtype="8" fill="hold" grpId="0" nodeType="afterEffect">
                                  <p:stCondLst>
                                    <p:cond delay="0"/>
                                  </p:stCondLst>
                                  <p:childTnLst>
                                    <p:set>
                                      <p:cBhvr>
                                        <p:cTn id="14" dur="1" fill="hold">
                                          <p:stCondLst>
                                            <p:cond delay="0"/>
                                          </p:stCondLst>
                                        </p:cTn>
                                        <p:tgtEl>
                                          <p:spTgt spid="67"/>
                                        </p:tgtEl>
                                        <p:attrNameLst>
                                          <p:attrName>style.visibility</p:attrName>
                                        </p:attrNameLst>
                                      </p:cBhvr>
                                      <p:to>
                                        <p:strVal val="visible"/>
                                      </p:to>
                                    </p:set>
                                    <p:anim calcmode="lin" valueType="num">
                                      <p:cBhvr additive="base">
                                        <p:cTn id="15" dur="500"/>
                                        <p:tgtEl>
                                          <p:spTgt spid="67"/>
                                        </p:tgtEl>
                                        <p:attrNameLst>
                                          <p:attrName>ppt_x</p:attrName>
                                        </p:attrNameLst>
                                      </p:cBhvr>
                                      <p:tavLst>
                                        <p:tav tm="0">
                                          <p:val>
                                            <p:strVal val="#ppt_x-#ppt_w*1.125000"/>
                                          </p:val>
                                        </p:tav>
                                        <p:tav tm="100000">
                                          <p:val>
                                            <p:strVal val="#ppt_x"/>
                                          </p:val>
                                        </p:tav>
                                      </p:tavLst>
                                    </p:anim>
                                    <p:animEffect transition="in" filter="wipe(right)">
                                      <p:cBhvr>
                                        <p:cTn id="16" dur="500"/>
                                        <p:tgtEl>
                                          <p:spTgt spid="67"/>
                                        </p:tgtEl>
                                      </p:cBhvr>
                                    </p:animEffect>
                                  </p:childTnLst>
                                </p:cTn>
                              </p:par>
                              <p:par>
                                <p:cTn id="17" presetID="12" presetClass="entr" presetSubtype="8" fill="hold" nodeType="withEffect">
                                  <p:stCondLst>
                                    <p:cond delay="0"/>
                                  </p:stCondLst>
                                  <p:childTnLst>
                                    <p:set>
                                      <p:cBhvr>
                                        <p:cTn id="18" dur="1" fill="hold">
                                          <p:stCondLst>
                                            <p:cond delay="0"/>
                                          </p:stCondLst>
                                        </p:cTn>
                                        <p:tgtEl>
                                          <p:spTgt spid="68"/>
                                        </p:tgtEl>
                                        <p:attrNameLst>
                                          <p:attrName>style.visibility</p:attrName>
                                        </p:attrNameLst>
                                      </p:cBhvr>
                                      <p:to>
                                        <p:strVal val="visible"/>
                                      </p:to>
                                    </p:set>
                                    <p:anim calcmode="lin" valueType="num">
                                      <p:cBhvr additive="base">
                                        <p:cTn id="19" dur="500"/>
                                        <p:tgtEl>
                                          <p:spTgt spid="68"/>
                                        </p:tgtEl>
                                        <p:attrNameLst>
                                          <p:attrName>ppt_x</p:attrName>
                                        </p:attrNameLst>
                                      </p:cBhvr>
                                      <p:tavLst>
                                        <p:tav tm="0">
                                          <p:val>
                                            <p:strVal val="#ppt_x-#ppt_w*1.125000"/>
                                          </p:val>
                                        </p:tav>
                                        <p:tav tm="100000">
                                          <p:val>
                                            <p:strVal val="#ppt_x"/>
                                          </p:val>
                                        </p:tav>
                                      </p:tavLst>
                                    </p:anim>
                                    <p:animEffect transition="in" filter="wipe(right)">
                                      <p:cBhvr>
                                        <p:cTn id="20" dur="500"/>
                                        <p:tgtEl>
                                          <p:spTgt spid="68"/>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nodeType="click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wheel(1)">
                                      <p:cBhvr>
                                        <p:cTn id="25" dur="2000"/>
                                        <p:tgtEl>
                                          <p:spTgt spid="42"/>
                                        </p:tgtEl>
                                      </p:cBhvr>
                                    </p:animEffect>
                                  </p:childTnLst>
                                </p:cTn>
                              </p:par>
                              <p:par>
                                <p:cTn id="26" presetID="21" presetClass="entr" presetSubtype="1" fill="hold" grpId="0"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heel(1)">
                                      <p:cBhvr>
                                        <p:cTn id="28" dur="20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43"/>
                                        </p:tgtEl>
                                        <p:attrNameLst>
                                          <p:attrName>style.visibility</p:attrName>
                                        </p:attrNameLst>
                                      </p:cBhvr>
                                      <p:to>
                                        <p:strVal val="visible"/>
                                      </p:to>
                                    </p:set>
                                    <p:animEffect transition="in" filter="fade">
                                      <p:cBhvr>
                                        <p:cTn id="33" dur="500"/>
                                        <p:tgtEl>
                                          <p:spTgt spid="43"/>
                                        </p:tgtEl>
                                      </p:cBhvr>
                                    </p:animEffect>
                                  </p:childTnLst>
                                </p:cTn>
                              </p:par>
                              <p:par>
                                <p:cTn id="34" presetID="10" presetClass="entr" presetSubtype="0" fill="hold" grpId="0" nodeType="withEffect">
                                  <p:stCondLst>
                                    <p:cond delay="30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500"/>
                                        <p:tgtEl>
                                          <p:spTgt spid="44"/>
                                        </p:tgtEl>
                                      </p:cBhvr>
                                    </p:animEffect>
                                  </p:childTnLst>
                                </p:cTn>
                              </p:par>
                              <p:par>
                                <p:cTn id="37" presetID="10" presetClass="entr" presetSubtype="0" fill="hold" grpId="0" nodeType="withEffect">
                                  <p:stCondLst>
                                    <p:cond delay="600"/>
                                  </p:stCondLst>
                                  <p:childTnLst>
                                    <p:set>
                                      <p:cBhvr>
                                        <p:cTn id="38" dur="1" fill="hold">
                                          <p:stCondLst>
                                            <p:cond delay="0"/>
                                          </p:stCondLst>
                                        </p:cTn>
                                        <p:tgtEl>
                                          <p:spTgt spid="45"/>
                                        </p:tgtEl>
                                        <p:attrNameLst>
                                          <p:attrName>style.visibility</p:attrName>
                                        </p:attrNameLst>
                                      </p:cBhvr>
                                      <p:to>
                                        <p:strVal val="visible"/>
                                      </p:to>
                                    </p:set>
                                    <p:animEffect transition="in" filter="fade">
                                      <p:cBhvr>
                                        <p:cTn id="39" dur="500"/>
                                        <p:tgtEl>
                                          <p:spTgt spid="45"/>
                                        </p:tgtEl>
                                      </p:cBhvr>
                                    </p:animEffect>
                                  </p:childTnLst>
                                </p:cTn>
                              </p:par>
                              <p:par>
                                <p:cTn id="40" presetID="10" presetClass="entr" presetSubtype="0" fill="hold" grpId="0" nodeType="withEffect">
                                  <p:stCondLst>
                                    <p:cond delay="900"/>
                                  </p:stCondLst>
                                  <p:childTnLst>
                                    <p:set>
                                      <p:cBhvr>
                                        <p:cTn id="41" dur="1" fill="hold">
                                          <p:stCondLst>
                                            <p:cond delay="0"/>
                                          </p:stCondLst>
                                        </p:cTn>
                                        <p:tgtEl>
                                          <p:spTgt spid="46"/>
                                        </p:tgtEl>
                                        <p:attrNameLst>
                                          <p:attrName>style.visibility</p:attrName>
                                        </p:attrNameLst>
                                      </p:cBhvr>
                                      <p:to>
                                        <p:strVal val="visible"/>
                                      </p:to>
                                    </p:set>
                                    <p:animEffect transition="in" filter="fade">
                                      <p:cBhvr>
                                        <p:cTn id="42" dur="500"/>
                                        <p:tgtEl>
                                          <p:spTgt spid="4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left)">
                                      <p:cBhvr>
                                        <p:cTn id="47" dur="500"/>
                                        <p:tgtEl>
                                          <p:spTgt spid="10"/>
                                        </p:tgtEl>
                                      </p:cBhvr>
                                    </p:animEffect>
                                  </p:childTnLst>
                                </p:cTn>
                              </p:par>
                              <p:par>
                                <p:cTn id="48" presetID="22" presetClass="entr" presetSubtype="8"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wipe(left)">
                                      <p:cBhvr>
                                        <p:cTn id="50" dur="500"/>
                                        <p:tgtEl>
                                          <p:spTgt spid="20"/>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500"/>
                                        <p:tgtEl>
                                          <p:spTgt spid="24"/>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wipe(left)">
                                      <p:cBhvr>
                                        <p:cTn id="56" dur="500"/>
                                        <p:tgtEl>
                                          <p:spTgt spid="16"/>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30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500"/>
                                        <p:tgtEl>
                                          <p:spTgt spid="61"/>
                                        </p:tgtEl>
                                      </p:cBhvr>
                                    </p:animEffect>
                                  </p:childTnLst>
                                </p:cTn>
                              </p:par>
                              <p:par>
                                <p:cTn id="62" presetID="10" presetClass="entr" presetSubtype="0" fill="hold" nodeType="withEffect">
                                  <p:stCondLst>
                                    <p:cond delay="600"/>
                                  </p:stCondLst>
                                  <p:childTnLst>
                                    <p:set>
                                      <p:cBhvr>
                                        <p:cTn id="63" dur="1" fill="hold">
                                          <p:stCondLst>
                                            <p:cond delay="0"/>
                                          </p:stCondLst>
                                        </p:cTn>
                                        <p:tgtEl>
                                          <p:spTgt spid="62"/>
                                        </p:tgtEl>
                                        <p:attrNameLst>
                                          <p:attrName>style.visibility</p:attrName>
                                        </p:attrNameLst>
                                      </p:cBhvr>
                                      <p:to>
                                        <p:strVal val="visible"/>
                                      </p:to>
                                    </p:set>
                                    <p:animEffect transition="in" filter="fade">
                                      <p:cBhvr>
                                        <p:cTn id="64" dur="500"/>
                                        <p:tgtEl>
                                          <p:spTgt spid="62"/>
                                        </p:tgtEl>
                                      </p:cBhvr>
                                    </p:animEffect>
                                  </p:childTnLst>
                                </p:cTn>
                              </p:par>
                              <p:par>
                                <p:cTn id="65" presetID="10" presetClass="entr" presetSubtype="0" fill="hold" nodeType="withEffect">
                                  <p:stCondLst>
                                    <p:cond delay="900"/>
                                  </p:stCondLst>
                                  <p:childTnLst>
                                    <p:set>
                                      <p:cBhvr>
                                        <p:cTn id="66" dur="1" fill="hold">
                                          <p:stCondLst>
                                            <p:cond delay="0"/>
                                          </p:stCondLst>
                                        </p:cTn>
                                        <p:tgtEl>
                                          <p:spTgt spid="63"/>
                                        </p:tgtEl>
                                        <p:attrNameLst>
                                          <p:attrName>style.visibility</p:attrName>
                                        </p:attrNameLst>
                                      </p:cBhvr>
                                      <p:to>
                                        <p:strVal val="visible"/>
                                      </p:to>
                                    </p:set>
                                    <p:animEffect transition="in" filter="fade">
                                      <p:cBhvr>
                                        <p:cTn id="67" dur="500"/>
                                        <p:tgtEl>
                                          <p:spTgt spid="63"/>
                                        </p:tgtEl>
                                      </p:cBhvr>
                                    </p:animEffect>
                                  </p:childTnLst>
                                </p:cTn>
                              </p:par>
                              <p:par>
                                <p:cTn id="68" presetID="10" presetClass="entr" presetSubtype="0" fill="hold" nodeType="withEffect">
                                  <p:stCondLst>
                                    <p:cond delay="1200"/>
                                  </p:stCondLst>
                                  <p:childTnLst>
                                    <p:set>
                                      <p:cBhvr>
                                        <p:cTn id="69" dur="1" fill="hold">
                                          <p:stCondLst>
                                            <p:cond delay="0"/>
                                          </p:stCondLst>
                                        </p:cTn>
                                        <p:tgtEl>
                                          <p:spTgt spid="64"/>
                                        </p:tgtEl>
                                        <p:attrNameLst>
                                          <p:attrName>style.visibility</p:attrName>
                                        </p:attrNameLst>
                                      </p:cBhvr>
                                      <p:to>
                                        <p:strVal val="visible"/>
                                      </p:to>
                                    </p:set>
                                    <p:animEffect transition="in" filter="fade">
                                      <p:cBhvr>
                                        <p:cTn id="70" dur="500"/>
                                        <p:tgtEl>
                                          <p:spTgt spid="64"/>
                                        </p:tgtEl>
                                      </p:cBhvr>
                                    </p:animEffect>
                                  </p:childTnLst>
                                </p:cTn>
                              </p:par>
                            </p:childTnLst>
                          </p:cTn>
                        </p:par>
                      </p:childTnLst>
                    </p:cTn>
                  </p:par>
                  <p:par>
                    <p:cTn id="71" fill="hold">
                      <p:stCondLst>
                        <p:cond delay="indefinite"/>
                      </p:stCondLst>
                      <p:childTnLst>
                        <p:par>
                          <p:cTn id="72" fill="hold">
                            <p:stCondLst>
                              <p:cond delay="0"/>
                            </p:stCondLst>
                            <p:childTnLst>
                              <p:par>
                                <p:cTn id="73" presetID="2" presetClass="entr" presetSubtype="2" fill="hold" grpId="0" nodeType="clickEffect">
                                  <p:stCondLst>
                                    <p:cond delay="0"/>
                                  </p:stCondLst>
                                  <p:iterate type="lt">
                                    <p:tmPct val="15000"/>
                                  </p:iterate>
                                  <p:childTnLst>
                                    <p:set>
                                      <p:cBhvr>
                                        <p:cTn id="74" dur="1" fill="hold">
                                          <p:stCondLst>
                                            <p:cond delay="0"/>
                                          </p:stCondLst>
                                        </p:cTn>
                                        <p:tgtEl>
                                          <p:spTgt spid="27"/>
                                        </p:tgtEl>
                                        <p:attrNameLst>
                                          <p:attrName>style.visibility</p:attrName>
                                        </p:attrNameLst>
                                      </p:cBhvr>
                                      <p:to>
                                        <p:strVal val="visible"/>
                                      </p:to>
                                    </p:set>
                                    <p:anim calcmode="lin" valueType="num">
                                      <p:cBhvr additive="base">
                                        <p:cTn id="75" dur="500" fill="hold"/>
                                        <p:tgtEl>
                                          <p:spTgt spid="27"/>
                                        </p:tgtEl>
                                        <p:attrNameLst>
                                          <p:attrName>ppt_x</p:attrName>
                                        </p:attrNameLst>
                                      </p:cBhvr>
                                      <p:tavLst>
                                        <p:tav tm="0">
                                          <p:val>
                                            <p:strVal val="1+#ppt_w/2"/>
                                          </p:val>
                                        </p:tav>
                                        <p:tav tm="100000">
                                          <p:val>
                                            <p:strVal val="#ppt_x"/>
                                          </p:val>
                                        </p:tav>
                                      </p:tavLst>
                                    </p:anim>
                                    <p:anim calcmode="lin" valueType="num">
                                      <p:cBhvr additive="base">
                                        <p:cTn id="76" dur="500" fill="hold"/>
                                        <p:tgtEl>
                                          <p:spTgt spid="27"/>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200"/>
                                  </p:stCondLst>
                                  <p:iterate type="lt">
                                    <p:tmPct val="15000"/>
                                  </p:iterate>
                                  <p:childTnLst>
                                    <p:set>
                                      <p:cBhvr>
                                        <p:cTn id="78" dur="1" fill="hold">
                                          <p:stCondLst>
                                            <p:cond delay="0"/>
                                          </p:stCondLst>
                                        </p:cTn>
                                        <p:tgtEl>
                                          <p:spTgt spid="33"/>
                                        </p:tgtEl>
                                        <p:attrNameLst>
                                          <p:attrName>style.visibility</p:attrName>
                                        </p:attrNameLst>
                                      </p:cBhvr>
                                      <p:to>
                                        <p:strVal val="visible"/>
                                      </p:to>
                                    </p:set>
                                    <p:anim calcmode="lin" valueType="num">
                                      <p:cBhvr additive="base">
                                        <p:cTn id="79" dur="500" fill="hold"/>
                                        <p:tgtEl>
                                          <p:spTgt spid="33"/>
                                        </p:tgtEl>
                                        <p:attrNameLst>
                                          <p:attrName>ppt_x</p:attrName>
                                        </p:attrNameLst>
                                      </p:cBhvr>
                                      <p:tavLst>
                                        <p:tav tm="0">
                                          <p:val>
                                            <p:strVal val="1+#ppt_w/2"/>
                                          </p:val>
                                        </p:tav>
                                        <p:tav tm="100000">
                                          <p:val>
                                            <p:strVal val="#ppt_x"/>
                                          </p:val>
                                        </p:tav>
                                      </p:tavLst>
                                    </p:anim>
                                    <p:anim calcmode="lin" valueType="num">
                                      <p:cBhvr additive="base">
                                        <p:cTn id="80" dur="500" fill="hold"/>
                                        <p:tgtEl>
                                          <p:spTgt spid="33"/>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400"/>
                                  </p:stCondLst>
                                  <p:iterate type="lt">
                                    <p:tmPct val="15000"/>
                                  </p:iterate>
                                  <p:childTnLst>
                                    <p:set>
                                      <p:cBhvr>
                                        <p:cTn id="82" dur="1" fill="hold">
                                          <p:stCondLst>
                                            <p:cond delay="0"/>
                                          </p:stCondLst>
                                        </p:cTn>
                                        <p:tgtEl>
                                          <p:spTgt spid="31"/>
                                        </p:tgtEl>
                                        <p:attrNameLst>
                                          <p:attrName>style.visibility</p:attrName>
                                        </p:attrNameLst>
                                      </p:cBhvr>
                                      <p:to>
                                        <p:strVal val="visible"/>
                                      </p:to>
                                    </p:set>
                                    <p:anim calcmode="lin" valueType="num">
                                      <p:cBhvr additive="base">
                                        <p:cTn id="83" dur="500" fill="hold"/>
                                        <p:tgtEl>
                                          <p:spTgt spid="31"/>
                                        </p:tgtEl>
                                        <p:attrNameLst>
                                          <p:attrName>ppt_x</p:attrName>
                                        </p:attrNameLst>
                                      </p:cBhvr>
                                      <p:tavLst>
                                        <p:tav tm="0">
                                          <p:val>
                                            <p:strVal val="1+#ppt_w/2"/>
                                          </p:val>
                                        </p:tav>
                                        <p:tav tm="100000">
                                          <p:val>
                                            <p:strVal val="#ppt_x"/>
                                          </p:val>
                                        </p:tav>
                                      </p:tavLst>
                                    </p:anim>
                                    <p:anim calcmode="lin" valueType="num">
                                      <p:cBhvr additive="base">
                                        <p:cTn id="84" dur="500" fill="hold"/>
                                        <p:tgtEl>
                                          <p:spTgt spid="31"/>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600"/>
                                  </p:stCondLst>
                                  <p:iterate type="lt">
                                    <p:tmPct val="15000"/>
                                  </p:iterate>
                                  <p:childTnLst>
                                    <p:set>
                                      <p:cBhvr>
                                        <p:cTn id="86" dur="1" fill="hold">
                                          <p:stCondLst>
                                            <p:cond delay="0"/>
                                          </p:stCondLst>
                                        </p:cTn>
                                        <p:tgtEl>
                                          <p:spTgt spid="29"/>
                                        </p:tgtEl>
                                        <p:attrNameLst>
                                          <p:attrName>style.visibility</p:attrName>
                                        </p:attrNameLst>
                                      </p:cBhvr>
                                      <p:to>
                                        <p:strVal val="visible"/>
                                      </p:to>
                                    </p:set>
                                    <p:anim calcmode="lin" valueType="num">
                                      <p:cBhvr additive="base">
                                        <p:cTn id="87" dur="500" fill="hold"/>
                                        <p:tgtEl>
                                          <p:spTgt spid="29"/>
                                        </p:tgtEl>
                                        <p:attrNameLst>
                                          <p:attrName>ppt_x</p:attrName>
                                        </p:attrNameLst>
                                      </p:cBhvr>
                                      <p:tavLst>
                                        <p:tav tm="0">
                                          <p:val>
                                            <p:strVal val="1+#ppt_w/2"/>
                                          </p:val>
                                        </p:tav>
                                        <p:tav tm="100000">
                                          <p:val>
                                            <p:strVal val="#ppt_x"/>
                                          </p:val>
                                        </p:tav>
                                      </p:tavLst>
                                    </p:anim>
                                    <p:anim calcmode="lin" valueType="num">
                                      <p:cBhvr additive="base">
                                        <p:cTn id="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16" presetClass="entr" presetSubtype="21" fill="hold" grpId="0" nodeType="click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barn(inVertical)">
                                      <p:cBhvr>
                                        <p:cTn id="93" dur="500"/>
                                        <p:tgtEl>
                                          <p:spTgt spid="28"/>
                                        </p:tgtEl>
                                      </p:cBhvr>
                                    </p:animEffect>
                                  </p:childTnLst>
                                </p:cTn>
                              </p:par>
                              <p:par>
                                <p:cTn id="94" presetID="16" presetClass="entr" presetSubtype="21" fill="hold" grpId="0" nodeType="withEffect">
                                  <p:stCondLst>
                                    <p:cond delay="300"/>
                                  </p:stCondLst>
                                  <p:childTnLst>
                                    <p:set>
                                      <p:cBhvr>
                                        <p:cTn id="95" dur="1" fill="hold">
                                          <p:stCondLst>
                                            <p:cond delay="0"/>
                                          </p:stCondLst>
                                        </p:cTn>
                                        <p:tgtEl>
                                          <p:spTgt spid="32"/>
                                        </p:tgtEl>
                                        <p:attrNameLst>
                                          <p:attrName>style.visibility</p:attrName>
                                        </p:attrNameLst>
                                      </p:cBhvr>
                                      <p:to>
                                        <p:strVal val="visible"/>
                                      </p:to>
                                    </p:set>
                                    <p:animEffect transition="in" filter="barn(inVertical)">
                                      <p:cBhvr>
                                        <p:cTn id="96" dur="500"/>
                                        <p:tgtEl>
                                          <p:spTgt spid="32"/>
                                        </p:tgtEl>
                                      </p:cBhvr>
                                    </p:animEffect>
                                  </p:childTnLst>
                                </p:cTn>
                              </p:par>
                              <p:par>
                                <p:cTn id="97" presetID="16" presetClass="entr" presetSubtype="21" fill="hold" grpId="0" nodeType="withEffect">
                                  <p:stCondLst>
                                    <p:cond delay="600"/>
                                  </p:stCondLst>
                                  <p:childTnLst>
                                    <p:set>
                                      <p:cBhvr>
                                        <p:cTn id="98" dur="1" fill="hold">
                                          <p:stCondLst>
                                            <p:cond delay="0"/>
                                          </p:stCondLst>
                                        </p:cTn>
                                        <p:tgtEl>
                                          <p:spTgt spid="34"/>
                                        </p:tgtEl>
                                        <p:attrNameLst>
                                          <p:attrName>style.visibility</p:attrName>
                                        </p:attrNameLst>
                                      </p:cBhvr>
                                      <p:to>
                                        <p:strVal val="visible"/>
                                      </p:to>
                                    </p:set>
                                    <p:animEffect transition="in" filter="barn(inVertical)">
                                      <p:cBhvr>
                                        <p:cTn id="99" dur="500"/>
                                        <p:tgtEl>
                                          <p:spTgt spid="34"/>
                                        </p:tgtEl>
                                      </p:cBhvr>
                                    </p:animEffect>
                                  </p:childTnLst>
                                </p:cTn>
                              </p:par>
                              <p:par>
                                <p:cTn id="100" presetID="16" presetClass="entr" presetSubtype="21" fill="hold" grpId="0" nodeType="withEffect">
                                  <p:stCondLst>
                                    <p:cond delay="900"/>
                                  </p:stCondLst>
                                  <p:childTnLst>
                                    <p:set>
                                      <p:cBhvr>
                                        <p:cTn id="101" dur="1" fill="hold">
                                          <p:stCondLst>
                                            <p:cond delay="0"/>
                                          </p:stCondLst>
                                        </p:cTn>
                                        <p:tgtEl>
                                          <p:spTgt spid="30"/>
                                        </p:tgtEl>
                                        <p:attrNameLst>
                                          <p:attrName>style.visibility</p:attrName>
                                        </p:attrNameLst>
                                      </p:cBhvr>
                                      <p:to>
                                        <p:strVal val="visible"/>
                                      </p:to>
                                    </p:set>
                                    <p:animEffect transition="in" filter="barn(inVertical)">
                                      <p:cBhvr>
                                        <p:cTn id="10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P spid="16" grpId="0" animBg="1"/>
      <p:bldP spid="24" grpId="0" animBg="1"/>
      <p:bldP spid="27" grpId="0"/>
      <p:bldP spid="28" grpId="0"/>
      <p:bldP spid="29" grpId="0"/>
      <p:bldP spid="30" grpId="0"/>
      <p:bldP spid="31" grpId="0"/>
      <p:bldP spid="32" grpId="0"/>
      <p:bldP spid="33" grpId="0"/>
      <p:bldP spid="34" grpId="0"/>
      <p:bldP spid="43" grpId="0" animBg="1"/>
      <p:bldP spid="44" grpId="0" animBg="1"/>
      <p:bldP spid="45" grpId="0" animBg="1"/>
      <p:bldP spid="46" grpId="0" animBg="1"/>
      <p:bldP spid="66" grpId="0" animBg="1"/>
      <p:bldP spid="6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肘形连接符 3"/>
          <p:cNvCxnSpPr>
            <a:cxnSpLocks noChangeShapeType="1"/>
          </p:cNvCxnSpPr>
          <p:nvPr/>
        </p:nvCxnSpPr>
        <p:spPr bwMode="auto">
          <a:xfrm flipV="1">
            <a:off x="1595438" y="1404938"/>
            <a:ext cx="2726531" cy="409575"/>
          </a:xfrm>
          <a:prstGeom prst="bentConnector3">
            <a:avLst>
              <a:gd name="adj1" fmla="val 218"/>
            </a:avLst>
          </a:prstGeom>
          <a:noFill/>
          <a:ln w="19050">
            <a:solidFill>
              <a:schemeClr val="tx1">
                <a:lumMod val="75000"/>
                <a:lumOff val="25000"/>
              </a:schemeClr>
            </a:solidFill>
            <a:bevel/>
            <a:headEnd type="oval" w="med" len="med"/>
            <a:tailEnd type="oval" w="med" len="med"/>
          </a:ln>
          <a:extLst>
            <a:ext uri="{909E8E84-426E-40DD-AFC4-6F175D3DCCD1}">
              <a14:hiddenFill xmlns:a14="http://schemas.microsoft.com/office/drawing/2010/main">
                <a:noFill/>
              </a14:hiddenFill>
            </a:ext>
          </a:extLst>
        </p:spPr>
      </p:cxnSp>
      <p:cxnSp>
        <p:nvCxnSpPr>
          <p:cNvPr id="4" name="肘形连接符 3"/>
          <p:cNvCxnSpPr>
            <a:cxnSpLocks noChangeShapeType="1"/>
          </p:cNvCxnSpPr>
          <p:nvPr/>
        </p:nvCxnSpPr>
        <p:spPr bwMode="auto">
          <a:xfrm flipH="1" flipV="1">
            <a:off x="4781550" y="1404938"/>
            <a:ext cx="2827735" cy="409575"/>
          </a:xfrm>
          <a:prstGeom prst="bentConnector3">
            <a:avLst>
              <a:gd name="adj1" fmla="val 218"/>
            </a:avLst>
          </a:prstGeom>
          <a:noFill/>
          <a:ln w="19050">
            <a:solidFill>
              <a:schemeClr val="tx1">
                <a:lumMod val="75000"/>
                <a:lumOff val="25000"/>
              </a:schemeClr>
            </a:solidFill>
            <a:bevel/>
            <a:headEnd type="oval" w="med" len="med"/>
            <a:tailEnd type="oval" w="med" len="med"/>
          </a:ln>
          <a:extLst>
            <a:ext uri="{909E8E84-426E-40DD-AFC4-6F175D3DCCD1}">
              <a14:hiddenFill xmlns:a14="http://schemas.microsoft.com/office/drawing/2010/main">
                <a:noFill/>
              </a14:hiddenFill>
            </a:ext>
          </a:extLst>
        </p:spPr>
      </p:cxnSp>
      <p:cxnSp>
        <p:nvCxnSpPr>
          <p:cNvPr id="5" name="肘形连接符 2"/>
          <p:cNvCxnSpPr>
            <a:cxnSpLocks noChangeShapeType="1"/>
          </p:cNvCxnSpPr>
          <p:nvPr/>
        </p:nvCxnSpPr>
        <p:spPr bwMode="auto">
          <a:xfrm flipH="1">
            <a:off x="4781550" y="3976688"/>
            <a:ext cx="2827735" cy="408385"/>
          </a:xfrm>
          <a:prstGeom prst="bentConnector3">
            <a:avLst>
              <a:gd name="adj1" fmla="val 218"/>
            </a:avLst>
          </a:prstGeom>
          <a:noFill/>
          <a:ln w="19050">
            <a:solidFill>
              <a:schemeClr val="tx1">
                <a:lumMod val="75000"/>
                <a:lumOff val="25000"/>
              </a:schemeClr>
            </a:solidFill>
            <a:bevel/>
            <a:headEnd type="oval" w="med" len="med"/>
            <a:tailEnd type="oval" w="med" len="med"/>
          </a:ln>
          <a:extLst>
            <a:ext uri="{909E8E84-426E-40DD-AFC4-6F175D3DCCD1}">
              <a14:hiddenFill xmlns:a14="http://schemas.microsoft.com/office/drawing/2010/main">
                <a:noFill/>
              </a14:hiddenFill>
            </a:ext>
          </a:extLst>
        </p:spPr>
      </p:cxnSp>
      <p:cxnSp>
        <p:nvCxnSpPr>
          <p:cNvPr id="7" name="肘形连接符 4"/>
          <p:cNvCxnSpPr>
            <a:cxnSpLocks noChangeShapeType="1"/>
          </p:cNvCxnSpPr>
          <p:nvPr/>
        </p:nvCxnSpPr>
        <p:spPr bwMode="auto">
          <a:xfrm>
            <a:off x="1595438" y="3976688"/>
            <a:ext cx="2726531" cy="408385"/>
          </a:xfrm>
          <a:prstGeom prst="bentConnector3">
            <a:avLst>
              <a:gd name="adj1" fmla="val 218"/>
            </a:avLst>
          </a:prstGeom>
          <a:noFill/>
          <a:ln w="19050">
            <a:solidFill>
              <a:schemeClr val="tx1">
                <a:lumMod val="75000"/>
                <a:lumOff val="25000"/>
              </a:schemeClr>
            </a:solidFill>
            <a:bevel/>
            <a:headEnd type="oval" w="med" len="med"/>
            <a:tailEnd type="oval" w="med" len="med"/>
          </a:ln>
          <a:extLst>
            <a:ext uri="{909E8E84-426E-40DD-AFC4-6F175D3DCCD1}">
              <a14:hiddenFill xmlns:a14="http://schemas.microsoft.com/office/drawing/2010/main">
                <a:noFill/>
              </a14:hiddenFill>
            </a:ext>
          </a:extLst>
        </p:spPr>
      </p:cxnSp>
      <p:sp>
        <p:nvSpPr>
          <p:cNvPr id="8" name="文本框 5"/>
          <p:cNvSpPr>
            <a:spLocks noChangeArrowheads="1"/>
          </p:cNvSpPr>
          <p:nvPr/>
        </p:nvSpPr>
        <p:spPr bwMode="auto">
          <a:xfrm>
            <a:off x="2164556" y="3706416"/>
            <a:ext cx="2157413" cy="52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20000"/>
              </a:lnSpc>
              <a:spcBef>
                <a:spcPct val="0"/>
              </a:spcBef>
              <a:buFont typeface="Arial" panose="020B0604020202020204" pitchFamily="34" charset="0"/>
              <a:buNone/>
            </a:pPr>
            <a:r>
              <a:rPr lang="zh-CN" altLang="en-US" sz="1100" dirty="0">
                <a:solidFill>
                  <a:schemeClr val="tx1">
                    <a:lumMod val="85000"/>
                    <a:lumOff val="15000"/>
                  </a:schemeClr>
                </a:solidFill>
                <a:sym typeface="方正兰亭黑_GBK" pitchFamily="2" charset="-122"/>
              </a:rPr>
              <a:t>在此录入上述图表的描述说明，在此录入上述图表的描述说明，在此录入上述图表的描述说明。</a:t>
            </a:r>
            <a:endParaRPr lang="zh-CN" altLang="en-US" sz="1400" dirty="0">
              <a:solidFill>
                <a:schemeClr val="tx1">
                  <a:lumMod val="85000"/>
                  <a:lumOff val="15000"/>
                </a:schemeClr>
              </a:solidFill>
              <a:latin typeface="Arial" panose="020B0604020202020204" pitchFamily="34" charset="0"/>
              <a:ea typeface="微软雅黑" panose="020B0503020204020204" pitchFamily="34" charset="-122"/>
            </a:endParaRPr>
          </a:p>
        </p:txBody>
      </p:sp>
      <p:grpSp>
        <p:nvGrpSpPr>
          <p:cNvPr id="63" name="组合 62"/>
          <p:cNvGrpSpPr/>
          <p:nvPr/>
        </p:nvGrpSpPr>
        <p:grpSpPr>
          <a:xfrm>
            <a:off x="1117496" y="3173230"/>
            <a:ext cx="891215" cy="891215"/>
            <a:chOff x="1072935" y="2884829"/>
            <a:chExt cx="980337" cy="980337"/>
          </a:xfrm>
        </p:grpSpPr>
        <p:grpSp>
          <p:nvGrpSpPr>
            <p:cNvPr id="46" name="组合 45"/>
            <p:cNvGrpSpPr/>
            <p:nvPr/>
          </p:nvGrpSpPr>
          <p:grpSpPr>
            <a:xfrm>
              <a:off x="1072935" y="2884829"/>
              <a:ext cx="980337" cy="980337"/>
              <a:chOff x="304800" y="673100"/>
              <a:chExt cx="4000500" cy="4000500"/>
            </a:xfrm>
            <a:effectLst>
              <a:outerShdw blurRad="444500" dist="254000" dir="8100000" algn="tr" rotWithShape="0">
                <a:prstClr val="black">
                  <a:alpha val="50000"/>
                </a:prstClr>
              </a:outerShdw>
            </a:effectLst>
          </p:grpSpPr>
          <p:sp>
            <p:nvSpPr>
              <p:cNvPr id="47" name="同心圆 4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48" name="椭圆 47"/>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grpSp>
          <p:nvGrpSpPr>
            <p:cNvPr id="12" name="组合 9"/>
            <p:cNvGrpSpPr/>
            <p:nvPr/>
          </p:nvGrpSpPr>
          <p:grpSpPr bwMode="auto">
            <a:xfrm>
              <a:off x="1421984" y="3213744"/>
              <a:ext cx="282243" cy="476079"/>
              <a:chOff x="0" y="0"/>
              <a:chExt cx="292099" cy="492124"/>
            </a:xfrm>
            <a:solidFill>
              <a:srgbClr val="C00000"/>
            </a:solidFill>
          </p:grpSpPr>
          <p:sp>
            <p:nvSpPr>
              <p:cNvPr id="13" name="Freeform 15"/>
              <p:cNvSpPr>
                <a:spLocks noEditPoints="1" noChangeArrowheads="1"/>
              </p:cNvSpPr>
              <p:nvPr/>
            </p:nvSpPr>
            <p:spPr bwMode="auto">
              <a:xfrm>
                <a:off x="0" y="0"/>
                <a:ext cx="292099" cy="492124"/>
              </a:xfrm>
              <a:custGeom>
                <a:avLst/>
                <a:gdLst>
                  <a:gd name="T0" fmla="*/ 0 w 166"/>
                  <a:gd name="T1" fmla="*/ 2147483647 h 280"/>
                  <a:gd name="T2" fmla="*/ 2147483647 w 166"/>
                  <a:gd name="T3" fmla="*/ 2147483647 h 280"/>
                  <a:gd name="T4" fmla="*/ 2147483647 w 166"/>
                  <a:gd name="T5" fmla="*/ 2147483647 h 280"/>
                  <a:gd name="T6" fmla="*/ 2147483647 w 166"/>
                  <a:gd name="T7" fmla="*/ 2147483647 h 280"/>
                  <a:gd name="T8" fmla="*/ 2147483647 w 166"/>
                  <a:gd name="T9" fmla="*/ 2147483647 h 280"/>
                  <a:gd name="T10" fmla="*/ 2147483647 w 166"/>
                  <a:gd name="T11" fmla="*/ 2147483647 h 280"/>
                  <a:gd name="T12" fmla="*/ 2147483647 w 166"/>
                  <a:gd name="T13" fmla="*/ 2147483647 h 280"/>
                  <a:gd name="T14" fmla="*/ 2147483647 w 166"/>
                  <a:gd name="T15" fmla="*/ 2147483647 h 280"/>
                  <a:gd name="T16" fmla="*/ 2147483647 w 166"/>
                  <a:gd name="T17" fmla="*/ 2147483647 h 280"/>
                  <a:gd name="T18" fmla="*/ 0 w 166"/>
                  <a:gd name="T19" fmla="*/ 2147483647 h 280"/>
                  <a:gd name="T20" fmla="*/ 0 w 166"/>
                  <a:gd name="T21" fmla="*/ 2147483647 h 280"/>
                  <a:gd name="T22" fmla="*/ 0 w 166"/>
                  <a:gd name="T23" fmla="*/ 2147483647 h 280"/>
                  <a:gd name="T24" fmla="*/ 0 w 166"/>
                  <a:gd name="T25" fmla="*/ 0 h 280"/>
                  <a:gd name="T26" fmla="*/ 2147483647 w 166"/>
                  <a:gd name="T27" fmla="*/ 0 h 280"/>
                  <a:gd name="T28" fmla="*/ 2147483647 w 166"/>
                  <a:gd name="T29" fmla="*/ 2147483647 h 280"/>
                  <a:gd name="T30" fmla="*/ 2147483647 w 166"/>
                  <a:gd name="T31" fmla="*/ 2147483647 h 280"/>
                  <a:gd name="T32" fmla="*/ 2147483647 w 166"/>
                  <a:gd name="T33" fmla="*/ 2147483647 h 280"/>
                  <a:gd name="T34" fmla="*/ 2147483647 w 166"/>
                  <a:gd name="T35" fmla="*/ 2147483647 h 280"/>
                  <a:gd name="T36" fmla="*/ 2147483647 w 166"/>
                  <a:gd name="T37" fmla="*/ 2147483647 h 280"/>
                  <a:gd name="T38" fmla="*/ 2147483647 w 166"/>
                  <a:gd name="T39" fmla="*/ 2147483647 h 280"/>
                  <a:gd name="T40" fmla="*/ 2147483647 w 166"/>
                  <a:gd name="T41" fmla="*/ 2147483647 h 280"/>
                  <a:gd name="T42" fmla="*/ 0 w 166"/>
                  <a:gd name="T43" fmla="*/ 2147483647 h 280"/>
                  <a:gd name="T44" fmla="*/ 0 w 166"/>
                  <a:gd name="T45" fmla="*/ 0 h 28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66"/>
                  <a:gd name="T70" fmla="*/ 0 h 280"/>
                  <a:gd name="T71" fmla="*/ 166 w 166"/>
                  <a:gd name="T72" fmla="*/ 280 h 28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66" h="280">
                    <a:moveTo>
                      <a:pt x="0" y="280"/>
                    </a:moveTo>
                    <a:lnTo>
                      <a:pt x="166" y="280"/>
                    </a:lnTo>
                    <a:lnTo>
                      <a:pt x="166" y="268"/>
                    </a:lnTo>
                    <a:lnTo>
                      <a:pt x="164" y="264"/>
                    </a:lnTo>
                    <a:lnTo>
                      <a:pt x="160" y="262"/>
                    </a:lnTo>
                    <a:lnTo>
                      <a:pt x="6" y="262"/>
                    </a:lnTo>
                    <a:lnTo>
                      <a:pt x="2" y="264"/>
                    </a:lnTo>
                    <a:lnTo>
                      <a:pt x="0" y="268"/>
                    </a:lnTo>
                    <a:lnTo>
                      <a:pt x="0" y="280"/>
                    </a:lnTo>
                    <a:close/>
                    <a:moveTo>
                      <a:pt x="0" y="0"/>
                    </a:moveTo>
                    <a:lnTo>
                      <a:pt x="166" y="0"/>
                    </a:lnTo>
                    <a:lnTo>
                      <a:pt x="166" y="12"/>
                    </a:lnTo>
                    <a:lnTo>
                      <a:pt x="164" y="16"/>
                    </a:lnTo>
                    <a:lnTo>
                      <a:pt x="160" y="18"/>
                    </a:lnTo>
                    <a:lnTo>
                      <a:pt x="6" y="18"/>
                    </a:lnTo>
                    <a:lnTo>
                      <a:pt x="2" y="16"/>
                    </a:lnTo>
                    <a:lnTo>
                      <a:pt x="0" y="12"/>
                    </a:lnTo>
                    <a:lnTo>
                      <a:pt x="0" y="0"/>
                    </a:lnTo>
                    <a:close/>
                  </a:path>
                </a:pathLst>
              </a:custGeom>
              <a:solidFill>
                <a:schemeClr val="tx2">
                  <a:lumMod val="50000"/>
                </a:schemeClr>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dirty="0">
                  <a:ea typeface="微软雅黑" panose="020B0503020204020204" pitchFamily="34" charset="-122"/>
                </a:endParaRPr>
              </a:p>
            </p:txBody>
          </p:sp>
          <p:sp>
            <p:nvSpPr>
              <p:cNvPr id="14" name="Freeform 16"/>
              <p:cNvSpPr>
                <a:spLocks noEditPoints="1" noChangeArrowheads="1"/>
              </p:cNvSpPr>
              <p:nvPr/>
            </p:nvSpPr>
            <p:spPr bwMode="auto">
              <a:xfrm>
                <a:off x="23812" y="46039"/>
                <a:ext cx="244476" cy="400050"/>
              </a:xfrm>
              <a:custGeom>
                <a:avLst/>
                <a:gdLst>
                  <a:gd name="T0" fmla="*/ 2147483647 w 138"/>
                  <a:gd name="T1" fmla="*/ 2147483647 h 228"/>
                  <a:gd name="T2" fmla="*/ 2147483647 w 138"/>
                  <a:gd name="T3" fmla="*/ 2147483647 h 228"/>
                  <a:gd name="T4" fmla="*/ 2147483647 w 138"/>
                  <a:gd name="T5" fmla="*/ 2147483647 h 228"/>
                  <a:gd name="T6" fmla="*/ 2147483647 w 138"/>
                  <a:gd name="T7" fmla="*/ 2147483647 h 228"/>
                  <a:gd name="T8" fmla="*/ 2147483647 w 138"/>
                  <a:gd name="T9" fmla="*/ 2147483647 h 228"/>
                  <a:gd name="T10" fmla="*/ 2147483647 w 138"/>
                  <a:gd name="T11" fmla="*/ 2147483647 h 228"/>
                  <a:gd name="T12" fmla="*/ 2147483647 w 138"/>
                  <a:gd name="T13" fmla="*/ 2147483647 h 228"/>
                  <a:gd name="T14" fmla="*/ 2147483647 w 138"/>
                  <a:gd name="T15" fmla="*/ 2147483647 h 228"/>
                  <a:gd name="T16" fmla="*/ 2147483647 w 138"/>
                  <a:gd name="T17" fmla="*/ 2147483647 h 228"/>
                  <a:gd name="T18" fmla="*/ 2147483647 w 138"/>
                  <a:gd name="T19" fmla="*/ 2147483647 h 228"/>
                  <a:gd name="T20" fmla="*/ 0 w 138"/>
                  <a:gd name="T21" fmla="*/ 2147483647 h 228"/>
                  <a:gd name="T22" fmla="*/ 0 w 138"/>
                  <a:gd name="T23" fmla="*/ 2147483647 h 228"/>
                  <a:gd name="T24" fmla="*/ 2147483647 w 138"/>
                  <a:gd name="T25" fmla="*/ 2147483647 h 228"/>
                  <a:gd name="T26" fmla="*/ 2147483647 w 138"/>
                  <a:gd name="T27" fmla="*/ 2147483647 h 228"/>
                  <a:gd name="T28" fmla="*/ 2147483647 w 138"/>
                  <a:gd name="T29" fmla="*/ 2147483647 h 228"/>
                  <a:gd name="T30" fmla="*/ 2147483647 w 138"/>
                  <a:gd name="T31" fmla="*/ 2147483647 h 228"/>
                  <a:gd name="T32" fmla="*/ 2147483647 w 138"/>
                  <a:gd name="T33" fmla="*/ 2147483647 h 228"/>
                  <a:gd name="T34" fmla="*/ 2147483647 w 138"/>
                  <a:gd name="T35" fmla="*/ 2147483647 h 228"/>
                  <a:gd name="T36" fmla="*/ 2147483647 w 138"/>
                  <a:gd name="T37" fmla="*/ 2147483647 h 228"/>
                  <a:gd name="T38" fmla="*/ 0 w 138"/>
                  <a:gd name="T39" fmla="*/ 2147483647 h 228"/>
                  <a:gd name="T40" fmla="*/ 2147483647 w 138"/>
                  <a:gd name="T41" fmla="*/ 0 h 228"/>
                  <a:gd name="T42" fmla="*/ 2147483647 w 138"/>
                  <a:gd name="T43" fmla="*/ 2147483647 h 228"/>
                  <a:gd name="T44" fmla="*/ 2147483647 w 138"/>
                  <a:gd name="T45" fmla="*/ 2147483647 h 228"/>
                  <a:gd name="T46" fmla="*/ 2147483647 w 138"/>
                  <a:gd name="T47" fmla="*/ 2147483647 h 228"/>
                  <a:gd name="T48" fmla="*/ 2147483647 w 138"/>
                  <a:gd name="T49" fmla="*/ 2147483647 h 228"/>
                  <a:gd name="T50" fmla="*/ 2147483647 w 138"/>
                  <a:gd name="T51" fmla="*/ 2147483647 h 228"/>
                  <a:gd name="T52" fmla="*/ 2147483647 w 138"/>
                  <a:gd name="T53" fmla="*/ 2147483647 h 228"/>
                  <a:gd name="T54" fmla="*/ 2147483647 w 138"/>
                  <a:gd name="T55" fmla="*/ 2147483647 h 228"/>
                  <a:gd name="T56" fmla="*/ 2147483647 w 138"/>
                  <a:gd name="T57" fmla="*/ 2147483647 h 228"/>
                  <a:gd name="T58" fmla="*/ 2147483647 w 138"/>
                  <a:gd name="T59" fmla="*/ 2147483647 h 228"/>
                  <a:gd name="T60" fmla="*/ 2147483647 w 138"/>
                  <a:gd name="T61" fmla="*/ 2147483647 h 228"/>
                  <a:gd name="T62" fmla="*/ 2147483647 w 138"/>
                  <a:gd name="T63" fmla="*/ 0 h 228"/>
                  <a:gd name="T64" fmla="*/ 2147483647 w 138"/>
                  <a:gd name="T65" fmla="*/ 2147483647 h 228"/>
                  <a:gd name="T66" fmla="*/ 2147483647 w 138"/>
                  <a:gd name="T67" fmla="*/ 2147483647 h 228"/>
                  <a:gd name="T68" fmla="*/ 2147483647 w 138"/>
                  <a:gd name="T69" fmla="*/ 2147483647 h 228"/>
                  <a:gd name="T70" fmla="*/ 2147483647 w 138"/>
                  <a:gd name="T71" fmla="*/ 2147483647 h 228"/>
                  <a:gd name="T72" fmla="*/ 2147483647 w 138"/>
                  <a:gd name="T73" fmla="*/ 2147483647 h 228"/>
                  <a:gd name="T74" fmla="*/ 2147483647 w 138"/>
                  <a:gd name="T75" fmla="*/ 2147483647 h 228"/>
                  <a:gd name="T76" fmla="*/ 2147483647 w 138"/>
                  <a:gd name="T77" fmla="*/ 2147483647 h 228"/>
                  <a:gd name="T78" fmla="*/ 2147483647 w 138"/>
                  <a:gd name="T79" fmla="*/ 2147483647 h 228"/>
                  <a:gd name="T80" fmla="*/ 2147483647 w 138"/>
                  <a:gd name="T81" fmla="*/ 2147483647 h 228"/>
                  <a:gd name="T82" fmla="*/ 2147483647 w 138"/>
                  <a:gd name="T83" fmla="*/ 2147483647 h 22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38"/>
                  <a:gd name="T127" fmla="*/ 0 h 228"/>
                  <a:gd name="T128" fmla="*/ 138 w 138"/>
                  <a:gd name="T129" fmla="*/ 228 h 22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38" h="228">
                    <a:moveTo>
                      <a:pt x="14" y="0"/>
                    </a:moveTo>
                    <a:lnTo>
                      <a:pt x="14" y="50"/>
                    </a:lnTo>
                    <a:lnTo>
                      <a:pt x="14" y="58"/>
                    </a:lnTo>
                    <a:lnTo>
                      <a:pt x="16" y="66"/>
                    </a:lnTo>
                    <a:lnTo>
                      <a:pt x="20" y="70"/>
                    </a:lnTo>
                    <a:lnTo>
                      <a:pt x="24" y="76"/>
                    </a:lnTo>
                    <a:lnTo>
                      <a:pt x="48" y="96"/>
                    </a:lnTo>
                    <a:lnTo>
                      <a:pt x="56" y="104"/>
                    </a:lnTo>
                    <a:lnTo>
                      <a:pt x="58" y="110"/>
                    </a:lnTo>
                    <a:lnTo>
                      <a:pt x="58" y="114"/>
                    </a:lnTo>
                    <a:lnTo>
                      <a:pt x="56" y="122"/>
                    </a:lnTo>
                    <a:lnTo>
                      <a:pt x="48" y="132"/>
                    </a:lnTo>
                    <a:lnTo>
                      <a:pt x="24" y="152"/>
                    </a:lnTo>
                    <a:lnTo>
                      <a:pt x="20" y="156"/>
                    </a:lnTo>
                    <a:lnTo>
                      <a:pt x="16" y="162"/>
                    </a:lnTo>
                    <a:lnTo>
                      <a:pt x="14" y="168"/>
                    </a:lnTo>
                    <a:lnTo>
                      <a:pt x="14" y="176"/>
                    </a:lnTo>
                    <a:lnTo>
                      <a:pt x="14" y="228"/>
                    </a:lnTo>
                    <a:lnTo>
                      <a:pt x="0" y="228"/>
                    </a:lnTo>
                    <a:lnTo>
                      <a:pt x="0" y="172"/>
                    </a:lnTo>
                    <a:lnTo>
                      <a:pt x="0" y="162"/>
                    </a:lnTo>
                    <a:lnTo>
                      <a:pt x="2" y="154"/>
                    </a:lnTo>
                    <a:lnTo>
                      <a:pt x="8" y="148"/>
                    </a:lnTo>
                    <a:lnTo>
                      <a:pt x="14" y="142"/>
                    </a:lnTo>
                    <a:lnTo>
                      <a:pt x="36" y="122"/>
                    </a:lnTo>
                    <a:lnTo>
                      <a:pt x="40" y="118"/>
                    </a:lnTo>
                    <a:lnTo>
                      <a:pt x="42" y="114"/>
                    </a:lnTo>
                    <a:lnTo>
                      <a:pt x="40" y="110"/>
                    </a:lnTo>
                    <a:lnTo>
                      <a:pt x="36" y="106"/>
                    </a:lnTo>
                    <a:lnTo>
                      <a:pt x="14" y="86"/>
                    </a:lnTo>
                    <a:lnTo>
                      <a:pt x="8" y="80"/>
                    </a:lnTo>
                    <a:lnTo>
                      <a:pt x="2" y="72"/>
                    </a:lnTo>
                    <a:lnTo>
                      <a:pt x="0" y="66"/>
                    </a:lnTo>
                    <a:lnTo>
                      <a:pt x="0" y="56"/>
                    </a:lnTo>
                    <a:lnTo>
                      <a:pt x="0" y="0"/>
                    </a:lnTo>
                    <a:lnTo>
                      <a:pt x="14" y="0"/>
                    </a:lnTo>
                    <a:close/>
                    <a:moveTo>
                      <a:pt x="124" y="228"/>
                    </a:moveTo>
                    <a:lnTo>
                      <a:pt x="124" y="176"/>
                    </a:lnTo>
                    <a:lnTo>
                      <a:pt x="124" y="168"/>
                    </a:lnTo>
                    <a:lnTo>
                      <a:pt x="122" y="162"/>
                    </a:lnTo>
                    <a:lnTo>
                      <a:pt x="118" y="156"/>
                    </a:lnTo>
                    <a:lnTo>
                      <a:pt x="114" y="152"/>
                    </a:lnTo>
                    <a:lnTo>
                      <a:pt x="90" y="132"/>
                    </a:lnTo>
                    <a:lnTo>
                      <a:pt x="82" y="122"/>
                    </a:lnTo>
                    <a:lnTo>
                      <a:pt x="80" y="114"/>
                    </a:lnTo>
                    <a:lnTo>
                      <a:pt x="80" y="110"/>
                    </a:lnTo>
                    <a:lnTo>
                      <a:pt x="82" y="104"/>
                    </a:lnTo>
                    <a:lnTo>
                      <a:pt x="90" y="96"/>
                    </a:lnTo>
                    <a:lnTo>
                      <a:pt x="114" y="76"/>
                    </a:lnTo>
                    <a:lnTo>
                      <a:pt x="118" y="70"/>
                    </a:lnTo>
                    <a:lnTo>
                      <a:pt x="122" y="66"/>
                    </a:lnTo>
                    <a:lnTo>
                      <a:pt x="124" y="58"/>
                    </a:lnTo>
                    <a:lnTo>
                      <a:pt x="124" y="50"/>
                    </a:lnTo>
                    <a:lnTo>
                      <a:pt x="124" y="0"/>
                    </a:lnTo>
                    <a:lnTo>
                      <a:pt x="138" y="0"/>
                    </a:lnTo>
                    <a:lnTo>
                      <a:pt x="138" y="56"/>
                    </a:lnTo>
                    <a:lnTo>
                      <a:pt x="138" y="66"/>
                    </a:lnTo>
                    <a:lnTo>
                      <a:pt x="136" y="72"/>
                    </a:lnTo>
                    <a:lnTo>
                      <a:pt x="132" y="80"/>
                    </a:lnTo>
                    <a:lnTo>
                      <a:pt x="124" y="86"/>
                    </a:lnTo>
                    <a:lnTo>
                      <a:pt x="102" y="106"/>
                    </a:lnTo>
                    <a:lnTo>
                      <a:pt x="98" y="110"/>
                    </a:lnTo>
                    <a:lnTo>
                      <a:pt x="96" y="114"/>
                    </a:lnTo>
                    <a:lnTo>
                      <a:pt x="98" y="118"/>
                    </a:lnTo>
                    <a:lnTo>
                      <a:pt x="102" y="122"/>
                    </a:lnTo>
                    <a:lnTo>
                      <a:pt x="124" y="142"/>
                    </a:lnTo>
                    <a:lnTo>
                      <a:pt x="132" y="148"/>
                    </a:lnTo>
                    <a:lnTo>
                      <a:pt x="136" y="154"/>
                    </a:lnTo>
                    <a:lnTo>
                      <a:pt x="138" y="162"/>
                    </a:lnTo>
                    <a:lnTo>
                      <a:pt x="138" y="172"/>
                    </a:lnTo>
                    <a:lnTo>
                      <a:pt x="138" y="228"/>
                    </a:lnTo>
                    <a:lnTo>
                      <a:pt x="124" y="228"/>
                    </a:lnTo>
                    <a:close/>
                  </a:path>
                </a:pathLst>
              </a:custGeom>
              <a:solidFill>
                <a:schemeClr val="tx2">
                  <a:lumMod val="50000"/>
                </a:schemeClr>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dirty="0">
                  <a:ea typeface="微软雅黑" panose="020B0503020204020204" pitchFamily="34" charset="-122"/>
                </a:endParaRPr>
              </a:p>
            </p:txBody>
          </p:sp>
          <p:sp>
            <p:nvSpPr>
              <p:cNvPr id="15" name="Freeform 17"/>
              <p:cNvSpPr>
                <a:spLocks noChangeArrowheads="1"/>
              </p:cNvSpPr>
              <p:nvPr/>
            </p:nvSpPr>
            <p:spPr bwMode="auto">
              <a:xfrm>
                <a:off x="63499" y="166689"/>
                <a:ext cx="165100" cy="279400"/>
              </a:xfrm>
              <a:custGeom>
                <a:avLst/>
                <a:gdLst>
                  <a:gd name="T0" fmla="*/ 0 w 94"/>
                  <a:gd name="T1" fmla="*/ 2147483647 h 160"/>
                  <a:gd name="T2" fmla="*/ 2147483647 w 94"/>
                  <a:gd name="T3" fmla="*/ 2147483647 h 160"/>
                  <a:gd name="T4" fmla="*/ 2147483647 w 94"/>
                  <a:gd name="T5" fmla="*/ 2147483647 h 160"/>
                  <a:gd name="T6" fmla="*/ 2147483647 w 94"/>
                  <a:gd name="T7" fmla="*/ 2147483647 h 160"/>
                  <a:gd name="T8" fmla="*/ 2147483647 w 94"/>
                  <a:gd name="T9" fmla="*/ 2147483647 h 160"/>
                  <a:gd name="T10" fmla="*/ 2147483647 w 94"/>
                  <a:gd name="T11" fmla="*/ 2147483647 h 160"/>
                  <a:gd name="T12" fmla="*/ 2147483647 w 94"/>
                  <a:gd name="T13" fmla="*/ 2147483647 h 160"/>
                  <a:gd name="T14" fmla="*/ 2147483647 w 94"/>
                  <a:gd name="T15" fmla="*/ 2147483647 h 160"/>
                  <a:gd name="T16" fmla="*/ 2147483647 w 94"/>
                  <a:gd name="T17" fmla="*/ 2147483647 h 160"/>
                  <a:gd name="T18" fmla="*/ 2147483647 w 94"/>
                  <a:gd name="T19" fmla="*/ 2147483647 h 160"/>
                  <a:gd name="T20" fmla="*/ 2147483647 w 94"/>
                  <a:gd name="T21" fmla="*/ 2147483647 h 160"/>
                  <a:gd name="T22" fmla="*/ 2147483647 w 94"/>
                  <a:gd name="T23" fmla="*/ 2147483647 h 160"/>
                  <a:gd name="T24" fmla="*/ 2147483647 w 94"/>
                  <a:gd name="T25" fmla="*/ 2147483647 h 160"/>
                  <a:gd name="T26" fmla="*/ 2147483647 w 94"/>
                  <a:gd name="T27" fmla="*/ 2147483647 h 160"/>
                  <a:gd name="T28" fmla="*/ 2147483647 w 94"/>
                  <a:gd name="T29" fmla="*/ 2147483647 h 160"/>
                  <a:gd name="T30" fmla="*/ 2147483647 w 94"/>
                  <a:gd name="T31" fmla="*/ 2147483647 h 160"/>
                  <a:gd name="T32" fmla="*/ 2147483647 w 94"/>
                  <a:gd name="T33" fmla="*/ 2147483647 h 160"/>
                  <a:gd name="T34" fmla="*/ 2147483647 w 94"/>
                  <a:gd name="T35" fmla="*/ 0 h 160"/>
                  <a:gd name="T36" fmla="*/ 2147483647 w 94"/>
                  <a:gd name="T37" fmla="*/ 0 h 160"/>
                  <a:gd name="T38" fmla="*/ 2147483647 w 94"/>
                  <a:gd name="T39" fmla="*/ 0 h 160"/>
                  <a:gd name="T40" fmla="*/ 2147483647 w 94"/>
                  <a:gd name="T41" fmla="*/ 0 h 160"/>
                  <a:gd name="T42" fmla="*/ 2147483647 w 94"/>
                  <a:gd name="T43" fmla="*/ 2147483647 h 160"/>
                  <a:gd name="T44" fmla="*/ 2147483647 w 94"/>
                  <a:gd name="T45" fmla="*/ 2147483647 h 160"/>
                  <a:gd name="T46" fmla="*/ 2147483647 w 94"/>
                  <a:gd name="T47" fmla="*/ 2147483647 h 160"/>
                  <a:gd name="T48" fmla="*/ 2147483647 w 94"/>
                  <a:gd name="T49" fmla="*/ 2147483647 h 160"/>
                  <a:gd name="T50" fmla="*/ 2147483647 w 94"/>
                  <a:gd name="T51" fmla="*/ 2147483647 h 160"/>
                  <a:gd name="T52" fmla="*/ 2147483647 w 94"/>
                  <a:gd name="T53" fmla="*/ 2147483647 h 160"/>
                  <a:gd name="T54" fmla="*/ 2147483647 w 94"/>
                  <a:gd name="T55" fmla="*/ 2147483647 h 160"/>
                  <a:gd name="T56" fmla="*/ 2147483647 w 94"/>
                  <a:gd name="T57" fmla="*/ 2147483647 h 160"/>
                  <a:gd name="T58" fmla="*/ 2147483647 w 94"/>
                  <a:gd name="T59" fmla="*/ 2147483647 h 160"/>
                  <a:gd name="T60" fmla="*/ 2147483647 w 94"/>
                  <a:gd name="T61" fmla="*/ 2147483647 h 160"/>
                  <a:gd name="T62" fmla="*/ 2147483647 w 94"/>
                  <a:gd name="T63" fmla="*/ 2147483647 h 160"/>
                  <a:gd name="T64" fmla="*/ 2147483647 w 94"/>
                  <a:gd name="T65" fmla="*/ 2147483647 h 160"/>
                  <a:gd name="T66" fmla="*/ 0 w 94"/>
                  <a:gd name="T67" fmla="*/ 2147483647 h 160"/>
                  <a:gd name="T68" fmla="*/ 0 w 94"/>
                  <a:gd name="T69" fmla="*/ 2147483647 h 1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4"/>
                  <a:gd name="T106" fmla="*/ 0 h 160"/>
                  <a:gd name="T107" fmla="*/ 94 w 94"/>
                  <a:gd name="T108" fmla="*/ 160 h 1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4" h="160">
                    <a:moveTo>
                      <a:pt x="0" y="160"/>
                    </a:moveTo>
                    <a:lnTo>
                      <a:pt x="48" y="160"/>
                    </a:lnTo>
                    <a:lnTo>
                      <a:pt x="94" y="160"/>
                    </a:lnTo>
                    <a:lnTo>
                      <a:pt x="94" y="134"/>
                    </a:lnTo>
                    <a:lnTo>
                      <a:pt x="58" y="98"/>
                    </a:lnTo>
                    <a:lnTo>
                      <a:pt x="54" y="94"/>
                    </a:lnTo>
                    <a:lnTo>
                      <a:pt x="52" y="90"/>
                    </a:lnTo>
                    <a:lnTo>
                      <a:pt x="52" y="78"/>
                    </a:lnTo>
                    <a:lnTo>
                      <a:pt x="52" y="44"/>
                    </a:lnTo>
                    <a:lnTo>
                      <a:pt x="52" y="38"/>
                    </a:lnTo>
                    <a:lnTo>
                      <a:pt x="54" y="32"/>
                    </a:lnTo>
                    <a:lnTo>
                      <a:pt x="62" y="22"/>
                    </a:lnTo>
                    <a:lnTo>
                      <a:pt x="76" y="10"/>
                    </a:lnTo>
                    <a:lnTo>
                      <a:pt x="82" y="6"/>
                    </a:lnTo>
                    <a:lnTo>
                      <a:pt x="88" y="0"/>
                    </a:lnTo>
                    <a:lnTo>
                      <a:pt x="48" y="0"/>
                    </a:lnTo>
                    <a:lnTo>
                      <a:pt x="6" y="0"/>
                    </a:lnTo>
                    <a:lnTo>
                      <a:pt x="12" y="6"/>
                    </a:lnTo>
                    <a:lnTo>
                      <a:pt x="18" y="10"/>
                    </a:lnTo>
                    <a:lnTo>
                      <a:pt x="32" y="22"/>
                    </a:lnTo>
                    <a:lnTo>
                      <a:pt x="38" y="32"/>
                    </a:lnTo>
                    <a:lnTo>
                      <a:pt x="42" y="38"/>
                    </a:lnTo>
                    <a:lnTo>
                      <a:pt x="42" y="44"/>
                    </a:lnTo>
                    <a:lnTo>
                      <a:pt x="42" y="78"/>
                    </a:lnTo>
                    <a:lnTo>
                      <a:pt x="42" y="90"/>
                    </a:lnTo>
                    <a:lnTo>
                      <a:pt x="40" y="94"/>
                    </a:lnTo>
                    <a:lnTo>
                      <a:pt x="38" y="98"/>
                    </a:lnTo>
                    <a:lnTo>
                      <a:pt x="0" y="134"/>
                    </a:lnTo>
                    <a:lnTo>
                      <a:pt x="0" y="160"/>
                    </a:lnTo>
                    <a:close/>
                  </a:path>
                </a:pathLst>
              </a:custGeom>
              <a:solidFill>
                <a:schemeClr val="tx2">
                  <a:lumMod val="50000"/>
                </a:schemeClr>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dirty="0">
                  <a:ea typeface="微软雅黑" panose="020B0503020204020204" pitchFamily="34" charset="-122"/>
                </a:endParaRPr>
              </a:p>
            </p:txBody>
          </p:sp>
        </p:grpSp>
      </p:grpSp>
      <p:sp>
        <p:nvSpPr>
          <p:cNvPr id="16" name="文本框 13"/>
          <p:cNvSpPr>
            <a:spLocks noChangeArrowheads="1"/>
          </p:cNvSpPr>
          <p:nvPr/>
        </p:nvSpPr>
        <p:spPr bwMode="auto">
          <a:xfrm>
            <a:off x="4837510" y="3694510"/>
            <a:ext cx="2149078" cy="52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20000"/>
              </a:lnSpc>
              <a:spcBef>
                <a:spcPct val="0"/>
              </a:spcBef>
              <a:buFont typeface="Arial" panose="020B0604020202020204" pitchFamily="34" charset="0"/>
              <a:buNone/>
            </a:pPr>
            <a:r>
              <a:rPr lang="zh-CN" altLang="en-US" sz="1100" dirty="0">
                <a:solidFill>
                  <a:schemeClr val="tx1">
                    <a:lumMod val="85000"/>
                    <a:lumOff val="15000"/>
                  </a:schemeClr>
                </a:solidFill>
                <a:sym typeface="方正兰亭黑_GBK" pitchFamily="2" charset="-122"/>
              </a:rPr>
              <a:t>在此录入上述图表的描述说明，在此录入上述图表的描述说明，在此录入上述图表的描述说明。</a:t>
            </a:r>
            <a:endParaRPr lang="zh-CN" altLang="en-US" sz="1400" dirty="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19" name="文本框 16"/>
          <p:cNvSpPr>
            <a:spLocks noChangeArrowheads="1"/>
          </p:cNvSpPr>
          <p:nvPr/>
        </p:nvSpPr>
        <p:spPr bwMode="auto">
          <a:xfrm>
            <a:off x="2169319" y="1097756"/>
            <a:ext cx="1292662"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800" dirty="0" smtClean="0">
                <a:latin typeface="方正正准黑简体" panose="02000000000000000000" pitchFamily="2" charset="-122"/>
                <a:ea typeface="方正正准黑简体" panose="02000000000000000000" pitchFamily="2" charset="-122"/>
              </a:rPr>
              <a:t>完成项目一</a:t>
            </a:r>
            <a:endParaRPr lang="zh-CN" altLang="en-US" sz="1800" dirty="0">
              <a:latin typeface="方正正准黑简体" panose="02000000000000000000" pitchFamily="2" charset="-122"/>
              <a:ea typeface="方正正准黑简体" panose="02000000000000000000" pitchFamily="2" charset="-122"/>
            </a:endParaRPr>
          </a:p>
        </p:txBody>
      </p:sp>
      <p:sp>
        <p:nvSpPr>
          <p:cNvPr id="20" name="文本框 17"/>
          <p:cNvSpPr>
            <a:spLocks noChangeArrowheads="1"/>
          </p:cNvSpPr>
          <p:nvPr/>
        </p:nvSpPr>
        <p:spPr bwMode="auto">
          <a:xfrm>
            <a:off x="4837510" y="1454944"/>
            <a:ext cx="2149078" cy="872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20000"/>
              </a:lnSpc>
              <a:spcBef>
                <a:spcPct val="0"/>
              </a:spcBef>
              <a:buFont typeface="Arial" panose="020B0604020202020204" pitchFamily="34" charset="0"/>
              <a:buNone/>
            </a:pPr>
            <a:r>
              <a:rPr lang="zh-CN" altLang="en-US" sz="1100">
                <a:solidFill>
                  <a:schemeClr val="tx1">
                    <a:lumMod val="85000"/>
                    <a:lumOff val="15000"/>
                  </a:schemeClr>
                </a:solidFill>
                <a:sym typeface="方正兰亭黑_GBK" pitchFamily="2" charset="-122"/>
              </a:rPr>
              <a:t>在此录入上述图表的描述说明，在此录入上述图表的描述说明，在此录入上述图表的描述说明。</a:t>
            </a:r>
            <a:endParaRPr lang="zh-CN" altLang="en-US" sz="1100">
              <a:solidFill>
                <a:schemeClr val="tx1">
                  <a:lumMod val="85000"/>
                  <a:lumOff val="15000"/>
                </a:schemeClr>
              </a:solidFill>
              <a:sym typeface="方正兰亭黑_GBK" pitchFamily="2" charset="-122"/>
            </a:endParaRPr>
          </a:p>
          <a:p>
            <a:pPr eaLnBrk="1" hangingPunct="1">
              <a:lnSpc>
                <a:spcPct val="120000"/>
              </a:lnSpc>
              <a:spcBef>
                <a:spcPct val="0"/>
              </a:spcBef>
              <a:buFont typeface="Arial" panose="020B0604020202020204" pitchFamily="34" charset="0"/>
              <a:buNone/>
            </a:pPr>
            <a:endParaRPr lang="zh-CN" altLang="en-US" sz="1100">
              <a:solidFill>
                <a:schemeClr val="tx1">
                  <a:lumMod val="85000"/>
                  <a:lumOff val="15000"/>
                </a:schemeClr>
              </a:solidFill>
              <a:sym typeface="方正兰亭黑_GBK" pitchFamily="2" charset="-122"/>
            </a:endParaRPr>
          </a:p>
        </p:txBody>
      </p:sp>
      <p:grpSp>
        <p:nvGrpSpPr>
          <p:cNvPr id="65" name="组合 64"/>
          <p:cNvGrpSpPr/>
          <p:nvPr/>
        </p:nvGrpSpPr>
        <p:grpSpPr>
          <a:xfrm>
            <a:off x="7163677" y="3064617"/>
            <a:ext cx="891215" cy="891215"/>
            <a:chOff x="7119116" y="2959096"/>
            <a:chExt cx="980337" cy="980337"/>
          </a:xfrm>
        </p:grpSpPr>
        <p:grpSp>
          <p:nvGrpSpPr>
            <p:cNvPr id="49" name="组合 48"/>
            <p:cNvGrpSpPr/>
            <p:nvPr/>
          </p:nvGrpSpPr>
          <p:grpSpPr>
            <a:xfrm>
              <a:off x="7119116" y="2959096"/>
              <a:ext cx="980337" cy="980337"/>
              <a:chOff x="304800" y="673100"/>
              <a:chExt cx="4000500" cy="4000500"/>
            </a:xfrm>
            <a:effectLst>
              <a:outerShdw blurRad="444500" dist="254000" dir="8100000" algn="tr" rotWithShape="0">
                <a:prstClr val="black">
                  <a:alpha val="50000"/>
                </a:prstClr>
              </a:outerShdw>
            </a:effectLst>
          </p:grpSpPr>
          <p:sp>
            <p:nvSpPr>
              <p:cNvPr id="50" name="同心圆 4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51" name="椭圆 50"/>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24" name="Freeform 12"/>
            <p:cNvSpPr>
              <a:spLocks noEditPoints="1" noChangeArrowheads="1"/>
            </p:cNvSpPr>
            <p:nvPr/>
          </p:nvSpPr>
          <p:spPr bwMode="auto">
            <a:xfrm>
              <a:off x="7417283" y="3213744"/>
              <a:ext cx="339092" cy="479306"/>
            </a:xfrm>
            <a:custGeom>
              <a:avLst/>
              <a:gdLst>
                <a:gd name="T0" fmla="*/ 2147483647 w 408"/>
                <a:gd name="T1" fmla="*/ 2147483647 h 578"/>
                <a:gd name="T2" fmla="*/ 2147483647 w 408"/>
                <a:gd name="T3" fmla="*/ 2147483647 h 578"/>
                <a:gd name="T4" fmla="*/ 2147483647 w 408"/>
                <a:gd name="T5" fmla="*/ 2147483647 h 578"/>
                <a:gd name="T6" fmla="*/ 2147483647 w 408"/>
                <a:gd name="T7" fmla="*/ 2147483647 h 578"/>
                <a:gd name="T8" fmla="*/ 2147483647 w 408"/>
                <a:gd name="T9" fmla="*/ 2147483647 h 578"/>
                <a:gd name="T10" fmla="*/ 2147483647 w 408"/>
                <a:gd name="T11" fmla="*/ 2147483647 h 578"/>
                <a:gd name="T12" fmla="*/ 2147483647 w 408"/>
                <a:gd name="T13" fmla="*/ 2147483647 h 578"/>
                <a:gd name="T14" fmla="*/ 2147483647 w 408"/>
                <a:gd name="T15" fmla="*/ 2147483647 h 578"/>
                <a:gd name="T16" fmla="*/ 2147483647 w 408"/>
                <a:gd name="T17" fmla="*/ 2147483647 h 578"/>
                <a:gd name="T18" fmla="*/ 2147483647 w 408"/>
                <a:gd name="T19" fmla="*/ 2147483647 h 578"/>
                <a:gd name="T20" fmla="*/ 2147483647 w 408"/>
                <a:gd name="T21" fmla="*/ 2147483647 h 578"/>
                <a:gd name="T22" fmla="*/ 2147483647 w 408"/>
                <a:gd name="T23" fmla="*/ 2147483647 h 578"/>
                <a:gd name="T24" fmla="*/ 2147483647 w 408"/>
                <a:gd name="T25" fmla="*/ 2147483647 h 578"/>
                <a:gd name="T26" fmla="*/ 2147483647 w 408"/>
                <a:gd name="T27" fmla="*/ 2147483647 h 578"/>
                <a:gd name="T28" fmla="*/ 2147483647 w 408"/>
                <a:gd name="T29" fmla="*/ 2147483647 h 578"/>
                <a:gd name="T30" fmla="*/ 2147483647 w 408"/>
                <a:gd name="T31" fmla="*/ 2147483647 h 578"/>
                <a:gd name="T32" fmla="*/ 2147483647 w 408"/>
                <a:gd name="T33" fmla="*/ 2147483647 h 578"/>
                <a:gd name="T34" fmla="*/ 0 w 408"/>
                <a:gd name="T35" fmla="*/ 2147483647 h 578"/>
                <a:gd name="T36" fmla="*/ 2147483647 w 408"/>
                <a:gd name="T37" fmla="*/ 2147483647 h 578"/>
                <a:gd name="T38" fmla="*/ 2147483647 w 408"/>
                <a:gd name="T39" fmla="*/ 2147483647 h 578"/>
                <a:gd name="T40" fmla="*/ 2147483647 w 408"/>
                <a:gd name="T41" fmla="*/ 2147483647 h 578"/>
                <a:gd name="T42" fmla="*/ 2147483647 w 408"/>
                <a:gd name="T43" fmla="*/ 2147483647 h 578"/>
                <a:gd name="T44" fmla="*/ 2147483647 w 408"/>
                <a:gd name="T45" fmla="*/ 0 h 578"/>
                <a:gd name="T46" fmla="*/ 2147483647 w 408"/>
                <a:gd name="T47" fmla="*/ 2147483647 h 578"/>
                <a:gd name="T48" fmla="*/ 2147483647 w 408"/>
                <a:gd name="T49" fmla="*/ 2147483647 h 578"/>
                <a:gd name="T50" fmla="*/ 2147483647 w 408"/>
                <a:gd name="T51" fmla="*/ 2147483647 h 578"/>
                <a:gd name="T52" fmla="*/ 2147483647 w 408"/>
                <a:gd name="T53" fmla="*/ 2147483647 h 578"/>
                <a:gd name="T54" fmla="*/ 2147483647 w 408"/>
                <a:gd name="T55" fmla="*/ 2147483647 h 578"/>
                <a:gd name="T56" fmla="*/ 2147483647 w 408"/>
                <a:gd name="T57" fmla="*/ 2147483647 h 578"/>
                <a:gd name="T58" fmla="*/ 2147483647 w 408"/>
                <a:gd name="T59" fmla="*/ 2147483647 h 578"/>
                <a:gd name="T60" fmla="*/ 2147483647 w 408"/>
                <a:gd name="T61" fmla="*/ 2147483647 h 578"/>
                <a:gd name="T62" fmla="*/ 2147483647 w 408"/>
                <a:gd name="T63" fmla="*/ 2147483647 h 578"/>
                <a:gd name="T64" fmla="*/ 2147483647 w 408"/>
                <a:gd name="T65" fmla="*/ 2147483647 h 578"/>
                <a:gd name="T66" fmla="*/ 2147483647 w 408"/>
                <a:gd name="T67" fmla="*/ 2147483647 h 578"/>
                <a:gd name="T68" fmla="*/ 2147483647 w 408"/>
                <a:gd name="T69" fmla="*/ 2147483647 h 578"/>
                <a:gd name="T70" fmla="*/ 2147483647 w 408"/>
                <a:gd name="T71" fmla="*/ 2147483647 h 578"/>
                <a:gd name="T72" fmla="*/ 2147483647 w 408"/>
                <a:gd name="T73" fmla="*/ 2147483647 h 578"/>
                <a:gd name="T74" fmla="*/ 2147483647 w 408"/>
                <a:gd name="T75" fmla="*/ 2147483647 h 578"/>
                <a:gd name="T76" fmla="*/ 2147483647 w 408"/>
                <a:gd name="T77" fmla="*/ 2147483647 h 578"/>
                <a:gd name="T78" fmla="*/ 2147483647 w 408"/>
                <a:gd name="T79" fmla="*/ 2147483647 h 578"/>
                <a:gd name="T80" fmla="*/ 2147483647 w 408"/>
                <a:gd name="T81" fmla="*/ 2147483647 h 578"/>
                <a:gd name="T82" fmla="*/ 2147483647 w 408"/>
                <a:gd name="T83" fmla="*/ 2147483647 h 578"/>
                <a:gd name="T84" fmla="*/ 2147483647 w 408"/>
                <a:gd name="T85" fmla="*/ 2147483647 h 578"/>
                <a:gd name="T86" fmla="*/ 2147483647 w 408"/>
                <a:gd name="T87" fmla="*/ 2147483647 h 57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
                <a:gd name="T133" fmla="*/ 0 h 578"/>
                <a:gd name="T134" fmla="*/ 408 w 408"/>
                <a:gd name="T135" fmla="*/ 578 h 57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 h="578">
                  <a:moveTo>
                    <a:pt x="248" y="430"/>
                  </a:moveTo>
                  <a:lnTo>
                    <a:pt x="166" y="430"/>
                  </a:lnTo>
                  <a:lnTo>
                    <a:pt x="158" y="430"/>
                  </a:lnTo>
                  <a:lnTo>
                    <a:pt x="154" y="426"/>
                  </a:lnTo>
                  <a:lnTo>
                    <a:pt x="150" y="422"/>
                  </a:lnTo>
                  <a:lnTo>
                    <a:pt x="148" y="414"/>
                  </a:lnTo>
                  <a:lnTo>
                    <a:pt x="148" y="404"/>
                  </a:lnTo>
                  <a:lnTo>
                    <a:pt x="150" y="382"/>
                  </a:lnTo>
                  <a:lnTo>
                    <a:pt x="152" y="360"/>
                  </a:lnTo>
                  <a:lnTo>
                    <a:pt x="158" y="342"/>
                  </a:lnTo>
                  <a:lnTo>
                    <a:pt x="164" y="326"/>
                  </a:lnTo>
                  <a:lnTo>
                    <a:pt x="174" y="308"/>
                  </a:lnTo>
                  <a:lnTo>
                    <a:pt x="188" y="292"/>
                  </a:lnTo>
                  <a:lnTo>
                    <a:pt x="206" y="274"/>
                  </a:lnTo>
                  <a:lnTo>
                    <a:pt x="228" y="254"/>
                  </a:lnTo>
                  <a:lnTo>
                    <a:pt x="268" y="222"/>
                  </a:lnTo>
                  <a:lnTo>
                    <a:pt x="286" y="204"/>
                  </a:lnTo>
                  <a:lnTo>
                    <a:pt x="292" y="194"/>
                  </a:lnTo>
                  <a:lnTo>
                    <a:pt x="296" y="184"/>
                  </a:lnTo>
                  <a:lnTo>
                    <a:pt x="300" y="172"/>
                  </a:lnTo>
                  <a:lnTo>
                    <a:pt x="300" y="162"/>
                  </a:lnTo>
                  <a:lnTo>
                    <a:pt x="298" y="146"/>
                  </a:lnTo>
                  <a:lnTo>
                    <a:pt x="294" y="132"/>
                  </a:lnTo>
                  <a:lnTo>
                    <a:pt x="286" y="118"/>
                  </a:lnTo>
                  <a:lnTo>
                    <a:pt x="276" y="106"/>
                  </a:lnTo>
                  <a:lnTo>
                    <a:pt x="262" y="96"/>
                  </a:lnTo>
                  <a:lnTo>
                    <a:pt x="244" y="90"/>
                  </a:lnTo>
                  <a:lnTo>
                    <a:pt x="226" y="86"/>
                  </a:lnTo>
                  <a:lnTo>
                    <a:pt x="206" y="84"/>
                  </a:lnTo>
                  <a:lnTo>
                    <a:pt x="186" y="86"/>
                  </a:lnTo>
                  <a:lnTo>
                    <a:pt x="168" y="90"/>
                  </a:lnTo>
                  <a:lnTo>
                    <a:pt x="152" y="98"/>
                  </a:lnTo>
                  <a:lnTo>
                    <a:pt x="136" y="108"/>
                  </a:lnTo>
                  <a:lnTo>
                    <a:pt x="124" y="122"/>
                  </a:lnTo>
                  <a:lnTo>
                    <a:pt x="112" y="138"/>
                  </a:lnTo>
                  <a:lnTo>
                    <a:pt x="104" y="158"/>
                  </a:lnTo>
                  <a:lnTo>
                    <a:pt x="98" y="180"/>
                  </a:lnTo>
                  <a:lnTo>
                    <a:pt x="12" y="170"/>
                  </a:lnTo>
                  <a:lnTo>
                    <a:pt x="6" y="168"/>
                  </a:lnTo>
                  <a:lnTo>
                    <a:pt x="2" y="164"/>
                  </a:lnTo>
                  <a:lnTo>
                    <a:pt x="0" y="158"/>
                  </a:lnTo>
                  <a:lnTo>
                    <a:pt x="0" y="152"/>
                  </a:lnTo>
                  <a:lnTo>
                    <a:pt x="4" y="140"/>
                  </a:lnTo>
                  <a:lnTo>
                    <a:pt x="14" y="112"/>
                  </a:lnTo>
                  <a:lnTo>
                    <a:pt x="22" y="96"/>
                  </a:lnTo>
                  <a:lnTo>
                    <a:pt x="32" y="78"/>
                  </a:lnTo>
                  <a:lnTo>
                    <a:pt x="44" y="62"/>
                  </a:lnTo>
                  <a:lnTo>
                    <a:pt x="56" y="50"/>
                  </a:lnTo>
                  <a:lnTo>
                    <a:pt x="70" y="38"/>
                  </a:lnTo>
                  <a:lnTo>
                    <a:pt x="86" y="28"/>
                  </a:lnTo>
                  <a:lnTo>
                    <a:pt x="102" y="20"/>
                  </a:lnTo>
                  <a:lnTo>
                    <a:pt x="120" y="12"/>
                  </a:lnTo>
                  <a:lnTo>
                    <a:pt x="138" y="8"/>
                  </a:lnTo>
                  <a:lnTo>
                    <a:pt x="158" y="4"/>
                  </a:lnTo>
                  <a:lnTo>
                    <a:pt x="180" y="2"/>
                  </a:lnTo>
                  <a:lnTo>
                    <a:pt x="202" y="0"/>
                  </a:lnTo>
                  <a:lnTo>
                    <a:pt x="224" y="2"/>
                  </a:lnTo>
                  <a:lnTo>
                    <a:pt x="246" y="4"/>
                  </a:lnTo>
                  <a:lnTo>
                    <a:pt x="266" y="8"/>
                  </a:lnTo>
                  <a:lnTo>
                    <a:pt x="286" y="12"/>
                  </a:lnTo>
                  <a:lnTo>
                    <a:pt x="304" y="20"/>
                  </a:lnTo>
                  <a:lnTo>
                    <a:pt x="322" y="28"/>
                  </a:lnTo>
                  <a:lnTo>
                    <a:pt x="338" y="38"/>
                  </a:lnTo>
                  <a:lnTo>
                    <a:pt x="352" y="50"/>
                  </a:lnTo>
                  <a:lnTo>
                    <a:pt x="364" y="62"/>
                  </a:lnTo>
                  <a:lnTo>
                    <a:pt x="376" y="76"/>
                  </a:lnTo>
                  <a:lnTo>
                    <a:pt x="386" y="88"/>
                  </a:lnTo>
                  <a:lnTo>
                    <a:pt x="394" y="104"/>
                  </a:lnTo>
                  <a:lnTo>
                    <a:pt x="400" y="118"/>
                  </a:lnTo>
                  <a:lnTo>
                    <a:pt x="404" y="132"/>
                  </a:lnTo>
                  <a:lnTo>
                    <a:pt x="406" y="148"/>
                  </a:lnTo>
                  <a:lnTo>
                    <a:pt x="408" y="164"/>
                  </a:lnTo>
                  <a:lnTo>
                    <a:pt x="406" y="182"/>
                  </a:lnTo>
                  <a:lnTo>
                    <a:pt x="402" y="200"/>
                  </a:lnTo>
                  <a:lnTo>
                    <a:pt x="396" y="216"/>
                  </a:lnTo>
                  <a:lnTo>
                    <a:pt x="388" y="234"/>
                  </a:lnTo>
                  <a:lnTo>
                    <a:pt x="374" y="250"/>
                  </a:lnTo>
                  <a:lnTo>
                    <a:pt x="354" y="272"/>
                  </a:lnTo>
                  <a:lnTo>
                    <a:pt x="330" y="296"/>
                  </a:lnTo>
                  <a:lnTo>
                    <a:pt x="300" y="322"/>
                  </a:lnTo>
                  <a:lnTo>
                    <a:pt x="272" y="348"/>
                  </a:lnTo>
                  <a:lnTo>
                    <a:pt x="262" y="358"/>
                  </a:lnTo>
                  <a:lnTo>
                    <a:pt x="256" y="368"/>
                  </a:lnTo>
                  <a:lnTo>
                    <a:pt x="252" y="378"/>
                  </a:lnTo>
                  <a:lnTo>
                    <a:pt x="250" y="392"/>
                  </a:lnTo>
                  <a:lnTo>
                    <a:pt x="248" y="410"/>
                  </a:lnTo>
                  <a:lnTo>
                    <a:pt x="248" y="430"/>
                  </a:lnTo>
                  <a:close/>
                  <a:moveTo>
                    <a:pt x="166" y="578"/>
                  </a:moveTo>
                  <a:lnTo>
                    <a:pt x="166" y="578"/>
                  </a:lnTo>
                  <a:lnTo>
                    <a:pt x="158" y="578"/>
                  </a:lnTo>
                  <a:lnTo>
                    <a:pt x="154" y="574"/>
                  </a:lnTo>
                  <a:lnTo>
                    <a:pt x="150" y="568"/>
                  </a:lnTo>
                  <a:lnTo>
                    <a:pt x="150" y="562"/>
                  </a:lnTo>
                  <a:lnTo>
                    <a:pt x="150" y="484"/>
                  </a:lnTo>
                  <a:lnTo>
                    <a:pt x="150" y="478"/>
                  </a:lnTo>
                  <a:lnTo>
                    <a:pt x="154" y="474"/>
                  </a:lnTo>
                  <a:lnTo>
                    <a:pt x="158" y="470"/>
                  </a:lnTo>
                  <a:lnTo>
                    <a:pt x="166" y="468"/>
                  </a:lnTo>
                  <a:lnTo>
                    <a:pt x="242" y="468"/>
                  </a:lnTo>
                  <a:lnTo>
                    <a:pt x="250" y="470"/>
                  </a:lnTo>
                  <a:lnTo>
                    <a:pt x="254" y="474"/>
                  </a:lnTo>
                  <a:lnTo>
                    <a:pt x="258" y="478"/>
                  </a:lnTo>
                  <a:lnTo>
                    <a:pt x="258" y="484"/>
                  </a:lnTo>
                  <a:lnTo>
                    <a:pt x="258" y="562"/>
                  </a:lnTo>
                  <a:lnTo>
                    <a:pt x="258" y="568"/>
                  </a:lnTo>
                  <a:lnTo>
                    <a:pt x="254" y="574"/>
                  </a:lnTo>
                  <a:lnTo>
                    <a:pt x="250" y="578"/>
                  </a:lnTo>
                  <a:lnTo>
                    <a:pt x="242" y="578"/>
                  </a:lnTo>
                  <a:lnTo>
                    <a:pt x="166" y="578"/>
                  </a:lnTo>
                  <a:close/>
                </a:path>
              </a:pathLst>
            </a:custGeom>
            <a:solidFill>
              <a:schemeClr val="tx2">
                <a:lumMod val="50000"/>
              </a:schemeClr>
            </a:solidFill>
            <a:ln>
              <a:noFill/>
            </a:ln>
          </p:spPr>
          <p:txBody>
            <a:bodyPr/>
            <a:lstStyle/>
            <a:p>
              <a:endParaRPr lang="zh-CN" altLang="en-US" dirty="0">
                <a:ea typeface="微软雅黑" panose="020B0503020204020204" pitchFamily="34" charset="-122"/>
              </a:endParaRPr>
            </a:p>
          </p:txBody>
        </p:sp>
      </p:grpSp>
      <p:grpSp>
        <p:nvGrpSpPr>
          <p:cNvPr id="62" name="组合 61"/>
          <p:cNvGrpSpPr/>
          <p:nvPr/>
        </p:nvGrpSpPr>
        <p:grpSpPr>
          <a:xfrm>
            <a:off x="1138894" y="1793209"/>
            <a:ext cx="891215" cy="891215"/>
            <a:chOff x="1094333" y="1771508"/>
            <a:chExt cx="980337" cy="980337"/>
          </a:xfrm>
        </p:grpSpPr>
        <p:grpSp>
          <p:nvGrpSpPr>
            <p:cNvPr id="42" name="组合 41"/>
            <p:cNvGrpSpPr/>
            <p:nvPr/>
          </p:nvGrpSpPr>
          <p:grpSpPr>
            <a:xfrm>
              <a:off x="1094333" y="1771508"/>
              <a:ext cx="980337" cy="980337"/>
              <a:chOff x="304800" y="673100"/>
              <a:chExt cx="4000500" cy="4000500"/>
            </a:xfrm>
            <a:effectLst>
              <a:outerShdw blurRad="444500" dist="254000" dir="8100000" algn="tr" rotWithShape="0">
                <a:prstClr val="black">
                  <a:alpha val="50000"/>
                </a:prstClr>
              </a:outerShdw>
            </a:effectLst>
          </p:grpSpPr>
          <p:sp>
            <p:nvSpPr>
              <p:cNvPr id="44" name="同心圆 4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45" name="椭圆 44"/>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grpSp>
          <p:nvGrpSpPr>
            <p:cNvPr id="27" name="组合 24"/>
            <p:cNvGrpSpPr/>
            <p:nvPr/>
          </p:nvGrpSpPr>
          <p:grpSpPr bwMode="auto">
            <a:xfrm>
              <a:off x="1276025" y="2059328"/>
              <a:ext cx="574161" cy="525498"/>
              <a:chOff x="0" y="0"/>
              <a:chExt cx="550987" cy="504288"/>
            </a:xfrm>
            <a:solidFill>
              <a:srgbClr val="C00000"/>
            </a:solidFill>
          </p:grpSpPr>
          <p:sp>
            <p:nvSpPr>
              <p:cNvPr id="28" name="Freeform 26"/>
              <p:cNvSpPr>
                <a:spLocks noEditPoints="1" noChangeArrowheads="1"/>
              </p:cNvSpPr>
              <p:nvPr/>
            </p:nvSpPr>
            <p:spPr bwMode="auto">
              <a:xfrm>
                <a:off x="0" y="0"/>
                <a:ext cx="357759" cy="359114"/>
              </a:xfrm>
              <a:custGeom>
                <a:avLst/>
                <a:gdLst>
                  <a:gd name="T0" fmla="*/ 2147483647 w 52"/>
                  <a:gd name="T1" fmla="*/ 1287720650 h 52"/>
                  <a:gd name="T2" fmla="*/ 2147483647 w 52"/>
                  <a:gd name="T3" fmla="*/ 1096948243 h 52"/>
                  <a:gd name="T4" fmla="*/ 2147483647 w 52"/>
                  <a:gd name="T5" fmla="*/ 953868938 h 52"/>
                  <a:gd name="T6" fmla="*/ 2147483647 w 52"/>
                  <a:gd name="T7" fmla="*/ 620017227 h 52"/>
                  <a:gd name="T8" fmla="*/ 2147483647 w 52"/>
                  <a:gd name="T9" fmla="*/ 572317219 h 52"/>
                  <a:gd name="T10" fmla="*/ 1893363828 w 52"/>
                  <a:gd name="T11" fmla="*/ 620017227 h 52"/>
                  <a:gd name="T12" fmla="*/ 2035366631 w 52"/>
                  <a:gd name="T13" fmla="*/ 333851711 h 52"/>
                  <a:gd name="T14" fmla="*/ 1751361025 w 52"/>
                  <a:gd name="T15" fmla="*/ 95386203 h 52"/>
                  <a:gd name="T16" fmla="*/ 1514689686 w 52"/>
                  <a:gd name="T17" fmla="*/ 333851711 h 52"/>
                  <a:gd name="T18" fmla="*/ 1372686883 w 52"/>
                  <a:gd name="T19" fmla="*/ 47693102 h 52"/>
                  <a:gd name="T20" fmla="*/ 1278018348 w 52"/>
                  <a:gd name="T21" fmla="*/ 0 h 52"/>
                  <a:gd name="T22" fmla="*/ 899351086 w 52"/>
                  <a:gd name="T23" fmla="*/ 95386203 h 52"/>
                  <a:gd name="T24" fmla="*/ 852016818 w 52"/>
                  <a:gd name="T25" fmla="*/ 429237915 h 52"/>
                  <a:gd name="T26" fmla="*/ 568011212 w 52"/>
                  <a:gd name="T27" fmla="*/ 190772406 h 52"/>
                  <a:gd name="T28" fmla="*/ 284005606 w 52"/>
                  <a:gd name="T29" fmla="*/ 476931016 h 52"/>
                  <a:gd name="T30" fmla="*/ 473342677 w 52"/>
                  <a:gd name="T31" fmla="*/ 715403430 h 52"/>
                  <a:gd name="T32" fmla="*/ 142002803 w 52"/>
                  <a:gd name="T33" fmla="*/ 763096532 h 52"/>
                  <a:gd name="T34" fmla="*/ 94668535 w 52"/>
                  <a:gd name="T35" fmla="*/ 810789634 h 52"/>
                  <a:gd name="T36" fmla="*/ 0 w 52"/>
                  <a:gd name="T37" fmla="*/ 1192334446 h 52"/>
                  <a:gd name="T38" fmla="*/ 331339874 w 52"/>
                  <a:gd name="T39" fmla="*/ 1287720650 h 52"/>
                  <a:gd name="T40" fmla="*/ 94668535 w 52"/>
                  <a:gd name="T41" fmla="*/ 1478493056 h 52"/>
                  <a:gd name="T42" fmla="*/ 189337071 w 52"/>
                  <a:gd name="T43" fmla="*/ 1860044775 h 52"/>
                  <a:gd name="T44" fmla="*/ 284005606 w 52"/>
                  <a:gd name="T45" fmla="*/ 1907737877 h 52"/>
                  <a:gd name="T46" fmla="*/ 568011212 w 52"/>
                  <a:gd name="T47" fmla="*/ 1907737877 h 52"/>
                  <a:gd name="T48" fmla="*/ 473342677 w 52"/>
                  <a:gd name="T49" fmla="*/ 2147483647 h 52"/>
                  <a:gd name="T50" fmla="*/ 804682551 w 52"/>
                  <a:gd name="T51" fmla="*/ 2147483647 h 52"/>
                  <a:gd name="T52" fmla="*/ 994019622 w 52"/>
                  <a:gd name="T53" fmla="*/ 2146203385 h 52"/>
                  <a:gd name="T54" fmla="*/ 1088688157 w 52"/>
                  <a:gd name="T55" fmla="*/ 2147483647 h 52"/>
                  <a:gd name="T56" fmla="*/ 1136022425 w 52"/>
                  <a:gd name="T57" fmla="*/ 2147483647 h 52"/>
                  <a:gd name="T58" fmla="*/ 1514689686 w 52"/>
                  <a:gd name="T59" fmla="*/ 2147483647 h 52"/>
                  <a:gd name="T60" fmla="*/ 1562023954 w 52"/>
                  <a:gd name="T61" fmla="*/ 2147483647 h 52"/>
                  <a:gd name="T62" fmla="*/ 1656692489 w 52"/>
                  <a:gd name="T63" fmla="*/ 2098510283 h 52"/>
                  <a:gd name="T64" fmla="*/ 1893363828 w 52"/>
                  <a:gd name="T65" fmla="*/ 2147483647 h 52"/>
                  <a:gd name="T66" fmla="*/ 2147483647 w 52"/>
                  <a:gd name="T67" fmla="*/ 2050817182 h 52"/>
                  <a:gd name="T68" fmla="*/ 2147483647 w 52"/>
                  <a:gd name="T69" fmla="*/ 1955430978 h 52"/>
                  <a:gd name="T70" fmla="*/ 2035366631 w 52"/>
                  <a:gd name="T71" fmla="*/ 1669265463 h 52"/>
                  <a:gd name="T72" fmla="*/ 2147483647 w 52"/>
                  <a:gd name="T73" fmla="*/ 1716958564 h 52"/>
                  <a:gd name="T74" fmla="*/ 2147483647 w 52"/>
                  <a:gd name="T75" fmla="*/ 1383106853 h 52"/>
                  <a:gd name="T76" fmla="*/ 1562023954 w 52"/>
                  <a:gd name="T77" fmla="*/ 1335413751 h 52"/>
                  <a:gd name="T78" fmla="*/ 899351086 w 52"/>
                  <a:gd name="T79" fmla="*/ 1192334446 h 52"/>
                  <a:gd name="T80" fmla="*/ 1562023954 w 52"/>
                  <a:gd name="T81" fmla="*/ 1335413751 h 5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2"/>
                  <a:gd name="T124" fmla="*/ 0 h 52"/>
                  <a:gd name="T125" fmla="*/ 52 w 52"/>
                  <a:gd name="T126" fmla="*/ 52 h 5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2" h="52">
                    <a:moveTo>
                      <a:pt x="52" y="27"/>
                    </a:moveTo>
                    <a:cubicBezTo>
                      <a:pt x="52" y="27"/>
                      <a:pt x="52" y="27"/>
                      <a:pt x="51" y="27"/>
                    </a:cubicBezTo>
                    <a:cubicBezTo>
                      <a:pt x="46" y="26"/>
                      <a:pt x="46" y="26"/>
                      <a:pt x="46" y="26"/>
                    </a:cubicBezTo>
                    <a:cubicBezTo>
                      <a:pt x="46" y="23"/>
                      <a:pt x="46" y="23"/>
                      <a:pt x="46" y="23"/>
                    </a:cubicBezTo>
                    <a:cubicBezTo>
                      <a:pt x="51" y="21"/>
                      <a:pt x="51" y="21"/>
                      <a:pt x="51" y="21"/>
                    </a:cubicBezTo>
                    <a:cubicBezTo>
                      <a:pt x="51" y="21"/>
                      <a:pt x="51" y="21"/>
                      <a:pt x="52" y="20"/>
                    </a:cubicBezTo>
                    <a:cubicBezTo>
                      <a:pt x="52" y="20"/>
                      <a:pt x="52" y="20"/>
                      <a:pt x="51" y="19"/>
                    </a:cubicBezTo>
                    <a:cubicBezTo>
                      <a:pt x="49" y="13"/>
                      <a:pt x="49" y="13"/>
                      <a:pt x="49" y="13"/>
                    </a:cubicBezTo>
                    <a:cubicBezTo>
                      <a:pt x="49" y="12"/>
                      <a:pt x="48" y="12"/>
                      <a:pt x="48" y="12"/>
                    </a:cubicBezTo>
                    <a:cubicBezTo>
                      <a:pt x="48" y="12"/>
                      <a:pt x="47" y="12"/>
                      <a:pt x="47" y="12"/>
                    </a:cubicBezTo>
                    <a:cubicBezTo>
                      <a:pt x="42" y="14"/>
                      <a:pt x="42" y="14"/>
                      <a:pt x="42" y="14"/>
                    </a:cubicBezTo>
                    <a:cubicBezTo>
                      <a:pt x="40" y="13"/>
                      <a:pt x="40" y="13"/>
                      <a:pt x="40" y="13"/>
                    </a:cubicBezTo>
                    <a:cubicBezTo>
                      <a:pt x="43" y="8"/>
                      <a:pt x="43" y="8"/>
                      <a:pt x="43" y="8"/>
                    </a:cubicBezTo>
                    <a:cubicBezTo>
                      <a:pt x="43" y="7"/>
                      <a:pt x="43" y="7"/>
                      <a:pt x="43" y="7"/>
                    </a:cubicBezTo>
                    <a:cubicBezTo>
                      <a:pt x="43" y="6"/>
                      <a:pt x="43" y="6"/>
                      <a:pt x="43" y="6"/>
                    </a:cubicBezTo>
                    <a:cubicBezTo>
                      <a:pt x="37" y="2"/>
                      <a:pt x="37" y="2"/>
                      <a:pt x="37" y="2"/>
                    </a:cubicBezTo>
                    <a:cubicBezTo>
                      <a:pt x="36" y="2"/>
                      <a:pt x="35" y="2"/>
                      <a:pt x="35" y="3"/>
                    </a:cubicBezTo>
                    <a:cubicBezTo>
                      <a:pt x="32" y="7"/>
                      <a:pt x="32" y="7"/>
                      <a:pt x="32" y="7"/>
                    </a:cubicBezTo>
                    <a:cubicBezTo>
                      <a:pt x="30" y="7"/>
                      <a:pt x="30" y="7"/>
                      <a:pt x="30" y="7"/>
                    </a:cubicBezTo>
                    <a:cubicBezTo>
                      <a:pt x="29" y="1"/>
                      <a:pt x="29" y="1"/>
                      <a:pt x="29" y="1"/>
                    </a:cubicBezTo>
                    <a:cubicBezTo>
                      <a:pt x="29" y="1"/>
                      <a:pt x="29" y="1"/>
                      <a:pt x="29" y="0"/>
                    </a:cubicBezTo>
                    <a:cubicBezTo>
                      <a:pt x="28" y="0"/>
                      <a:pt x="28" y="0"/>
                      <a:pt x="27" y="0"/>
                    </a:cubicBezTo>
                    <a:cubicBezTo>
                      <a:pt x="20" y="1"/>
                      <a:pt x="20" y="1"/>
                      <a:pt x="20" y="1"/>
                    </a:cubicBezTo>
                    <a:cubicBezTo>
                      <a:pt x="20" y="1"/>
                      <a:pt x="19" y="1"/>
                      <a:pt x="19" y="2"/>
                    </a:cubicBezTo>
                    <a:cubicBezTo>
                      <a:pt x="20" y="8"/>
                      <a:pt x="20" y="8"/>
                      <a:pt x="20" y="8"/>
                    </a:cubicBezTo>
                    <a:cubicBezTo>
                      <a:pt x="18" y="9"/>
                      <a:pt x="18" y="9"/>
                      <a:pt x="18" y="9"/>
                    </a:cubicBezTo>
                    <a:cubicBezTo>
                      <a:pt x="14" y="4"/>
                      <a:pt x="14" y="4"/>
                      <a:pt x="14" y="4"/>
                    </a:cubicBezTo>
                    <a:cubicBezTo>
                      <a:pt x="13" y="4"/>
                      <a:pt x="12" y="4"/>
                      <a:pt x="12" y="4"/>
                    </a:cubicBezTo>
                    <a:cubicBezTo>
                      <a:pt x="7" y="9"/>
                      <a:pt x="7" y="9"/>
                      <a:pt x="7" y="9"/>
                    </a:cubicBezTo>
                    <a:cubicBezTo>
                      <a:pt x="6" y="9"/>
                      <a:pt x="6" y="9"/>
                      <a:pt x="6" y="10"/>
                    </a:cubicBezTo>
                    <a:cubicBezTo>
                      <a:pt x="6" y="10"/>
                      <a:pt x="6" y="11"/>
                      <a:pt x="6" y="11"/>
                    </a:cubicBezTo>
                    <a:cubicBezTo>
                      <a:pt x="10" y="15"/>
                      <a:pt x="10" y="15"/>
                      <a:pt x="10" y="15"/>
                    </a:cubicBezTo>
                    <a:cubicBezTo>
                      <a:pt x="9" y="17"/>
                      <a:pt x="9" y="17"/>
                      <a:pt x="9" y="17"/>
                    </a:cubicBezTo>
                    <a:cubicBezTo>
                      <a:pt x="3" y="16"/>
                      <a:pt x="3" y="16"/>
                      <a:pt x="3" y="16"/>
                    </a:cubicBezTo>
                    <a:cubicBezTo>
                      <a:pt x="3" y="16"/>
                      <a:pt x="3" y="16"/>
                      <a:pt x="2" y="16"/>
                    </a:cubicBezTo>
                    <a:cubicBezTo>
                      <a:pt x="2" y="16"/>
                      <a:pt x="2" y="16"/>
                      <a:pt x="2" y="17"/>
                    </a:cubicBezTo>
                    <a:cubicBezTo>
                      <a:pt x="0" y="24"/>
                      <a:pt x="0" y="24"/>
                      <a:pt x="0" y="24"/>
                    </a:cubicBezTo>
                    <a:cubicBezTo>
                      <a:pt x="0" y="24"/>
                      <a:pt x="0" y="24"/>
                      <a:pt x="0" y="25"/>
                    </a:cubicBezTo>
                    <a:cubicBezTo>
                      <a:pt x="1" y="25"/>
                      <a:pt x="1" y="25"/>
                      <a:pt x="1" y="25"/>
                    </a:cubicBezTo>
                    <a:cubicBezTo>
                      <a:pt x="7" y="27"/>
                      <a:pt x="7" y="27"/>
                      <a:pt x="7" y="27"/>
                    </a:cubicBezTo>
                    <a:cubicBezTo>
                      <a:pt x="7" y="29"/>
                      <a:pt x="7" y="29"/>
                      <a:pt x="7" y="29"/>
                    </a:cubicBezTo>
                    <a:cubicBezTo>
                      <a:pt x="2" y="31"/>
                      <a:pt x="2" y="31"/>
                      <a:pt x="2" y="31"/>
                    </a:cubicBezTo>
                    <a:cubicBezTo>
                      <a:pt x="1" y="31"/>
                      <a:pt x="1" y="32"/>
                      <a:pt x="1" y="33"/>
                    </a:cubicBezTo>
                    <a:cubicBezTo>
                      <a:pt x="4" y="39"/>
                      <a:pt x="4" y="39"/>
                      <a:pt x="4" y="39"/>
                    </a:cubicBezTo>
                    <a:cubicBezTo>
                      <a:pt x="4" y="40"/>
                      <a:pt x="4" y="40"/>
                      <a:pt x="5" y="40"/>
                    </a:cubicBezTo>
                    <a:cubicBezTo>
                      <a:pt x="5" y="40"/>
                      <a:pt x="5" y="40"/>
                      <a:pt x="6" y="40"/>
                    </a:cubicBezTo>
                    <a:cubicBezTo>
                      <a:pt x="11" y="38"/>
                      <a:pt x="11" y="38"/>
                      <a:pt x="11" y="38"/>
                    </a:cubicBezTo>
                    <a:cubicBezTo>
                      <a:pt x="12" y="40"/>
                      <a:pt x="12" y="40"/>
                      <a:pt x="12" y="40"/>
                    </a:cubicBezTo>
                    <a:cubicBezTo>
                      <a:pt x="9" y="45"/>
                      <a:pt x="9" y="45"/>
                      <a:pt x="9" y="45"/>
                    </a:cubicBezTo>
                    <a:cubicBezTo>
                      <a:pt x="9" y="45"/>
                      <a:pt x="9" y="46"/>
                      <a:pt x="10" y="47"/>
                    </a:cubicBezTo>
                    <a:cubicBezTo>
                      <a:pt x="16" y="50"/>
                      <a:pt x="16" y="50"/>
                      <a:pt x="16" y="50"/>
                    </a:cubicBezTo>
                    <a:cubicBezTo>
                      <a:pt x="16" y="50"/>
                      <a:pt x="17" y="50"/>
                      <a:pt x="17" y="50"/>
                    </a:cubicBezTo>
                    <a:cubicBezTo>
                      <a:pt x="17" y="50"/>
                      <a:pt x="18" y="50"/>
                      <a:pt x="18" y="50"/>
                    </a:cubicBezTo>
                    <a:cubicBezTo>
                      <a:pt x="21" y="45"/>
                      <a:pt x="21" y="45"/>
                      <a:pt x="21" y="45"/>
                    </a:cubicBezTo>
                    <a:cubicBezTo>
                      <a:pt x="23" y="45"/>
                      <a:pt x="23" y="45"/>
                      <a:pt x="23" y="45"/>
                    </a:cubicBezTo>
                    <a:cubicBezTo>
                      <a:pt x="23" y="51"/>
                      <a:pt x="23" y="51"/>
                      <a:pt x="23" y="51"/>
                    </a:cubicBezTo>
                    <a:cubicBezTo>
                      <a:pt x="23" y="51"/>
                      <a:pt x="24" y="52"/>
                      <a:pt x="24" y="52"/>
                    </a:cubicBezTo>
                    <a:cubicBezTo>
                      <a:pt x="24" y="52"/>
                      <a:pt x="24" y="52"/>
                      <a:pt x="24" y="52"/>
                    </a:cubicBezTo>
                    <a:cubicBezTo>
                      <a:pt x="25" y="52"/>
                      <a:pt x="25" y="52"/>
                      <a:pt x="25" y="52"/>
                    </a:cubicBezTo>
                    <a:cubicBezTo>
                      <a:pt x="32" y="52"/>
                      <a:pt x="32" y="52"/>
                      <a:pt x="32" y="52"/>
                    </a:cubicBezTo>
                    <a:cubicBezTo>
                      <a:pt x="32" y="52"/>
                      <a:pt x="33" y="51"/>
                      <a:pt x="33" y="51"/>
                    </a:cubicBezTo>
                    <a:cubicBezTo>
                      <a:pt x="33" y="51"/>
                      <a:pt x="33" y="50"/>
                      <a:pt x="33" y="50"/>
                    </a:cubicBezTo>
                    <a:cubicBezTo>
                      <a:pt x="33" y="44"/>
                      <a:pt x="33" y="44"/>
                      <a:pt x="33" y="44"/>
                    </a:cubicBezTo>
                    <a:cubicBezTo>
                      <a:pt x="35" y="44"/>
                      <a:pt x="35" y="44"/>
                      <a:pt x="35" y="44"/>
                    </a:cubicBezTo>
                    <a:cubicBezTo>
                      <a:pt x="39" y="48"/>
                      <a:pt x="39" y="48"/>
                      <a:pt x="39" y="48"/>
                    </a:cubicBezTo>
                    <a:cubicBezTo>
                      <a:pt x="39" y="48"/>
                      <a:pt x="39" y="48"/>
                      <a:pt x="40" y="48"/>
                    </a:cubicBezTo>
                    <a:cubicBezTo>
                      <a:pt x="40" y="48"/>
                      <a:pt x="40" y="48"/>
                      <a:pt x="41" y="48"/>
                    </a:cubicBezTo>
                    <a:cubicBezTo>
                      <a:pt x="46" y="43"/>
                      <a:pt x="46" y="43"/>
                      <a:pt x="46" y="43"/>
                    </a:cubicBezTo>
                    <a:cubicBezTo>
                      <a:pt x="46" y="43"/>
                      <a:pt x="46" y="43"/>
                      <a:pt x="46" y="42"/>
                    </a:cubicBezTo>
                    <a:cubicBezTo>
                      <a:pt x="46" y="42"/>
                      <a:pt x="46" y="42"/>
                      <a:pt x="46" y="41"/>
                    </a:cubicBezTo>
                    <a:cubicBezTo>
                      <a:pt x="42" y="37"/>
                      <a:pt x="42" y="37"/>
                      <a:pt x="42" y="37"/>
                    </a:cubicBezTo>
                    <a:cubicBezTo>
                      <a:pt x="43" y="35"/>
                      <a:pt x="43" y="35"/>
                      <a:pt x="43" y="35"/>
                    </a:cubicBezTo>
                    <a:cubicBezTo>
                      <a:pt x="49" y="36"/>
                      <a:pt x="49" y="36"/>
                      <a:pt x="49" y="36"/>
                    </a:cubicBezTo>
                    <a:cubicBezTo>
                      <a:pt x="49" y="37"/>
                      <a:pt x="50" y="36"/>
                      <a:pt x="50" y="36"/>
                    </a:cubicBezTo>
                    <a:cubicBezTo>
                      <a:pt x="50" y="36"/>
                      <a:pt x="51" y="36"/>
                      <a:pt x="51" y="35"/>
                    </a:cubicBezTo>
                    <a:cubicBezTo>
                      <a:pt x="52" y="29"/>
                      <a:pt x="52" y="29"/>
                      <a:pt x="52" y="29"/>
                    </a:cubicBezTo>
                    <a:cubicBezTo>
                      <a:pt x="52" y="28"/>
                      <a:pt x="52" y="28"/>
                      <a:pt x="52" y="27"/>
                    </a:cubicBezTo>
                    <a:close/>
                    <a:moveTo>
                      <a:pt x="33" y="28"/>
                    </a:moveTo>
                    <a:cubicBezTo>
                      <a:pt x="32" y="31"/>
                      <a:pt x="28" y="34"/>
                      <a:pt x="25" y="33"/>
                    </a:cubicBezTo>
                    <a:cubicBezTo>
                      <a:pt x="21" y="32"/>
                      <a:pt x="18" y="28"/>
                      <a:pt x="19" y="25"/>
                    </a:cubicBezTo>
                    <a:cubicBezTo>
                      <a:pt x="20" y="21"/>
                      <a:pt x="24" y="18"/>
                      <a:pt x="28" y="19"/>
                    </a:cubicBezTo>
                    <a:cubicBezTo>
                      <a:pt x="32" y="20"/>
                      <a:pt x="34" y="24"/>
                      <a:pt x="33" y="28"/>
                    </a:cubicBezTo>
                    <a:close/>
                  </a:path>
                </a:pathLst>
              </a:custGeom>
              <a:solidFill>
                <a:schemeClr val="tx2">
                  <a:lumMod val="50000"/>
                </a:schemeClr>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dirty="0">
                  <a:ea typeface="微软雅黑" panose="020B0503020204020204" pitchFamily="34" charset="-122"/>
                </a:endParaRPr>
              </a:p>
            </p:txBody>
          </p:sp>
          <p:sp>
            <p:nvSpPr>
              <p:cNvPr id="29" name="Freeform 27"/>
              <p:cNvSpPr>
                <a:spLocks noEditPoints="1" noChangeArrowheads="1"/>
              </p:cNvSpPr>
              <p:nvPr/>
            </p:nvSpPr>
            <p:spPr bwMode="auto">
              <a:xfrm>
                <a:off x="296538" y="248324"/>
                <a:ext cx="254449" cy="255964"/>
              </a:xfrm>
              <a:custGeom>
                <a:avLst/>
                <a:gdLst>
                  <a:gd name="T0" fmla="*/ 1560673257 w 37"/>
                  <a:gd name="T1" fmla="*/ 1387878316 h 37"/>
                  <a:gd name="T2" fmla="*/ 1466086999 w 37"/>
                  <a:gd name="T3" fmla="*/ 1148593483 h 37"/>
                  <a:gd name="T4" fmla="*/ 1702552644 w 37"/>
                  <a:gd name="T5" fmla="*/ 1196451833 h 37"/>
                  <a:gd name="T6" fmla="*/ 1749845773 w 37"/>
                  <a:gd name="T7" fmla="*/ 957160083 h 37"/>
                  <a:gd name="T8" fmla="*/ 1702552644 w 37"/>
                  <a:gd name="T9" fmla="*/ 861443383 h 37"/>
                  <a:gd name="T10" fmla="*/ 1513380128 w 37"/>
                  <a:gd name="T11" fmla="*/ 765726683 h 37"/>
                  <a:gd name="T12" fmla="*/ 1749845773 w 37"/>
                  <a:gd name="T13" fmla="*/ 670009983 h 37"/>
                  <a:gd name="T14" fmla="*/ 1655259515 w 37"/>
                  <a:gd name="T15" fmla="*/ 430725150 h 37"/>
                  <a:gd name="T16" fmla="*/ 1418793870 w 37"/>
                  <a:gd name="T17" fmla="*/ 478576583 h 37"/>
                  <a:gd name="T18" fmla="*/ 1466086999 w 37"/>
                  <a:gd name="T19" fmla="*/ 239291750 h 37"/>
                  <a:gd name="T20" fmla="*/ 1418793870 w 37"/>
                  <a:gd name="T21" fmla="*/ 191433400 h 37"/>
                  <a:gd name="T22" fmla="*/ 1135035096 w 37"/>
                  <a:gd name="T23" fmla="*/ 95716700 h 37"/>
                  <a:gd name="T24" fmla="*/ 993155709 w 37"/>
                  <a:gd name="T25" fmla="*/ 239291750 h 37"/>
                  <a:gd name="T26" fmla="*/ 898569451 w 37"/>
                  <a:gd name="T27" fmla="*/ 0 h 37"/>
                  <a:gd name="T28" fmla="*/ 662103806 w 37"/>
                  <a:gd name="T29" fmla="*/ 47858350 h 37"/>
                  <a:gd name="T30" fmla="*/ 662103806 w 37"/>
                  <a:gd name="T31" fmla="*/ 239291750 h 37"/>
                  <a:gd name="T32" fmla="*/ 472931290 w 37"/>
                  <a:gd name="T33" fmla="*/ 143575050 h 37"/>
                  <a:gd name="T34" fmla="*/ 378345032 w 37"/>
                  <a:gd name="T35" fmla="*/ 143575050 h 37"/>
                  <a:gd name="T36" fmla="*/ 189172516 w 37"/>
                  <a:gd name="T37" fmla="*/ 335008450 h 37"/>
                  <a:gd name="T38" fmla="*/ 331051903 w 37"/>
                  <a:gd name="T39" fmla="*/ 526434933 h 37"/>
                  <a:gd name="T40" fmla="*/ 141879387 w 37"/>
                  <a:gd name="T41" fmla="*/ 526434933 h 37"/>
                  <a:gd name="T42" fmla="*/ 0 w 37"/>
                  <a:gd name="T43" fmla="*/ 813585033 h 37"/>
                  <a:gd name="T44" fmla="*/ 47293129 w 37"/>
                  <a:gd name="T45" fmla="*/ 861443383 h 37"/>
                  <a:gd name="T46" fmla="*/ 236465645 w 37"/>
                  <a:gd name="T47" fmla="*/ 957160083 h 37"/>
                  <a:gd name="T48" fmla="*/ 47293129 w 37"/>
                  <a:gd name="T49" fmla="*/ 1100735133 h 37"/>
                  <a:gd name="T50" fmla="*/ 189172516 w 37"/>
                  <a:gd name="T51" fmla="*/ 1340019966 h 37"/>
                  <a:gd name="T52" fmla="*/ 378345032 w 37"/>
                  <a:gd name="T53" fmla="*/ 1292168534 h 37"/>
                  <a:gd name="T54" fmla="*/ 331051903 w 37"/>
                  <a:gd name="T55" fmla="*/ 1483595016 h 37"/>
                  <a:gd name="T56" fmla="*/ 331051903 w 37"/>
                  <a:gd name="T57" fmla="*/ 1579311716 h 37"/>
                  <a:gd name="T58" fmla="*/ 567517548 w 37"/>
                  <a:gd name="T59" fmla="*/ 1675028416 h 37"/>
                  <a:gd name="T60" fmla="*/ 614810677 w 37"/>
                  <a:gd name="T61" fmla="*/ 1675028416 h 37"/>
                  <a:gd name="T62" fmla="*/ 803983193 w 37"/>
                  <a:gd name="T63" fmla="*/ 1531453366 h 37"/>
                  <a:gd name="T64" fmla="*/ 803983193 w 37"/>
                  <a:gd name="T65" fmla="*/ 1770745116 h 37"/>
                  <a:gd name="T66" fmla="*/ 1087741967 w 37"/>
                  <a:gd name="T67" fmla="*/ 1722886766 h 37"/>
                  <a:gd name="T68" fmla="*/ 1135035096 w 37"/>
                  <a:gd name="T69" fmla="*/ 1675028416 h 37"/>
                  <a:gd name="T70" fmla="*/ 1182328225 w 37"/>
                  <a:gd name="T71" fmla="*/ 1483595016 h 37"/>
                  <a:gd name="T72" fmla="*/ 1324207612 w 37"/>
                  <a:gd name="T73" fmla="*/ 1627170066 h 37"/>
                  <a:gd name="T74" fmla="*/ 1560673257 w 37"/>
                  <a:gd name="T75" fmla="*/ 1435736666 h 37"/>
                  <a:gd name="T76" fmla="*/ 1040448838 w 37"/>
                  <a:gd name="T77" fmla="*/ 1052876783 h 37"/>
                  <a:gd name="T78" fmla="*/ 709396935 w 37"/>
                  <a:gd name="T79" fmla="*/ 717868333 h 37"/>
                  <a:gd name="T80" fmla="*/ 1040448838 w 37"/>
                  <a:gd name="T81" fmla="*/ 1052876783 h 3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7"/>
                  <a:gd name="T124" fmla="*/ 0 h 37"/>
                  <a:gd name="T125" fmla="*/ 37 w 37"/>
                  <a:gd name="T126" fmla="*/ 37 h 3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7" h="37">
                    <a:moveTo>
                      <a:pt x="33" y="29"/>
                    </a:moveTo>
                    <a:cubicBezTo>
                      <a:pt x="33" y="29"/>
                      <a:pt x="33" y="29"/>
                      <a:pt x="33" y="29"/>
                    </a:cubicBezTo>
                    <a:cubicBezTo>
                      <a:pt x="30" y="26"/>
                      <a:pt x="30" y="26"/>
                      <a:pt x="30" y="26"/>
                    </a:cubicBezTo>
                    <a:cubicBezTo>
                      <a:pt x="31" y="24"/>
                      <a:pt x="31" y="24"/>
                      <a:pt x="31" y="24"/>
                    </a:cubicBezTo>
                    <a:cubicBezTo>
                      <a:pt x="35" y="25"/>
                      <a:pt x="35" y="25"/>
                      <a:pt x="35" y="25"/>
                    </a:cubicBezTo>
                    <a:cubicBezTo>
                      <a:pt x="35" y="25"/>
                      <a:pt x="36" y="25"/>
                      <a:pt x="36" y="25"/>
                    </a:cubicBezTo>
                    <a:cubicBezTo>
                      <a:pt x="36" y="25"/>
                      <a:pt x="36" y="25"/>
                      <a:pt x="36" y="24"/>
                    </a:cubicBezTo>
                    <a:cubicBezTo>
                      <a:pt x="37" y="20"/>
                      <a:pt x="37" y="20"/>
                      <a:pt x="37" y="20"/>
                    </a:cubicBezTo>
                    <a:cubicBezTo>
                      <a:pt x="37" y="19"/>
                      <a:pt x="37" y="19"/>
                      <a:pt x="37" y="19"/>
                    </a:cubicBezTo>
                    <a:cubicBezTo>
                      <a:pt x="37" y="19"/>
                      <a:pt x="37" y="18"/>
                      <a:pt x="36" y="18"/>
                    </a:cubicBezTo>
                    <a:cubicBezTo>
                      <a:pt x="33" y="18"/>
                      <a:pt x="33" y="18"/>
                      <a:pt x="33" y="18"/>
                    </a:cubicBezTo>
                    <a:cubicBezTo>
                      <a:pt x="32" y="16"/>
                      <a:pt x="32" y="16"/>
                      <a:pt x="32" y="16"/>
                    </a:cubicBezTo>
                    <a:cubicBezTo>
                      <a:pt x="36" y="14"/>
                      <a:pt x="36" y="14"/>
                      <a:pt x="36" y="14"/>
                    </a:cubicBezTo>
                    <a:cubicBezTo>
                      <a:pt x="36" y="14"/>
                      <a:pt x="37" y="14"/>
                      <a:pt x="37" y="14"/>
                    </a:cubicBezTo>
                    <a:cubicBezTo>
                      <a:pt x="37" y="14"/>
                      <a:pt x="37" y="13"/>
                      <a:pt x="37" y="13"/>
                    </a:cubicBezTo>
                    <a:cubicBezTo>
                      <a:pt x="35" y="9"/>
                      <a:pt x="35" y="9"/>
                      <a:pt x="35" y="9"/>
                    </a:cubicBezTo>
                    <a:cubicBezTo>
                      <a:pt x="34" y="8"/>
                      <a:pt x="34" y="8"/>
                      <a:pt x="33" y="8"/>
                    </a:cubicBezTo>
                    <a:cubicBezTo>
                      <a:pt x="30" y="10"/>
                      <a:pt x="30" y="10"/>
                      <a:pt x="30" y="10"/>
                    </a:cubicBezTo>
                    <a:cubicBezTo>
                      <a:pt x="29" y="8"/>
                      <a:pt x="29" y="8"/>
                      <a:pt x="29" y="8"/>
                    </a:cubicBezTo>
                    <a:cubicBezTo>
                      <a:pt x="31" y="5"/>
                      <a:pt x="31" y="5"/>
                      <a:pt x="31" y="5"/>
                    </a:cubicBezTo>
                    <a:cubicBezTo>
                      <a:pt x="31" y="5"/>
                      <a:pt x="31" y="4"/>
                      <a:pt x="31" y="4"/>
                    </a:cubicBezTo>
                    <a:cubicBezTo>
                      <a:pt x="31" y="4"/>
                      <a:pt x="30" y="4"/>
                      <a:pt x="30" y="4"/>
                    </a:cubicBezTo>
                    <a:cubicBezTo>
                      <a:pt x="26" y="1"/>
                      <a:pt x="26" y="1"/>
                      <a:pt x="26" y="1"/>
                    </a:cubicBezTo>
                    <a:cubicBezTo>
                      <a:pt x="25" y="1"/>
                      <a:pt x="25" y="1"/>
                      <a:pt x="24" y="2"/>
                    </a:cubicBezTo>
                    <a:cubicBezTo>
                      <a:pt x="22" y="5"/>
                      <a:pt x="22" y="5"/>
                      <a:pt x="22" y="5"/>
                    </a:cubicBezTo>
                    <a:cubicBezTo>
                      <a:pt x="21" y="5"/>
                      <a:pt x="21" y="5"/>
                      <a:pt x="21" y="5"/>
                    </a:cubicBezTo>
                    <a:cubicBezTo>
                      <a:pt x="21" y="1"/>
                      <a:pt x="21" y="1"/>
                      <a:pt x="21" y="1"/>
                    </a:cubicBezTo>
                    <a:cubicBezTo>
                      <a:pt x="20" y="0"/>
                      <a:pt x="20" y="0"/>
                      <a:pt x="19" y="0"/>
                    </a:cubicBezTo>
                    <a:cubicBezTo>
                      <a:pt x="14" y="0"/>
                      <a:pt x="14" y="0"/>
                      <a:pt x="14" y="0"/>
                    </a:cubicBezTo>
                    <a:cubicBezTo>
                      <a:pt x="14" y="0"/>
                      <a:pt x="14" y="0"/>
                      <a:pt x="14" y="1"/>
                    </a:cubicBezTo>
                    <a:cubicBezTo>
                      <a:pt x="14" y="1"/>
                      <a:pt x="14" y="1"/>
                      <a:pt x="14" y="1"/>
                    </a:cubicBezTo>
                    <a:cubicBezTo>
                      <a:pt x="14" y="5"/>
                      <a:pt x="14" y="5"/>
                      <a:pt x="14" y="5"/>
                    </a:cubicBezTo>
                    <a:cubicBezTo>
                      <a:pt x="13" y="6"/>
                      <a:pt x="13" y="6"/>
                      <a:pt x="13" y="6"/>
                    </a:cubicBezTo>
                    <a:cubicBezTo>
                      <a:pt x="10" y="3"/>
                      <a:pt x="10" y="3"/>
                      <a:pt x="10" y="3"/>
                    </a:cubicBezTo>
                    <a:cubicBezTo>
                      <a:pt x="10" y="3"/>
                      <a:pt x="9" y="3"/>
                      <a:pt x="9" y="3"/>
                    </a:cubicBezTo>
                    <a:cubicBezTo>
                      <a:pt x="9" y="3"/>
                      <a:pt x="9" y="3"/>
                      <a:pt x="8" y="3"/>
                    </a:cubicBezTo>
                    <a:cubicBezTo>
                      <a:pt x="5" y="6"/>
                      <a:pt x="5" y="6"/>
                      <a:pt x="5" y="6"/>
                    </a:cubicBezTo>
                    <a:cubicBezTo>
                      <a:pt x="5" y="6"/>
                      <a:pt x="4" y="7"/>
                      <a:pt x="4" y="7"/>
                    </a:cubicBezTo>
                    <a:cubicBezTo>
                      <a:pt x="4" y="7"/>
                      <a:pt x="4" y="8"/>
                      <a:pt x="5" y="8"/>
                    </a:cubicBezTo>
                    <a:cubicBezTo>
                      <a:pt x="7" y="11"/>
                      <a:pt x="7" y="11"/>
                      <a:pt x="7" y="11"/>
                    </a:cubicBezTo>
                    <a:cubicBezTo>
                      <a:pt x="7" y="12"/>
                      <a:pt x="7" y="12"/>
                      <a:pt x="7" y="12"/>
                    </a:cubicBezTo>
                    <a:cubicBezTo>
                      <a:pt x="3" y="11"/>
                      <a:pt x="3" y="11"/>
                      <a:pt x="3" y="11"/>
                    </a:cubicBezTo>
                    <a:cubicBezTo>
                      <a:pt x="2" y="11"/>
                      <a:pt x="2" y="11"/>
                      <a:pt x="1" y="12"/>
                    </a:cubicBezTo>
                    <a:cubicBezTo>
                      <a:pt x="0" y="17"/>
                      <a:pt x="0" y="17"/>
                      <a:pt x="0" y="17"/>
                    </a:cubicBezTo>
                    <a:cubicBezTo>
                      <a:pt x="0" y="17"/>
                      <a:pt x="0" y="17"/>
                      <a:pt x="1" y="18"/>
                    </a:cubicBezTo>
                    <a:cubicBezTo>
                      <a:pt x="1" y="18"/>
                      <a:pt x="1" y="18"/>
                      <a:pt x="1" y="18"/>
                    </a:cubicBezTo>
                    <a:cubicBezTo>
                      <a:pt x="5" y="19"/>
                      <a:pt x="5" y="19"/>
                      <a:pt x="5" y="19"/>
                    </a:cubicBezTo>
                    <a:cubicBezTo>
                      <a:pt x="5" y="20"/>
                      <a:pt x="5" y="20"/>
                      <a:pt x="5" y="20"/>
                    </a:cubicBezTo>
                    <a:cubicBezTo>
                      <a:pt x="2" y="22"/>
                      <a:pt x="2" y="22"/>
                      <a:pt x="2" y="22"/>
                    </a:cubicBezTo>
                    <a:cubicBezTo>
                      <a:pt x="1" y="22"/>
                      <a:pt x="1" y="23"/>
                      <a:pt x="1" y="23"/>
                    </a:cubicBezTo>
                    <a:cubicBezTo>
                      <a:pt x="3" y="28"/>
                      <a:pt x="3" y="28"/>
                      <a:pt x="3" y="28"/>
                    </a:cubicBezTo>
                    <a:cubicBezTo>
                      <a:pt x="3" y="28"/>
                      <a:pt x="3" y="28"/>
                      <a:pt x="4" y="28"/>
                    </a:cubicBezTo>
                    <a:cubicBezTo>
                      <a:pt x="4" y="29"/>
                      <a:pt x="4" y="29"/>
                      <a:pt x="4" y="28"/>
                    </a:cubicBezTo>
                    <a:cubicBezTo>
                      <a:pt x="8" y="27"/>
                      <a:pt x="8" y="27"/>
                      <a:pt x="8" y="27"/>
                    </a:cubicBezTo>
                    <a:cubicBezTo>
                      <a:pt x="9" y="28"/>
                      <a:pt x="9" y="28"/>
                      <a:pt x="9" y="28"/>
                    </a:cubicBezTo>
                    <a:cubicBezTo>
                      <a:pt x="7" y="31"/>
                      <a:pt x="7" y="31"/>
                      <a:pt x="7" y="31"/>
                    </a:cubicBezTo>
                    <a:cubicBezTo>
                      <a:pt x="7" y="32"/>
                      <a:pt x="7" y="32"/>
                      <a:pt x="7" y="32"/>
                    </a:cubicBezTo>
                    <a:cubicBezTo>
                      <a:pt x="7" y="32"/>
                      <a:pt x="7" y="33"/>
                      <a:pt x="7" y="33"/>
                    </a:cubicBezTo>
                    <a:cubicBezTo>
                      <a:pt x="7" y="33"/>
                      <a:pt x="7" y="33"/>
                      <a:pt x="7" y="33"/>
                    </a:cubicBezTo>
                    <a:cubicBezTo>
                      <a:pt x="12" y="35"/>
                      <a:pt x="12" y="35"/>
                      <a:pt x="12" y="35"/>
                    </a:cubicBezTo>
                    <a:cubicBezTo>
                      <a:pt x="12" y="35"/>
                      <a:pt x="12" y="35"/>
                      <a:pt x="13" y="35"/>
                    </a:cubicBezTo>
                    <a:cubicBezTo>
                      <a:pt x="13" y="35"/>
                      <a:pt x="13" y="35"/>
                      <a:pt x="13" y="35"/>
                    </a:cubicBezTo>
                    <a:cubicBezTo>
                      <a:pt x="15" y="31"/>
                      <a:pt x="15" y="31"/>
                      <a:pt x="15" y="31"/>
                    </a:cubicBezTo>
                    <a:cubicBezTo>
                      <a:pt x="17" y="32"/>
                      <a:pt x="17" y="32"/>
                      <a:pt x="17" y="32"/>
                    </a:cubicBezTo>
                    <a:cubicBezTo>
                      <a:pt x="17" y="36"/>
                      <a:pt x="17" y="36"/>
                      <a:pt x="17" y="36"/>
                    </a:cubicBezTo>
                    <a:cubicBezTo>
                      <a:pt x="17" y="36"/>
                      <a:pt x="17" y="36"/>
                      <a:pt x="17" y="37"/>
                    </a:cubicBezTo>
                    <a:cubicBezTo>
                      <a:pt x="18" y="37"/>
                      <a:pt x="18" y="37"/>
                      <a:pt x="18" y="37"/>
                    </a:cubicBezTo>
                    <a:cubicBezTo>
                      <a:pt x="23" y="36"/>
                      <a:pt x="23" y="36"/>
                      <a:pt x="23" y="36"/>
                    </a:cubicBezTo>
                    <a:cubicBezTo>
                      <a:pt x="23" y="36"/>
                      <a:pt x="24" y="36"/>
                      <a:pt x="24" y="36"/>
                    </a:cubicBezTo>
                    <a:cubicBezTo>
                      <a:pt x="24" y="36"/>
                      <a:pt x="24" y="35"/>
                      <a:pt x="24" y="35"/>
                    </a:cubicBezTo>
                    <a:cubicBezTo>
                      <a:pt x="24" y="31"/>
                      <a:pt x="24" y="31"/>
                      <a:pt x="24" y="31"/>
                    </a:cubicBezTo>
                    <a:cubicBezTo>
                      <a:pt x="25" y="31"/>
                      <a:pt x="25" y="31"/>
                      <a:pt x="25" y="31"/>
                    </a:cubicBezTo>
                    <a:cubicBezTo>
                      <a:pt x="28" y="33"/>
                      <a:pt x="28" y="33"/>
                      <a:pt x="28" y="33"/>
                    </a:cubicBezTo>
                    <a:cubicBezTo>
                      <a:pt x="28" y="34"/>
                      <a:pt x="28" y="34"/>
                      <a:pt x="28" y="34"/>
                    </a:cubicBezTo>
                    <a:cubicBezTo>
                      <a:pt x="29" y="34"/>
                      <a:pt x="29" y="34"/>
                      <a:pt x="29" y="34"/>
                    </a:cubicBezTo>
                    <a:cubicBezTo>
                      <a:pt x="33" y="30"/>
                      <a:pt x="33" y="30"/>
                      <a:pt x="33" y="30"/>
                    </a:cubicBezTo>
                    <a:cubicBezTo>
                      <a:pt x="33" y="30"/>
                      <a:pt x="33" y="30"/>
                      <a:pt x="33" y="29"/>
                    </a:cubicBezTo>
                    <a:close/>
                    <a:moveTo>
                      <a:pt x="22" y="22"/>
                    </a:moveTo>
                    <a:cubicBezTo>
                      <a:pt x="20" y="24"/>
                      <a:pt x="17" y="24"/>
                      <a:pt x="15" y="22"/>
                    </a:cubicBezTo>
                    <a:cubicBezTo>
                      <a:pt x="13" y="20"/>
                      <a:pt x="13" y="16"/>
                      <a:pt x="15" y="15"/>
                    </a:cubicBezTo>
                    <a:cubicBezTo>
                      <a:pt x="17" y="13"/>
                      <a:pt x="21" y="13"/>
                      <a:pt x="23" y="15"/>
                    </a:cubicBezTo>
                    <a:cubicBezTo>
                      <a:pt x="24" y="17"/>
                      <a:pt x="24" y="20"/>
                      <a:pt x="22" y="22"/>
                    </a:cubicBezTo>
                    <a:close/>
                  </a:path>
                </a:pathLst>
              </a:custGeom>
              <a:solidFill>
                <a:schemeClr val="tx2">
                  <a:lumMod val="50000"/>
                </a:schemeClr>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dirty="0">
                  <a:ea typeface="微软雅黑" panose="020B0503020204020204" pitchFamily="34" charset="-122"/>
                </a:endParaRPr>
              </a:p>
            </p:txBody>
          </p:sp>
        </p:grpSp>
      </p:grpSp>
      <p:grpSp>
        <p:nvGrpSpPr>
          <p:cNvPr id="64" name="组合 63"/>
          <p:cNvGrpSpPr/>
          <p:nvPr/>
        </p:nvGrpSpPr>
        <p:grpSpPr>
          <a:xfrm>
            <a:off x="7142280" y="1800733"/>
            <a:ext cx="891215" cy="891215"/>
            <a:chOff x="7097719" y="1832372"/>
            <a:chExt cx="980337" cy="980337"/>
          </a:xfrm>
        </p:grpSpPr>
        <p:grpSp>
          <p:nvGrpSpPr>
            <p:cNvPr id="52" name="组合 51"/>
            <p:cNvGrpSpPr/>
            <p:nvPr/>
          </p:nvGrpSpPr>
          <p:grpSpPr>
            <a:xfrm>
              <a:off x="7097719" y="1832372"/>
              <a:ext cx="980337" cy="980337"/>
              <a:chOff x="304800" y="673100"/>
              <a:chExt cx="4000500" cy="4000500"/>
            </a:xfrm>
            <a:effectLst>
              <a:outerShdw blurRad="444500" dist="254000" dir="8100000" algn="tr" rotWithShape="0">
                <a:prstClr val="black">
                  <a:alpha val="50000"/>
                </a:prstClr>
              </a:outerShdw>
            </a:effectLst>
          </p:grpSpPr>
          <p:sp>
            <p:nvSpPr>
              <p:cNvPr id="53" name="同心圆 5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54" name="椭圆 53"/>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32" name="Freeform 41"/>
            <p:cNvSpPr>
              <a:spLocks noEditPoints="1" noChangeArrowheads="1"/>
            </p:cNvSpPr>
            <p:nvPr/>
          </p:nvSpPr>
          <p:spPr bwMode="auto">
            <a:xfrm>
              <a:off x="7334035" y="2103125"/>
              <a:ext cx="476079" cy="381999"/>
            </a:xfrm>
            <a:custGeom>
              <a:avLst/>
              <a:gdLst>
                <a:gd name="T0" fmla="*/ 2147483647 w 72"/>
                <a:gd name="T1" fmla="*/ 2147483647 h 58"/>
                <a:gd name="T2" fmla="*/ 2147483647 w 72"/>
                <a:gd name="T3" fmla="*/ 2147483647 h 58"/>
                <a:gd name="T4" fmla="*/ 2147483647 w 72"/>
                <a:gd name="T5" fmla="*/ 2147483647 h 58"/>
                <a:gd name="T6" fmla="*/ 2147483647 w 72"/>
                <a:gd name="T7" fmla="*/ 2147483647 h 58"/>
                <a:gd name="T8" fmla="*/ 2147483647 w 72"/>
                <a:gd name="T9" fmla="*/ 2147483647 h 58"/>
                <a:gd name="T10" fmla="*/ 2147483647 w 72"/>
                <a:gd name="T11" fmla="*/ 0 h 58"/>
                <a:gd name="T12" fmla="*/ 2147483647 w 72"/>
                <a:gd name="T13" fmla="*/ 0 h 58"/>
                <a:gd name="T14" fmla="*/ 2147483647 w 72"/>
                <a:gd name="T15" fmla="*/ 2147483647 h 58"/>
                <a:gd name="T16" fmla="*/ 2147483647 w 72"/>
                <a:gd name="T17" fmla="*/ 2147483647 h 58"/>
                <a:gd name="T18" fmla="*/ 2147483647 w 72"/>
                <a:gd name="T19" fmla="*/ 2147483647 h 58"/>
                <a:gd name="T20" fmla="*/ 2147483647 w 72"/>
                <a:gd name="T21" fmla="*/ 2147483647 h 58"/>
                <a:gd name="T22" fmla="*/ 0 w 72"/>
                <a:gd name="T23" fmla="*/ 2147483647 h 58"/>
                <a:gd name="T24" fmla="*/ 0 w 72"/>
                <a:gd name="T25" fmla="*/ 2147483647 h 58"/>
                <a:gd name="T26" fmla="*/ 2147483647 w 72"/>
                <a:gd name="T27" fmla="*/ 2147483647 h 58"/>
                <a:gd name="T28" fmla="*/ 2147483647 w 72"/>
                <a:gd name="T29" fmla="*/ 2147483647 h 58"/>
                <a:gd name="T30" fmla="*/ 2147483647 w 72"/>
                <a:gd name="T31" fmla="*/ 2147483647 h 58"/>
                <a:gd name="T32" fmla="*/ 2147483647 w 72"/>
                <a:gd name="T33" fmla="*/ 2147483647 h 58"/>
                <a:gd name="T34" fmla="*/ 0 w 72"/>
                <a:gd name="T35" fmla="*/ 2147483647 h 58"/>
                <a:gd name="T36" fmla="*/ 2147483647 w 72"/>
                <a:gd name="T37" fmla="*/ 2147483647 h 58"/>
                <a:gd name="T38" fmla="*/ 2147483647 w 72"/>
                <a:gd name="T39" fmla="*/ 2147483647 h 58"/>
                <a:gd name="T40" fmla="*/ 2147483647 w 72"/>
                <a:gd name="T41" fmla="*/ 2147483647 h 58"/>
                <a:gd name="T42" fmla="*/ 2147483647 w 72"/>
                <a:gd name="T43" fmla="*/ 2147483647 h 58"/>
                <a:gd name="T44" fmla="*/ 2147483647 w 72"/>
                <a:gd name="T45" fmla="*/ 2147483647 h 58"/>
                <a:gd name="T46" fmla="*/ 2147483647 w 72"/>
                <a:gd name="T47" fmla="*/ 2147483647 h 58"/>
                <a:gd name="T48" fmla="*/ 2147483647 w 72"/>
                <a:gd name="T49" fmla="*/ 2147483647 h 58"/>
                <a:gd name="T50" fmla="*/ 2147483647 w 72"/>
                <a:gd name="T51" fmla="*/ 2147483647 h 58"/>
                <a:gd name="T52" fmla="*/ 2147483647 w 72"/>
                <a:gd name="T53" fmla="*/ 2147483647 h 58"/>
                <a:gd name="T54" fmla="*/ 2147483647 w 72"/>
                <a:gd name="T55" fmla="*/ 2147483647 h 58"/>
                <a:gd name="T56" fmla="*/ 2147483647 w 72"/>
                <a:gd name="T57" fmla="*/ 2147483647 h 58"/>
                <a:gd name="T58" fmla="*/ 2147483647 w 72"/>
                <a:gd name="T59" fmla="*/ 2147483647 h 5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2"/>
                <a:gd name="T91" fmla="*/ 0 h 58"/>
                <a:gd name="T92" fmla="*/ 72 w 72"/>
                <a:gd name="T93" fmla="*/ 58 h 5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2" h="58">
                  <a:moveTo>
                    <a:pt x="25" y="5"/>
                  </a:moveTo>
                  <a:cubicBezTo>
                    <a:pt x="48" y="5"/>
                    <a:pt x="48" y="5"/>
                    <a:pt x="48" y="5"/>
                  </a:cubicBezTo>
                  <a:cubicBezTo>
                    <a:pt x="48" y="11"/>
                    <a:pt x="48" y="11"/>
                    <a:pt x="48" y="11"/>
                  </a:cubicBezTo>
                  <a:cubicBezTo>
                    <a:pt x="53" y="11"/>
                    <a:pt x="53" y="11"/>
                    <a:pt x="53" y="11"/>
                  </a:cubicBezTo>
                  <a:cubicBezTo>
                    <a:pt x="53" y="4"/>
                    <a:pt x="53" y="4"/>
                    <a:pt x="53" y="4"/>
                  </a:cubicBezTo>
                  <a:cubicBezTo>
                    <a:pt x="53" y="2"/>
                    <a:pt x="51" y="0"/>
                    <a:pt x="48" y="0"/>
                  </a:cubicBezTo>
                  <a:cubicBezTo>
                    <a:pt x="24" y="0"/>
                    <a:pt x="24" y="0"/>
                    <a:pt x="24" y="0"/>
                  </a:cubicBezTo>
                  <a:cubicBezTo>
                    <a:pt x="22" y="0"/>
                    <a:pt x="20" y="2"/>
                    <a:pt x="20" y="4"/>
                  </a:cubicBezTo>
                  <a:cubicBezTo>
                    <a:pt x="20" y="11"/>
                    <a:pt x="20" y="11"/>
                    <a:pt x="20" y="11"/>
                  </a:cubicBezTo>
                  <a:cubicBezTo>
                    <a:pt x="25" y="11"/>
                    <a:pt x="25" y="11"/>
                    <a:pt x="25" y="11"/>
                  </a:cubicBezTo>
                  <a:lnTo>
                    <a:pt x="25" y="5"/>
                  </a:lnTo>
                  <a:close/>
                  <a:moveTo>
                    <a:pt x="0" y="19"/>
                  </a:moveTo>
                  <a:cubicBezTo>
                    <a:pt x="0" y="53"/>
                    <a:pt x="0" y="53"/>
                    <a:pt x="0" y="53"/>
                  </a:cubicBezTo>
                  <a:cubicBezTo>
                    <a:pt x="0" y="56"/>
                    <a:pt x="3" y="58"/>
                    <a:pt x="5" y="58"/>
                  </a:cubicBezTo>
                  <a:cubicBezTo>
                    <a:pt x="10" y="58"/>
                    <a:pt x="10" y="58"/>
                    <a:pt x="10" y="58"/>
                  </a:cubicBezTo>
                  <a:cubicBezTo>
                    <a:pt x="10" y="14"/>
                    <a:pt x="10" y="14"/>
                    <a:pt x="10" y="14"/>
                  </a:cubicBezTo>
                  <a:cubicBezTo>
                    <a:pt x="5" y="14"/>
                    <a:pt x="5" y="14"/>
                    <a:pt x="5" y="14"/>
                  </a:cubicBezTo>
                  <a:cubicBezTo>
                    <a:pt x="3" y="14"/>
                    <a:pt x="0" y="16"/>
                    <a:pt x="0" y="19"/>
                  </a:cubicBezTo>
                  <a:close/>
                  <a:moveTo>
                    <a:pt x="14" y="58"/>
                  </a:moveTo>
                  <a:cubicBezTo>
                    <a:pt x="59" y="58"/>
                    <a:pt x="59" y="58"/>
                    <a:pt x="59" y="58"/>
                  </a:cubicBezTo>
                  <a:cubicBezTo>
                    <a:pt x="59" y="14"/>
                    <a:pt x="59" y="14"/>
                    <a:pt x="59" y="14"/>
                  </a:cubicBezTo>
                  <a:cubicBezTo>
                    <a:pt x="14" y="14"/>
                    <a:pt x="14" y="14"/>
                    <a:pt x="14" y="14"/>
                  </a:cubicBezTo>
                  <a:lnTo>
                    <a:pt x="14" y="58"/>
                  </a:lnTo>
                  <a:close/>
                  <a:moveTo>
                    <a:pt x="67" y="14"/>
                  </a:moveTo>
                  <a:cubicBezTo>
                    <a:pt x="63" y="14"/>
                    <a:pt x="63" y="14"/>
                    <a:pt x="63" y="14"/>
                  </a:cubicBezTo>
                  <a:cubicBezTo>
                    <a:pt x="63" y="58"/>
                    <a:pt x="63" y="58"/>
                    <a:pt x="63" y="58"/>
                  </a:cubicBezTo>
                  <a:cubicBezTo>
                    <a:pt x="67" y="58"/>
                    <a:pt x="67" y="58"/>
                    <a:pt x="67" y="58"/>
                  </a:cubicBezTo>
                  <a:cubicBezTo>
                    <a:pt x="70" y="58"/>
                    <a:pt x="72" y="56"/>
                    <a:pt x="72" y="53"/>
                  </a:cubicBezTo>
                  <a:cubicBezTo>
                    <a:pt x="72" y="19"/>
                    <a:pt x="72" y="19"/>
                    <a:pt x="72" y="19"/>
                  </a:cubicBezTo>
                  <a:cubicBezTo>
                    <a:pt x="72" y="16"/>
                    <a:pt x="70" y="14"/>
                    <a:pt x="67" y="14"/>
                  </a:cubicBezTo>
                  <a:close/>
                </a:path>
              </a:pathLst>
            </a:custGeom>
            <a:solidFill>
              <a:schemeClr val="tx2">
                <a:lumMod val="50000"/>
              </a:schemeClr>
            </a:solidFill>
            <a:ln>
              <a:noFill/>
            </a:ln>
          </p:spPr>
          <p:txBody>
            <a:bodyPr/>
            <a:lstStyle/>
            <a:p>
              <a:endParaRPr lang="zh-CN" altLang="en-US" dirty="0">
                <a:ea typeface="微软雅黑" panose="020B0503020204020204" pitchFamily="34" charset="-122"/>
              </a:endParaRPr>
            </a:p>
          </p:txBody>
        </p:sp>
      </p:grpSp>
      <p:sp>
        <p:nvSpPr>
          <p:cNvPr id="33" name="矩形 47"/>
          <p:cNvSpPr>
            <a:spLocks noChangeArrowheads="1"/>
          </p:cNvSpPr>
          <p:nvPr/>
        </p:nvSpPr>
        <p:spPr bwMode="auto">
          <a:xfrm>
            <a:off x="2600325" y="2565797"/>
            <a:ext cx="3943350" cy="86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51430" tIns="25715" rIns="51430" bIns="25715">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20000"/>
              </a:lnSpc>
              <a:spcBef>
                <a:spcPct val="0"/>
              </a:spcBef>
              <a:buFont typeface="Arial" panose="020B0604020202020204" pitchFamily="34" charset="0"/>
              <a:buNone/>
            </a:pPr>
            <a:r>
              <a:rPr lang="zh-CN" altLang="en-US" sz="1100" dirty="0">
                <a:solidFill>
                  <a:srgbClr val="595959"/>
                </a:solidFill>
                <a:sym typeface="方正兰亭黑_GBK" pitchFamily="2" charset="-122"/>
              </a:rPr>
              <a:t>在此录入图表的综合描述说明。在此录入上述图表的综合描述说明，在此录入上述图表的综合描述说明，在此录入上述图表的综合描述说明，在此录入上述图表的综合描述说明，在此录入上述图表的综合描述说明。</a:t>
            </a:r>
            <a:endParaRPr lang="zh-CN" altLang="en-US" sz="1400" dirty="0">
              <a:latin typeface="Arial" panose="020B0604020202020204" pitchFamily="34" charset="0"/>
              <a:ea typeface="微软雅黑" panose="020B0503020204020204" pitchFamily="34" charset="-122"/>
            </a:endParaRPr>
          </a:p>
        </p:txBody>
      </p:sp>
      <p:sp>
        <p:nvSpPr>
          <p:cNvPr id="36" name="文本框 44"/>
          <p:cNvSpPr>
            <a:spLocks noChangeArrowheads="1"/>
          </p:cNvSpPr>
          <p:nvPr/>
        </p:nvSpPr>
        <p:spPr bwMode="auto">
          <a:xfrm>
            <a:off x="2159794" y="1457326"/>
            <a:ext cx="2157413" cy="756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20000"/>
              </a:lnSpc>
              <a:spcBef>
                <a:spcPct val="0"/>
              </a:spcBef>
              <a:buFont typeface="Arial" panose="020B0604020202020204" pitchFamily="34" charset="0"/>
              <a:buNone/>
            </a:pPr>
            <a:r>
              <a:rPr lang="zh-CN" altLang="en-US" sz="1100" dirty="0">
                <a:solidFill>
                  <a:schemeClr val="tx1">
                    <a:lumMod val="85000"/>
                    <a:lumOff val="15000"/>
                  </a:schemeClr>
                </a:solidFill>
                <a:sym typeface="方正兰亭黑_GBK" pitchFamily="2" charset="-122"/>
              </a:rPr>
              <a:t>在此录入上述图表的描述说明，在此录入上述图表的描述说明，在此录入上述图表的描述说明。</a:t>
            </a:r>
            <a:endParaRPr lang="zh-CN" altLang="en-US" sz="1400" dirty="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40" name="矩形 47"/>
          <p:cNvSpPr>
            <a:spLocks noChangeArrowheads="1"/>
          </p:cNvSpPr>
          <p:nvPr/>
        </p:nvSpPr>
        <p:spPr bwMode="auto">
          <a:xfrm>
            <a:off x="2595563" y="2569369"/>
            <a:ext cx="3943350" cy="86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51430" tIns="25715" rIns="51430" bIns="25715">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20000"/>
              </a:lnSpc>
              <a:spcBef>
                <a:spcPct val="0"/>
              </a:spcBef>
              <a:buFont typeface="Arial" panose="020B0604020202020204" pitchFamily="34" charset="0"/>
              <a:buNone/>
            </a:pPr>
            <a:r>
              <a:rPr lang="zh-CN" altLang="en-US" sz="1100" dirty="0">
                <a:sym typeface="方正兰亭黑_GBK" pitchFamily="2" charset="-122"/>
              </a:rPr>
              <a:t>在此录入图表的综合描述说明。在此录入上述图表的综合描述说明，在此录入上述图表的综合描述说明，在此录入上述图表的综合描述说明，在此录入上述图表的综合描述说明，在此录入上述图表的综合描述说明。</a:t>
            </a:r>
            <a:endParaRPr lang="zh-CN" altLang="en-US" sz="1400" dirty="0">
              <a:latin typeface="Arial" panose="020B0604020202020204" pitchFamily="34" charset="0"/>
              <a:ea typeface="微软雅黑" panose="020B0503020204020204" pitchFamily="34" charset="-122"/>
            </a:endParaRPr>
          </a:p>
        </p:txBody>
      </p:sp>
      <p:cxnSp>
        <p:nvCxnSpPr>
          <p:cNvPr id="55" name="直接连接符 54"/>
          <p:cNvCxnSpPr/>
          <p:nvPr/>
        </p:nvCxnSpPr>
        <p:spPr>
          <a:xfrm>
            <a:off x="515257"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6" name="椭圆 55"/>
          <p:cNvSpPr/>
          <p:nvPr/>
        </p:nvSpPr>
        <p:spPr>
          <a:xfrm>
            <a:off x="646880" y="242192"/>
            <a:ext cx="274777" cy="274777"/>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57" name="TextBox 56"/>
          <p:cNvSpPr txBox="1"/>
          <p:nvPr/>
        </p:nvSpPr>
        <p:spPr>
          <a:xfrm>
            <a:off x="908957" y="206330"/>
            <a:ext cx="2839239" cy="400110"/>
          </a:xfrm>
          <a:prstGeom prst="rect">
            <a:avLst/>
          </a:prstGeom>
          <a:noFill/>
        </p:spPr>
        <p:txBody>
          <a:bodyPr wrap="none" rtlCol="0">
            <a:spAutoFit/>
          </a:bodyPr>
          <a:lstStyle/>
          <a:p>
            <a:r>
              <a:rPr lang="zh-CN" altLang="en-US" sz="2000" spc="300" dirty="0" smtClean="0">
                <a:latin typeface="方正兰亭细黑_GBK" pitchFamily="2" charset="-122"/>
                <a:ea typeface="方正兰亭细黑_GBK" pitchFamily="2" charset="-122"/>
              </a:rPr>
              <a:t>年度完成的主要项目</a:t>
            </a:r>
            <a:endParaRPr lang="zh-CN" altLang="en-US" sz="2000" spc="300" dirty="0">
              <a:latin typeface="方正兰亭细黑_GBK" pitchFamily="2" charset="-122"/>
              <a:ea typeface="方正兰亭细黑_GBK" pitchFamily="2" charset="-122"/>
            </a:endParaRPr>
          </a:p>
        </p:txBody>
      </p:sp>
      <p:cxnSp>
        <p:nvCxnSpPr>
          <p:cNvPr id="58" name="直接连接符 57"/>
          <p:cNvCxnSpPr/>
          <p:nvPr/>
        </p:nvCxnSpPr>
        <p:spPr>
          <a:xfrm>
            <a:off x="3632164" y="302089"/>
            <a:ext cx="0" cy="2085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文本框 16"/>
          <p:cNvSpPr>
            <a:spLocks noChangeArrowheads="1"/>
          </p:cNvSpPr>
          <p:nvPr/>
        </p:nvSpPr>
        <p:spPr bwMode="auto">
          <a:xfrm>
            <a:off x="5549086" y="1097756"/>
            <a:ext cx="1292662"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800" dirty="0" smtClean="0">
                <a:latin typeface="方正正准黑简体" panose="02000000000000000000" pitchFamily="2" charset="-122"/>
                <a:ea typeface="方正正准黑简体" panose="02000000000000000000" pitchFamily="2" charset="-122"/>
              </a:rPr>
              <a:t>完成项目二</a:t>
            </a:r>
            <a:endParaRPr lang="zh-CN" altLang="en-US" sz="1800" dirty="0">
              <a:latin typeface="方正正准黑简体" panose="02000000000000000000" pitchFamily="2" charset="-122"/>
              <a:ea typeface="方正正准黑简体" panose="02000000000000000000" pitchFamily="2" charset="-122"/>
            </a:endParaRPr>
          </a:p>
        </p:txBody>
      </p:sp>
      <p:sp>
        <p:nvSpPr>
          <p:cNvPr id="60" name="文本框 16"/>
          <p:cNvSpPr>
            <a:spLocks noChangeArrowheads="1"/>
          </p:cNvSpPr>
          <p:nvPr/>
        </p:nvSpPr>
        <p:spPr bwMode="auto">
          <a:xfrm>
            <a:off x="5549086" y="4408409"/>
            <a:ext cx="1292662"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800" dirty="0" smtClean="0">
                <a:latin typeface="方正正准黑简体" panose="02000000000000000000" pitchFamily="2" charset="-122"/>
                <a:ea typeface="方正正准黑简体" panose="02000000000000000000" pitchFamily="2" charset="-122"/>
              </a:rPr>
              <a:t>完成项目四</a:t>
            </a:r>
            <a:endParaRPr lang="zh-CN" altLang="en-US" sz="1800" dirty="0">
              <a:latin typeface="方正正准黑简体" panose="02000000000000000000" pitchFamily="2" charset="-122"/>
              <a:ea typeface="方正正准黑简体" panose="02000000000000000000" pitchFamily="2" charset="-122"/>
            </a:endParaRPr>
          </a:p>
        </p:txBody>
      </p:sp>
      <p:sp>
        <p:nvSpPr>
          <p:cNvPr id="61" name="文本框 16"/>
          <p:cNvSpPr>
            <a:spLocks noChangeArrowheads="1"/>
          </p:cNvSpPr>
          <p:nvPr/>
        </p:nvSpPr>
        <p:spPr bwMode="auto">
          <a:xfrm>
            <a:off x="2234386" y="4408409"/>
            <a:ext cx="1292662"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800" dirty="0" smtClean="0">
                <a:latin typeface="方正正准黑简体" panose="02000000000000000000" pitchFamily="2" charset="-122"/>
                <a:ea typeface="方正正准黑简体" panose="02000000000000000000" pitchFamily="2" charset="-122"/>
              </a:rPr>
              <a:t>完成项目</a:t>
            </a:r>
            <a:r>
              <a:rPr lang="zh-CN" altLang="en-US" sz="1800" dirty="0">
                <a:latin typeface="方正正准黑简体" panose="02000000000000000000" pitchFamily="2" charset="-122"/>
                <a:ea typeface="方正正准黑简体" panose="02000000000000000000" pitchFamily="2" charset="-122"/>
              </a:rPr>
              <a:t>三</a:t>
            </a:r>
            <a:endParaRPr lang="zh-CN" altLang="en-US" sz="1800" dirty="0">
              <a:latin typeface="方正正准黑简体" panose="02000000000000000000" pitchFamily="2" charset="-122"/>
              <a:ea typeface="方正正准黑简体" panose="02000000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300"/>
                                        <p:tgtEl>
                                          <p:spTgt spid="5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wipe(down)">
                                      <p:cBhvr>
                                        <p:cTn id="11" dur="300"/>
                                        <p:tgtEl>
                                          <p:spTgt spid="56"/>
                                        </p:tgtEl>
                                      </p:cBhvr>
                                    </p:animEffect>
                                  </p:childTnLst>
                                </p:cTn>
                              </p:par>
                            </p:childTnLst>
                          </p:cTn>
                        </p:par>
                        <p:par>
                          <p:cTn id="12" fill="hold">
                            <p:stCondLst>
                              <p:cond delay="1000"/>
                            </p:stCondLst>
                            <p:childTnLst>
                              <p:par>
                                <p:cTn id="13" presetID="12" presetClass="entr" presetSubtype="8" fill="hold" grpId="0" nodeType="afterEffect">
                                  <p:stCondLst>
                                    <p:cond delay="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500"/>
                                        <p:tgtEl>
                                          <p:spTgt spid="57"/>
                                        </p:tgtEl>
                                        <p:attrNameLst>
                                          <p:attrName>ppt_x</p:attrName>
                                        </p:attrNameLst>
                                      </p:cBhvr>
                                      <p:tavLst>
                                        <p:tav tm="0">
                                          <p:val>
                                            <p:strVal val="#ppt_x-#ppt_w*1.125000"/>
                                          </p:val>
                                        </p:tav>
                                        <p:tav tm="100000">
                                          <p:val>
                                            <p:strVal val="#ppt_x"/>
                                          </p:val>
                                        </p:tav>
                                      </p:tavLst>
                                    </p:anim>
                                    <p:animEffect transition="in" filter="wipe(right)">
                                      <p:cBhvr>
                                        <p:cTn id="16" dur="500"/>
                                        <p:tgtEl>
                                          <p:spTgt spid="57"/>
                                        </p:tgtEl>
                                      </p:cBhvr>
                                    </p:animEffect>
                                  </p:childTnLst>
                                </p:cTn>
                              </p:par>
                              <p:par>
                                <p:cTn id="17" presetID="12" presetClass="entr" presetSubtype="8" fill="hold" nodeType="withEffect">
                                  <p:stCondLst>
                                    <p:cond delay="0"/>
                                  </p:stCondLst>
                                  <p:childTnLst>
                                    <p:set>
                                      <p:cBhvr>
                                        <p:cTn id="18" dur="1" fill="hold">
                                          <p:stCondLst>
                                            <p:cond delay="0"/>
                                          </p:stCondLst>
                                        </p:cTn>
                                        <p:tgtEl>
                                          <p:spTgt spid="58"/>
                                        </p:tgtEl>
                                        <p:attrNameLst>
                                          <p:attrName>style.visibility</p:attrName>
                                        </p:attrNameLst>
                                      </p:cBhvr>
                                      <p:to>
                                        <p:strVal val="visible"/>
                                      </p:to>
                                    </p:set>
                                    <p:anim calcmode="lin" valueType="num">
                                      <p:cBhvr additive="base">
                                        <p:cTn id="19" dur="500"/>
                                        <p:tgtEl>
                                          <p:spTgt spid="58"/>
                                        </p:tgtEl>
                                        <p:attrNameLst>
                                          <p:attrName>ppt_x</p:attrName>
                                        </p:attrNameLst>
                                      </p:cBhvr>
                                      <p:tavLst>
                                        <p:tav tm="0">
                                          <p:val>
                                            <p:strVal val="#ppt_x-#ppt_w*1.125000"/>
                                          </p:val>
                                        </p:tav>
                                        <p:tav tm="100000">
                                          <p:val>
                                            <p:strVal val="#ppt_x"/>
                                          </p:val>
                                        </p:tav>
                                      </p:tavLst>
                                    </p:anim>
                                    <p:animEffect transition="in" filter="wipe(right)">
                                      <p:cBhvr>
                                        <p:cTn id="20" dur="500"/>
                                        <p:tgtEl>
                                          <p:spTgt spid="58"/>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300"/>
                                  </p:stCondLst>
                                  <p:childTnLst>
                                    <p:set>
                                      <p:cBhvr>
                                        <p:cTn id="24" dur="1" fill="hold">
                                          <p:stCondLst>
                                            <p:cond delay="0"/>
                                          </p:stCondLst>
                                        </p:cTn>
                                        <p:tgtEl>
                                          <p:spTgt spid="63"/>
                                        </p:tgtEl>
                                        <p:attrNameLst>
                                          <p:attrName>style.visibility</p:attrName>
                                        </p:attrNameLst>
                                      </p:cBhvr>
                                      <p:to>
                                        <p:strVal val="visible"/>
                                      </p:to>
                                    </p:set>
                                    <p:anim calcmode="lin" valueType="num">
                                      <p:cBhvr additive="base">
                                        <p:cTn id="25" dur="800" fill="hold"/>
                                        <p:tgtEl>
                                          <p:spTgt spid="63"/>
                                        </p:tgtEl>
                                        <p:attrNameLst>
                                          <p:attrName>ppt_x</p:attrName>
                                        </p:attrNameLst>
                                      </p:cBhvr>
                                      <p:tavLst>
                                        <p:tav tm="0">
                                          <p:val>
                                            <p:strVal val="0-#ppt_w/2"/>
                                          </p:val>
                                        </p:tav>
                                        <p:tav tm="100000">
                                          <p:val>
                                            <p:strVal val="#ppt_x"/>
                                          </p:val>
                                        </p:tav>
                                      </p:tavLst>
                                    </p:anim>
                                    <p:anim calcmode="lin" valueType="num">
                                      <p:cBhvr additive="base">
                                        <p:cTn id="26" dur="800" fill="hold"/>
                                        <p:tgtEl>
                                          <p:spTgt spid="63"/>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62"/>
                                        </p:tgtEl>
                                        <p:attrNameLst>
                                          <p:attrName>style.visibility</p:attrName>
                                        </p:attrNameLst>
                                      </p:cBhvr>
                                      <p:to>
                                        <p:strVal val="visible"/>
                                      </p:to>
                                    </p:set>
                                    <p:anim calcmode="lin" valueType="num">
                                      <p:cBhvr additive="base">
                                        <p:cTn id="29" dur="800" fill="hold"/>
                                        <p:tgtEl>
                                          <p:spTgt spid="62"/>
                                        </p:tgtEl>
                                        <p:attrNameLst>
                                          <p:attrName>ppt_x</p:attrName>
                                        </p:attrNameLst>
                                      </p:cBhvr>
                                      <p:tavLst>
                                        <p:tav tm="0">
                                          <p:val>
                                            <p:strVal val="0-#ppt_w/2"/>
                                          </p:val>
                                        </p:tav>
                                        <p:tav tm="100000">
                                          <p:val>
                                            <p:strVal val="#ppt_x"/>
                                          </p:val>
                                        </p:tav>
                                      </p:tavLst>
                                    </p:anim>
                                    <p:anim calcmode="lin" valueType="num">
                                      <p:cBhvr additive="base">
                                        <p:cTn id="30" dur="800" fill="hold"/>
                                        <p:tgtEl>
                                          <p:spTgt spid="62"/>
                                        </p:tgtEl>
                                        <p:attrNameLst>
                                          <p:attrName>ppt_y</p:attrName>
                                        </p:attrNameLst>
                                      </p:cBhvr>
                                      <p:tavLst>
                                        <p:tav tm="0">
                                          <p:val>
                                            <p:strVal val="#ppt_y"/>
                                          </p:val>
                                        </p:tav>
                                        <p:tav tm="100000">
                                          <p:val>
                                            <p:strVal val="#ppt_y"/>
                                          </p:val>
                                        </p:tav>
                                      </p:tavLst>
                                    </p:anim>
                                  </p:childTnLst>
                                </p:cTn>
                              </p:par>
                              <p:par>
                                <p:cTn id="31" presetID="2" presetClass="entr" presetSubtype="2" fill="hold" nodeType="withEffect">
                                  <p:stCondLst>
                                    <p:cond delay="300"/>
                                  </p:stCondLst>
                                  <p:childTnLst>
                                    <p:set>
                                      <p:cBhvr>
                                        <p:cTn id="32" dur="1" fill="hold">
                                          <p:stCondLst>
                                            <p:cond delay="0"/>
                                          </p:stCondLst>
                                        </p:cTn>
                                        <p:tgtEl>
                                          <p:spTgt spid="65"/>
                                        </p:tgtEl>
                                        <p:attrNameLst>
                                          <p:attrName>style.visibility</p:attrName>
                                        </p:attrNameLst>
                                      </p:cBhvr>
                                      <p:to>
                                        <p:strVal val="visible"/>
                                      </p:to>
                                    </p:set>
                                    <p:anim calcmode="lin" valueType="num">
                                      <p:cBhvr additive="base">
                                        <p:cTn id="33" dur="800" fill="hold"/>
                                        <p:tgtEl>
                                          <p:spTgt spid="65"/>
                                        </p:tgtEl>
                                        <p:attrNameLst>
                                          <p:attrName>ppt_x</p:attrName>
                                        </p:attrNameLst>
                                      </p:cBhvr>
                                      <p:tavLst>
                                        <p:tav tm="0">
                                          <p:val>
                                            <p:strVal val="1+#ppt_w/2"/>
                                          </p:val>
                                        </p:tav>
                                        <p:tav tm="100000">
                                          <p:val>
                                            <p:strVal val="#ppt_x"/>
                                          </p:val>
                                        </p:tav>
                                      </p:tavLst>
                                    </p:anim>
                                    <p:anim calcmode="lin" valueType="num">
                                      <p:cBhvr additive="base">
                                        <p:cTn id="34" dur="800" fill="hold"/>
                                        <p:tgtEl>
                                          <p:spTgt spid="65"/>
                                        </p:tgtEl>
                                        <p:attrNameLst>
                                          <p:attrName>ppt_y</p:attrName>
                                        </p:attrNameLst>
                                      </p:cBhvr>
                                      <p:tavLst>
                                        <p:tav tm="0">
                                          <p:val>
                                            <p:strVal val="#ppt_y"/>
                                          </p:val>
                                        </p:tav>
                                        <p:tav tm="100000">
                                          <p:val>
                                            <p:strVal val="#ppt_y"/>
                                          </p:val>
                                        </p:tav>
                                      </p:tavLst>
                                    </p:anim>
                                  </p:childTnLst>
                                </p:cTn>
                              </p:par>
                              <p:par>
                                <p:cTn id="35" presetID="2" presetClass="entr" presetSubtype="2" fill="hold"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additive="base">
                                        <p:cTn id="37" dur="800" fill="hold"/>
                                        <p:tgtEl>
                                          <p:spTgt spid="64"/>
                                        </p:tgtEl>
                                        <p:attrNameLst>
                                          <p:attrName>ppt_x</p:attrName>
                                        </p:attrNameLst>
                                      </p:cBhvr>
                                      <p:tavLst>
                                        <p:tav tm="0">
                                          <p:val>
                                            <p:strVal val="1+#ppt_w/2"/>
                                          </p:val>
                                        </p:tav>
                                        <p:tav tm="100000">
                                          <p:val>
                                            <p:strVal val="#ppt_x"/>
                                          </p:val>
                                        </p:tav>
                                      </p:tavLst>
                                    </p:anim>
                                    <p:anim calcmode="lin" valueType="num">
                                      <p:cBhvr additive="base">
                                        <p:cTn id="38" dur="800" fill="hold"/>
                                        <p:tgtEl>
                                          <p:spTgt spid="64"/>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2" presetClass="entr" presetSubtype="2" fill="hold" nodeType="click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wipe(right)">
                                      <p:cBhvr>
                                        <p:cTn id="43" dur="500"/>
                                        <p:tgtEl>
                                          <p:spTgt spid="4"/>
                                        </p:tgtEl>
                                      </p:cBhvr>
                                    </p:animEffect>
                                  </p:childTnLst>
                                </p:cTn>
                              </p:par>
                              <p:par>
                                <p:cTn id="44" presetID="22" presetClass="entr" presetSubtype="8" fill="hold" nodeType="with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wipe(left)">
                                      <p:cBhvr>
                                        <p:cTn id="46" dur="500"/>
                                        <p:tgtEl>
                                          <p:spTgt spid="6"/>
                                        </p:tgtEl>
                                      </p:cBhvr>
                                    </p:animEffect>
                                  </p:childTnLst>
                                </p:cTn>
                              </p:par>
                              <p:par>
                                <p:cTn id="47" presetID="22" presetClass="entr" presetSubtype="8" fill="hold" nodeType="withEffect">
                                  <p:stCondLst>
                                    <p:cond delay="300"/>
                                  </p:stCondLst>
                                  <p:childTnLst>
                                    <p:set>
                                      <p:cBhvr>
                                        <p:cTn id="48" dur="1" fill="hold">
                                          <p:stCondLst>
                                            <p:cond delay="0"/>
                                          </p:stCondLst>
                                        </p:cTn>
                                        <p:tgtEl>
                                          <p:spTgt spid="7"/>
                                        </p:tgtEl>
                                        <p:attrNameLst>
                                          <p:attrName>style.visibility</p:attrName>
                                        </p:attrNameLst>
                                      </p:cBhvr>
                                      <p:to>
                                        <p:strVal val="visible"/>
                                      </p:to>
                                    </p:set>
                                    <p:animEffect transition="in" filter="wipe(left)">
                                      <p:cBhvr>
                                        <p:cTn id="49" dur="500"/>
                                        <p:tgtEl>
                                          <p:spTgt spid="7"/>
                                        </p:tgtEl>
                                      </p:cBhvr>
                                    </p:animEffect>
                                  </p:childTnLst>
                                </p:cTn>
                              </p:par>
                              <p:par>
                                <p:cTn id="50" presetID="22" presetClass="entr" presetSubtype="2" fill="hold" nodeType="withEffect">
                                  <p:stCondLst>
                                    <p:cond delay="300"/>
                                  </p:stCondLst>
                                  <p:childTnLst>
                                    <p:set>
                                      <p:cBhvr>
                                        <p:cTn id="51" dur="1" fill="hold">
                                          <p:stCondLst>
                                            <p:cond delay="0"/>
                                          </p:stCondLst>
                                        </p:cTn>
                                        <p:tgtEl>
                                          <p:spTgt spid="5"/>
                                        </p:tgtEl>
                                        <p:attrNameLst>
                                          <p:attrName>style.visibility</p:attrName>
                                        </p:attrNameLst>
                                      </p:cBhvr>
                                      <p:to>
                                        <p:strVal val="visible"/>
                                      </p:to>
                                    </p:set>
                                    <p:animEffect transition="in" filter="wipe(right)">
                                      <p:cBhvr>
                                        <p:cTn id="52" dur="500"/>
                                        <p:tgtEl>
                                          <p:spTgt spid="5"/>
                                        </p:tgtEl>
                                      </p:cBhvr>
                                    </p:animEffect>
                                  </p:childTnLst>
                                </p:cTn>
                              </p:par>
                            </p:childTnLst>
                          </p:cTn>
                        </p:par>
                      </p:childTnLst>
                    </p:cTn>
                  </p:par>
                  <p:par>
                    <p:cTn id="53" fill="hold">
                      <p:stCondLst>
                        <p:cond delay="indefinite"/>
                      </p:stCondLst>
                      <p:childTnLst>
                        <p:par>
                          <p:cTn id="54" fill="hold">
                            <p:stCondLst>
                              <p:cond delay="0"/>
                            </p:stCondLst>
                            <p:childTnLst>
                              <p:par>
                                <p:cTn id="55" presetID="47" presetClass="entr" presetSubtype="0" fill="hold" grpId="0" nodeType="clickEffect">
                                  <p:stCondLst>
                                    <p:cond delay="0"/>
                                  </p:stCondLst>
                                  <p:iterate type="lt">
                                    <p:tmPct val="12000"/>
                                  </p:iterate>
                                  <p:childTnLst>
                                    <p:set>
                                      <p:cBhvr>
                                        <p:cTn id="56" dur="1" fill="hold">
                                          <p:stCondLst>
                                            <p:cond delay="0"/>
                                          </p:stCondLst>
                                        </p:cTn>
                                        <p:tgtEl>
                                          <p:spTgt spid="19"/>
                                        </p:tgtEl>
                                        <p:attrNameLst>
                                          <p:attrName>style.visibility</p:attrName>
                                        </p:attrNameLst>
                                      </p:cBhvr>
                                      <p:to>
                                        <p:strVal val="visible"/>
                                      </p:to>
                                    </p:set>
                                    <p:animEffect transition="in" filter="fade">
                                      <p:cBhvr>
                                        <p:cTn id="57" dur="800"/>
                                        <p:tgtEl>
                                          <p:spTgt spid="19"/>
                                        </p:tgtEl>
                                      </p:cBhvr>
                                    </p:animEffect>
                                    <p:anim calcmode="lin" valueType="num">
                                      <p:cBhvr>
                                        <p:cTn id="58" dur="800" fill="hold"/>
                                        <p:tgtEl>
                                          <p:spTgt spid="19"/>
                                        </p:tgtEl>
                                        <p:attrNameLst>
                                          <p:attrName>ppt_x</p:attrName>
                                        </p:attrNameLst>
                                      </p:cBhvr>
                                      <p:tavLst>
                                        <p:tav tm="0">
                                          <p:val>
                                            <p:strVal val="#ppt_x"/>
                                          </p:val>
                                        </p:tav>
                                        <p:tav tm="100000">
                                          <p:val>
                                            <p:strVal val="#ppt_x"/>
                                          </p:val>
                                        </p:tav>
                                      </p:tavLst>
                                    </p:anim>
                                    <p:anim calcmode="lin" valueType="num">
                                      <p:cBhvr>
                                        <p:cTn id="59" dur="800" fill="hold"/>
                                        <p:tgtEl>
                                          <p:spTgt spid="19"/>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iterate type="lt">
                                    <p:tmPct val="12000"/>
                                  </p:iterate>
                                  <p:childTnLst>
                                    <p:set>
                                      <p:cBhvr>
                                        <p:cTn id="61" dur="1" fill="hold">
                                          <p:stCondLst>
                                            <p:cond delay="0"/>
                                          </p:stCondLst>
                                        </p:cTn>
                                        <p:tgtEl>
                                          <p:spTgt spid="59"/>
                                        </p:tgtEl>
                                        <p:attrNameLst>
                                          <p:attrName>style.visibility</p:attrName>
                                        </p:attrNameLst>
                                      </p:cBhvr>
                                      <p:to>
                                        <p:strVal val="visible"/>
                                      </p:to>
                                    </p:set>
                                    <p:animEffect transition="in" filter="fade">
                                      <p:cBhvr>
                                        <p:cTn id="62" dur="800"/>
                                        <p:tgtEl>
                                          <p:spTgt spid="59"/>
                                        </p:tgtEl>
                                      </p:cBhvr>
                                    </p:animEffect>
                                    <p:anim calcmode="lin" valueType="num">
                                      <p:cBhvr>
                                        <p:cTn id="63" dur="800" fill="hold"/>
                                        <p:tgtEl>
                                          <p:spTgt spid="59"/>
                                        </p:tgtEl>
                                        <p:attrNameLst>
                                          <p:attrName>ppt_x</p:attrName>
                                        </p:attrNameLst>
                                      </p:cBhvr>
                                      <p:tavLst>
                                        <p:tav tm="0">
                                          <p:val>
                                            <p:strVal val="#ppt_x"/>
                                          </p:val>
                                        </p:tav>
                                        <p:tav tm="100000">
                                          <p:val>
                                            <p:strVal val="#ppt_x"/>
                                          </p:val>
                                        </p:tav>
                                      </p:tavLst>
                                    </p:anim>
                                    <p:anim calcmode="lin" valueType="num">
                                      <p:cBhvr>
                                        <p:cTn id="64" dur="800" fill="hold"/>
                                        <p:tgtEl>
                                          <p:spTgt spid="59"/>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300"/>
                                  </p:stCondLst>
                                  <p:iterate type="lt">
                                    <p:tmPct val="12000"/>
                                  </p:iterate>
                                  <p:childTnLst>
                                    <p:set>
                                      <p:cBhvr>
                                        <p:cTn id="66" dur="1" fill="hold">
                                          <p:stCondLst>
                                            <p:cond delay="0"/>
                                          </p:stCondLst>
                                        </p:cTn>
                                        <p:tgtEl>
                                          <p:spTgt spid="61"/>
                                        </p:tgtEl>
                                        <p:attrNameLst>
                                          <p:attrName>style.visibility</p:attrName>
                                        </p:attrNameLst>
                                      </p:cBhvr>
                                      <p:to>
                                        <p:strVal val="visible"/>
                                      </p:to>
                                    </p:set>
                                    <p:animEffect transition="in" filter="fade">
                                      <p:cBhvr>
                                        <p:cTn id="67" dur="800"/>
                                        <p:tgtEl>
                                          <p:spTgt spid="61"/>
                                        </p:tgtEl>
                                      </p:cBhvr>
                                    </p:animEffect>
                                    <p:anim calcmode="lin" valueType="num">
                                      <p:cBhvr>
                                        <p:cTn id="68" dur="800" fill="hold"/>
                                        <p:tgtEl>
                                          <p:spTgt spid="61"/>
                                        </p:tgtEl>
                                        <p:attrNameLst>
                                          <p:attrName>ppt_x</p:attrName>
                                        </p:attrNameLst>
                                      </p:cBhvr>
                                      <p:tavLst>
                                        <p:tav tm="0">
                                          <p:val>
                                            <p:strVal val="#ppt_x"/>
                                          </p:val>
                                        </p:tav>
                                        <p:tav tm="100000">
                                          <p:val>
                                            <p:strVal val="#ppt_x"/>
                                          </p:val>
                                        </p:tav>
                                      </p:tavLst>
                                    </p:anim>
                                    <p:anim calcmode="lin" valueType="num">
                                      <p:cBhvr>
                                        <p:cTn id="69" dur="800" fill="hold"/>
                                        <p:tgtEl>
                                          <p:spTgt spid="61"/>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300"/>
                                  </p:stCondLst>
                                  <p:iterate type="lt">
                                    <p:tmPct val="12000"/>
                                  </p:iterate>
                                  <p:childTnLst>
                                    <p:set>
                                      <p:cBhvr>
                                        <p:cTn id="71" dur="1" fill="hold">
                                          <p:stCondLst>
                                            <p:cond delay="0"/>
                                          </p:stCondLst>
                                        </p:cTn>
                                        <p:tgtEl>
                                          <p:spTgt spid="60"/>
                                        </p:tgtEl>
                                        <p:attrNameLst>
                                          <p:attrName>style.visibility</p:attrName>
                                        </p:attrNameLst>
                                      </p:cBhvr>
                                      <p:to>
                                        <p:strVal val="visible"/>
                                      </p:to>
                                    </p:set>
                                    <p:animEffect transition="in" filter="fade">
                                      <p:cBhvr>
                                        <p:cTn id="72" dur="800"/>
                                        <p:tgtEl>
                                          <p:spTgt spid="60"/>
                                        </p:tgtEl>
                                      </p:cBhvr>
                                    </p:animEffect>
                                    <p:anim calcmode="lin" valueType="num">
                                      <p:cBhvr>
                                        <p:cTn id="73" dur="800" fill="hold"/>
                                        <p:tgtEl>
                                          <p:spTgt spid="60"/>
                                        </p:tgtEl>
                                        <p:attrNameLst>
                                          <p:attrName>ppt_x</p:attrName>
                                        </p:attrNameLst>
                                      </p:cBhvr>
                                      <p:tavLst>
                                        <p:tav tm="0">
                                          <p:val>
                                            <p:strVal val="#ppt_x"/>
                                          </p:val>
                                        </p:tav>
                                        <p:tav tm="100000">
                                          <p:val>
                                            <p:strVal val="#ppt_x"/>
                                          </p:val>
                                        </p:tav>
                                      </p:tavLst>
                                    </p:anim>
                                    <p:anim calcmode="lin" valueType="num">
                                      <p:cBhvr>
                                        <p:cTn id="74" dur="800" fill="hold"/>
                                        <p:tgtEl>
                                          <p:spTgt spid="60"/>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16" presetClass="entr" presetSubtype="21" fill="hold" grpId="0" nodeType="click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barn(inVertical)">
                                      <p:cBhvr>
                                        <p:cTn id="79" dur="500"/>
                                        <p:tgtEl>
                                          <p:spTgt spid="36"/>
                                        </p:tgtEl>
                                      </p:cBhvr>
                                    </p:animEffect>
                                  </p:childTnLst>
                                </p:cTn>
                              </p:par>
                              <p:par>
                                <p:cTn id="80" presetID="16" presetClass="entr" presetSubtype="21" fill="hold" grpId="0" nodeType="with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barn(inVertical)">
                                      <p:cBhvr>
                                        <p:cTn id="82" dur="500"/>
                                        <p:tgtEl>
                                          <p:spTgt spid="20"/>
                                        </p:tgtEl>
                                      </p:cBhvr>
                                    </p:animEffect>
                                  </p:childTnLst>
                                </p:cTn>
                              </p:par>
                              <p:par>
                                <p:cTn id="83" presetID="16" presetClass="entr" presetSubtype="21" fill="hold" grpId="0" nodeType="withEffect">
                                  <p:stCondLst>
                                    <p:cond delay="300"/>
                                  </p:stCondLst>
                                  <p:childTnLst>
                                    <p:set>
                                      <p:cBhvr>
                                        <p:cTn id="84" dur="1" fill="hold">
                                          <p:stCondLst>
                                            <p:cond delay="0"/>
                                          </p:stCondLst>
                                        </p:cTn>
                                        <p:tgtEl>
                                          <p:spTgt spid="16"/>
                                        </p:tgtEl>
                                        <p:attrNameLst>
                                          <p:attrName>style.visibility</p:attrName>
                                        </p:attrNameLst>
                                      </p:cBhvr>
                                      <p:to>
                                        <p:strVal val="visible"/>
                                      </p:to>
                                    </p:set>
                                    <p:animEffect transition="in" filter="barn(inVertical)">
                                      <p:cBhvr>
                                        <p:cTn id="85" dur="500"/>
                                        <p:tgtEl>
                                          <p:spTgt spid="16"/>
                                        </p:tgtEl>
                                      </p:cBhvr>
                                    </p:animEffect>
                                  </p:childTnLst>
                                </p:cTn>
                              </p:par>
                              <p:par>
                                <p:cTn id="86" presetID="16" presetClass="entr" presetSubtype="21" fill="hold" grpId="0" nodeType="withEffect">
                                  <p:stCondLst>
                                    <p:cond delay="300"/>
                                  </p:stCondLst>
                                  <p:childTnLst>
                                    <p:set>
                                      <p:cBhvr>
                                        <p:cTn id="87" dur="1" fill="hold">
                                          <p:stCondLst>
                                            <p:cond delay="0"/>
                                          </p:stCondLst>
                                        </p:cTn>
                                        <p:tgtEl>
                                          <p:spTgt spid="8"/>
                                        </p:tgtEl>
                                        <p:attrNameLst>
                                          <p:attrName>style.visibility</p:attrName>
                                        </p:attrNameLst>
                                      </p:cBhvr>
                                      <p:to>
                                        <p:strVal val="visible"/>
                                      </p:to>
                                    </p:set>
                                    <p:animEffect transition="in" filter="barn(inVertical)">
                                      <p:cBhvr>
                                        <p:cTn id="88" dur="500"/>
                                        <p:tgtEl>
                                          <p:spTgt spid="8"/>
                                        </p:tgtEl>
                                      </p:cBhvr>
                                    </p:animEffect>
                                  </p:childTnLst>
                                </p:cTn>
                              </p:par>
                            </p:childTnLst>
                          </p:cTn>
                        </p:par>
                      </p:childTnLst>
                    </p:cTn>
                  </p:par>
                  <p:par>
                    <p:cTn id="89" fill="hold">
                      <p:stCondLst>
                        <p:cond delay="indefinite"/>
                      </p:stCondLst>
                      <p:childTnLst>
                        <p:par>
                          <p:cTn id="90" fill="hold">
                            <p:stCondLst>
                              <p:cond delay="0"/>
                            </p:stCondLst>
                            <p:childTnLst>
                              <p:par>
                                <p:cTn id="91" presetID="6" presetClass="entr" presetSubtype="32" fill="hold" grpId="0" nodeType="click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circle(out)">
                                      <p:cBhvr>
                                        <p:cTn id="93" dur="2000"/>
                                        <p:tgtEl>
                                          <p:spTgt spid="33"/>
                                        </p:tgtEl>
                                      </p:cBhvr>
                                    </p:animEffect>
                                  </p:childTnLst>
                                </p:cTn>
                              </p:par>
                              <p:par>
                                <p:cTn id="94" presetID="6" presetClass="entr" presetSubtype="32" fill="hold" grpId="0" nodeType="withEffect">
                                  <p:stCondLst>
                                    <p:cond delay="0"/>
                                  </p:stCondLst>
                                  <p:childTnLst>
                                    <p:set>
                                      <p:cBhvr>
                                        <p:cTn id="95" dur="1" fill="hold">
                                          <p:stCondLst>
                                            <p:cond delay="0"/>
                                          </p:stCondLst>
                                        </p:cTn>
                                        <p:tgtEl>
                                          <p:spTgt spid="40"/>
                                        </p:tgtEl>
                                        <p:attrNameLst>
                                          <p:attrName>style.visibility</p:attrName>
                                        </p:attrNameLst>
                                      </p:cBhvr>
                                      <p:to>
                                        <p:strVal val="visible"/>
                                      </p:to>
                                    </p:set>
                                    <p:animEffect transition="in" filter="circle(out)">
                                      <p:cBhvr>
                                        <p:cTn id="96" dur="2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19" grpId="0"/>
      <p:bldP spid="20" grpId="0"/>
      <p:bldP spid="33" grpId="0"/>
      <p:bldP spid="36" grpId="0"/>
      <p:bldP spid="40" grpId="0"/>
      <p:bldP spid="56" grpId="0" animBg="1"/>
      <p:bldP spid="57" grpId="0"/>
      <p:bldP spid="59" grpId="0"/>
      <p:bldP spid="60" grpId="0"/>
      <p:bldP spid="6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接连接符 6"/>
          <p:cNvCxnSpPr/>
          <p:nvPr/>
        </p:nvCxnSpPr>
        <p:spPr>
          <a:xfrm>
            <a:off x="515257"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03" name="椭圆 102"/>
          <p:cNvSpPr/>
          <p:nvPr/>
        </p:nvSpPr>
        <p:spPr>
          <a:xfrm>
            <a:off x="646880" y="242192"/>
            <a:ext cx="274777" cy="274777"/>
          </a:xfrm>
          <a:prstGeom prst="ellipse">
            <a:avLst/>
          </a:prstGeom>
          <a:solidFill>
            <a:schemeClr val="tx2">
              <a:lumMod val="50000"/>
            </a:schemeClr>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94" name="TextBox 93"/>
          <p:cNvSpPr txBox="1"/>
          <p:nvPr/>
        </p:nvSpPr>
        <p:spPr>
          <a:xfrm>
            <a:off x="908957" y="206330"/>
            <a:ext cx="2839239" cy="400110"/>
          </a:xfrm>
          <a:prstGeom prst="rect">
            <a:avLst/>
          </a:prstGeom>
          <a:noFill/>
        </p:spPr>
        <p:txBody>
          <a:bodyPr wrap="none" rtlCol="0">
            <a:spAutoFit/>
          </a:bodyPr>
          <a:lstStyle/>
          <a:p>
            <a:r>
              <a:rPr lang="zh-CN" altLang="en-US" sz="2000" spc="300" dirty="0" smtClean="0">
                <a:latin typeface="方正兰亭细黑_GBK" pitchFamily="2" charset="-122"/>
                <a:ea typeface="方正兰亭细黑_GBK" pitchFamily="2" charset="-122"/>
              </a:rPr>
              <a:t>本年度完成工作情况</a:t>
            </a:r>
            <a:endParaRPr lang="zh-CN" altLang="en-US" sz="2000" spc="300" dirty="0">
              <a:latin typeface="方正兰亭细黑_GBK" pitchFamily="2" charset="-122"/>
              <a:ea typeface="方正兰亭细黑_GBK" pitchFamily="2" charset="-122"/>
            </a:endParaRPr>
          </a:p>
        </p:txBody>
      </p:sp>
      <p:cxnSp>
        <p:nvCxnSpPr>
          <p:cNvPr id="14" name="直接连接符 13"/>
          <p:cNvCxnSpPr/>
          <p:nvPr/>
        </p:nvCxnSpPr>
        <p:spPr>
          <a:xfrm>
            <a:off x="3633008" y="271639"/>
            <a:ext cx="0" cy="2085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02" name="图表 101"/>
          <p:cNvGraphicFramePr/>
          <p:nvPr/>
        </p:nvGraphicFramePr>
        <p:xfrm>
          <a:off x="751115" y="957103"/>
          <a:ext cx="2816405" cy="1606445"/>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104" name="图表 103"/>
          <p:cNvGraphicFramePr/>
          <p:nvPr/>
        </p:nvGraphicFramePr>
        <p:xfrm>
          <a:off x="2359570" y="957103"/>
          <a:ext cx="2816405" cy="160644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5" name="图表 104"/>
          <p:cNvGraphicFramePr/>
          <p:nvPr/>
        </p:nvGraphicFramePr>
        <p:xfrm>
          <a:off x="3968025" y="957103"/>
          <a:ext cx="2816405" cy="16064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6" name="图表 105"/>
          <p:cNvGraphicFramePr/>
          <p:nvPr/>
        </p:nvGraphicFramePr>
        <p:xfrm>
          <a:off x="5576481" y="957103"/>
          <a:ext cx="2816405" cy="1606445"/>
        </p:xfrm>
        <a:graphic>
          <a:graphicData uri="http://schemas.openxmlformats.org/drawingml/2006/chart">
            <c:chart xmlns:c="http://schemas.openxmlformats.org/drawingml/2006/chart" xmlns:r="http://schemas.openxmlformats.org/officeDocument/2006/relationships" r:id="rId4"/>
          </a:graphicData>
        </a:graphic>
      </p:graphicFrame>
      <p:sp>
        <p:nvSpPr>
          <p:cNvPr id="107" name="文本框 32"/>
          <p:cNvSpPr txBox="1"/>
          <p:nvPr/>
        </p:nvSpPr>
        <p:spPr>
          <a:xfrm>
            <a:off x="1684019" y="2467666"/>
            <a:ext cx="858915" cy="346249"/>
          </a:xfrm>
          <a:prstGeom prst="rect">
            <a:avLst/>
          </a:prstGeom>
          <a:noFill/>
        </p:spPr>
        <p:txBody>
          <a:bodyPr wrap="square" lIns="68580" tIns="34290" rIns="68580" bIns="34290" rtlCol="0">
            <a:spAutoFit/>
          </a:bodyPr>
          <a:lstStyle/>
          <a:p>
            <a:pPr algn="ctr"/>
            <a:r>
              <a:rPr lang="en-US" altLang="zh-CN" dirty="0">
                <a:solidFill>
                  <a:prstClr val="black">
                    <a:lumMod val="50000"/>
                    <a:lumOff val="50000"/>
                  </a:prstClr>
                </a:solidFill>
                <a:latin typeface="Impact" panose="020B0806030902050204" pitchFamily="34" charset="0"/>
                <a:ea typeface="微软雅黑" panose="020B0503020204020204" pitchFamily="34" charset="-122"/>
              </a:rPr>
              <a:t>30</a:t>
            </a:r>
            <a:r>
              <a:rPr lang="en-US" altLang="zh-CN" sz="1200" dirty="0">
                <a:solidFill>
                  <a:prstClr val="black">
                    <a:lumMod val="50000"/>
                    <a:lumOff val="50000"/>
                  </a:prstClr>
                </a:solidFill>
                <a:latin typeface="Impact" panose="020B0806030902050204" pitchFamily="34" charset="0"/>
                <a:ea typeface="微软雅黑" panose="020B0503020204020204" pitchFamily="34" charset="-122"/>
              </a:rPr>
              <a:t>%</a:t>
            </a:r>
            <a:endParaRPr lang="zh-CN" altLang="en-US" sz="1100" dirty="0">
              <a:solidFill>
                <a:prstClr val="black">
                  <a:lumMod val="50000"/>
                  <a:lumOff val="50000"/>
                </a:prstClr>
              </a:solidFill>
              <a:latin typeface="Impact" panose="020B0806030902050204" pitchFamily="34" charset="0"/>
              <a:ea typeface="微软雅黑" panose="020B0503020204020204" pitchFamily="34" charset="-122"/>
            </a:endParaRPr>
          </a:p>
        </p:txBody>
      </p:sp>
      <p:grpSp>
        <p:nvGrpSpPr>
          <p:cNvPr id="108" name="Group 8"/>
          <p:cNvGrpSpPr>
            <a:grpSpLocks noChangeAspect="1"/>
          </p:cNvGrpSpPr>
          <p:nvPr/>
        </p:nvGrpSpPr>
        <p:grpSpPr bwMode="auto">
          <a:xfrm>
            <a:off x="1948275" y="1547939"/>
            <a:ext cx="330403" cy="362031"/>
            <a:chOff x="3437" y="2282"/>
            <a:chExt cx="679" cy="744"/>
          </a:xfrm>
          <a:solidFill>
            <a:schemeClr val="tx2">
              <a:lumMod val="50000"/>
            </a:schemeClr>
          </a:solidFill>
        </p:grpSpPr>
        <p:sp>
          <p:nvSpPr>
            <p:cNvPr id="109" name="Freeform 9"/>
            <p:cNvSpPr/>
            <p:nvPr/>
          </p:nvSpPr>
          <p:spPr bwMode="auto">
            <a:xfrm>
              <a:off x="3595" y="2282"/>
              <a:ext cx="364" cy="379"/>
            </a:xfrm>
            <a:custGeom>
              <a:avLst/>
              <a:gdLst>
                <a:gd name="T0" fmla="*/ 50 w 152"/>
                <a:gd name="T1" fmla="*/ 147 h 159"/>
                <a:gd name="T2" fmla="*/ 39 w 152"/>
                <a:gd name="T3" fmla="*/ 147 h 159"/>
                <a:gd name="T4" fmla="*/ 76 w 152"/>
                <a:gd name="T5" fmla="*/ 159 h 159"/>
                <a:gd name="T6" fmla="*/ 114 w 152"/>
                <a:gd name="T7" fmla="*/ 147 h 159"/>
                <a:gd name="T8" fmla="*/ 103 w 152"/>
                <a:gd name="T9" fmla="*/ 147 h 159"/>
                <a:gd name="T10" fmla="*/ 152 w 152"/>
                <a:gd name="T11" fmla="*/ 76 h 159"/>
                <a:gd name="T12" fmla="*/ 76 w 152"/>
                <a:gd name="T13" fmla="*/ 0 h 159"/>
                <a:gd name="T14" fmla="*/ 0 w 152"/>
                <a:gd name="T15" fmla="*/ 76 h 159"/>
                <a:gd name="T16" fmla="*/ 50 w 152"/>
                <a:gd name="T17" fmla="*/ 147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159">
                  <a:moveTo>
                    <a:pt x="50" y="147"/>
                  </a:moveTo>
                  <a:cubicBezTo>
                    <a:pt x="39" y="147"/>
                    <a:pt x="39" y="147"/>
                    <a:pt x="39" y="147"/>
                  </a:cubicBezTo>
                  <a:cubicBezTo>
                    <a:pt x="39" y="152"/>
                    <a:pt x="53" y="159"/>
                    <a:pt x="76" y="159"/>
                  </a:cubicBezTo>
                  <a:cubicBezTo>
                    <a:pt x="99" y="159"/>
                    <a:pt x="113" y="152"/>
                    <a:pt x="114" y="147"/>
                  </a:cubicBezTo>
                  <a:cubicBezTo>
                    <a:pt x="103" y="147"/>
                    <a:pt x="103" y="147"/>
                    <a:pt x="103" y="147"/>
                  </a:cubicBezTo>
                  <a:cubicBezTo>
                    <a:pt x="131" y="136"/>
                    <a:pt x="152" y="108"/>
                    <a:pt x="152" y="76"/>
                  </a:cubicBezTo>
                  <a:cubicBezTo>
                    <a:pt x="152" y="34"/>
                    <a:pt x="118" y="0"/>
                    <a:pt x="76" y="0"/>
                  </a:cubicBezTo>
                  <a:cubicBezTo>
                    <a:pt x="34" y="0"/>
                    <a:pt x="0" y="34"/>
                    <a:pt x="0" y="76"/>
                  </a:cubicBezTo>
                  <a:cubicBezTo>
                    <a:pt x="0" y="108"/>
                    <a:pt x="21" y="136"/>
                    <a:pt x="50" y="1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110" name="Freeform 10"/>
            <p:cNvSpPr/>
            <p:nvPr/>
          </p:nvSpPr>
          <p:spPr bwMode="auto">
            <a:xfrm>
              <a:off x="3437" y="2633"/>
              <a:ext cx="679" cy="393"/>
            </a:xfrm>
            <a:custGeom>
              <a:avLst/>
              <a:gdLst>
                <a:gd name="T0" fmla="*/ 222 w 284"/>
                <a:gd name="T1" fmla="*/ 0 h 165"/>
                <a:gd name="T2" fmla="*/ 188 w 284"/>
                <a:gd name="T3" fmla="*/ 0 h 165"/>
                <a:gd name="T4" fmla="*/ 154 w 284"/>
                <a:gd name="T5" fmla="*/ 19 h 165"/>
                <a:gd name="T6" fmla="*/ 154 w 284"/>
                <a:gd name="T7" fmla="*/ 134 h 165"/>
                <a:gd name="T8" fmla="*/ 143 w 284"/>
                <a:gd name="T9" fmla="*/ 146 h 165"/>
                <a:gd name="T10" fmla="*/ 131 w 284"/>
                <a:gd name="T11" fmla="*/ 134 h 165"/>
                <a:gd name="T12" fmla="*/ 131 w 284"/>
                <a:gd name="T13" fmla="*/ 19 h 165"/>
                <a:gd name="T14" fmla="*/ 97 w 284"/>
                <a:gd name="T15" fmla="*/ 0 h 165"/>
                <a:gd name="T16" fmla="*/ 63 w 284"/>
                <a:gd name="T17" fmla="*/ 0 h 165"/>
                <a:gd name="T18" fmla="*/ 0 w 284"/>
                <a:gd name="T19" fmla="*/ 86 h 165"/>
                <a:gd name="T20" fmla="*/ 0 w 284"/>
                <a:gd name="T21" fmla="*/ 165 h 165"/>
                <a:gd name="T22" fmla="*/ 284 w 284"/>
                <a:gd name="T23" fmla="*/ 165 h 165"/>
                <a:gd name="T24" fmla="*/ 284 w 284"/>
                <a:gd name="T25" fmla="*/ 86 h 165"/>
                <a:gd name="T26" fmla="*/ 222 w 284"/>
                <a:gd name="T27"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4" h="165">
                  <a:moveTo>
                    <a:pt x="222" y="0"/>
                  </a:moveTo>
                  <a:cubicBezTo>
                    <a:pt x="188" y="0"/>
                    <a:pt x="188" y="0"/>
                    <a:pt x="188" y="0"/>
                  </a:cubicBezTo>
                  <a:cubicBezTo>
                    <a:pt x="188" y="10"/>
                    <a:pt x="172" y="17"/>
                    <a:pt x="154" y="19"/>
                  </a:cubicBezTo>
                  <a:cubicBezTo>
                    <a:pt x="154" y="134"/>
                    <a:pt x="154" y="134"/>
                    <a:pt x="154" y="134"/>
                  </a:cubicBezTo>
                  <a:cubicBezTo>
                    <a:pt x="154" y="140"/>
                    <a:pt x="149" y="146"/>
                    <a:pt x="143" y="146"/>
                  </a:cubicBezTo>
                  <a:cubicBezTo>
                    <a:pt x="136" y="146"/>
                    <a:pt x="131" y="140"/>
                    <a:pt x="131" y="134"/>
                  </a:cubicBezTo>
                  <a:cubicBezTo>
                    <a:pt x="131" y="19"/>
                    <a:pt x="131" y="19"/>
                    <a:pt x="131" y="19"/>
                  </a:cubicBezTo>
                  <a:cubicBezTo>
                    <a:pt x="113" y="17"/>
                    <a:pt x="97" y="11"/>
                    <a:pt x="97" y="0"/>
                  </a:cubicBezTo>
                  <a:cubicBezTo>
                    <a:pt x="63" y="0"/>
                    <a:pt x="63" y="0"/>
                    <a:pt x="63" y="0"/>
                  </a:cubicBezTo>
                  <a:cubicBezTo>
                    <a:pt x="28" y="0"/>
                    <a:pt x="0" y="39"/>
                    <a:pt x="0" y="86"/>
                  </a:cubicBezTo>
                  <a:cubicBezTo>
                    <a:pt x="0" y="165"/>
                    <a:pt x="0" y="165"/>
                    <a:pt x="0" y="165"/>
                  </a:cubicBezTo>
                  <a:cubicBezTo>
                    <a:pt x="284" y="165"/>
                    <a:pt x="284" y="165"/>
                    <a:pt x="284" y="165"/>
                  </a:cubicBezTo>
                  <a:cubicBezTo>
                    <a:pt x="284" y="86"/>
                    <a:pt x="284" y="86"/>
                    <a:pt x="284" y="86"/>
                  </a:cubicBezTo>
                  <a:cubicBezTo>
                    <a:pt x="284" y="39"/>
                    <a:pt x="256" y="0"/>
                    <a:pt x="22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grpSp>
      <p:grpSp>
        <p:nvGrpSpPr>
          <p:cNvPr id="111" name="Group 13"/>
          <p:cNvGrpSpPr>
            <a:grpSpLocks noChangeAspect="1"/>
          </p:cNvGrpSpPr>
          <p:nvPr/>
        </p:nvGrpSpPr>
        <p:grpSpPr bwMode="auto">
          <a:xfrm>
            <a:off x="3532732" y="1549063"/>
            <a:ext cx="362309" cy="366587"/>
            <a:chOff x="2426" y="2781"/>
            <a:chExt cx="593" cy="600"/>
          </a:xfrm>
          <a:solidFill>
            <a:schemeClr val="tx1">
              <a:lumMod val="50000"/>
              <a:lumOff val="50000"/>
            </a:schemeClr>
          </a:solidFill>
        </p:grpSpPr>
        <p:sp>
          <p:nvSpPr>
            <p:cNvPr id="112" name="Freeform 14"/>
            <p:cNvSpPr/>
            <p:nvPr/>
          </p:nvSpPr>
          <p:spPr bwMode="auto">
            <a:xfrm>
              <a:off x="2442" y="2805"/>
              <a:ext cx="577" cy="576"/>
            </a:xfrm>
            <a:custGeom>
              <a:avLst/>
              <a:gdLst>
                <a:gd name="T0" fmla="*/ 0 w 241"/>
                <a:gd name="T1" fmla="*/ 115 h 241"/>
                <a:gd name="T2" fmla="*/ 0 w 241"/>
                <a:gd name="T3" fmla="*/ 121 h 241"/>
                <a:gd name="T4" fmla="*/ 121 w 241"/>
                <a:gd name="T5" fmla="*/ 241 h 241"/>
                <a:gd name="T6" fmla="*/ 241 w 241"/>
                <a:gd name="T7" fmla="*/ 121 h 241"/>
                <a:gd name="T8" fmla="*/ 121 w 241"/>
                <a:gd name="T9" fmla="*/ 0 h 241"/>
                <a:gd name="T10" fmla="*/ 121 w 241"/>
                <a:gd name="T11" fmla="*/ 115 h 241"/>
                <a:gd name="T12" fmla="*/ 0 w 241"/>
                <a:gd name="T13" fmla="*/ 115 h 241"/>
              </a:gdLst>
              <a:ahLst/>
              <a:cxnLst>
                <a:cxn ang="0">
                  <a:pos x="T0" y="T1"/>
                </a:cxn>
                <a:cxn ang="0">
                  <a:pos x="T2" y="T3"/>
                </a:cxn>
                <a:cxn ang="0">
                  <a:pos x="T4" y="T5"/>
                </a:cxn>
                <a:cxn ang="0">
                  <a:pos x="T6" y="T7"/>
                </a:cxn>
                <a:cxn ang="0">
                  <a:pos x="T8" y="T9"/>
                </a:cxn>
                <a:cxn ang="0">
                  <a:pos x="T10" y="T11"/>
                </a:cxn>
                <a:cxn ang="0">
                  <a:pos x="T12" y="T13"/>
                </a:cxn>
              </a:cxnLst>
              <a:rect l="0" t="0" r="r" b="b"/>
              <a:pathLst>
                <a:path w="241" h="241">
                  <a:moveTo>
                    <a:pt x="0" y="115"/>
                  </a:moveTo>
                  <a:cubicBezTo>
                    <a:pt x="0" y="117"/>
                    <a:pt x="0" y="119"/>
                    <a:pt x="0" y="121"/>
                  </a:cubicBezTo>
                  <a:cubicBezTo>
                    <a:pt x="0" y="187"/>
                    <a:pt x="54" y="241"/>
                    <a:pt x="121" y="241"/>
                  </a:cubicBezTo>
                  <a:cubicBezTo>
                    <a:pt x="187" y="241"/>
                    <a:pt x="241" y="187"/>
                    <a:pt x="241" y="121"/>
                  </a:cubicBezTo>
                  <a:cubicBezTo>
                    <a:pt x="241" y="54"/>
                    <a:pt x="187" y="0"/>
                    <a:pt x="121" y="0"/>
                  </a:cubicBezTo>
                  <a:cubicBezTo>
                    <a:pt x="121" y="115"/>
                    <a:pt x="121" y="115"/>
                    <a:pt x="121" y="115"/>
                  </a:cubicBezTo>
                  <a:lnTo>
                    <a:pt x="0" y="1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113" name="Freeform 15"/>
            <p:cNvSpPr>
              <a:spLocks noEditPoints="1"/>
            </p:cNvSpPr>
            <p:nvPr/>
          </p:nvSpPr>
          <p:spPr bwMode="auto">
            <a:xfrm>
              <a:off x="2426" y="2781"/>
              <a:ext cx="275" cy="273"/>
            </a:xfrm>
            <a:custGeom>
              <a:avLst/>
              <a:gdLst>
                <a:gd name="T0" fmla="*/ 0 w 115"/>
                <a:gd name="T1" fmla="*/ 114 h 114"/>
                <a:gd name="T2" fmla="*/ 115 w 115"/>
                <a:gd name="T3" fmla="*/ 114 h 114"/>
                <a:gd name="T4" fmla="*/ 115 w 115"/>
                <a:gd name="T5" fmla="*/ 0 h 114"/>
                <a:gd name="T6" fmla="*/ 0 w 115"/>
                <a:gd name="T7" fmla="*/ 114 h 114"/>
                <a:gd name="T8" fmla="*/ 15 w 115"/>
                <a:gd name="T9" fmla="*/ 104 h 114"/>
                <a:gd name="T10" fmla="*/ 104 w 115"/>
                <a:gd name="T11" fmla="*/ 14 h 114"/>
                <a:gd name="T12" fmla="*/ 104 w 115"/>
                <a:gd name="T13" fmla="*/ 104 h 114"/>
                <a:gd name="T14" fmla="*/ 15 w 115"/>
                <a:gd name="T15" fmla="*/ 104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14">
                  <a:moveTo>
                    <a:pt x="0" y="114"/>
                  </a:moveTo>
                  <a:cubicBezTo>
                    <a:pt x="115" y="114"/>
                    <a:pt x="115" y="114"/>
                    <a:pt x="115" y="114"/>
                  </a:cubicBezTo>
                  <a:cubicBezTo>
                    <a:pt x="115" y="0"/>
                    <a:pt x="115" y="0"/>
                    <a:pt x="115" y="0"/>
                  </a:cubicBezTo>
                  <a:cubicBezTo>
                    <a:pt x="51" y="0"/>
                    <a:pt x="0" y="51"/>
                    <a:pt x="0" y="114"/>
                  </a:cubicBezTo>
                  <a:close/>
                  <a:moveTo>
                    <a:pt x="15" y="104"/>
                  </a:moveTo>
                  <a:cubicBezTo>
                    <a:pt x="15" y="54"/>
                    <a:pt x="55" y="14"/>
                    <a:pt x="104" y="14"/>
                  </a:cubicBezTo>
                  <a:cubicBezTo>
                    <a:pt x="104" y="104"/>
                    <a:pt x="104" y="104"/>
                    <a:pt x="104" y="104"/>
                  </a:cubicBezTo>
                  <a:lnTo>
                    <a:pt x="15" y="10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grpSp>
      <p:grpSp>
        <p:nvGrpSpPr>
          <p:cNvPr id="114" name="Group 18"/>
          <p:cNvGrpSpPr>
            <a:grpSpLocks noChangeAspect="1"/>
          </p:cNvGrpSpPr>
          <p:nvPr/>
        </p:nvGrpSpPr>
        <p:grpSpPr bwMode="auto">
          <a:xfrm>
            <a:off x="5141794" y="1546015"/>
            <a:ext cx="376364" cy="350702"/>
            <a:chOff x="3802" y="2858"/>
            <a:chExt cx="616" cy="574"/>
          </a:xfrm>
          <a:solidFill>
            <a:schemeClr val="tx2">
              <a:lumMod val="50000"/>
            </a:schemeClr>
          </a:solidFill>
        </p:grpSpPr>
        <p:sp>
          <p:nvSpPr>
            <p:cNvPr id="115" name="Rectangle 19"/>
            <p:cNvSpPr>
              <a:spLocks noChangeArrowheads="1"/>
            </p:cNvSpPr>
            <p:nvPr/>
          </p:nvSpPr>
          <p:spPr bwMode="auto">
            <a:xfrm>
              <a:off x="3802" y="3205"/>
              <a:ext cx="129" cy="22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116" name="Rectangle 20"/>
            <p:cNvSpPr>
              <a:spLocks noChangeArrowheads="1"/>
            </p:cNvSpPr>
            <p:nvPr/>
          </p:nvSpPr>
          <p:spPr bwMode="auto">
            <a:xfrm>
              <a:off x="3964" y="3174"/>
              <a:ext cx="129" cy="25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117" name="Rectangle 21"/>
            <p:cNvSpPr>
              <a:spLocks noChangeArrowheads="1"/>
            </p:cNvSpPr>
            <p:nvPr/>
          </p:nvSpPr>
          <p:spPr bwMode="auto">
            <a:xfrm>
              <a:off x="4129" y="3131"/>
              <a:ext cx="129" cy="30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118" name="Rectangle 22"/>
            <p:cNvSpPr>
              <a:spLocks noChangeArrowheads="1"/>
            </p:cNvSpPr>
            <p:nvPr/>
          </p:nvSpPr>
          <p:spPr bwMode="auto">
            <a:xfrm>
              <a:off x="4289" y="3078"/>
              <a:ext cx="129" cy="3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119" name="Freeform 23"/>
            <p:cNvSpPr/>
            <p:nvPr/>
          </p:nvSpPr>
          <p:spPr bwMode="auto">
            <a:xfrm>
              <a:off x="3888" y="2858"/>
              <a:ext cx="370" cy="270"/>
            </a:xfrm>
            <a:custGeom>
              <a:avLst/>
              <a:gdLst>
                <a:gd name="T0" fmla="*/ 94 w 155"/>
                <a:gd name="T1" fmla="*/ 21 h 113"/>
                <a:gd name="T2" fmla="*/ 0 w 155"/>
                <a:gd name="T3" fmla="*/ 72 h 113"/>
                <a:gd name="T4" fmla="*/ 114 w 155"/>
                <a:gd name="T5" fmla="*/ 63 h 113"/>
                <a:gd name="T6" fmla="*/ 122 w 155"/>
                <a:gd name="T7" fmla="*/ 82 h 113"/>
                <a:gd name="T8" fmla="*/ 155 w 155"/>
                <a:gd name="T9" fmla="*/ 0 h 113"/>
                <a:gd name="T10" fmla="*/ 85 w 155"/>
                <a:gd name="T11" fmla="*/ 2 h 113"/>
                <a:gd name="T12" fmla="*/ 94 w 155"/>
                <a:gd name="T13" fmla="*/ 21 h 113"/>
              </a:gdLst>
              <a:ahLst/>
              <a:cxnLst>
                <a:cxn ang="0">
                  <a:pos x="T0" y="T1"/>
                </a:cxn>
                <a:cxn ang="0">
                  <a:pos x="T2" y="T3"/>
                </a:cxn>
                <a:cxn ang="0">
                  <a:pos x="T4" y="T5"/>
                </a:cxn>
                <a:cxn ang="0">
                  <a:pos x="T6" y="T7"/>
                </a:cxn>
                <a:cxn ang="0">
                  <a:pos x="T8" y="T9"/>
                </a:cxn>
                <a:cxn ang="0">
                  <a:pos x="T10" y="T11"/>
                </a:cxn>
                <a:cxn ang="0">
                  <a:pos x="T12" y="T13"/>
                </a:cxn>
              </a:cxnLst>
              <a:rect l="0" t="0" r="r" b="b"/>
              <a:pathLst>
                <a:path w="155" h="113">
                  <a:moveTo>
                    <a:pt x="94" y="21"/>
                  </a:moveTo>
                  <a:cubicBezTo>
                    <a:pt x="85" y="33"/>
                    <a:pt x="53" y="68"/>
                    <a:pt x="0" y="72"/>
                  </a:cubicBezTo>
                  <a:cubicBezTo>
                    <a:pt x="0" y="72"/>
                    <a:pt x="31" y="113"/>
                    <a:pt x="114" y="63"/>
                  </a:cubicBezTo>
                  <a:cubicBezTo>
                    <a:pt x="122" y="82"/>
                    <a:pt x="122" y="82"/>
                    <a:pt x="122" y="82"/>
                  </a:cubicBezTo>
                  <a:cubicBezTo>
                    <a:pt x="155" y="0"/>
                    <a:pt x="155" y="0"/>
                    <a:pt x="155" y="0"/>
                  </a:cubicBezTo>
                  <a:cubicBezTo>
                    <a:pt x="85" y="2"/>
                    <a:pt x="85" y="2"/>
                    <a:pt x="85" y="2"/>
                  </a:cubicBezTo>
                  <a:lnTo>
                    <a:pt x="94"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grpSp>
      <p:grpSp>
        <p:nvGrpSpPr>
          <p:cNvPr id="120" name="Group 26"/>
          <p:cNvGrpSpPr>
            <a:grpSpLocks noChangeAspect="1"/>
          </p:cNvGrpSpPr>
          <p:nvPr/>
        </p:nvGrpSpPr>
        <p:grpSpPr bwMode="auto">
          <a:xfrm>
            <a:off x="6668463" y="1632307"/>
            <a:ext cx="535744" cy="265601"/>
            <a:chOff x="5676" y="2597"/>
            <a:chExt cx="1061" cy="526"/>
          </a:xfrm>
          <a:solidFill>
            <a:schemeClr val="tx1"/>
          </a:solidFill>
        </p:grpSpPr>
        <p:sp>
          <p:nvSpPr>
            <p:cNvPr id="121" name="Freeform 27"/>
            <p:cNvSpPr/>
            <p:nvPr/>
          </p:nvSpPr>
          <p:spPr bwMode="auto">
            <a:xfrm>
              <a:off x="5747" y="2597"/>
              <a:ext cx="181" cy="115"/>
            </a:xfrm>
            <a:custGeom>
              <a:avLst/>
              <a:gdLst>
                <a:gd name="T0" fmla="*/ 25 w 76"/>
                <a:gd name="T1" fmla="*/ 48 h 48"/>
                <a:gd name="T2" fmla="*/ 64 w 76"/>
                <a:gd name="T3" fmla="*/ 44 h 48"/>
                <a:gd name="T4" fmla="*/ 76 w 76"/>
                <a:gd name="T5" fmla="*/ 13 h 48"/>
                <a:gd name="T6" fmla="*/ 39 w 76"/>
                <a:gd name="T7" fmla="*/ 15 h 48"/>
                <a:gd name="T8" fmla="*/ 23 w 76"/>
                <a:gd name="T9" fmla="*/ 10 h 48"/>
                <a:gd name="T10" fmla="*/ 7 w 76"/>
                <a:gd name="T11" fmla="*/ 20 h 48"/>
                <a:gd name="T12" fmla="*/ 25 w 76"/>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76" h="48">
                  <a:moveTo>
                    <a:pt x="25" y="48"/>
                  </a:moveTo>
                  <a:cubicBezTo>
                    <a:pt x="64" y="44"/>
                    <a:pt x="64" y="44"/>
                    <a:pt x="64" y="44"/>
                  </a:cubicBezTo>
                  <a:cubicBezTo>
                    <a:pt x="66" y="36"/>
                    <a:pt x="69" y="26"/>
                    <a:pt x="76" y="13"/>
                  </a:cubicBezTo>
                  <a:cubicBezTo>
                    <a:pt x="76" y="13"/>
                    <a:pt x="70" y="0"/>
                    <a:pt x="39" y="15"/>
                  </a:cubicBezTo>
                  <a:cubicBezTo>
                    <a:pt x="39" y="15"/>
                    <a:pt x="32" y="14"/>
                    <a:pt x="23" y="10"/>
                  </a:cubicBezTo>
                  <a:cubicBezTo>
                    <a:pt x="23" y="10"/>
                    <a:pt x="0" y="4"/>
                    <a:pt x="7" y="20"/>
                  </a:cubicBezTo>
                  <a:lnTo>
                    <a:pt x="25" y="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122" name="Freeform 28"/>
            <p:cNvSpPr>
              <a:spLocks noEditPoints="1"/>
            </p:cNvSpPr>
            <p:nvPr/>
          </p:nvSpPr>
          <p:spPr bwMode="auto">
            <a:xfrm>
              <a:off x="5759" y="2613"/>
              <a:ext cx="169" cy="101"/>
            </a:xfrm>
            <a:custGeom>
              <a:avLst/>
              <a:gdLst>
                <a:gd name="T0" fmla="*/ 20 w 71"/>
                <a:gd name="T1" fmla="*/ 42 h 42"/>
                <a:gd name="T2" fmla="*/ 2 w 71"/>
                <a:gd name="T3" fmla="*/ 13 h 42"/>
                <a:gd name="T4" fmla="*/ 1 w 71"/>
                <a:gd name="T5" fmla="*/ 4 h 42"/>
                <a:gd name="T6" fmla="*/ 10 w 71"/>
                <a:gd name="T7" fmla="*/ 1 h 42"/>
                <a:gd name="T8" fmla="*/ 18 w 71"/>
                <a:gd name="T9" fmla="*/ 2 h 42"/>
                <a:gd name="T10" fmla="*/ 18 w 71"/>
                <a:gd name="T11" fmla="*/ 2 h 42"/>
                <a:gd name="T12" fmla="*/ 34 w 71"/>
                <a:gd name="T13" fmla="*/ 8 h 42"/>
                <a:gd name="T14" fmla="*/ 59 w 71"/>
                <a:gd name="T15" fmla="*/ 0 h 42"/>
                <a:gd name="T16" fmla="*/ 71 w 71"/>
                <a:gd name="T17" fmla="*/ 6 h 42"/>
                <a:gd name="T18" fmla="*/ 71 w 71"/>
                <a:gd name="T19" fmla="*/ 6 h 42"/>
                <a:gd name="T20" fmla="*/ 71 w 71"/>
                <a:gd name="T21" fmla="*/ 6 h 42"/>
                <a:gd name="T22" fmla="*/ 60 w 71"/>
                <a:gd name="T23" fmla="*/ 37 h 42"/>
                <a:gd name="T24" fmla="*/ 60 w 71"/>
                <a:gd name="T25" fmla="*/ 37 h 42"/>
                <a:gd name="T26" fmla="*/ 20 w 71"/>
                <a:gd name="T27" fmla="*/ 42 h 42"/>
                <a:gd name="T28" fmla="*/ 10 w 71"/>
                <a:gd name="T29" fmla="*/ 2 h 42"/>
                <a:gd name="T30" fmla="*/ 2 w 71"/>
                <a:gd name="T31" fmla="*/ 5 h 42"/>
                <a:gd name="T32" fmla="*/ 3 w 71"/>
                <a:gd name="T33" fmla="*/ 13 h 42"/>
                <a:gd name="T34" fmla="*/ 20 w 71"/>
                <a:gd name="T35" fmla="*/ 40 h 42"/>
                <a:gd name="T36" fmla="*/ 59 w 71"/>
                <a:gd name="T37" fmla="*/ 36 h 42"/>
                <a:gd name="T38" fmla="*/ 70 w 71"/>
                <a:gd name="T39" fmla="*/ 6 h 42"/>
                <a:gd name="T40" fmla="*/ 59 w 71"/>
                <a:gd name="T41" fmla="*/ 1 h 42"/>
                <a:gd name="T42" fmla="*/ 34 w 71"/>
                <a:gd name="T43" fmla="*/ 9 h 42"/>
                <a:gd name="T44" fmla="*/ 34 w 71"/>
                <a:gd name="T45" fmla="*/ 9 h 42"/>
                <a:gd name="T46" fmla="*/ 34 w 71"/>
                <a:gd name="T47" fmla="*/ 9 h 42"/>
                <a:gd name="T48" fmla="*/ 18 w 71"/>
                <a:gd name="T49" fmla="*/ 3 h 42"/>
                <a:gd name="T50" fmla="*/ 10 w 71"/>
                <a:gd name="T51" fmla="*/ 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1" h="42">
                  <a:moveTo>
                    <a:pt x="20" y="42"/>
                  </a:moveTo>
                  <a:cubicBezTo>
                    <a:pt x="2" y="13"/>
                    <a:pt x="2" y="13"/>
                    <a:pt x="2" y="13"/>
                  </a:cubicBezTo>
                  <a:cubicBezTo>
                    <a:pt x="0" y="9"/>
                    <a:pt x="0" y="6"/>
                    <a:pt x="1" y="4"/>
                  </a:cubicBezTo>
                  <a:cubicBezTo>
                    <a:pt x="3" y="2"/>
                    <a:pt x="6" y="1"/>
                    <a:pt x="10" y="1"/>
                  </a:cubicBezTo>
                  <a:cubicBezTo>
                    <a:pt x="14" y="1"/>
                    <a:pt x="18" y="2"/>
                    <a:pt x="18" y="2"/>
                  </a:cubicBezTo>
                  <a:cubicBezTo>
                    <a:pt x="18" y="2"/>
                    <a:pt x="18" y="2"/>
                    <a:pt x="18" y="2"/>
                  </a:cubicBezTo>
                  <a:cubicBezTo>
                    <a:pt x="26" y="6"/>
                    <a:pt x="33" y="7"/>
                    <a:pt x="34" y="8"/>
                  </a:cubicBezTo>
                  <a:cubicBezTo>
                    <a:pt x="44" y="3"/>
                    <a:pt x="52" y="0"/>
                    <a:pt x="59" y="0"/>
                  </a:cubicBezTo>
                  <a:cubicBezTo>
                    <a:pt x="69" y="0"/>
                    <a:pt x="71" y="6"/>
                    <a:pt x="71" y="6"/>
                  </a:cubicBezTo>
                  <a:cubicBezTo>
                    <a:pt x="71" y="6"/>
                    <a:pt x="71" y="6"/>
                    <a:pt x="71" y="6"/>
                  </a:cubicBezTo>
                  <a:cubicBezTo>
                    <a:pt x="71" y="6"/>
                    <a:pt x="71" y="6"/>
                    <a:pt x="71" y="6"/>
                  </a:cubicBezTo>
                  <a:cubicBezTo>
                    <a:pt x="66" y="17"/>
                    <a:pt x="62" y="28"/>
                    <a:pt x="60" y="37"/>
                  </a:cubicBezTo>
                  <a:cubicBezTo>
                    <a:pt x="60" y="37"/>
                    <a:pt x="60" y="37"/>
                    <a:pt x="60" y="37"/>
                  </a:cubicBezTo>
                  <a:lnTo>
                    <a:pt x="20" y="42"/>
                  </a:lnTo>
                  <a:close/>
                  <a:moveTo>
                    <a:pt x="10" y="2"/>
                  </a:moveTo>
                  <a:cubicBezTo>
                    <a:pt x="7" y="2"/>
                    <a:pt x="4" y="3"/>
                    <a:pt x="2" y="5"/>
                  </a:cubicBezTo>
                  <a:cubicBezTo>
                    <a:pt x="1" y="7"/>
                    <a:pt x="1" y="9"/>
                    <a:pt x="3" y="13"/>
                  </a:cubicBezTo>
                  <a:cubicBezTo>
                    <a:pt x="20" y="40"/>
                    <a:pt x="20" y="40"/>
                    <a:pt x="20" y="40"/>
                  </a:cubicBezTo>
                  <a:cubicBezTo>
                    <a:pt x="59" y="36"/>
                    <a:pt x="59" y="36"/>
                    <a:pt x="59" y="36"/>
                  </a:cubicBezTo>
                  <a:cubicBezTo>
                    <a:pt x="61" y="27"/>
                    <a:pt x="64" y="17"/>
                    <a:pt x="70" y="6"/>
                  </a:cubicBezTo>
                  <a:cubicBezTo>
                    <a:pt x="70" y="5"/>
                    <a:pt x="67" y="1"/>
                    <a:pt x="59" y="1"/>
                  </a:cubicBezTo>
                  <a:cubicBezTo>
                    <a:pt x="52" y="1"/>
                    <a:pt x="44" y="4"/>
                    <a:pt x="34" y="9"/>
                  </a:cubicBezTo>
                  <a:cubicBezTo>
                    <a:pt x="34" y="9"/>
                    <a:pt x="34" y="9"/>
                    <a:pt x="34" y="9"/>
                  </a:cubicBezTo>
                  <a:cubicBezTo>
                    <a:pt x="34" y="9"/>
                    <a:pt x="34" y="9"/>
                    <a:pt x="34" y="9"/>
                  </a:cubicBezTo>
                  <a:cubicBezTo>
                    <a:pt x="34" y="9"/>
                    <a:pt x="27" y="8"/>
                    <a:pt x="18" y="3"/>
                  </a:cubicBezTo>
                  <a:cubicBezTo>
                    <a:pt x="17" y="3"/>
                    <a:pt x="14" y="2"/>
                    <a:pt x="1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123" name="Freeform 29"/>
            <p:cNvSpPr/>
            <p:nvPr/>
          </p:nvSpPr>
          <p:spPr bwMode="auto">
            <a:xfrm>
              <a:off x="5795" y="2709"/>
              <a:ext cx="119" cy="43"/>
            </a:xfrm>
            <a:custGeom>
              <a:avLst/>
              <a:gdLst>
                <a:gd name="T0" fmla="*/ 41 w 50"/>
                <a:gd name="T1" fmla="*/ 0 h 18"/>
                <a:gd name="T2" fmla="*/ 7 w 50"/>
                <a:gd name="T3" fmla="*/ 4 h 18"/>
                <a:gd name="T4" fmla="*/ 1 w 50"/>
                <a:gd name="T5" fmla="*/ 12 h 18"/>
                <a:gd name="T6" fmla="*/ 8 w 50"/>
                <a:gd name="T7" fmla="*/ 17 h 18"/>
                <a:gd name="T8" fmla="*/ 43 w 50"/>
                <a:gd name="T9" fmla="*/ 14 h 18"/>
                <a:gd name="T10" fmla="*/ 49 w 50"/>
                <a:gd name="T11" fmla="*/ 6 h 18"/>
                <a:gd name="T12" fmla="*/ 41 w 50"/>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50" h="18">
                  <a:moveTo>
                    <a:pt x="41" y="0"/>
                  </a:moveTo>
                  <a:cubicBezTo>
                    <a:pt x="7" y="4"/>
                    <a:pt x="7" y="4"/>
                    <a:pt x="7" y="4"/>
                  </a:cubicBezTo>
                  <a:cubicBezTo>
                    <a:pt x="3" y="5"/>
                    <a:pt x="0" y="8"/>
                    <a:pt x="1" y="12"/>
                  </a:cubicBezTo>
                  <a:cubicBezTo>
                    <a:pt x="1" y="15"/>
                    <a:pt x="5" y="18"/>
                    <a:pt x="8" y="17"/>
                  </a:cubicBezTo>
                  <a:cubicBezTo>
                    <a:pt x="43" y="14"/>
                    <a:pt x="43" y="14"/>
                    <a:pt x="43" y="14"/>
                  </a:cubicBezTo>
                  <a:cubicBezTo>
                    <a:pt x="47" y="13"/>
                    <a:pt x="50" y="10"/>
                    <a:pt x="49" y="6"/>
                  </a:cubicBezTo>
                  <a:cubicBezTo>
                    <a:pt x="49" y="3"/>
                    <a:pt x="45" y="0"/>
                    <a:pt x="4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124" name="Freeform 30"/>
            <p:cNvSpPr>
              <a:spLocks noEditPoints="1"/>
            </p:cNvSpPr>
            <p:nvPr/>
          </p:nvSpPr>
          <p:spPr bwMode="auto">
            <a:xfrm>
              <a:off x="5795" y="2707"/>
              <a:ext cx="119" cy="45"/>
            </a:xfrm>
            <a:custGeom>
              <a:avLst/>
              <a:gdLst>
                <a:gd name="T0" fmla="*/ 8 w 50"/>
                <a:gd name="T1" fmla="*/ 19 h 19"/>
                <a:gd name="T2" fmla="*/ 0 w 50"/>
                <a:gd name="T3" fmla="*/ 13 h 19"/>
                <a:gd name="T4" fmla="*/ 2 w 50"/>
                <a:gd name="T5" fmla="*/ 7 h 19"/>
                <a:gd name="T6" fmla="*/ 7 w 50"/>
                <a:gd name="T7" fmla="*/ 5 h 19"/>
                <a:gd name="T8" fmla="*/ 41 w 50"/>
                <a:gd name="T9" fmla="*/ 1 h 19"/>
                <a:gd name="T10" fmla="*/ 50 w 50"/>
                <a:gd name="T11" fmla="*/ 7 h 19"/>
                <a:gd name="T12" fmla="*/ 48 w 50"/>
                <a:gd name="T13" fmla="*/ 12 h 19"/>
                <a:gd name="T14" fmla="*/ 43 w 50"/>
                <a:gd name="T15" fmla="*/ 15 h 19"/>
                <a:gd name="T16" fmla="*/ 9 w 50"/>
                <a:gd name="T17" fmla="*/ 19 h 19"/>
                <a:gd name="T18" fmla="*/ 8 w 50"/>
                <a:gd name="T19" fmla="*/ 19 h 19"/>
                <a:gd name="T20" fmla="*/ 42 w 50"/>
                <a:gd name="T21" fmla="*/ 2 h 19"/>
                <a:gd name="T22" fmla="*/ 41 w 50"/>
                <a:gd name="T23" fmla="*/ 2 h 19"/>
                <a:gd name="T24" fmla="*/ 7 w 50"/>
                <a:gd name="T25" fmla="*/ 6 h 19"/>
                <a:gd name="T26" fmla="*/ 3 w 50"/>
                <a:gd name="T27" fmla="*/ 8 h 19"/>
                <a:gd name="T28" fmla="*/ 1 w 50"/>
                <a:gd name="T29" fmla="*/ 12 h 19"/>
                <a:gd name="T30" fmla="*/ 8 w 50"/>
                <a:gd name="T31" fmla="*/ 18 h 19"/>
                <a:gd name="T32" fmla="*/ 43 w 50"/>
                <a:gd name="T33" fmla="*/ 14 h 19"/>
                <a:gd name="T34" fmla="*/ 47 w 50"/>
                <a:gd name="T35" fmla="*/ 12 h 19"/>
                <a:gd name="T36" fmla="*/ 49 w 50"/>
                <a:gd name="T37" fmla="*/ 7 h 19"/>
                <a:gd name="T38" fmla="*/ 42 w 50"/>
                <a:gd name="T39" fmla="*/ 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0" h="19">
                  <a:moveTo>
                    <a:pt x="8" y="19"/>
                  </a:moveTo>
                  <a:cubicBezTo>
                    <a:pt x="4" y="19"/>
                    <a:pt x="0" y="16"/>
                    <a:pt x="0" y="13"/>
                  </a:cubicBezTo>
                  <a:cubicBezTo>
                    <a:pt x="0" y="11"/>
                    <a:pt x="0" y="9"/>
                    <a:pt x="2" y="7"/>
                  </a:cubicBezTo>
                  <a:cubicBezTo>
                    <a:pt x="3" y="6"/>
                    <a:pt x="5" y="5"/>
                    <a:pt x="7" y="5"/>
                  </a:cubicBezTo>
                  <a:cubicBezTo>
                    <a:pt x="41" y="1"/>
                    <a:pt x="41" y="1"/>
                    <a:pt x="41" y="1"/>
                  </a:cubicBezTo>
                  <a:cubicBezTo>
                    <a:pt x="45" y="0"/>
                    <a:pt x="49" y="3"/>
                    <a:pt x="50" y="7"/>
                  </a:cubicBezTo>
                  <a:cubicBezTo>
                    <a:pt x="50" y="9"/>
                    <a:pt x="49" y="11"/>
                    <a:pt x="48" y="12"/>
                  </a:cubicBezTo>
                  <a:cubicBezTo>
                    <a:pt x="47" y="14"/>
                    <a:pt x="45" y="15"/>
                    <a:pt x="43" y="15"/>
                  </a:cubicBezTo>
                  <a:cubicBezTo>
                    <a:pt x="9" y="19"/>
                    <a:pt x="9" y="19"/>
                    <a:pt x="9" y="19"/>
                  </a:cubicBezTo>
                  <a:cubicBezTo>
                    <a:pt x="8" y="19"/>
                    <a:pt x="8" y="19"/>
                    <a:pt x="8" y="19"/>
                  </a:cubicBezTo>
                  <a:close/>
                  <a:moveTo>
                    <a:pt x="42" y="2"/>
                  </a:moveTo>
                  <a:cubicBezTo>
                    <a:pt x="42" y="2"/>
                    <a:pt x="42" y="2"/>
                    <a:pt x="41" y="2"/>
                  </a:cubicBezTo>
                  <a:cubicBezTo>
                    <a:pt x="7" y="6"/>
                    <a:pt x="7" y="6"/>
                    <a:pt x="7" y="6"/>
                  </a:cubicBezTo>
                  <a:cubicBezTo>
                    <a:pt x="5" y="6"/>
                    <a:pt x="4" y="7"/>
                    <a:pt x="3" y="8"/>
                  </a:cubicBezTo>
                  <a:cubicBezTo>
                    <a:pt x="1" y="9"/>
                    <a:pt x="1" y="11"/>
                    <a:pt x="1" y="12"/>
                  </a:cubicBezTo>
                  <a:cubicBezTo>
                    <a:pt x="2" y="16"/>
                    <a:pt x="5" y="18"/>
                    <a:pt x="8" y="18"/>
                  </a:cubicBezTo>
                  <a:cubicBezTo>
                    <a:pt x="43" y="14"/>
                    <a:pt x="43" y="14"/>
                    <a:pt x="43" y="14"/>
                  </a:cubicBezTo>
                  <a:cubicBezTo>
                    <a:pt x="45" y="14"/>
                    <a:pt x="46" y="13"/>
                    <a:pt x="47" y="12"/>
                  </a:cubicBezTo>
                  <a:cubicBezTo>
                    <a:pt x="48" y="10"/>
                    <a:pt x="49" y="9"/>
                    <a:pt x="49" y="7"/>
                  </a:cubicBezTo>
                  <a:cubicBezTo>
                    <a:pt x="48" y="4"/>
                    <a:pt x="45" y="2"/>
                    <a:pt x="4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125" name="Freeform 31"/>
            <p:cNvSpPr>
              <a:spLocks noEditPoints="1"/>
            </p:cNvSpPr>
            <p:nvPr/>
          </p:nvSpPr>
          <p:spPr bwMode="auto">
            <a:xfrm>
              <a:off x="5676" y="2752"/>
              <a:ext cx="424" cy="371"/>
            </a:xfrm>
            <a:custGeom>
              <a:avLst/>
              <a:gdLst>
                <a:gd name="T0" fmla="*/ 153 w 178"/>
                <a:gd name="T1" fmla="*/ 137 h 155"/>
                <a:gd name="T2" fmla="*/ 157 w 178"/>
                <a:gd name="T3" fmla="*/ 137 h 155"/>
                <a:gd name="T4" fmla="*/ 165 w 178"/>
                <a:gd name="T5" fmla="*/ 138 h 155"/>
                <a:gd name="T6" fmla="*/ 168 w 178"/>
                <a:gd name="T7" fmla="*/ 139 h 155"/>
                <a:gd name="T8" fmla="*/ 176 w 178"/>
                <a:gd name="T9" fmla="*/ 135 h 155"/>
                <a:gd name="T10" fmla="*/ 172 w 178"/>
                <a:gd name="T11" fmla="*/ 128 h 155"/>
                <a:gd name="T12" fmla="*/ 166 w 178"/>
                <a:gd name="T13" fmla="*/ 105 h 155"/>
                <a:gd name="T14" fmla="*/ 134 w 178"/>
                <a:gd name="T15" fmla="*/ 34 h 155"/>
                <a:gd name="T16" fmla="*/ 95 w 178"/>
                <a:gd name="T17" fmla="*/ 2 h 155"/>
                <a:gd name="T18" fmla="*/ 94 w 178"/>
                <a:gd name="T19" fmla="*/ 0 h 155"/>
                <a:gd name="T20" fmla="*/ 58 w 178"/>
                <a:gd name="T21" fmla="*/ 4 h 155"/>
                <a:gd name="T22" fmla="*/ 35 w 178"/>
                <a:gd name="T23" fmla="*/ 37 h 155"/>
                <a:gd name="T24" fmla="*/ 21 w 178"/>
                <a:gd name="T25" fmla="*/ 133 h 155"/>
                <a:gd name="T26" fmla="*/ 15 w 178"/>
                <a:gd name="T27" fmla="*/ 148 h 155"/>
                <a:gd name="T28" fmla="*/ 15 w 178"/>
                <a:gd name="T29" fmla="*/ 153 h 155"/>
                <a:gd name="T30" fmla="*/ 24 w 178"/>
                <a:gd name="T31" fmla="*/ 153 h 155"/>
                <a:gd name="T32" fmla="*/ 36 w 178"/>
                <a:gd name="T33" fmla="*/ 150 h 155"/>
                <a:gd name="T34" fmla="*/ 36 w 178"/>
                <a:gd name="T35" fmla="*/ 150 h 155"/>
                <a:gd name="T36" fmla="*/ 36 w 178"/>
                <a:gd name="T37" fmla="*/ 150 h 155"/>
                <a:gd name="T38" fmla="*/ 68 w 178"/>
                <a:gd name="T39" fmla="*/ 153 h 155"/>
                <a:gd name="T40" fmla="*/ 153 w 178"/>
                <a:gd name="T41" fmla="*/ 137 h 155"/>
                <a:gd name="T42" fmla="*/ 67 w 178"/>
                <a:gd name="T43" fmla="*/ 57 h 155"/>
                <a:gd name="T44" fmla="*/ 81 w 178"/>
                <a:gd name="T45" fmla="*/ 50 h 155"/>
                <a:gd name="T46" fmla="*/ 80 w 178"/>
                <a:gd name="T47" fmla="*/ 42 h 155"/>
                <a:gd name="T48" fmla="*/ 86 w 178"/>
                <a:gd name="T49" fmla="*/ 41 h 155"/>
                <a:gd name="T50" fmla="*/ 88 w 178"/>
                <a:gd name="T51" fmla="*/ 49 h 155"/>
                <a:gd name="T52" fmla="*/ 102 w 178"/>
                <a:gd name="T53" fmla="*/ 50 h 155"/>
                <a:gd name="T54" fmla="*/ 100 w 178"/>
                <a:gd name="T55" fmla="*/ 55 h 155"/>
                <a:gd name="T56" fmla="*/ 75 w 178"/>
                <a:gd name="T57" fmla="*/ 62 h 155"/>
                <a:gd name="T58" fmla="*/ 92 w 178"/>
                <a:gd name="T59" fmla="*/ 70 h 155"/>
                <a:gd name="T60" fmla="*/ 106 w 178"/>
                <a:gd name="T61" fmla="*/ 92 h 155"/>
                <a:gd name="T62" fmla="*/ 93 w 178"/>
                <a:gd name="T63" fmla="*/ 98 h 155"/>
                <a:gd name="T64" fmla="*/ 94 w 178"/>
                <a:gd name="T65" fmla="*/ 106 h 155"/>
                <a:gd name="T66" fmla="*/ 87 w 178"/>
                <a:gd name="T67" fmla="*/ 107 h 155"/>
                <a:gd name="T68" fmla="*/ 86 w 178"/>
                <a:gd name="T69" fmla="*/ 99 h 155"/>
                <a:gd name="T70" fmla="*/ 69 w 178"/>
                <a:gd name="T71" fmla="*/ 97 h 155"/>
                <a:gd name="T72" fmla="*/ 70 w 178"/>
                <a:gd name="T73" fmla="*/ 92 h 155"/>
                <a:gd name="T74" fmla="*/ 97 w 178"/>
                <a:gd name="T75" fmla="*/ 90 h 155"/>
                <a:gd name="T76" fmla="*/ 93 w 178"/>
                <a:gd name="T77" fmla="*/ 78 h 155"/>
                <a:gd name="T78" fmla="*/ 78 w 178"/>
                <a:gd name="T79" fmla="*/ 74 h 155"/>
                <a:gd name="T80" fmla="*/ 67 w 178"/>
                <a:gd name="T81" fmla="*/ 5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8" h="155">
                  <a:moveTo>
                    <a:pt x="153" y="137"/>
                  </a:moveTo>
                  <a:cubicBezTo>
                    <a:pt x="153" y="137"/>
                    <a:pt x="154" y="137"/>
                    <a:pt x="157" y="137"/>
                  </a:cubicBezTo>
                  <a:cubicBezTo>
                    <a:pt x="160" y="137"/>
                    <a:pt x="162" y="137"/>
                    <a:pt x="165" y="138"/>
                  </a:cubicBezTo>
                  <a:cubicBezTo>
                    <a:pt x="165" y="138"/>
                    <a:pt x="166" y="139"/>
                    <a:pt x="168" y="139"/>
                  </a:cubicBezTo>
                  <a:cubicBezTo>
                    <a:pt x="172" y="139"/>
                    <a:pt x="174" y="137"/>
                    <a:pt x="176" y="135"/>
                  </a:cubicBezTo>
                  <a:cubicBezTo>
                    <a:pt x="176" y="135"/>
                    <a:pt x="178" y="132"/>
                    <a:pt x="172" y="128"/>
                  </a:cubicBezTo>
                  <a:cubicBezTo>
                    <a:pt x="172" y="128"/>
                    <a:pt x="162" y="123"/>
                    <a:pt x="166" y="105"/>
                  </a:cubicBezTo>
                  <a:cubicBezTo>
                    <a:pt x="166" y="105"/>
                    <a:pt x="171" y="57"/>
                    <a:pt x="134" y="34"/>
                  </a:cubicBezTo>
                  <a:cubicBezTo>
                    <a:pt x="133" y="33"/>
                    <a:pt x="96" y="10"/>
                    <a:pt x="95" y="2"/>
                  </a:cubicBezTo>
                  <a:cubicBezTo>
                    <a:pt x="95" y="2"/>
                    <a:pt x="95" y="1"/>
                    <a:pt x="94" y="0"/>
                  </a:cubicBezTo>
                  <a:cubicBezTo>
                    <a:pt x="58" y="4"/>
                    <a:pt x="58" y="4"/>
                    <a:pt x="58" y="4"/>
                  </a:cubicBezTo>
                  <a:cubicBezTo>
                    <a:pt x="54" y="12"/>
                    <a:pt x="46" y="24"/>
                    <a:pt x="35" y="37"/>
                  </a:cubicBezTo>
                  <a:cubicBezTo>
                    <a:pt x="35" y="37"/>
                    <a:pt x="0" y="78"/>
                    <a:pt x="21" y="133"/>
                  </a:cubicBezTo>
                  <a:cubicBezTo>
                    <a:pt x="21" y="134"/>
                    <a:pt x="22" y="137"/>
                    <a:pt x="15" y="148"/>
                  </a:cubicBezTo>
                  <a:cubicBezTo>
                    <a:pt x="15" y="148"/>
                    <a:pt x="14" y="151"/>
                    <a:pt x="15" y="153"/>
                  </a:cubicBezTo>
                  <a:cubicBezTo>
                    <a:pt x="16" y="155"/>
                    <a:pt x="19" y="155"/>
                    <a:pt x="24" y="153"/>
                  </a:cubicBezTo>
                  <a:cubicBezTo>
                    <a:pt x="24" y="153"/>
                    <a:pt x="28" y="151"/>
                    <a:pt x="36" y="150"/>
                  </a:cubicBezTo>
                  <a:cubicBezTo>
                    <a:pt x="36" y="150"/>
                    <a:pt x="36" y="150"/>
                    <a:pt x="36" y="150"/>
                  </a:cubicBezTo>
                  <a:cubicBezTo>
                    <a:pt x="36" y="150"/>
                    <a:pt x="36" y="150"/>
                    <a:pt x="36" y="150"/>
                  </a:cubicBezTo>
                  <a:cubicBezTo>
                    <a:pt x="36" y="150"/>
                    <a:pt x="49" y="153"/>
                    <a:pt x="68" y="153"/>
                  </a:cubicBezTo>
                  <a:cubicBezTo>
                    <a:pt x="88" y="153"/>
                    <a:pt x="119" y="150"/>
                    <a:pt x="153" y="137"/>
                  </a:cubicBezTo>
                  <a:close/>
                  <a:moveTo>
                    <a:pt x="67" y="57"/>
                  </a:moveTo>
                  <a:cubicBezTo>
                    <a:pt x="67" y="57"/>
                    <a:pt x="69" y="52"/>
                    <a:pt x="81" y="50"/>
                  </a:cubicBezTo>
                  <a:cubicBezTo>
                    <a:pt x="80" y="42"/>
                    <a:pt x="80" y="42"/>
                    <a:pt x="80" y="42"/>
                  </a:cubicBezTo>
                  <a:cubicBezTo>
                    <a:pt x="86" y="41"/>
                    <a:pt x="86" y="41"/>
                    <a:pt x="86" y="41"/>
                  </a:cubicBezTo>
                  <a:cubicBezTo>
                    <a:pt x="88" y="49"/>
                    <a:pt x="88" y="49"/>
                    <a:pt x="88" y="49"/>
                  </a:cubicBezTo>
                  <a:cubicBezTo>
                    <a:pt x="88" y="49"/>
                    <a:pt x="96" y="48"/>
                    <a:pt x="102" y="50"/>
                  </a:cubicBezTo>
                  <a:cubicBezTo>
                    <a:pt x="100" y="55"/>
                    <a:pt x="100" y="55"/>
                    <a:pt x="100" y="55"/>
                  </a:cubicBezTo>
                  <a:cubicBezTo>
                    <a:pt x="100" y="55"/>
                    <a:pt x="78" y="52"/>
                    <a:pt x="75" y="62"/>
                  </a:cubicBezTo>
                  <a:cubicBezTo>
                    <a:pt x="75" y="62"/>
                    <a:pt x="73" y="69"/>
                    <a:pt x="92" y="70"/>
                  </a:cubicBezTo>
                  <a:cubicBezTo>
                    <a:pt x="92" y="70"/>
                    <a:pt x="119" y="73"/>
                    <a:pt x="106" y="92"/>
                  </a:cubicBezTo>
                  <a:cubicBezTo>
                    <a:pt x="106" y="92"/>
                    <a:pt x="102" y="97"/>
                    <a:pt x="93" y="98"/>
                  </a:cubicBezTo>
                  <a:cubicBezTo>
                    <a:pt x="94" y="106"/>
                    <a:pt x="94" y="106"/>
                    <a:pt x="94" y="106"/>
                  </a:cubicBezTo>
                  <a:cubicBezTo>
                    <a:pt x="87" y="107"/>
                    <a:pt x="87" y="107"/>
                    <a:pt x="87" y="107"/>
                  </a:cubicBezTo>
                  <a:cubicBezTo>
                    <a:pt x="86" y="99"/>
                    <a:pt x="86" y="99"/>
                    <a:pt x="86" y="99"/>
                  </a:cubicBezTo>
                  <a:cubicBezTo>
                    <a:pt x="86" y="99"/>
                    <a:pt x="75" y="100"/>
                    <a:pt x="69" y="97"/>
                  </a:cubicBezTo>
                  <a:cubicBezTo>
                    <a:pt x="70" y="92"/>
                    <a:pt x="70" y="92"/>
                    <a:pt x="70" y="92"/>
                  </a:cubicBezTo>
                  <a:cubicBezTo>
                    <a:pt x="70" y="92"/>
                    <a:pt x="84" y="98"/>
                    <a:pt x="97" y="90"/>
                  </a:cubicBezTo>
                  <a:cubicBezTo>
                    <a:pt x="97" y="90"/>
                    <a:pt x="108" y="82"/>
                    <a:pt x="93" y="78"/>
                  </a:cubicBezTo>
                  <a:cubicBezTo>
                    <a:pt x="93" y="78"/>
                    <a:pt x="85" y="76"/>
                    <a:pt x="78" y="74"/>
                  </a:cubicBezTo>
                  <a:cubicBezTo>
                    <a:pt x="78" y="74"/>
                    <a:pt x="60" y="70"/>
                    <a:pt x="67" y="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126" name="Freeform 32"/>
            <p:cNvSpPr/>
            <p:nvPr/>
          </p:nvSpPr>
          <p:spPr bwMode="auto">
            <a:xfrm>
              <a:off x="6433" y="2606"/>
              <a:ext cx="176" cy="108"/>
            </a:xfrm>
            <a:custGeom>
              <a:avLst/>
              <a:gdLst>
                <a:gd name="T0" fmla="*/ 21 w 74"/>
                <a:gd name="T1" fmla="*/ 45 h 45"/>
                <a:gd name="T2" fmla="*/ 60 w 74"/>
                <a:gd name="T3" fmla="*/ 44 h 45"/>
                <a:gd name="T4" fmla="*/ 74 w 74"/>
                <a:gd name="T5" fmla="*/ 15 h 45"/>
                <a:gd name="T6" fmla="*/ 38 w 74"/>
                <a:gd name="T7" fmla="*/ 14 h 45"/>
                <a:gd name="T8" fmla="*/ 23 w 74"/>
                <a:gd name="T9" fmla="*/ 8 h 45"/>
                <a:gd name="T10" fmla="*/ 6 w 74"/>
                <a:gd name="T11" fmla="*/ 17 h 45"/>
                <a:gd name="T12" fmla="*/ 21 w 74"/>
                <a:gd name="T13" fmla="*/ 45 h 45"/>
              </a:gdLst>
              <a:ahLst/>
              <a:cxnLst>
                <a:cxn ang="0">
                  <a:pos x="T0" y="T1"/>
                </a:cxn>
                <a:cxn ang="0">
                  <a:pos x="T2" y="T3"/>
                </a:cxn>
                <a:cxn ang="0">
                  <a:pos x="T4" y="T5"/>
                </a:cxn>
                <a:cxn ang="0">
                  <a:pos x="T6" y="T7"/>
                </a:cxn>
                <a:cxn ang="0">
                  <a:pos x="T8" y="T9"/>
                </a:cxn>
                <a:cxn ang="0">
                  <a:pos x="T10" y="T11"/>
                </a:cxn>
                <a:cxn ang="0">
                  <a:pos x="T12" y="T13"/>
                </a:cxn>
              </a:cxnLst>
              <a:rect l="0" t="0" r="r" b="b"/>
              <a:pathLst>
                <a:path w="74" h="45">
                  <a:moveTo>
                    <a:pt x="21" y="45"/>
                  </a:moveTo>
                  <a:cubicBezTo>
                    <a:pt x="60" y="44"/>
                    <a:pt x="60" y="44"/>
                    <a:pt x="60" y="44"/>
                  </a:cubicBezTo>
                  <a:cubicBezTo>
                    <a:pt x="62" y="37"/>
                    <a:pt x="66" y="27"/>
                    <a:pt x="74" y="15"/>
                  </a:cubicBezTo>
                  <a:cubicBezTo>
                    <a:pt x="74" y="15"/>
                    <a:pt x="69" y="2"/>
                    <a:pt x="38" y="14"/>
                  </a:cubicBezTo>
                  <a:cubicBezTo>
                    <a:pt x="38" y="14"/>
                    <a:pt x="31" y="13"/>
                    <a:pt x="23" y="8"/>
                  </a:cubicBezTo>
                  <a:cubicBezTo>
                    <a:pt x="23" y="8"/>
                    <a:pt x="0" y="0"/>
                    <a:pt x="6" y="17"/>
                  </a:cubicBezTo>
                  <a:lnTo>
                    <a:pt x="21" y="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127" name="Freeform 33"/>
            <p:cNvSpPr>
              <a:spLocks noEditPoints="1"/>
            </p:cNvSpPr>
            <p:nvPr/>
          </p:nvSpPr>
          <p:spPr bwMode="auto">
            <a:xfrm>
              <a:off x="6442" y="2621"/>
              <a:ext cx="167" cy="95"/>
            </a:xfrm>
            <a:custGeom>
              <a:avLst/>
              <a:gdLst>
                <a:gd name="T0" fmla="*/ 17 w 70"/>
                <a:gd name="T1" fmla="*/ 40 h 40"/>
                <a:gd name="T2" fmla="*/ 2 w 70"/>
                <a:gd name="T3" fmla="*/ 11 h 40"/>
                <a:gd name="T4" fmla="*/ 2 w 70"/>
                <a:gd name="T5" fmla="*/ 2 h 40"/>
                <a:gd name="T6" fmla="*/ 9 w 70"/>
                <a:gd name="T7" fmla="*/ 0 h 40"/>
                <a:gd name="T8" fmla="*/ 19 w 70"/>
                <a:gd name="T9" fmla="*/ 1 h 40"/>
                <a:gd name="T10" fmla="*/ 19 w 70"/>
                <a:gd name="T11" fmla="*/ 1 h 40"/>
                <a:gd name="T12" fmla="*/ 34 w 70"/>
                <a:gd name="T13" fmla="*/ 8 h 40"/>
                <a:gd name="T14" fmla="*/ 56 w 70"/>
                <a:gd name="T15" fmla="*/ 2 h 40"/>
                <a:gd name="T16" fmla="*/ 70 w 70"/>
                <a:gd name="T17" fmla="*/ 9 h 40"/>
                <a:gd name="T18" fmla="*/ 70 w 70"/>
                <a:gd name="T19" fmla="*/ 9 h 40"/>
                <a:gd name="T20" fmla="*/ 70 w 70"/>
                <a:gd name="T21" fmla="*/ 10 h 40"/>
                <a:gd name="T22" fmla="*/ 56 w 70"/>
                <a:gd name="T23" fmla="*/ 39 h 40"/>
                <a:gd name="T24" fmla="*/ 56 w 70"/>
                <a:gd name="T25" fmla="*/ 39 h 40"/>
                <a:gd name="T26" fmla="*/ 17 w 70"/>
                <a:gd name="T27" fmla="*/ 40 h 40"/>
                <a:gd name="T28" fmla="*/ 9 w 70"/>
                <a:gd name="T29" fmla="*/ 1 h 40"/>
                <a:gd name="T30" fmla="*/ 3 w 70"/>
                <a:gd name="T31" fmla="*/ 3 h 40"/>
                <a:gd name="T32" fmla="*/ 3 w 70"/>
                <a:gd name="T33" fmla="*/ 11 h 40"/>
                <a:gd name="T34" fmla="*/ 17 w 70"/>
                <a:gd name="T35" fmla="*/ 39 h 40"/>
                <a:gd name="T36" fmla="*/ 55 w 70"/>
                <a:gd name="T37" fmla="*/ 38 h 40"/>
                <a:gd name="T38" fmla="*/ 69 w 70"/>
                <a:gd name="T39" fmla="*/ 9 h 40"/>
                <a:gd name="T40" fmla="*/ 56 w 70"/>
                <a:gd name="T41" fmla="*/ 4 h 40"/>
                <a:gd name="T42" fmla="*/ 34 w 70"/>
                <a:gd name="T43" fmla="*/ 9 h 40"/>
                <a:gd name="T44" fmla="*/ 34 w 70"/>
                <a:gd name="T45" fmla="*/ 9 h 40"/>
                <a:gd name="T46" fmla="*/ 34 w 70"/>
                <a:gd name="T47" fmla="*/ 9 h 40"/>
                <a:gd name="T48" fmla="*/ 18 w 70"/>
                <a:gd name="T49" fmla="*/ 2 h 40"/>
                <a:gd name="T50" fmla="*/ 9 w 70"/>
                <a:gd name="T51" fmla="*/ 1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0" h="40">
                  <a:moveTo>
                    <a:pt x="17" y="40"/>
                  </a:moveTo>
                  <a:cubicBezTo>
                    <a:pt x="2" y="11"/>
                    <a:pt x="2" y="11"/>
                    <a:pt x="2" y="11"/>
                  </a:cubicBezTo>
                  <a:cubicBezTo>
                    <a:pt x="0" y="7"/>
                    <a:pt x="0" y="4"/>
                    <a:pt x="2" y="2"/>
                  </a:cubicBezTo>
                  <a:cubicBezTo>
                    <a:pt x="3" y="0"/>
                    <a:pt x="5" y="0"/>
                    <a:pt x="9" y="0"/>
                  </a:cubicBezTo>
                  <a:cubicBezTo>
                    <a:pt x="14" y="0"/>
                    <a:pt x="19" y="1"/>
                    <a:pt x="19" y="1"/>
                  </a:cubicBezTo>
                  <a:cubicBezTo>
                    <a:pt x="19" y="1"/>
                    <a:pt x="19" y="1"/>
                    <a:pt x="19" y="1"/>
                  </a:cubicBezTo>
                  <a:cubicBezTo>
                    <a:pt x="26" y="6"/>
                    <a:pt x="33" y="8"/>
                    <a:pt x="34" y="8"/>
                  </a:cubicBezTo>
                  <a:cubicBezTo>
                    <a:pt x="43" y="4"/>
                    <a:pt x="50" y="2"/>
                    <a:pt x="56" y="2"/>
                  </a:cubicBezTo>
                  <a:cubicBezTo>
                    <a:pt x="68" y="2"/>
                    <a:pt x="70" y="9"/>
                    <a:pt x="70" y="9"/>
                  </a:cubicBezTo>
                  <a:cubicBezTo>
                    <a:pt x="70" y="9"/>
                    <a:pt x="70" y="9"/>
                    <a:pt x="70" y="9"/>
                  </a:cubicBezTo>
                  <a:cubicBezTo>
                    <a:pt x="70" y="10"/>
                    <a:pt x="70" y="10"/>
                    <a:pt x="70" y="10"/>
                  </a:cubicBezTo>
                  <a:cubicBezTo>
                    <a:pt x="64" y="20"/>
                    <a:pt x="59" y="30"/>
                    <a:pt x="56" y="39"/>
                  </a:cubicBezTo>
                  <a:cubicBezTo>
                    <a:pt x="56" y="39"/>
                    <a:pt x="56" y="39"/>
                    <a:pt x="56" y="39"/>
                  </a:cubicBezTo>
                  <a:lnTo>
                    <a:pt x="17" y="40"/>
                  </a:lnTo>
                  <a:close/>
                  <a:moveTo>
                    <a:pt x="9" y="1"/>
                  </a:moveTo>
                  <a:cubicBezTo>
                    <a:pt x="6" y="1"/>
                    <a:pt x="4" y="1"/>
                    <a:pt x="3" y="3"/>
                  </a:cubicBezTo>
                  <a:cubicBezTo>
                    <a:pt x="1" y="4"/>
                    <a:pt x="1" y="7"/>
                    <a:pt x="3" y="11"/>
                  </a:cubicBezTo>
                  <a:cubicBezTo>
                    <a:pt x="17" y="39"/>
                    <a:pt x="17" y="39"/>
                    <a:pt x="17" y="39"/>
                  </a:cubicBezTo>
                  <a:cubicBezTo>
                    <a:pt x="55" y="38"/>
                    <a:pt x="55" y="38"/>
                    <a:pt x="55" y="38"/>
                  </a:cubicBezTo>
                  <a:cubicBezTo>
                    <a:pt x="58" y="29"/>
                    <a:pt x="63" y="19"/>
                    <a:pt x="69" y="9"/>
                  </a:cubicBezTo>
                  <a:cubicBezTo>
                    <a:pt x="69" y="8"/>
                    <a:pt x="66" y="4"/>
                    <a:pt x="56" y="4"/>
                  </a:cubicBezTo>
                  <a:cubicBezTo>
                    <a:pt x="50" y="4"/>
                    <a:pt x="43" y="5"/>
                    <a:pt x="34" y="9"/>
                  </a:cubicBezTo>
                  <a:cubicBezTo>
                    <a:pt x="34" y="9"/>
                    <a:pt x="34" y="9"/>
                    <a:pt x="34" y="9"/>
                  </a:cubicBezTo>
                  <a:cubicBezTo>
                    <a:pt x="34" y="9"/>
                    <a:pt x="34" y="9"/>
                    <a:pt x="34" y="9"/>
                  </a:cubicBezTo>
                  <a:cubicBezTo>
                    <a:pt x="33" y="9"/>
                    <a:pt x="27" y="8"/>
                    <a:pt x="18" y="2"/>
                  </a:cubicBezTo>
                  <a:cubicBezTo>
                    <a:pt x="18" y="2"/>
                    <a:pt x="13" y="1"/>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128" name="Freeform 34"/>
            <p:cNvSpPr/>
            <p:nvPr/>
          </p:nvSpPr>
          <p:spPr bwMode="auto">
            <a:xfrm>
              <a:off x="6471" y="2721"/>
              <a:ext cx="114" cy="34"/>
            </a:xfrm>
            <a:custGeom>
              <a:avLst/>
              <a:gdLst>
                <a:gd name="T0" fmla="*/ 40 w 48"/>
                <a:gd name="T1" fmla="*/ 0 h 14"/>
                <a:gd name="T2" fmla="*/ 6 w 48"/>
                <a:gd name="T3" fmla="*/ 1 h 14"/>
                <a:gd name="T4" fmla="*/ 0 w 48"/>
                <a:gd name="T5" fmla="*/ 7 h 14"/>
                <a:gd name="T6" fmla="*/ 7 w 48"/>
                <a:gd name="T7" fmla="*/ 14 h 14"/>
                <a:gd name="T8" fmla="*/ 41 w 48"/>
                <a:gd name="T9" fmla="*/ 13 h 14"/>
                <a:gd name="T10" fmla="*/ 48 w 48"/>
                <a:gd name="T11" fmla="*/ 6 h 14"/>
                <a:gd name="T12" fmla="*/ 40 w 48"/>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48" h="14">
                  <a:moveTo>
                    <a:pt x="40" y="0"/>
                  </a:moveTo>
                  <a:cubicBezTo>
                    <a:pt x="6" y="1"/>
                    <a:pt x="6" y="1"/>
                    <a:pt x="6" y="1"/>
                  </a:cubicBezTo>
                  <a:cubicBezTo>
                    <a:pt x="3" y="1"/>
                    <a:pt x="0" y="4"/>
                    <a:pt x="0" y="7"/>
                  </a:cubicBezTo>
                  <a:cubicBezTo>
                    <a:pt x="0" y="11"/>
                    <a:pt x="3" y="14"/>
                    <a:pt x="7" y="14"/>
                  </a:cubicBezTo>
                  <a:cubicBezTo>
                    <a:pt x="41" y="13"/>
                    <a:pt x="41" y="13"/>
                    <a:pt x="41" y="13"/>
                  </a:cubicBezTo>
                  <a:cubicBezTo>
                    <a:pt x="45" y="12"/>
                    <a:pt x="48" y="10"/>
                    <a:pt x="48" y="6"/>
                  </a:cubicBezTo>
                  <a:cubicBezTo>
                    <a:pt x="47" y="2"/>
                    <a:pt x="44" y="0"/>
                    <a:pt x="4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129" name="Freeform 35"/>
            <p:cNvSpPr>
              <a:spLocks noEditPoints="1"/>
            </p:cNvSpPr>
            <p:nvPr/>
          </p:nvSpPr>
          <p:spPr bwMode="auto">
            <a:xfrm>
              <a:off x="6468" y="2719"/>
              <a:ext cx="117" cy="36"/>
            </a:xfrm>
            <a:custGeom>
              <a:avLst/>
              <a:gdLst>
                <a:gd name="T0" fmla="*/ 8 w 49"/>
                <a:gd name="T1" fmla="*/ 15 h 15"/>
                <a:gd name="T2" fmla="*/ 0 w 49"/>
                <a:gd name="T3" fmla="*/ 8 h 15"/>
                <a:gd name="T4" fmla="*/ 2 w 49"/>
                <a:gd name="T5" fmla="*/ 3 h 15"/>
                <a:gd name="T6" fmla="*/ 7 w 49"/>
                <a:gd name="T7" fmla="*/ 1 h 15"/>
                <a:gd name="T8" fmla="*/ 42 w 49"/>
                <a:gd name="T9" fmla="*/ 0 h 15"/>
                <a:gd name="T10" fmla="*/ 49 w 49"/>
                <a:gd name="T11" fmla="*/ 7 h 15"/>
                <a:gd name="T12" fmla="*/ 42 w 49"/>
                <a:gd name="T13" fmla="*/ 14 h 15"/>
                <a:gd name="T14" fmla="*/ 8 w 49"/>
                <a:gd name="T15" fmla="*/ 15 h 15"/>
                <a:gd name="T16" fmla="*/ 42 w 49"/>
                <a:gd name="T17" fmla="*/ 1 h 15"/>
                <a:gd name="T18" fmla="*/ 41 w 49"/>
                <a:gd name="T19" fmla="*/ 1 h 15"/>
                <a:gd name="T20" fmla="*/ 7 w 49"/>
                <a:gd name="T21" fmla="*/ 2 h 15"/>
                <a:gd name="T22" fmla="*/ 3 w 49"/>
                <a:gd name="T23" fmla="*/ 4 h 15"/>
                <a:gd name="T24" fmla="*/ 1 w 49"/>
                <a:gd name="T25" fmla="*/ 8 h 15"/>
                <a:gd name="T26" fmla="*/ 8 w 49"/>
                <a:gd name="T27" fmla="*/ 14 h 15"/>
                <a:gd name="T28" fmla="*/ 8 w 49"/>
                <a:gd name="T29" fmla="*/ 14 h 15"/>
                <a:gd name="T30" fmla="*/ 42 w 49"/>
                <a:gd name="T31" fmla="*/ 13 h 15"/>
                <a:gd name="T32" fmla="*/ 48 w 49"/>
                <a:gd name="T33" fmla="*/ 7 h 15"/>
                <a:gd name="T34" fmla="*/ 42 w 49"/>
                <a:gd name="T35" fmla="*/ 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 h="15">
                  <a:moveTo>
                    <a:pt x="8" y="15"/>
                  </a:moveTo>
                  <a:cubicBezTo>
                    <a:pt x="4" y="15"/>
                    <a:pt x="0" y="12"/>
                    <a:pt x="0" y="8"/>
                  </a:cubicBezTo>
                  <a:cubicBezTo>
                    <a:pt x="0" y="6"/>
                    <a:pt x="1" y="5"/>
                    <a:pt x="2" y="3"/>
                  </a:cubicBezTo>
                  <a:cubicBezTo>
                    <a:pt x="4" y="2"/>
                    <a:pt x="5" y="1"/>
                    <a:pt x="7" y="1"/>
                  </a:cubicBezTo>
                  <a:cubicBezTo>
                    <a:pt x="42" y="0"/>
                    <a:pt x="42" y="0"/>
                    <a:pt x="42" y="0"/>
                  </a:cubicBezTo>
                  <a:cubicBezTo>
                    <a:pt x="46" y="0"/>
                    <a:pt x="49" y="3"/>
                    <a:pt x="49" y="7"/>
                  </a:cubicBezTo>
                  <a:cubicBezTo>
                    <a:pt x="49" y="11"/>
                    <a:pt x="46" y="14"/>
                    <a:pt x="42" y="14"/>
                  </a:cubicBezTo>
                  <a:lnTo>
                    <a:pt x="8" y="15"/>
                  </a:lnTo>
                  <a:close/>
                  <a:moveTo>
                    <a:pt x="42" y="1"/>
                  </a:moveTo>
                  <a:cubicBezTo>
                    <a:pt x="41" y="1"/>
                    <a:pt x="41" y="1"/>
                    <a:pt x="41" y="1"/>
                  </a:cubicBezTo>
                  <a:cubicBezTo>
                    <a:pt x="7" y="2"/>
                    <a:pt x="7" y="2"/>
                    <a:pt x="7" y="2"/>
                  </a:cubicBezTo>
                  <a:cubicBezTo>
                    <a:pt x="6" y="2"/>
                    <a:pt x="4" y="3"/>
                    <a:pt x="3" y="4"/>
                  </a:cubicBezTo>
                  <a:cubicBezTo>
                    <a:pt x="2" y="5"/>
                    <a:pt x="1" y="7"/>
                    <a:pt x="1" y="8"/>
                  </a:cubicBezTo>
                  <a:cubicBezTo>
                    <a:pt x="1" y="12"/>
                    <a:pt x="4" y="14"/>
                    <a:pt x="8" y="14"/>
                  </a:cubicBezTo>
                  <a:cubicBezTo>
                    <a:pt x="8" y="14"/>
                    <a:pt x="8" y="14"/>
                    <a:pt x="8" y="14"/>
                  </a:cubicBezTo>
                  <a:cubicBezTo>
                    <a:pt x="42" y="13"/>
                    <a:pt x="42" y="13"/>
                    <a:pt x="42" y="13"/>
                  </a:cubicBezTo>
                  <a:cubicBezTo>
                    <a:pt x="45" y="13"/>
                    <a:pt x="48" y="10"/>
                    <a:pt x="48" y="7"/>
                  </a:cubicBezTo>
                  <a:cubicBezTo>
                    <a:pt x="48" y="4"/>
                    <a:pt x="45" y="1"/>
                    <a:pt x="4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130" name="Freeform 36"/>
            <p:cNvSpPr>
              <a:spLocks noEditPoints="1"/>
            </p:cNvSpPr>
            <p:nvPr/>
          </p:nvSpPr>
          <p:spPr bwMode="auto">
            <a:xfrm>
              <a:off x="6335" y="2762"/>
              <a:ext cx="402" cy="354"/>
            </a:xfrm>
            <a:custGeom>
              <a:avLst/>
              <a:gdLst>
                <a:gd name="T0" fmla="*/ 163 w 169"/>
                <a:gd name="T1" fmla="*/ 131 h 148"/>
                <a:gd name="T2" fmla="*/ 159 w 169"/>
                <a:gd name="T3" fmla="*/ 108 h 148"/>
                <a:gd name="T4" fmla="*/ 135 w 169"/>
                <a:gd name="T5" fmla="*/ 36 h 148"/>
                <a:gd name="T6" fmla="*/ 99 w 169"/>
                <a:gd name="T7" fmla="*/ 2 h 148"/>
                <a:gd name="T8" fmla="*/ 99 w 169"/>
                <a:gd name="T9" fmla="*/ 0 h 148"/>
                <a:gd name="T10" fmla="*/ 63 w 169"/>
                <a:gd name="T11" fmla="*/ 1 h 148"/>
                <a:gd name="T12" fmla="*/ 38 w 169"/>
                <a:gd name="T13" fmla="*/ 31 h 148"/>
                <a:gd name="T14" fmla="*/ 15 w 169"/>
                <a:gd name="T15" fmla="*/ 124 h 148"/>
                <a:gd name="T16" fmla="*/ 8 w 169"/>
                <a:gd name="T17" fmla="*/ 139 h 148"/>
                <a:gd name="T18" fmla="*/ 8 w 169"/>
                <a:gd name="T19" fmla="*/ 139 h 148"/>
                <a:gd name="T20" fmla="*/ 7 w 169"/>
                <a:gd name="T21" fmla="*/ 143 h 148"/>
                <a:gd name="T22" fmla="*/ 16 w 169"/>
                <a:gd name="T23" fmla="*/ 144 h 148"/>
                <a:gd name="T24" fmla="*/ 28 w 169"/>
                <a:gd name="T25" fmla="*/ 142 h 148"/>
                <a:gd name="T26" fmla="*/ 28 w 169"/>
                <a:gd name="T27" fmla="*/ 142 h 148"/>
                <a:gd name="T28" fmla="*/ 29 w 169"/>
                <a:gd name="T29" fmla="*/ 142 h 148"/>
                <a:gd name="T30" fmla="*/ 78 w 169"/>
                <a:gd name="T31" fmla="*/ 148 h 148"/>
                <a:gd name="T32" fmla="*/ 143 w 169"/>
                <a:gd name="T33" fmla="*/ 139 h 148"/>
                <a:gd name="T34" fmla="*/ 155 w 169"/>
                <a:gd name="T35" fmla="*/ 141 h 148"/>
                <a:gd name="T36" fmla="*/ 159 w 169"/>
                <a:gd name="T37" fmla="*/ 142 h 148"/>
                <a:gd name="T38" fmla="*/ 167 w 169"/>
                <a:gd name="T39" fmla="*/ 138 h 148"/>
                <a:gd name="T40" fmla="*/ 163 w 169"/>
                <a:gd name="T41" fmla="*/ 131 h 148"/>
                <a:gd name="T42" fmla="*/ 107 w 169"/>
                <a:gd name="T43" fmla="*/ 101 h 148"/>
                <a:gd name="T44" fmla="*/ 56 w 169"/>
                <a:gd name="T45" fmla="*/ 100 h 148"/>
                <a:gd name="T46" fmla="*/ 56 w 169"/>
                <a:gd name="T47" fmla="*/ 96 h 148"/>
                <a:gd name="T48" fmla="*/ 70 w 169"/>
                <a:gd name="T49" fmla="*/ 79 h 148"/>
                <a:gd name="T50" fmla="*/ 70 w 169"/>
                <a:gd name="T51" fmla="*/ 73 h 148"/>
                <a:gd name="T52" fmla="*/ 57 w 169"/>
                <a:gd name="T53" fmla="*/ 73 h 148"/>
                <a:gd name="T54" fmla="*/ 57 w 169"/>
                <a:gd name="T55" fmla="*/ 67 h 148"/>
                <a:gd name="T56" fmla="*/ 68 w 169"/>
                <a:gd name="T57" fmla="*/ 67 h 148"/>
                <a:gd name="T58" fmla="*/ 67 w 169"/>
                <a:gd name="T59" fmla="*/ 57 h 148"/>
                <a:gd name="T60" fmla="*/ 91 w 169"/>
                <a:gd name="T61" fmla="*/ 39 h 148"/>
                <a:gd name="T62" fmla="*/ 104 w 169"/>
                <a:gd name="T63" fmla="*/ 41 h 148"/>
                <a:gd name="T64" fmla="*/ 102 w 169"/>
                <a:gd name="T65" fmla="*/ 47 h 148"/>
                <a:gd name="T66" fmla="*/ 91 w 169"/>
                <a:gd name="T67" fmla="*/ 45 h 148"/>
                <a:gd name="T68" fmla="*/ 77 w 169"/>
                <a:gd name="T69" fmla="*/ 57 h 148"/>
                <a:gd name="T70" fmla="*/ 79 w 169"/>
                <a:gd name="T71" fmla="*/ 67 h 148"/>
                <a:gd name="T72" fmla="*/ 97 w 169"/>
                <a:gd name="T73" fmla="*/ 67 h 148"/>
                <a:gd name="T74" fmla="*/ 96 w 169"/>
                <a:gd name="T75" fmla="*/ 73 h 148"/>
                <a:gd name="T76" fmla="*/ 80 w 169"/>
                <a:gd name="T77" fmla="*/ 73 h 148"/>
                <a:gd name="T78" fmla="*/ 79 w 169"/>
                <a:gd name="T79" fmla="*/ 83 h 148"/>
                <a:gd name="T80" fmla="*/ 71 w 169"/>
                <a:gd name="T81" fmla="*/ 93 h 148"/>
                <a:gd name="T82" fmla="*/ 71 w 169"/>
                <a:gd name="T83" fmla="*/ 94 h 148"/>
                <a:gd name="T84" fmla="*/ 107 w 169"/>
                <a:gd name="T85" fmla="*/ 94 h 148"/>
                <a:gd name="T86" fmla="*/ 107 w 169"/>
                <a:gd name="T87" fmla="*/ 10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9" h="148">
                  <a:moveTo>
                    <a:pt x="163" y="131"/>
                  </a:moveTo>
                  <a:cubicBezTo>
                    <a:pt x="163" y="131"/>
                    <a:pt x="154" y="125"/>
                    <a:pt x="159" y="108"/>
                  </a:cubicBezTo>
                  <a:cubicBezTo>
                    <a:pt x="159" y="108"/>
                    <a:pt x="168" y="62"/>
                    <a:pt x="135" y="36"/>
                  </a:cubicBezTo>
                  <a:cubicBezTo>
                    <a:pt x="133" y="35"/>
                    <a:pt x="100" y="10"/>
                    <a:pt x="99" y="2"/>
                  </a:cubicBezTo>
                  <a:cubicBezTo>
                    <a:pt x="99" y="2"/>
                    <a:pt x="99" y="1"/>
                    <a:pt x="99" y="0"/>
                  </a:cubicBezTo>
                  <a:cubicBezTo>
                    <a:pt x="63" y="1"/>
                    <a:pt x="63" y="1"/>
                    <a:pt x="63" y="1"/>
                  </a:cubicBezTo>
                  <a:cubicBezTo>
                    <a:pt x="58" y="9"/>
                    <a:pt x="50" y="19"/>
                    <a:pt x="38" y="31"/>
                  </a:cubicBezTo>
                  <a:cubicBezTo>
                    <a:pt x="37" y="32"/>
                    <a:pt x="0" y="69"/>
                    <a:pt x="15" y="124"/>
                  </a:cubicBezTo>
                  <a:cubicBezTo>
                    <a:pt x="15" y="125"/>
                    <a:pt x="16" y="128"/>
                    <a:pt x="8" y="139"/>
                  </a:cubicBezTo>
                  <a:cubicBezTo>
                    <a:pt x="8" y="139"/>
                    <a:pt x="8" y="139"/>
                    <a:pt x="8" y="139"/>
                  </a:cubicBezTo>
                  <a:cubicBezTo>
                    <a:pt x="8" y="139"/>
                    <a:pt x="6" y="142"/>
                    <a:pt x="7" y="143"/>
                  </a:cubicBezTo>
                  <a:cubicBezTo>
                    <a:pt x="9" y="145"/>
                    <a:pt x="12" y="145"/>
                    <a:pt x="16" y="144"/>
                  </a:cubicBezTo>
                  <a:cubicBezTo>
                    <a:pt x="16" y="144"/>
                    <a:pt x="21" y="143"/>
                    <a:pt x="28" y="142"/>
                  </a:cubicBezTo>
                  <a:cubicBezTo>
                    <a:pt x="28" y="142"/>
                    <a:pt x="28" y="142"/>
                    <a:pt x="28" y="142"/>
                  </a:cubicBezTo>
                  <a:cubicBezTo>
                    <a:pt x="29" y="142"/>
                    <a:pt x="29" y="142"/>
                    <a:pt x="29" y="142"/>
                  </a:cubicBezTo>
                  <a:cubicBezTo>
                    <a:pt x="29" y="142"/>
                    <a:pt x="48" y="148"/>
                    <a:pt x="78" y="148"/>
                  </a:cubicBezTo>
                  <a:cubicBezTo>
                    <a:pt x="100" y="148"/>
                    <a:pt x="122" y="145"/>
                    <a:pt x="143" y="139"/>
                  </a:cubicBezTo>
                  <a:cubicBezTo>
                    <a:pt x="143" y="139"/>
                    <a:pt x="149" y="138"/>
                    <a:pt x="155" y="141"/>
                  </a:cubicBezTo>
                  <a:cubicBezTo>
                    <a:pt x="155" y="141"/>
                    <a:pt x="157" y="142"/>
                    <a:pt x="159" y="142"/>
                  </a:cubicBezTo>
                  <a:cubicBezTo>
                    <a:pt x="162" y="142"/>
                    <a:pt x="165" y="140"/>
                    <a:pt x="167" y="138"/>
                  </a:cubicBezTo>
                  <a:cubicBezTo>
                    <a:pt x="167" y="138"/>
                    <a:pt x="169" y="135"/>
                    <a:pt x="163" y="131"/>
                  </a:cubicBezTo>
                  <a:close/>
                  <a:moveTo>
                    <a:pt x="107" y="101"/>
                  </a:moveTo>
                  <a:cubicBezTo>
                    <a:pt x="56" y="100"/>
                    <a:pt x="56" y="100"/>
                    <a:pt x="56" y="100"/>
                  </a:cubicBezTo>
                  <a:cubicBezTo>
                    <a:pt x="56" y="96"/>
                    <a:pt x="56" y="96"/>
                    <a:pt x="56" y="96"/>
                  </a:cubicBezTo>
                  <a:cubicBezTo>
                    <a:pt x="64" y="93"/>
                    <a:pt x="70" y="86"/>
                    <a:pt x="70" y="79"/>
                  </a:cubicBezTo>
                  <a:cubicBezTo>
                    <a:pt x="70" y="77"/>
                    <a:pt x="70" y="75"/>
                    <a:pt x="70" y="73"/>
                  </a:cubicBezTo>
                  <a:cubicBezTo>
                    <a:pt x="57" y="73"/>
                    <a:pt x="57" y="73"/>
                    <a:pt x="57" y="73"/>
                  </a:cubicBezTo>
                  <a:cubicBezTo>
                    <a:pt x="57" y="67"/>
                    <a:pt x="57" y="67"/>
                    <a:pt x="57" y="67"/>
                  </a:cubicBezTo>
                  <a:cubicBezTo>
                    <a:pt x="68" y="67"/>
                    <a:pt x="68" y="67"/>
                    <a:pt x="68" y="67"/>
                  </a:cubicBezTo>
                  <a:cubicBezTo>
                    <a:pt x="68" y="64"/>
                    <a:pt x="67" y="61"/>
                    <a:pt x="67" y="57"/>
                  </a:cubicBezTo>
                  <a:cubicBezTo>
                    <a:pt x="67" y="46"/>
                    <a:pt x="77" y="39"/>
                    <a:pt x="91" y="39"/>
                  </a:cubicBezTo>
                  <a:cubicBezTo>
                    <a:pt x="97" y="39"/>
                    <a:pt x="102" y="40"/>
                    <a:pt x="104" y="41"/>
                  </a:cubicBezTo>
                  <a:cubicBezTo>
                    <a:pt x="102" y="47"/>
                    <a:pt x="102" y="47"/>
                    <a:pt x="102" y="47"/>
                  </a:cubicBezTo>
                  <a:cubicBezTo>
                    <a:pt x="100" y="46"/>
                    <a:pt x="96" y="45"/>
                    <a:pt x="91" y="45"/>
                  </a:cubicBezTo>
                  <a:cubicBezTo>
                    <a:pt x="81" y="45"/>
                    <a:pt x="77" y="50"/>
                    <a:pt x="77" y="57"/>
                  </a:cubicBezTo>
                  <a:cubicBezTo>
                    <a:pt x="77" y="61"/>
                    <a:pt x="78" y="64"/>
                    <a:pt x="79" y="67"/>
                  </a:cubicBezTo>
                  <a:cubicBezTo>
                    <a:pt x="97" y="67"/>
                    <a:pt x="97" y="67"/>
                    <a:pt x="97" y="67"/>
                  </a:cubicBezTo>
                  <a:cubicBezTo>
                    <a:pt x="96" y="73"/>
                    <a:pt x="96" y="73"/>
                    <a:pt x="96" y="73"/>
                  </a:cubicBezTo>
                  <a:cubicBezTo>
                    <a:pt x="80" y="73"/>
                    <a:pt x="80" y="73"/>
                    <a:pt x="80" y="73"/>
                  </a:cubicBezTo>
                  <a:cubicBezTo>
                    <a:pt x="80" y="76"/>
                    <a:pt x="80" y="80"/>
                    <a:pt x="79" y="83"/>
                  </a:cubicBezTo>
                  <a:cubicBezTo>
                    <a:pt x="78" y="87"/>
                    <a:pt x="75" y="91"/>
                    <a:pt x="71" y="93"/>
                  </a:cubicBezTo>
                  <a:cubicBezTo>
                    <a:pt x="71" y="94"/>
                    <a:pt x="71" y="94"/>
                    <a:pt x="71" y="94"/>
                  </a:cubicBezTo>
                  <a:cubicBezTo>
                    <a:pt x="107" y="94"/>
                    <a:pt x="107" y="94"/>
                    <a:pt x="107" y="94"/>
                  </a:cubicBezTo>
                  <a:lnTo>
                    <a:pt x="107" y="10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131" name="Freeform 37"/>
            <p:cNvSpPr/>
            <p:nvPr/>
          </p:nvSpPr>
          <p:spPr bwMode="auto">
            <a:xfrm>
              <a:off x="6147" y="2633"/>
              <a:ext cx="129" cy="81"/>
            </a:xfrm>
            <a:custGeom>
              <a:avLst/>
              <a:gdLst>
                <a:gd name="T0" fmla="*/ 14 w 54"/>
                <a:gd name="T1" fmla="*/ 34 h 34"/>
                <a:gd name="T2" fmla="*/ 43 w 54"/>
                <a:gd name="T3" fmla="*/ 34 h 34"/>
                <a:gd name="T4" fmla="*/ 54 w 54"/>
                <a:gd name="T5" fmla="*/ 13 h 34"/>
                <a:gd name="T6" fmla="*/ 28 w 54"/>
                <a:gd name="T7" fmla="*/ 12 h 34"/>
                <a:gd name="T8" fmla="*/ 16 w 54"/>
                <a:gd name="T9" fmla="*/ 6 h 34"/>
                <a:gd name="T10" fmla="*/ 4 w 54"/>
                <a:gd name="T11" fmla="*/ 13 h 34"/>
                <a:gd name="T12" fmla="*/ 14 w 54"/>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54" h="34">
                  <a:moveTo>
                    <a:pt x="14" y="34"/>
                  </a:moveTo>
                  <a:cubicBezTo>
                    <a:pt x="43" y="34"/>
                    <a:pt x="43" y="34"/>
                    <a:pt x="43" y="34"/>
                  </a:cubicBezTo>
                  <a:cubicBezTo>
                    <a:pt x="45" y="29"/>
                    <a:pt x="48" y="22"/>
                    <a:pt x="54" y="13"/>
                  </a:cubicBezTo>
                  <a:cubicBezTo>
                    <a:pt x="54" y="13"/>
                    <a:pt x="51" y="3"/>
                    <a:pt x="28" y="12"/>
                  </a:cubicBezTo>
                  <a:cubicBezTo>
                    <a:pt x="28" y="12"/>
                    <a:pt x="22" y="11"/>
                    <a:pt x="16" y="6"/>
                  </a:cubicBezTo>
                  <a:cubicBezTo>
                    <a:pt x="16" y="6"/>
                    <a:pt x="0" y="0"/>
                    <a:pt x="4" y="13"/>
                  </a:cubicBezTo>
                  <a:lnTo>
                    <a:pt x="14" y="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132" name="Freeform 38"/>
            <p:cNvSpPr>
              <a:spLocks noEditPoints="1"/>
            </p:cNvSpPr>
            <p:nvPr/>
          </p:nvSpPr>
          <p:spPr bwMode="auto">
            <a:xfrm>
              <a:off x="6152" y="2642"/>
              <a:ext cx="126" cy="74"/>
            </a:xfrm>
            <a:custGeom>
              <a:avLst/>
              <a:gdLst>
                <a:gd name="T0" fmla="*/ 12 w 53"/>
                <a:gd name="T1" fmla="*/ 31 h 31"/>
                <a:gd name="T2" fmla="*/ 1 w 53"/>
                <a:gd name="T3" fmla="*/ 9 h 31"/>
                <a:gd name="T4" fmla="*/ 2 w 53"/>
                <a:gd name="T5" fmla="*/ 2 h 31"/>
                <a:gd name="T6" fmla="*/ 7 w 53"/>
                <a:gd name="T7" fmla="*/ 0 h 31"/>
                <a:gd name="T8" fmla="*/ 15 w 53"/>
                <a:gd name="T9" fmla="*/ 2 h 31"/>
                <a:gd name="T10" fmla="*/ 15 w 53"/>
                <a:gd name="T11" fmla="*/ 2 h 31"/>
                <a:gd name="T12" fmla="*/ 25 w 53"/>
                <a:gd name="T13" fmla="*/ 7 h 31"/>
                <a:gd name="T14" fmla="*/ 42 w 53"/>
                <a:gd name="T15" fmla="*/ 3 h 31"/>
                <a:gd name="T16" fmla="*/ 53 w 53"/>
                <a:gd name="T17" fmla="*/ 9 h 31"/>
                <a:gd name="T18" fmla="*/ 53 w 53"/>
                <a:gd name="T19" fmla="*/ 9 h 31"/>
                <a:gd name="T20" fmla="*/ 53 w 53"/>
                <a:gd name="T21" fmla="*/ 9 h 31"/>
                <a:gd name="T22" fmla="*/ 42 w 53"/>
                <a:gd name="T23" fmla="*/ 31 h 31"/>
                <a:gd name="T24" fmla="*/ 42 w 53"/>
                <a:gd name="T25" fmla="*/ 31 h 31"/>
                <a:gd name="T26" fmla="*/ 12 w 53"/>
                <a:gd name="T27" fmla="*/ 31 h 31"/>
                <a:gd name="T28" fmla="*/ 7 w 53"/>
                <a:gd name="T29" fmla="*/ 1 h 31"/>
                <a:gd name="T30" fmla="*/ 2 w 53"/>
                <a:gd name="T31" fmla="*/ 3 h 31"/>
                <a:gd name="T32" fmla="*/ 2 w 53"/>
                <a:gd name="T33" fmla="*/ 9 h 31"/>
                <a:gd name="T34" fmla="*/ 13 w 53"/>
                <a:gd name="T35" fmla="*/ 30 h 31"/>
                <a:gd name="T36" fmla="*/ 41 w 53"/>
                <a:gd name="T37" fmla="*/ 30 h 31"/>
                <a:gd name="T38" fmla="*/ 52 w 53"/>
                <a:gd name="T39" fmla="*/ 9 h 31"/>
                <a:gd name="T40" fmla="*/ 42 w 53"/>
                <a:gd name="T41" fmla="*/ 4 h 31"/>
                <a:gd name="T42" fmla="*/ 26 w 53"/>
                <a:gd name="T43" fmla="*/ 8 h 31"/>
                <a:gd name="T44" fmla="*/ 26 w 53"/>
                <a:gd name="T45" fmla="*/ 8 h 31"/>
                <a:gd name="T46" fmla="*/ 25 w 53"/>
                <a:gd name="T47" fmla="*/ 8 h 31"/>
                <a:gd name="T48" fmla="*/ 14 w 53"/>
                <a:gd name="T49" fmla="*/ 3 h 31"/>
                <a:gd name="T50" fmla="*/ 7 w 53"/>
                <a:gd name="T51" fmla="*/ 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3" h="31">
                  <a:moveTo>
                    <a:pt x="12" y="31"/>
                  </a:moveTo>
                  <a:cubicBezTo>
                    <a:pt x="1" y="9"/>
                    <a:pt x="1" y="9"/>
                    <a:pt x="1" y="9"/>
                  </a:cubicBezTo>
                  <a:cubicBezTo>
                    <a:pt x="0" y="6"/>
                    <a:pt x="0" y="4"/>
                    <a:pt x="2" y="2"/>
                  </a:cubicBezTo>
                  <a:cubicBezTo>
                    <a:pt x="3" y="1"/>
                    <a:pt x="4" y="0"/>
                    <a:pt x="7" y="0"/>
                  </a:cubicBezTo>
                  <a:cubicBezTo>
                    <a:pt x="10" y="0"/>
                    <a:pt x="14" y="2"/>
                    <a:pt x="15" y="2"/>
                  </a:cubicBezTo>
                  <a:cubicBezTo>
                    <a:pt x="15" y="2"/>
                    <a:pt x="15" y="2"/>
                    <a:pt x="15" y="2"/>
                  </a:cubicBezTo>
                  <a:cubicBezTo>
                    <a:pt x="20" y="6"/>
                    <a:pt x="25" y="7"/>
                    <a:pt x="25" y="7"/>
                  </a:cubicBezTo>
                  <a:cubicBezTo>
                    <a:pt x="32" y="5"/>
                    <a:pt x="37" y="3"/>
                    <a:pt x="42" y="3"/>
                  </a:cubicBezTo>
                  <a:cubicBezTo>
                    <a:pt x="51" y="3"/>
                    <a:pt x="53" y="9"/>
                    <a:pt x="53" y="9"/>
                  </a:cubicBezTo>
                  <a:cubicBezTo>
                    <a:pt x="53" y="9"/>
                    <a:pt x="53" y="9"/>
                    <a:pt x="53" y="9"/>
                  </a:cubicBezTo>
                  <a:cubicBezTo>
                    <a:pt x="53" y="9"/>
                    <a:pt x="53" y="9"/>
                    <a:pt x="53" y="9"/>
                  </a:cubicBezTo>
                  <a:cubicBezTo>
                    <a:pt x="48" y="17"/>
                    <a:pt x="44" y="24"/>
                    <a:pt x="42" y="31"/>
                  </a:cubicBezTo>
                  <a:cubicBezTo>
                    <a:pt x="42" y="31"/>
                    <a:pt x="42" y="31"/>
                    <a:pt x="42" y="31"/>
                  </a:cubicBezTo>
                  <a:lnTo>
                    <a:pt x="12" y="31"/>
                  </a:lnTo>
                  <a:close/>
                  <a:moveTo>
                    <a:pt x="7" y="1"/>
                  </a:moveTo>
                  <a:cubicBezTo>
                    <a:pt x="5" y="1"/>
                    <a:pt x="3" y="2"/>
                    <a:pt x="2" y="3"/>
                  </a:cubicBezTo>
                  <a:cubicBezTo>
                    <a:pt x="1" y="4"/>
                    <a:pt x="1" y="6"/>
                    <a:pt x="2" y="9"/>
                  </a:cubicBezTo>
                  <a:cubicBezTo>
                    <a:pt x="13" y="30"/>
                    <a:pt x="13" y="30"/>
                    <a:pt x="13" y="30"/>
                  </a:cubicBezTo>
                  <a:cubicBezTo>
                    <a:pt x="41" y="30"/>
                    <a:pt x="41" y="30"/>
                    <a:pt x="41" y="30"/>
                  </a:cubicBezTo>
                  <a:cubicBezTo>
                    <a:pt x="43" y="23"/>
                    <a:pt x="47" y="16"/>
                    <a:pt x="52" y="9"/>
                  </a:cubicBezTo>
                  <a:cubicBezTo>
                    <a:pt x="51" y="8"/>
                    <a:pt x="49" y="4"/>
                    <a:pt x="42" y="4"/>
                  </a:cubicBezTo>
                  <a:cubicBezTo>
                    <a:pt x="37" y="4"/>
                    <a:pt x="32" y="6"/>
                    <a:pt x="26" y="8"/>
                  </a:cubicBezTo>
                  <a:cubicBezTo>
                    <a:pt x="26" y="8"/>
                    <a:pt x="26" y="8"/>
                    <a:pt x="26" y="8"/>
                  </a:cubicBezTo>
                  <a:cubicBezTo>
                    <a:pt x="25" y="8"/>
                    <a:pt x="25" y="8"/>
                    <a:pt x="25" y="8"/>
                  </a:cubicBezTo>
                  <a:cubicBezTo>
                    <a:pt x="25" y="8"/>
                    <a:pt x="20" y="7"/>
                    <a:pt x="14" y="3"/>
                  </a:cubicBezTo>
                  <a:cubicBezTo>
                    <a:pt x="14" y="3"/>
                    <a:pt x="10" y="1"/>
                    <a:pt x="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133" name="Freeform 39"/>
            <p:cNvSpPr/>
            <p:nvPr/>
          </p:nvSpPr>
          <p:spPr bwMode="auto">
            <a:xfrm>
              <a:off x="6171" y="2721"/>
              <a:ext cx="86" cy="24"/>
            </a:xfrm>
            <a:custGeom>
              <a:avLst/>
              <a:gdLst>
                <a:gd name="T0" fmla="*/ 31 w 36"/>
                <a:gd name="T1" fmla="*/ 0 h 10"/>
                <a:gd name="T2" fmla="*/ 5 w 36"/>
                <a:gd name="T3" fmla="*/ 0 h 10"/>
                <a:gd name="T4" fmla="*/ 0 w 36"/>
                <a:gd name="T5" fmla="*/ 5 h 10"/>
                <a:gd name="T6" fmla="*/ 5 w 36"/>
                <a:gd name="T7" fmla="*/ 10 h 10"/>
                <a:gd name="T8" fmla="*/ 31 w 36"/>
                <a:gd name="T9" fmla="*/ 10 h 10"/>
                <a:gd name="T10" fmla="*/ 36 w 36"/>
                <a:gd name="T11" fmla="*/ 5 h 10"/>
                <a:gd name="T12" fmla="*/ 31 w 36"/>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36" h="10">
                  <a:moveTo>
                    <a:pt x="31" y="0"/>
                  </a:moveTo>
                  <a:cubicBezTo>
                    <a:pt x="5" y="0"/>
                    <a:pt x="5" y="0"/>
                    <a:pt x="5" y="0"/>
                  </a:cubicBezTo>
                  <a:cubicBezTo>
                    <a:pt x="2" y="0"/>
                    <a:pt x="0" y="2"/>
                    <a:pt x="0" y="5"/>
                  </a:cubicBezTo>
                  <a:cubicBezTo>
                    <a:pt x="0" y="7"/>
                    <a:pt x="2" y="10"/>
                    <a:pt x="5" y="10"/>
                  </a:cubicBezTo>
                  <a:cubicBezTo>
                    <a:pt x="31" y="10"/>
                    <a:pt x="31" y="10"/>
                    <a:pt x="31" y="10"/>
                  </a:cubicBezTo>
                  <a:cubicBezTo>
                    <a:pt x="34" y="10"/>
                    <a:pt x="36" y="7"/>
                    <a:pt x="36" y="5"/>
                  </a:cubicBezTo>
                  <a:cubicBezTo>
                    <a:pt x="36" y="2"/>
                    <a:pt x="34" y="0"/>
                    <a:pt x="3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134" name="Freeform 40"/>
            <p:cNvSpPr>
              <a:spLocks noEditPoints="1"/>
            </p:cNvSpPr>
            <p:nvPr/>
          </p:nvSpPr>
          <p:spPr bwMode="auto">
            <a:xfrm>
              <a:off x="6171" y="2719"/>
              <a:ext cx="86" cy="26"/>
            </a:xfrm>
            <a:custGeom>
              <a:avLst/>
              <a:gdLst>
                <a:gd name="T0" fmla="*/ 5 w 36"/>
                <a:gd name="T1" fmla="*/ 11 h 11"/>
                <a:gd name="T2" fmla="*/ 0 w 36"/>
                <a:gd name="T3" fmla="*/ 6 h 11"/>
                <a:gd name="T4" fmla="*/ 1 w 36"/>
                <a:gd name="T5" fmla="*/ 2 h 11"/>
                <a:gd name="T6" fmla="*/ 5 w 36"/>
                <a:gd name="T7" fmla="*/ 0 h 11"/>
                <a:gd name="T8" fmla="*/ 31 w 36"/>
                <a:gd name="T9" fmla="*/ 0 h 11"/>
                <a:gd name="T10" fmla="*/ 36 w 36"/>
                <a:gd name="T11" fmla="*/ 6 h 11"/>
                <a:gd name="T12" fmla="*/ 31 w 36"/>
                <a:gd name="T13" fmla="*/ 11 h 11"/>
                <a:gd name="T14" fmla="*/ 5 w 36"/>
                <a:gd name="T15" fmla="*/ 11 h 11"/>
                <a:gd name="T16" fmla="*/ 31 w 36"/>
                <a:gd name="T17" fmla="*/ 1 h 11"/>
                <a:gd name="T18" fmla="*/ 5 w 36"/>
                <a:gd name="T19" fmla="*/ 1 h 11"/>
                <a:gd name="T20" fmla="*/ 2 w 36"/>
                <a:gd name="T21" fmla="*/ 3 h 11"/>
                <a:gd name="T22" fmla="*/ 1 w 36"/>
                <a:gd name="T23" fmla="*/ 6 h 11"/>
                <a:gd name="T24" fmla="*/ 5 w 36"/>
                <a:gd name="T25" fmla="*/ 10 h 11"/>
                <a:gd name="T26" fmla="*/ 5 w 36"/>
                <a:gd name="T27" fmla="*/ 11 h 11"/>
                <a:gd name="T28" fmla="*/ 5 w 36"/>
                <a:gd name="T29" fmla="*/ 10 h 11"/>
                <a:gd name="T30" fmla="*/ 31 w 36"/>
                <a:gd name="T31" fmla="*/ 10 h 11"/>
                <a:gd name="T32" fmla="*/ 35 w 36"/>
                <a:gd name="T33" fmla="*/ 6 h 11"/>
                <a:gd name="T34" fmla="*/ 31 w 36"/>
                <a:gd name="T35"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 h="11">
                  <a:moveTo>
                    <a:pt x="5" y="11"/>
                  </a:moveTo>
                  <a:cubicBezTo>
                    <a:pt x="2" y="11"/>
                    <a:pt x="0" y="9"/>
                    <a:pt x="0" y="6"/>
                  </a:cubicBezTo>
                  <a:cubicBezTo>
                    <a:pt x="0" y="4"/>
                    <a:pt x="0" y="3"/>
                    <a:pt x="1" y="2"/>
                  </a:cubicBezTo>
                  <a:cubicBezTo>
                    <a:pt x="2" y="1"/>
                    <a:pt x="4" y="0"/>
                    <a:pt x="5" y="0"/>
                  </a:cubicBezTo>
                  <a:cubicBezTo>
                    <a:pt x="31" y="0"/>
                    <a:pt x="31" y="0"/>
                    <a:pt x="31" y="0"/>
                  </a:cubicBezTo>
                  <a:cubicBezTo>
                    <a:pt x="34" y="0"/>
                    <a:pt x="36" y="3"/>
                    <a:pt x="36" y="6"/>
                  </a:cubicBezTo>
                  <a:cubicBezTo>
                    <a:pt x="36" y="9"/>
                    <a:pt x="34" y="11"/>
                    <a:pt x="31" y="11"/>
                  </a:cubicBezTo>
                  <a:lnTo>
                    <a:pt x="5" y="11"/>
                  </a:lnTo>
                  <a:close/>
                  <a:moveTo>
                    <a:pt x="31" y="1"/>
                  </a:moveTo>
                  <a:cubicBezTo>
                    <a:pt x="5" y="1"/>
                    <a:pt x="5" y="1"/>
                    <a:pt x="5" y="1"/>
                  </a:cubicBezTo>
                  <a:cubicBezTo>
                    <a:pt x="4" y="1"/>
                    <a:pt x="3" y="2"/>
                    <a:pt x="2" y="3"/>
                  </a:cubicBezTo>
                  <a:cubicBezTo>
                    <a:pt x="1" y="3"/>
                    <a:pt x="1" y="5"/>
                    <a:pt x="1" y="6"/>
                  </a:cubicBezTo>
                  <a:cubicBezTo>
                    <a:pt x="1" y="8"/>
                    <a:pt x="3" y="10"/>
                    <a:pt x="5" y="10"/>
                  </a:cubicBezTo>
                  <a:cubicBezTo>
                    <a:pt x="5" y="11"/>
                    <a:pt x="5" y="11"/>
                    <a:pt x="5" y="11"/>
                  </a:cubicBezTo>
                  <a:cubicBezTo>
                    <a:pt x="5" y="10"/>
                    <a:pt x="5" y="10"/>
                    <a:pt x="5" y="10"/>
                  </a:cubicBezTo>
                  <a:cubicBezTo>
                    <a:pt x="31" y="10"/>
                    <a:pt x="31" y="10"/>
                    <a:pt x="31" y="10"/>
                  </a:cubicBezTo>
                  <a:cubicBezTo>
                    <a:pt x="33" y="10"/>
                    <a:pt x="35" y="8"/>
                    <a:pt x="35" y="6"/>
                  </a:cubicBezTo>
                  <a:cubicBezTo>
                    <a:pt x="35" y="3"/>
                    <a:pt x="33" y="1"/>
                    <a:pt x="3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135" name="Freeform 41"/>
            <p:cNvSpPr>
              <a:spLocks noEditPoints="1"/>
            </p:cNvSpPr>
            <p:nvPr/>
          </p:nvSpPr>
          <p:spPr bwMode="auto">
            <a:xfrm>
              <a:off x="6066" y="2752"/>
              <a:ext cx="300" cy="264"/>
            </a:xfrm>
            <a:custGeom>
              <a:avLst/>
              <a:gdLst>
                <a:gd name="T0" fmla="*/ 120 w 126"/>
                <a:gd name="T1" fmla="*/ 99 h 110"/>
                <a:gd name="T2" fmla="*/ 118 w 126"/>
                <a:gd name="T3" fmla="*/ 82 h 110"/>
                <a:gd name="T4" fmla="*/ 101 w 126"/>
                <a:gd name="T5" fmla="*/ 28 h 110"/>
                <a:gd name="T6" fmla="*/ 76 w 126"/>
                <a:gd name="T7" fmla="*/ 2 h 110"/>
                <a:gd name="T8" fmla="*/ 75 w 126"/>
                <a:gd name="T9" fmla="*/ 0 h 110"/>
                <a:gd name="T10" fmla="*/ 48 w 126"/>
                <a:gd name="T11" fmla="*/ 0 h 110"/>
                <a:gd name="T12" fmla="*/ 29 w 126"/>
                <a:gd name="T13" fmla="*/ 22 h 110"/>
                <a:gd name="T14" fmla="*/ 10 w 126"/>
                <a:gd name="T15" fmla="*/ 91 h 110"/>
                <a:gd name="T16" fmla="*/ 4 w 126"/>
                <a:gd name="T17" fmla="*/ 102 h 110"/>
                <a:gd name="T18" fmla="*/ 4 w 126"/>
                <a:gd name="T19" fmla="*/ 105 h 110"/>
                <a:gd name="T20" fmla="*/ 10 w 126"/>
                <a:gd name="T21" fmla="*/ 106 h 110"/>
                <a:gd name="T22" fmla="*/ 19 w 126"/>
                <a:gd name="T23" fmla="*/ 105 h 110"/>
                <a:gd name="T24" fmla="*/ 19 w 126"/>
                <a:gd name="T25" fmla="*/ 105 h 110"/>
                <a:gd name="T26" fmla="*/ 20 w 126"/>
                <a:gd name="T27" fmla="*/ 105 h 110"/>
                <a:gd name="T28" fmla="*/ 61 w 126"/>
                <a:gd name="T29" fmla="*/ 110 h 110"/>
                <a:gd name="T30" fmla="*/ 105 w 126"/>
                <a:gd name="T31" fmla="*/ 104 h 110"/>
                <a:gd name="T32" fmla="*/ 107 w 126"/>
                <a:gd name="T33" fmla="*/ 104 h 110"/>
                <a:gd name="T34" fmla="*/ 114 w 126"/>
                <a:gd name="T35" fmla="*/ 106 h 110"/>
                <a:gd name="T36" fmla="*/ 118 w 126"/>
                <a:gd name="T37" fmla="*/ 107 h 110"/>
                <a:gd name="T38" fmla="*/ 123 w 126"/>
                <a:gd name="T39" fmla="*/ 104 h 110"/>
                <a:gd name="T40" fmla="*/ 120 w 126"/>
                <a:gd name="T41" fmla="*/ 99 h 110"/>
                <a:gd name="T42" fmla="*/ 81 w 126"/>
                <a:gd name="T43" fmla="*/ 55 h 110"/>
                <a:gd name="T44" fmla="*/ 81 w 126"/>
                <a:gd name="T45" fmla="*/ 58 h 110"/>
                <a:gd name="T46" fmla="*/ 53 w 126"/>
                <a:gd name="T47" fmla="*/ 57 h 110"/>
                <a:gd name="T48" fmla="*/ 53 w 126"/>
                <a:gd name="T49" fmla="*/ 62 h 110"/>
                <a:gd name="T50" fmla="*/ 81 w 126"/>
                <a:gd name="T51" fmla="*/ 62 h 110"/>
                <a:gd name="T52" fmla="*/ 81 w 126"/>
                <a:gd name="T53" fmla="*/ 66 h 110"/>
                <a:gd name="T54" fmla="*/ 53 w 126"/>
                <a:gd name="T55" fmla="*/ 65 h 110"/>
                <a:gd name="T56" fmla="*/ 67 w 126"/>
                <a:gd name="T57" fmla="*/ 80 h 110"/>
                <a:gd name="T58" fmla="*/ 83 w 126"/>
                <a:gd name="T59" fmla="*/ 78 h 110"/>
                <a:gd name="T60" fmla="*/ 85 w 126"/>
                <a:gd name="T61" fmla="*/ 83 h 110"/>
                <a:gd name="T62" fmla="*/ 54 w 126"/>
                <a:gd name="T63" fmla="*/ 81 h 110"/>
                <a:gd name="T64" fmla="*/ 45 w 126"/>
                <a:gd name="T65" fmla="*/ 65 h 110"/>
                <a:gd name="T66" fmla="*/ 38 w 126"/>
                <a:gd name="T67" fmla="*/ 65 h 110"/>
                <a:gd name="T68" fmla="*/ 39 w 126"/>
                <a:gd name="T69" fmla="*/ 61 h 110"/>
                <a:gd name="T70" fmla="*/ 44 w 126"/>
                <a:gd name="T71" fmla="*/ 61 h 110"/>
                <a:gd name="T72" fmla="*/ 45 w 126"/>
                <a:gd name="T73" fmla="*/ 58 h 110"/>
                <a:gd name="T74" fmla="*/ 39 w 126"/>
                <a:gd name="T75" fmla="*/ 57 h 110"/>
                <a:gd name="T76" fmla="*/ 39 w 126"/>
                <a:gd name="T77" fmla="*/ 53 h 110"/>
                <a:gd name="T78" fmla="*/ 45 w 126"/>
                <a:gd name="T79" fmla="*/ 53 h 110"/>
                <a:gd name="T80" fmla="*/ 67 w 126"/>
                <a:gd name="T81" fmla="*/ 35 h 110"/>
                <a:gd name="T82" fmla="*/ 86 w 126"/>
                <a:gd name="T83" fmla="*/ 38 h 110"/>
                <a:gd name="T84" fmla="*/ 83 w 126"/>
                <a:gd name="T85" fmla="*/ 43 h 110"/>
                <a:gd name="T86" fmla="*/ 54 w 126"/>
                <a:gd name="T87" fmla="*/ 54 h 110"/>
                <a:gd name="T88" fmla="*/ 81 w 126"/>
                <a:gd name="T89" fmla="*/ 5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6" h="110">
                  <a:moveTo>
                    <a:pt x="120" y="99"/>
                  </a:moveTo>
                  <a:cubicBezTo>
                    <a:pt x="120" y="99"/>
                    <a:pt x="114" y="94"/>
                    <a:pt x="118" y="82"/>
                  </a:cubicBezTo>
                  <a:cubicBezTo>
                    <a:pt x="118" y="82"/>
                    <a:pt x="126" y="48"/>
                    <a:pt x="101" y="28"/>
                  </a:cubicBezTo>
                  <a:cubicBezTo>
                    <a:pt x="99" y="26"/>
                    <a:pt x="76" y="7"/>
                    <a:pt x="76" y="2"/>
                  </a:cubicBezTo>
                  <a:cubicBezTo>
                    <a:pt x="76" y="1"/>
                    <a:pt x="75" y="1"/>
                    <a:pt x="75" y="0"/>
                  </a:cubicBezTo>
                  <a:cubicBezTo>
                    <a:pt x="48" y="0"/>
                    <a:pt x="48" y="0"/>
                    <a:pt x="48" y="0"/>
                  </a:cubicBezTo>
                  <a:cubicBezTo>
                    <a:pt x="45" y="6"/>
                    <a:pt x="38" y="13"/>
                    <a:pt x="29" y="22"/>
                  </a:cubicBezTo>
                  <a:cubicBezTo>
                    <a:pt x="29" y="22"/>
                    <a:pt x="0" y="49"/>
                    <a:pt x="10" y="91"/>
                  </a:cubicBezTo>
                  <a:cubicBezTo>
                    <a:pt x="10" y="92"/>
                    <a:pt x="10" y="94"/>
                    <a:pt x="4" y="102"/>
                  </a:cubicBezTo>
                  <a:cubicBezTo>
                    <a:pt x="4" y="102"/>
                    <a:pt x="3" y="104"/>
                    <a:pt x="4" y="105"/>
                  </a:cubicBezTo>
                  <a:cubicBezTo>
                    <a:pt x="5" y="106"/>
                    <a:pt x="7" y="107"/>
                    <a:pt x="10" y="106"/>
                  </a:cubicBezTo>
                  <a:cubicBezTo>
                    <a:pt x="10" y="106"/>
                    <a:pt x="14" y="105"/>
                    <a:pt x="19" y="105"/>
                  </a:cubicBezTo>
                  <a:cubicBezTo>
                    <a:pt x="19" y="105"/>
                    <a:pt x="19" y="105"/>
                    <a:pt x="19" y="105"/>
                  </a:cubicBezTo>
                  <a:cubicBezTo>
                    <a:pt x="20" y="105"/>
                    <a:pt x="20" y="105"/>
                    <a:pt x="20" y="105"/>
                  </a:cubicBezTo>
                  <a:cubicBezTo>
                    <a:pt x="20" y="105"/>
                    <a:pt x="36" y="110"/>
                    <a:pt x="61" y="110"/>
                  </a:cubicBezTo>
                  <a:cubicBezTo>
                    <a:pt x="76" y="110"/>
                    <a:pt x="91" y="108"/>
                    <a:pt x="105" y="104"/>
                  </a:cubicBezTo>
                  <a:cubicBezTo>
                    <a:pt x="105" y="104"/>
                    <a:pt x="106" y="104"/>
                    <a:pt x="107" y="104"/>
                  </a:cubicBezTo>
                  <a:cubicBezTo>
                    <a:pt x="109" y="104"/>
                    <a:pt x="112" y="105"/>
                    <a:pt x="114" y="106"/>
                  </a:cubicBezTo>
                  <a:cubicBezTo>
                    <a:pt x="114" y="106"/>
                    <a:pt x="116" y="107"/>
                    <a:pt x="118" y="107"/>
                  </a:cubicBezTo>
                  <a:cubicBezTo>
                    <a:pt x="119" y="107"/>
                    <a:pt x="121" y="106"/>
                    <a:pt x="123" y="104"/>
                  </a:cubicBezTo>
                  <a:cubicBezTo>
                    <a:pt x="123" y="104"/>
                    <a:pt x="125" y="102"/>
                    <a:pt x="120" y="99"/>
                  </a:cubicBezTo>
                  <a:close/>
                  <a:moveTo>
                    <a:pt x="81" y="55"/>
                  </a:moveTo>
                  <a:cubicBezTo>
                    <a:pt x="81" y="58"/>
                    <a:pt x="81" y="58"/>
                    <a:pt x="81" y="58"/>
                  </a:cubicBezTo>
                  <a:cubicBezTo>
                    <a:pt x="53" y="57"/>
                    <a:pt x="53" y="57"/>
                    <a:pt x="53" y="57"/>
                  </a:cubicBezTo>
                  <a:cubicBezTo>
                    <a:pt x="53" y="57"/>
                    <a:pt x="52" y="61"/>
                    <a:pt x="53" y="62"/>
                  </a:cubicBezTo>
                  <a:cubicBezTo>
                    <a:pt x="81" y="62"/>
                    <a:pt x="81" y="62"/>
                    <a:pt x="81" y="62"/>
                  </a:cubicBezTo>
                  <a:cubicBezTo>
                    <a:pt x="81" y="66"/>
                    <a:pt x="81" y="66"/>
                    <a:pt x="81" y="66"/>
                  </a:cubicBezTo>
                  <a:cubicBezTo>
                    <a:pt x="53" y="65"/>
                    <a:pt x="53" y="65"/>
                    <a:pt x="53" y="65"/>
                  </a:cubicBezTo>
                  <a:cubicBezTo>
                    <a:pt x="53" y="65"/>
                    <a:pt x="54" y="78"/>
                    <a:pt x="67" y="80"/>
                  </a:cubicBezTo>
                  <a:cubicBezTo>
                    <a:pt x="67" y="80"/>
                    <a:pt x="76" y="82"/>
                    <a:pt x="83" y="78"/>
                  </a:cubicBezTo>
                  <a:cubicBezTo>
                    <a:pt x="85" y="83"/>
                    <a:pt x="85" y="83"/>
                    <a:pt x="85" y="83"/>
                  </a:cubicBezTo>
                  <a:cubicBezTo>
                    <a:pt x="85" y="83"/>
                    <a:pt x="71" y="91"/>
                    <a:pt x="54" y="81"/>
                  </a:cubicBezTo>
                  <a:cubicBezTo>
                    <a:pt x="54" y="81"/>
                    <a:pt x="46" y="76"/>
                    <a:pt x="45" y="65"/>
                  </a:cubicBezTo>
                  <a:cubicBezTo>
                    <a:pt x="38" y="65"/>
                    <a:pt x="38" y="65"/>
                    <a:pt x="38" y="65"/>
                  </a:cubicBezTo>
                  <a:cubicBezTo>
                    <a:pt x="39" y="61"/>
                    <a:pt x="39" y="61"/>
                    <a:pt x="39" y="61"/>
                  </a:cubicBezTo>
                  <a:cubicBezTo>
                    <a:pt x="44" y="61"/>
                    <a:pt x="44" y="61"/>
                    <a:pt x="44" y="61"/>
                  </a:cubicBezTo>
                  <a:cubicBezTo>
                    <a:pt x="44" y="61"/>
                    <a:pt x="44" y="60"/>
                    <a:pt x="45" y="58"/>
                  </a:cubicBezTo>
                  <a:cubicBezTo>
                    <a:pt x="39" y="57"/>
                    <a:pt x="39" y="57"/>
                    <a:pt x="39" y="57"/>
                  </a:cubicBezTo>
                  <a:cubicBezTo>
                    <a:pt x="39" y="53"/>
                    <a:pt x="39" y="53"/>
                    <a:pt x="39" y="53"/>
                  </a:cubicBezTo>
                  <a:cubicBezTo>
                    <a:pt x="45" y="53"/>
                    <a:pt x="45" y="53"/>
                    <a:pt x="45" y="53"/>
                  </a:cubicBezTo>
                  <a:cubicBezTo>
                    <a:pt x="45" y="53"/>
                    <a:pt x="48" y="37"/>
                    <a:pt x="67" y="35"/>
                  </a:cubicBezTo>
                  <a:cubicBezTo>
                    <a:pt x="67" y="35"/>
                    <a:pt x="81" y="33"/>
                    <a:pt x="86" y="38"/>
                  </a:cubicBezTo>
                  <a:cubicBezTo>
                    <a:pt x="83" y="43"/>
                    <a:pt x="83" y="43"/>
                    <a:pt x="83" y="43"/>
                  </a:cubicBezTo>
                  <a:cubicBezTo>
                    <a:pt x="83" y="43"/>
                    <a:pt x="61" y="33"/>
                    <a:pt x="54" y="54"/>
                  </a:cubicBezTo>
                  <a:lnTo>
                    <a:pt x="81" y="5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grpSp>
      <p:sp>
        <p:nvSpPr>
          <p:cNvPr id="136" name="文本框 73"/>
          <p:cNvSpPr txBox="1"/>
          <p:nvPr/>
        </p:nvSpPr>
        <p:spPr>
          <a:xfrm>
            <a:off x="3289319" y="2467666"/>
            <a:ext cx="858915" cy="346249"/>
          </a:xfrm>
          <a:prstGeom prst="rect">
            <a:avLst/>
          </a:prstGeom>
          <a:noFill/>
        </p:spPr>
        <p:txBody>
          <a:bodyPr wrap="square" lIns="68580" tIns="34290" rIns="68580" bIns="34290" rtlCol="0">
            <a:spAutoFit/>
          </a:bodyPr>
          <a:lstStyle/>
          <a:p>
            <a:pPr algn="ctr"/>
            <a:r>
              <a:rPr lang="en-US" altLang="zh-CN" dirty="0">
                <a:solidFill>
                  <a:prstClr val="black">
                    <a:lumMod val="50000"/>
                    <a:lumOff val="50000"/>
                  </a:prstClr>
                </a:solidFill>
                <a:latin typeface="Impact" panose="020B0806030902050204" pitchFamily="34" charset="0"/>
                <a:ea typeface="微软雅黑" panose="020B0503020204020204" pitchFamily="34" charset="-122"/>
              </a:rPr>
              <a:t>50</a:t>
            </a:r>
            <a:r>
              <a:rPr lang="en-US" altLang="zh-CN" sz="1200" dirty="0">
                <a:solidFill>
                  <a:prstClr val="black">
                    <a:lumMod val="50000"/>
                    <a:lumOff val="50000"/>
                  </a:prstClr>
                </a:solidFill>
                <a:latin typeface="Impact" panose="020B0806030902050204" pitchFamily="34" charset="0"/>
                <a:ea typeface="微软雅黑" panose="020B0503020204020204" pitchFamily="34" charset="-122"/>
              </a:rPr>
              <a:t>%</a:t>
            </a:r>
            <a:endParaRPr lang="zh-CN" altLang="en-US" sz="1100" dirty="0">
              <a:solidFill>
                <a:prstClr val="black">
                  <a:lumMod val="50000"/>
                  <a:lumOff val="50000"/>
                </a:prstClr>
              </a:solidFill>
              <a:latin typeface="Impact" panose="020B0806030902050204" pitchFamily="34" charset="0"/>
              <a:ea typeface="微软雅黑" panose="020B0503020204020204" pitchFamily="34" charset="-122"/>
            </a:endParaRPr>
          </a:p>
        </p:txBody>
      </p:sp>
      <p:sp>
        <p:nvSpPr>
          <p:cNvPr id="137" name="文本框 74"/>
          <p:cNvSpPr txBox="1"/>
          <p:nvPr/>
        </p:nvSpPr>
        <p:spPr>
          <a:xfrm>
            <a:off x="4951535" y="2467666"/>
            <a:ext cx="858915" cy="346249"/>
          </a:xfrm>
          <a:prstGeom prst="rect">
            <a:avLst/>
          </a:prstGeom>
          <a:noFill/>
        </p:spPr>
        <p:txBody>
          <a:bodyPr wrap="square" lIns="68580" tIns="34290" rIns="68580" bIns="34290" rtlCol="0">
            <a:spAutoFit/>
          </a:bodyPr>
          <a:lstStyle/>
          <a:p>
            <a:pPr algn="ctr"/>
            <a:r>
              <a:rPr lang="en-US" altLang="zh-CN" dirty="0">
                <a:solidFill>
                  <a:prstClr val="black">
                    <a:lumMod val="50000"/>
                    <a:lumOff val="50000"/>
                  </a:prstClr>
                </a:solidFill>
                <a:latin typeface="Impact" panose="020B0806030902050204" pitchFamily="34" charset="0"/>
                <a:ea typeface="微软雅黑" panose="020B0503020204020204" pitchFamily="34" charset="-122"/>
              </a:rPr>
              <a:t>80</a:t>
            </a:r>
            <a:r>
              <a:rPr lang="en-US" altLang="zh-CN" sz="1200" dirty="0">
                <a:solidFill>
                  <a:prstClr val="black">
                    <a:lumMod val="50000"/>
                    <a:lumOff val="50000"/>
                  </a:prstClr>
                </a:solidFill>
                <a:latin typeface="Impact" panose="020B0806030902050204" pitchFamily="34" charset="0"/>
                <a:ea typeface="微软雅黑" panose="020B0503020204020204" pitchFamily="34" charset="-122"/>
              </a:rPr>
              <a:t>%</a:t>
            </a:r>
            <a:endParaRPr lang="zh-CN" altLang="en-US" sz="1100" dirty="0">
              <a:solidFill>
                <a:prstClr val="black">
                  <a:lumMod val="50000"/>
                  <a:lumOff val="50000"/>
                </a:prstClr>
              </a:solidFill>
              <a:latin typeface="Impact" panose="020B0806030902050204" pitchFamily="34" charset="0"/>
              <a:ea typeface="微软雅黑" panose="020B0503020204020204" pitchFamily="34" charset="-122"/>
            </a:endParaRPr>
          </a:p>
        </p:txBody>
      </p:sp>
      <p:sp>
        <p:nvSpPr>
          <p:cNvPr id="138" name="文本框 75"/>
          <p:cNvSpPr txBox="1"/>
          <p:nvPr/>
        </p:nvSpPr>
        <p:spPr>
          <a:xfrm>
            <a:off x="6571757" y="2467666"/>
            <a:ext cx="858915" cy="346249"/>
          </a:xfrm>
          <a:prstGeom prst="rect">
            <a:avLst/>
          </a:prstGeom>
          <a:noFill/>
        </p:spPr>
        <p:txBody>
          <a:bodyPr wrap="square" lIns="68580" tIns="34290" rIns="68580" bIns="34290" rtlCol="0">
            <a:spAutoFit/>
          </a:bodyPr>
          <a:lstStyle/>
          <a:p>
            <a:pPr algn="ctr"/>
            <a:r>
              <a:rPr lang="en-US" altLang="zh-CN" dirty="0">
                <a:solidFill>
                  <a:prstClr val="black">
                    <a:lumMod val="50000"/>
                    <a:lumOff val="50000"/>
                  </a:prstClr>
                </a:solidFill>
                <a:latin typeface="Impact" panose="020B0806030902050204" pitchFamily="34" charset="0"/>
                <a:ea typeface="微软雅黑" panose="020B0503020204020204" pitchFamily="34" charset="-122"/>
              </a:rPr>
              <a:t>100</a:t>
            </a:r>
            <a:r>
              <a:rPr lang="en-US" altLang="zh-CN" sz="1200" dirty="0">
                <a:solidFill>
                  <a:prstClr val="black">
                    <a:lumMod val="50000"/>
                    <a:lumOff val="50000"/>
                  </a:prstClr>
                </a:solidFill>
                <a:latin typeface="Impact" panose="020B0806030902050204" pitchFamily="34" charset="0"/>
                <a:ea typeface="微软雅黑" panose="020B0503020204020204" pitchFamily="34" charset="-122"/>
              </a:rPr>
              <a:t>%</a:t>
            </a:r>
            <a:endParaRPr lang="zh-CN" altLang="en-US" sz="1100" dirty="0">
              <a:solidFill>
                <a:prstClr val="black">
                  <a:lumMod val="50000"/>
                  <a:lumOff val="50000"/>
                </a:prstClr>
              </a:solidFill>
              <a:latin typeface="Impact" panose="020B0806030902050204" pitchFamily="34" charset="0"/>
              <a:ea typeface="微软雅黑" panose="020B0503020204020204" pitchFamily="34" charset="-122"/>
            </a:endParaRPr>
          </a:p>
        </p:txBody>
      </p:sp>
      <p:grpSp>
        <p:nvGrpSpPr>
          <p:cNvPr id="139" name="组合 138"/>
          <p:cNvGrpSpPr/>
          <p:nvPr/>
        </p:nvGrpSpPr>
        <p:grpSpPr>
          <a:xfrm>
            <a:off x="1578299" y="2750794"/>
            <a:ext cx="1193501" cy="775630"/>
            <a:chOff x="3457192" y="3881040"/>
            <a:chExt cx="1591334" cy="1034171"/>
          </a:xfrm>
        </p:grpSpPr>
        <p:sp>
          <p:nvSpPr>
            <p:cNvPr id="140" name="文本框 77"/>
            <p:cNvSpPr txBox="1"/>
            <p:nvPr/>
          </p:nvSpPr>
          <p:spPr>
            <a:xfrm>
              <a:off x="3457511" y="3881040"/>
              <a:ext cx="1591015" cy="369332"/>
            </a:xfrm>
            <a:prstGeom prst="rect">
              <a:avLst/>
            </a:prstGeom>
            <a:noFill/>
          </p:spPr>
          <p:txBody>
            <a:bodyPr wrap="square" rtlCol="0">
              <a:spAutoFit/>
            </a:bodyPr>
            <a:lstStyle/>
            <a:p>
              <a:r>
                <a:rPr lang="zh-CN" altLang="en-US" sz="1200" dirty="0">
                  <a:solidFill>
                    <a:srgbClr val="163A5A"/>
                  </a:solidFill>
                  <a:latin typeface="方正韵动中黑简体" panose="02000000000000000000" pitchFamily="2" charset="-122"/>
                  <a:ea typeface="方正韵动中黑简体" panose="02000000000000000000" pitchFamily="2" charset="-122"/>
                </a:rPr>
                <a:t>在此添加标题</a:t>
              </a:r>
              <a:endParaRPr lang="zh-CN" altLang="en-US" sz="1200" dirty="0">
                <a:solidFill>
                  <a:srgbClr val="163A5A"/>
                </a:solidFill>
                <a:latin typeface="方正韵动中黑简体" panose="02000000000000000000" pitchFamily="2" charset="-122"/>
                <a:ea typeface="方正韵动中黑简体" panose="02000000000000000000" pitchFamily="2" charset="-122"/>
              </a:endParaRPr>
            </a:p>
          </p:txBody>
        </p:sp>
        <p:sp>
          <p:nvSpPr>
            <p:cNvPr id="141" name="文本框 78"/>
            <p:cNvSpPr txBox="1"/>
            <p:nvPr/>
          </p:nvSpPr>
          <p:spPr>
            <a:xfrm>
              <a:off x="3457192" y="4135512"/>
              <a:ext cx="1398251" cy="779699"/>
            </a:xfrm>
            <a:prstGeom prst="rect">
              <a:avLst/>
            </a:prstGeom>
            <a:noFill/>
          </p:spPr>
          <p:txBody>
            <a:bodyPr wrap="square" rtlCol="0">
              <a:spAutoFit/>
            </a:bodyPr>
            <a:lstStyle/>
            <a:p>
              <a:pPr algn="just"/>
              <a:r>
                <a:rPr lang="zh-CN" altLang="en-US" sz="800" dirty="0" smtClean="0">
                  <a:solidFill>
                    <a:prstClr val="black">
                      <a:lumMod val="50000"/>
                      <a:lumOff val="50000"/>
                    </a:prstClr>
                  </a:solidFill>
                  <a:latin typeface="微软雅黑" panose="020B0503020204020204" pitchFamily="34" charset="-122"/>
                  <a:ea typeface="微软雅黑" panose="020B0503020204020204" pitchFamily="34" charset="-122"/>
                </a:rPr>
                <a:t>替换你的文字替换你的文字</a:t>
              </a:r>
              <a:endParaRPr lang="zh-CN" altLang="en-US" sz="800" dirty="0" smtClean="0">
                <a:solidFill>
                  <a:prstClr val="black">
                    <a:lumMod val="50000"/>
                    <a:lumOff val="50000"/>
                  </a:prstClr>
                </a:solidFill>
                <a:latin typeface="微软雅黑" panose="020B0503020204020204" pitchFamily="34" charset="-122"/>
                <a:ea typeface="微软雅黑" panose="020B0503020204020204" pitchFamily="34" charset="-122"/>
              </a:endParaRPr>
            </a:p>
            <a:p>
              <a:pPr algn="just"/>
              <a:r>
                <a:rPr lang="zh-CN" altLang="en-US" sz="800" dirty="0" smtClean="0">
                  <a:solidFill>
                    <a:prstClr val="black">
                      <a:lumMod val="50000"/>
                      <a:lumOff val="50000"/>
                    </a:prstClr>
                  </a:solidFill>
                  <a:latin typeface="微软雅黑" panose="020B0503020204020204" pitchFamily="34" charset="-122"/>
                  <a:ea typeface="微软雅黑" panose="020B0503020204020204" pitchFamily="34" charset="-122"/>
                </a:rPr>
                <a:t>替换你的文字</a:t>
              </a:r>
              <a:endParaRPr lang="zh-CN" altLang="en-US" sz="800" dirty="0" smtClean="0">
                <a:solidFill>
                  <a:prstClr val="black">
                    <a:lumMod val="50000"/>
                    <a:lumOff val="50000"/>
                  </a:prstClr>
                </a:solidFill>
                <a:latin typeface="微软雅黑" panose="020B0503020204020204" pitchFamily="34" charset="-122"/>
                <a:ea typeface="微软雅黑" panose="020B0503020204020204" pitchFamily="34" charset="-122"/>
              </a:endParaRPr>
            </a:p>
            <a:p>
              <a:pPr algn="just"/>
              <a:endParaRPr lang="zh-CN" altLang="en-US" sz="800" dirty="0">
                <a:solidFill>
                  <a:prstClr val="black">
                    <a:lumMod val="50000"/>
                    <a:lumOff val="50000"/>
                  </a:prstClr>
                </a:solidFill>
                <a:latin typeface="微软雅黑" panose="020B0503020204020204" pitchFamily="34" charset="-122"/>
                <a:ea typeface="微软雅黑" panose="020B0503020204020204" pitchFamily="34" charset="-122"/>
              </a:endParaRPr>
            </a:p>
          </p:txBody>
        </p:sp>
      </p:grpSp>
      <p:grpSp>
        <p:nvGrpSpPr>
          <p:cNvPr id="142" name="组合 141"/>
          <p:cNvGrpSpPr/>
          <p:nvPr/>
        </p:nvGrpSpPr>
        <p:grpSpPr>
          <a:xfrm>
            <a:off x="3213424" y="2750794"/>
            <a:ext cx="1142552" cy="775630"/>
            <a:chOff x="3457192" y="3881040"/>
            <a:chExt cx="1523402" cy="1034171"/>
          </a:xfrm>
        </p:grpSpPr>
        <p:sp>
          <p:nvSpPr>
            <p:cNvPr id="143" name="文本框 80"/>
            <p:cNvSpPr txBox="1"/>
            <p:nvPr/>
          </p:nvSpPr>
          <p:spPr>
            <a:xfrm>
              <a:off x="3457511" y="3881040"/>
              <a:ext cx="1523083" cy="369332"/>
            </a:xfrm>
            <a:prstGeom prst="rect">
              <a:avLst/>
            </a:prstGeom>
            <a:noFill/>
          </p:spPr>
          <p:txBody>
            <a:bodyPr wrap="square" rtlCol="0">
              <a:spAutoFit/>
            </a:bodyPr>
            <a:lstStyle/>
            <a:p>
              <a:r>
                <a:rPr lang="zh-CN" altLang="en-US" sz="1200" dirty="0">
                  <a:solidFill>
                    <a:schemeClr val="tx1">
                      <a:lumMod val="65000"/>
                      <a:lumOff val="35000"/>
                    </a:schemeClr>
                  </a:solidFill>
                  <a:latin typeface="方正韵动中黑简体" panose="02000000000000000000" pitchFamily="2" charset="-122"/>
                  <a:ea typeface="方正韵动中黑简体" panose="02000000000000000000" pitchFamily="2" charset="-122"/>
                </a:rPr>
                <a:t>在此添加标题</a:t>
              </a:r>
              <a:endParaRPr lang="zh-CN" altLang="en-US" sz="1200" dirty="0">
                <a:solidFill>
                  <a:schemeClr val="tx1">
                    <a:lumMod val="65000"/>
                    <a:lumOff val="35000"/>
                  </a:schemeClr>
                </a:solidFill>
                <a:latin typeface="方正韵动中黑简体" panose="02000000000000000000" pitchFamily="2" charset="-122"/>
                <a:ea typeface="方正韵动中黑简体" panose="02000000000000000000" pitchFamily="2" charset="-122"/>
              </a:endParaRPr>
            </a:p>
          </p:txBody>
        </p:sp>
        <p:sp>
          <p:nvSpPr>
            <p:cNvPr id="144" name="文本框 81"/>
            <p:cNvSpPr txBox="1"/>
            <p:nvPr/>
          </p:nvSpPr>
          <p:spPr>
            <a:xfrm>
              <a:off x="3457192" y="4135512"/>
              <a:ext cx="1398251" cy="779699"/>
            </a:xfrm>
            <a:prstGeom prst="rect">
              <a:avLst/>
            </a:prstGeom>
            <a:noFill/>
          </p:spPr>
          <p:txBody>
            <a:bodyPr wrap="square" rtlCol="0">
              <a:spAutoFit/>
            </a:bodyPr>
            <a:lstStyle/>
            <a:p>
              <a:pPr algn="just"/>
              <a:r>
                <a:rPr lang="zh-CN" altLang="en-US" sz="800" dirty="0" smtClean="0">
                  <a:solidFill>
                    <a:prstClr val="black">
                      <a:lumMod val="50000"/>
                      <a:lumOff val="50000"/>
                    </a:prstClr>
                  </a:solidFill>
                  <a:latin typeface="微软雅黑" panose="020B0503020204020204" pitchFamily="34" charset="-122"/>
                  <a:ea typeface="微软雅黑" panose="020B0503020204020204" pitchFamily="34" charset="-122"/>
                </a:rPr>
                <a:t>替换你的文字替换你的文字</a:t>
              </a:r>
              <a:endParaRPr lang="zh-CN" altLang="en-US" sz="800" dirty="0" smtClean="0">
                <a:solidFill>
                  <a:prstClr val="black">
                    <a:lumMod val="50000"/>
                    <a:lumOff val="50000"/>
                  </a:prstClr>
                </a:solidFill>
                <a:latin typeface="微软雅黑" panose="020B0503020204020204" pitchFamily="34" charset="-122"/>
                <a:ea typeface="微软雅黑" panose="020B0503020204020204" pitchFamily="34" charset="-122"/>
              </a:endParaRPr>
            </a:p>
            <a:p>
              <a:pPr algn="just"/>
              <a:r>
                <a:rPr lang="zh-CN" altLang="en-US" sz="800" dirty="0" smtClean="0">
                  <a:solidFill>
                    <a:prstClr val="black">
                      <a:lumMod val="50000"/>
                      <a:lumOff val="50000"/>
                    </a:prstClr>
                  </a:solidFill>
                  <a:latin typeface="微软雅黑" panose="020B0503020204020204" pitchFamily="34" charset="-122"/>
                  <a:ea typeface="微软雅黑" panose="020B0503020204020204" pitchFamily="34" charset="-122"/>
                </a:rPr>
                <a:t>替换你的文字</a:t>
              </a:r>
              <a:endParaRPr lang="zh-CN" altLang="en-US" sz="800" dirty="0" smtClean="0">
                <a:solidFill>
                  <a:prstClr val="black">
                    <a:lumMod val="50000"/>
                    <a:lumOff val="50000"/>
                  </a:prstClr>
                </a:solidFill>
                <a:latin typeface="微软雅黑" panose="020B0503020204020204" pitchFamily="34" charset="-122"/>
                <a:ea typeface="微软雅黑" panose="020B0503020204020204" pitchFamily="34" charset="-122"/>
              </a:endParaRPr>
            </a:p>
            <a:p>
              <a:pPr algn="just"/>
              <a:endParaRPr lang="zh-CN" altLang="en-US" sz="800" dirty="0">
                <a:solidFill>
                  <a:prstClr val="black">
                    <a:lumMod val="50000"/>
                    <a:lumOff val="50000"/>
                  </a:prstClr>
                </a:solidFill>
                <a:latin typeface="微软雅黑" panose="020B0503020204020204" pitchFamily="34" charset="-122"/>
                <a:ea typeface="微软雅黑" panose="020B0503020204020204" pitchFamily="34" charset="-122"/>
              </a:endParaRPr>
            </a:p>
          </p:txBody>
        </p:sp>
      </p:grpSp>
      <p:grpSp>
        <p:nvGrpSpPr>
          <p:cNvPr id="145" name="组合 144"/>
          <p:cNvGrpSpPr/>
          <p:nvPr/>
        </p:nvGrpSpPr>
        <p:grpSpPr>
          <a:xfrm>
            <a:off x="4848551" y="2750794"/>
            <a:ext cx="1163611" cy="775630"/>
            <a:chOff x="3457192" y="3881040"/>
            <a:chExt cx="1551480" cy="1034171"/>
          </a:xfrm>
        </p:grpSpPr>
        <p:sp>
          <p:nvSpPr>
            <p:cNvPr id="146" name="文本框 83"/>
            <p:cNvSpPr txBox="1"/>
            <p:nvPr/>
          </p:nvSpPr>
          <p:spPr>
            <a:xfrm>
              <a:off x="3457511" y="3881040"/>
              <a:ext cx="1551161" cy="369332"/>
            </a:xfrm>
            <a:prstGeom prst="rect">
              <a:avLst/>
            </a:prstGeom>
            <a:noFill/>
          </p:spPr>
          <p:txBody>
            <a:bodyPr wrap="square" rtlCol="0">
              <a:spAutoFit/>
            </a:bodyPr>
            <a:lstStyle/>
            <a:p>
              <a:r>
                <a:rPr lang="zh-CN" altLang="en-US" sz="1200" dirty="0">
                  <a:solidFill>
                    <a:srgbClr val="163A5A"/>
                  </a:solidFill>
                  <a:latin typeface="方正韵动中黑简体" panose="02000000000000000000" pitchFamily="2" charset="-122"/>
                  <a:ea typeface="方正韵动中黑简体" panose="02000000000000000000" pitchFamily="2" charset="-122"/>
                </a:rPr>
                <a:t>在此添加标题</a:t>
              </a:r>
              <a:endParaRPr lang="zh-CN" altLang="en-US" sz="1200" dirty="0">
                <a:solidFill>
                  <a:srgbClr val="163A5A"/>
                </a:solidFill>
                <a:latin typeface="方正韵动中黑简体" panose="02000000000000000000" pitchFamily="2" charset="-122"/>
                <a:ea typeface="方正韵动中黑简体" panose="02000000000000000000" pitchFamily="2" charset="-122"/>
              </a:endParaRPr>
            </a:p>
          </p:txBody>
        </p:sp>
        <p:sp>
          <p:nvSpPr>
            <p:cNvPr id="147" name="文本框 84"/>
            <p:cNvSpPr txBox="1"/>
            <p:nvPr/>
          </p:nvSpPr>
          <p:spPr>
            <a:xfrm>
              <a:off x="3457192" y="4135512"/>
              <a:ext cx="1398251" cy="779699"/>
            </a:xfrm>
            <a:prstGeom prst="rect">
              <a:avLst/>
            </a:prstGeom>
            <a:noFill/>
          </p:spPr>
          <p:txBody>
            <a:bodyPr wrap="square" rtlCol="0">
              <a:spAutoFit/>
            </a:bodyPr>
            <a:lstStyle/>
            <a:p>
              <a:pPr algn="just"/>
              <a:r>
                <a:rPr lang="zh-CN" altLang="en-US" sz="800" dirty="0" smtClean="0">
                  <a:solidFill>
                    <a:prstClr val="black">
                      <a:lumMod val="50000"/>
                      <a:lumOff val="50000"/>
                    </a:prstClr>
                  </a:solidFill>
                  <a:latin typeface="微软雅黑" panose="020B0503020204020204" pitchFamily="34" charset="-122"/>
                  <a:ea typeface="微软雅黑" panose="020B0503020204020204" pitchFamily="34" charset="-122"/>
                </a:rPr>
                <a:t>替换你的文字替换你的文字</a:t>
              </a:r>
              <a:endParaRPr lang="zh-CN" altLang="en-US" sz="800" dirty="0" smtClean="0">
                <a:solidFill>
                  <a:prstClr val="black">
                    <a:lumMod val="50000"/>
                    <a:lumOff val="50000"/>
                  </a:prstClr>
                </a:solidFill>
                <a:latin typeface="微软雅黑" panose="020B0503020204020204" pitchFamily="34" charset="-122"/>
                <a:ea typeface="微软雅黑" panose="020B0503020204020204" pitchFamily="34" charset="-122"/>
              </a:endParaRPr>
            </a:p>
            <a:p>
              <a:pPr algn="just"/>
              <a:r>
                <a:rPr lang="zh-CN" altLang="en-US" sz="800" dirty="0" smtClean="0">
                  <a:solidFill>
                    <a:prstClr val="black">
                      <a:lumMod val="50000"/>
                      <a:lumOff val="50000"/>
                    </a:prstClr>
                  </a:solidFill>
                  <a:latin typeface="微软雅黑" panose="020B0503020204020204" pitchFamily="34" charset="-122"/>
                  <a:ea typeface="微软雅黑" panose="020B0503020204020204" pitchFamily="34" charset="-122"/>
                </a:rPr>
                <a:t>替换你的文字</a:t>
              </a:r>
              <a:endParaRPr lang="zh-CN" altLang="en-US" sz="800" dirty="0" smtClean="0">
                <a:solidFill>
                  <a:prstClr val="black">
                    <a:lumMod val="50000"/>
                    <a:lumOff val="50000"/>
                  </a:prstClr>
                </a:solidFill>
                <a:latin typeface="微软雅黑" panose="020B0503020204020204" pitchFamily="34" charset="-122"/>
                <a:ea typeface="微软雅黑" panose="020B0503020204020204" pitchFamily="34" charset="-122"/>
              </a:endParaRPr>
            </a:p>
            <a:p>
              <a:pPr algn="just"/>
              <a:endParaRPr lang="zh-CN" altLang="en-US" sz="800" dirty="0">
                <a:solidFill>
                  <a:prstClr val="black">
                    <a:lumMod val="50000"/>
                    <a:lumOff val="50000"/>
                  </a:prstClr>
                </a:solidFill>
                <a:latin typeface="微软雅黑" panose="020B0503020204020204" pitchFamily="34" charset="-122"/>
                <a:ea typeface="微软雅黑" panose="020B0503020204020204" pitchFamily="34" charset="-122"/>
              </a:endParaRPr>
            </a:p>
          </p:txBody>
        </p:sp>
      </p:grpSp>
      <p:grpSp>
        <p:nvGrpSpPr>
          <p:cNvPr id="148" name="组合 147"/>
          <p:cNvGrpSpPr/>
          <p:nvPr/>
        </p:nvGrpSpPr>
        <p:grpSpPr>
          <a:xfrm>
            <a:off x="6483675" y="2750794"/>
            <a:ext cx="1254526" cy="775630"/>
            <a:chOff x="3457192" y="3881040"/>
            <a:chExt cx="1672700" cy="1034171"/>
          </a:xfrm>
        </p:grpSpPr>
        <p:sp>
          <p:nvSpPr>
            <p:cNvPr id="149" name="文本框 86"/>
            <p:cNvSpPr txBox="1"/>
            <p:nvPr/>
          </p:nvSpPr>
          <p:spPr>
            <a:xfrm>
              <a:off x="3457511" y="3881040"/>
              <a:ext cx="1672381" cy="369332"/>
            </a:xfrm>
            <a:prstGeom prst="rect">
              <a:avLst/>
            </a:prstGeom>
            <a:noFill/>
          </p:spPr>
          <p:txBody>
            <a:bodyPr wrap="square" rtlCol="0">
              <a:spAutoFit/>
            </a:bodyPr>
            <a:lstStyle/>
            <a:p>
              <a:r>
                <a:rPr lang="zh-CN" altLang="en-US" sz="1200" dirty="0">
                  <a:latin typeface="方正韵动中黑简体" panose="02000000000000000000" pitchFamily="2" charset="-122"/>
                  <a:ea typeface="方正韵动中黑简体" panose="02000000000000000000" pitchFamily="2" charset="-122"/>
                </a:rPr>
                <a:t>在此添加标题</a:t>
              </a:r>
              <a:endParaRPr lang="zh-CN" altLang="en-US" sz="1200" dirty="0">
                <a:latin typeface="方正韵动中黑简体" panose="02000000000000000000" pitchFamily="2" charset="-122"/>
                <a:ea typeface="方正韵动中黑简体" panose="02000000000000000000" pitchFamily="2" charset="-122"/>
              </a:endParaRPr>
            </a:p>
          </p:txBody>
        </p:sp>
        <p:sp>
          <p:nvSpPr>
            <p:cNvPr id="150" name="文本框 87"/>
            <p:cNvSpPr txBox="1"/>
            <p:nvPr/>
          </p:nvSpPr>
          <p:spPr>
            <a:xfrm>
              <a:off x="3457192" y="4135512"/>
              <a:ext cx="1398251" cy="779699"/>
            </a:xfrm>
            <a:prstGeom prst="rect">
              <a:avLst/>
            </a:prstGeom>
            <a:noFill/>
          </p:spPr>
          <p:txBody>
            <a:bodyPr wrap="square" rtlCol="0">
              <a:spAutoFit/>
            </a:bodyPr>
            <a:lstStyle/>
            <a:p>
              <a:pPr algn="just"/>
              <a:r>
                <a:rPr lang="zh-CN" altLang="en-US" sz="800" dirty="0" smtClean="0">
                  <a:solidFill>
                    <a:prstClr val="black">
                      <a:lumMod val="50000"/>
                      <a:lumOff val="50000"/>
                    </a:prstClr>
                  </a:solidFill>
                  <a:latin typeface="微软雅黑" panose="020B0503020204020204" pitchFamily="34" charset="-122"/>
                  <a:ea typeface="微软雅黑" panose="020B0503020204020204" pitchFamily="34" charset="-122"/>
                </a:rPr>
                <a:t>替换你的文字替换你的文字</a:t>
              </a:r>
              <a:endParaRPr lang="zh-CN" altLang="en-US" sz="800" dirty="0" smtClean="0">
                <a:solidFill>
                  <a:prstClr val="black">
                    <a:lumMod val="50000"/>
                    <a:lumOff val="50000"/>
                  </a:prstClr>
                </a:solidFill>
                <a:latin typeface="微软雅黑" panose="020B0503020204020204" pitchFamily="34" charset="-122"/>
                <a:ea typeface="微软雅黑" panose="020B0503020204020204" pitchFamily="34" charset="-122"/>
              </a:endParaRPr>
            </a:p>
            <a:p>
              <a:pPr algn="just"/>
              <a:r>
                <a:rPr lang="zh-CN" altLang="en-US" sz="800" dirty="0" smtClean="0">
                  <a:solidFill>
                    <a:prstClr val="black">
                      <a:lumMod val="50000"/>
                      <a:lumOff val="50000"/>
                    </a:prstClr>
                  </a:solidFill>
                  <a:latin typeface="微软雅黑" panose="020B0503020204020204" pitchFamily="34" charset="-122"/>
                  <a:ea typeface="微软雅黑" panose="020B0503020204020204" pitchFamily="34" charset="-122"/>
                </a:rPr>
                <a:t>替换你的文字</a:t>
              </a:r>
              <a:endParaRPr lang="zh-CN" altLang="en-US" sz="800" dirty="0" smtClean="0">
                <a:solidFill>
                  <a:prstClr val="black">
                    <a:lumMod val="50000"/>
                    <a:lumOff val="50000"/>
                  </a:prstClr>
                </a:solidFill>
                <a:latin typeface="微软雅黑" panose="020B0503020204020204" pitchFamily="34" charset="-122"/>
                <a:ea typeface="微软雅黑" panose="020B0503020204020204" pitchFamily="34" charset="-122"/>
              </a:endParaRPr>
            </a:p>
            <a:p>
              <a:pPr algn="just"/>
              <a:endParaRPr lang="zh-CN" altLang="en-US" sz="800" dirty="0">
                <a:solidFill>
                  <a:prstClr val="black">
                    <a:lumMod val="50000"/>
                    <a:lumOff val="50000"/>
                  </a:prstClr>
                </a:solidFill>
                <a:latin typeface="微软雅黑" panose="020B0503020204020204" pitchFamily="34" charset="-122"/>
                <a:ea typeface="微软雅黑" panose="020B0503020204020204" pitchFamily="34" charset="-122"/>
              </a:endParaRPr>
            </a:p>
          </p:txBody>
        </p:sp>
      </p:grpSp>
      <p:grpSp>
        <p:nvGrpSpPr>
          <p:cNvPr id="151" name="组合 150"/>
          <p:cNvGrpSpPr/>
          <p:nvPr/>
        </p:nvGrpSpPr>
        <p:grpSpPr>
          <a:xfrm>
            <a:off x="1282643" y="3883330"/>
            <a:ext cx="6578716" cy="941216"/>
            <a:chOff x="1710190" y="5445125"/>
            <a:chExt cx="8771621" cy="1254958"/>
          </a:xfrm>
        </p:grpSpPr>
        <p:cxnSp>
          <p:nvCxnSpPr>
            <p:cNvPr id="152" name="直接连接符 151"/>
            <p:cNvCxnSpPr/>
            <p:nvPr/>
          </p:nvCxnSpPr>
          <p:spPr>
            <a:xfrm>
              <a:off x="1710190" y="5445125"/>
              <a:ext cx="8771621" cy="0"/>
            </a:xfrm>
            <a:prstGeom prst="line">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53" name="文本框 90"/>
            <p:cNvSpPr txBox="1"/>
            <p:nvPr/>
          </p:nvSpPr>
          <p:spPr>
            <a:xfrm>
              <a:off x="1874403" y="5592084"/>
              <a:ext cx="8443194" cy="1107999"/>
            </a:xfrm>
            <a:prstGeom prst="rect">
              <a:avLst/>
            </a:prstGeom>
            <a:noFill/>
          </p:spPr>
          <p:txBody>
            <a:bodyPr wrap="square" rtlCol="0">
              <a:spAutoFit/>
            </a:bodyPr>
            <a:lstStyle/>
            <a:p>
              <a:pPr algn="just"/>
              <a:r>
                <a:rPr lang="zh-CN" altLang="en-US" sz="1200" dirty="0" smtClean="0">
                  <a:solidFill>
                    <a:prstClr val="black">
                      <a:lumMod val="50000"/>
                      <a:lumOff val="50000"/>
                    </a:prstClr>
                  </a:solidFill>
                  <a:latin typeface="微软雅黑" panose="020B0503020204020204" pitchFamily="34" charset="-122"/>
                  <a:ea typeface="微软雅黑" panose="020B0503020204020204" pitchFamily="34" charset="-122"/>
                </a:rPr>
                <a:t>替换你的文字替换你的文字替换你的文字替换你的文字替换你的文字替换你的文字替换你的</a:t>
              </a:r>
              <a:endParaRPr lang="zh-CN" altLang="en-US" sz="1200" dirty="0" smtClean="0">
                <a:solidFill>
                  <a:prstClr val="black">
                    <a:lumMod val="50000"/>
                    <a:lumOff val="50000"/>
                  </a:prstClr>
                </a:solidFill>
                <a:latin typeface="微软雅黑" panose="020B0503020204020204" pitchFamily="34" charset="-122"/>
                <a:ea typeface="微软雅黑" panose="020B0503020204020204" pitchFamily="34" charset="-122"/>
              </a:endParaRPr>
            </a:p>
            <a:p>
              <a:pPr algn="just"/>
              <a:r>
                <a:rPr lang="zh-CN" altLang="en-US" sz="1200" dirty="0" smtClean="0">
                  <a:solidFill>
                    <a:prstClr val="black">
                      <a:lumMod val="50000"/>
                      <a:lumOff val="50000"/>
                    </a:prstClr>
                  </a:solidFill>
                  <a:latin typeface="微软雅黑" panose="020B0503020204020204" pitchFamily="34" charset="-122"/>
                  <a:ea typeface="微软雅黑" panose="020B0503020204020204" pitchFamily="34" charset="-122"/>
                </a:rPr>
                <a:t>替换你的文字替换你的文字替换你的文字替换你的文字替换你的文字替换你的文字替换你的</a:t>
              </a:r>
              <a:endParaRPr lang="zh-CN" altLang="en-US" sz="1200" dirty="0" smtClean="0">
                <a:solidFill>
                  <a:prstClr val="black">
                    <a:lumMod val="50000"/>
                    <a:lumOff val="50000"/>
                  </a:prstClr>
                </a:solidFill>
                <a:latin typeface="微软雅黑" panose="020B0503020204020204" pitchFamily="34" charset="-122"/>
                <a:ea typeface="微软雅黑" panose="020B0503020204020204" pitchFamily="34" charset="-122"/>
              </a:endParaRPr>
            </a:p>
            <a:p>
              <a:pPr algn="just"/>
              <a:endParaRPr lang="zh-CN" altLang="en-US" sz="1200" dirty="0" smtClean="0">
                <a:solidFill>
                  <a:prstClr val="black">
                    <a:lumMod val="50000"/>
                    <a:lumOff val="50000"/>
                  </a:prstClr>
                </a:solidFill>
                <a:latin typeface="微软雅黑" panose="020B0503020204020204" pitchFamily="34" charset="-122"/>
                <a:ea typeface="微软雅黑" panose="020B0503020204020204" pitchFamily="34" charset="-122"/>
              </a:endParaRPr>
            </a:p>
            <a:p>
              <a:pPr algn="just"/>
              <a:endParaRPr lang="zh-CN" altLang="en-US" sz="1200" dirty="0" smtClean="0">
                <a:solidFill>
                  <a:prstClr val="black">
                    <a:lumMod val="50000"/>
                    <a:lumOff val="50000"/>
                  </a:prstClr>
                </a:solidFill>
                <a:latin typeface="微软雅黑" panose="020B0503020204020204" pitchFamily="34" charset="-122"/>
                <a:ea typeface="微软雅黑" panose="020B0503020204020204" pitchFamily="34" charset="-122"/>
              </a:endParaRPr>
            </a:p>
          </p:txBody>
        </p:sp>
      </p:grpSp>
      <p:grpSp>
        <p:nvGrpSpPr>
          <p:cNvPr id="154" name="组合 153"/>
          <p:cNvGrpSpPr/>
          <p:nvPr/>
        </p:nvGrpSpPr>
        <p:grpSpPr>
          <a:xfrm>
            <a:off x="1803703" y="3507856"/>
            <a:ext cx="6296689" cy="276999"/>
            <a:chOff x="2094548" y="5327134"/>
            <a:chExt cx="7190104" cy="369332"/>
          </a:xfrm>
        </p:grpSpPr>
        <p:grpSp>
          <p:nvGrpSpPr>
            <p:cNvPr id="155" name="组合 154"/>
            <p:cNvGrpSpPr/>
            <p:nvPr/>
          </p:nvGrpSpPr>
          <p:grpSpPr>
            <a:xfrm>
              <a:off x="7631748" y="5327134"/>
              <a:ext cx="1652904" cy="369332"/>
              <a:chOff x="2080894" y="4828841"/>
              <a:chExt cx="1652904" cy="369332"/>
            </a:xfrm>
          </p:grpSpPr>
          <p:sp>
            <p:nvSpPr>
              <p:cNvPr id="165" name="圆角矩形 164"/>
              <p:cNvSpPr/>
              <p:nvPr/>
            </p:nvSpPr>
            <p:spPr>
              <a:xfrm>
                <a:off x="2080894" y="4880791"/>
                <a:ext cx="265433" cy="265433"/>
              </a:xfrm>
              <a:prstGeom prst="roundRect">
                <a:avLst/>
              </a:prstGeom>
              <a:solidFill>
                <a:schemeClr val="tx1"/>
              </a:solidFill>
              <a:ln w="19050">
                <a:gradFill flip="none" rotWithShape="1">
                  <a:gsLst>
                    <a:gs pos="0">
                      <a:schemeClr val="bg1">
                        <a:lumMod val="75000"/>
                      </a:schemeClr>
                    </a:gs>
                    <a:gs pos="100000">
                      <a:schemeClr val="bg1"/>
                    </a:gs>
                  </a:gsLst>
                  <a:lin ang="2700000" scaled="1"/>
                  <a:tileRect/>
                </a:gradFill>
              </a:ln>
              <a:effectLst>
                <a:innerShdw blurRad="508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a typeface="微软雅黑" panose="020B0503020204020204" pitchFamily="34" charset="-122"/>
                </a:endParaRPr>
              </a:p>
            </p:txBody>
          </p:sp>
          <p:sp>
            <p:nvSpPr>
              <p:cNvPr id="166" name="文本框 103"/>
              <p:cNvSpPr txBox="1"/>
              <p:nvPr/>
            </p:nvSpPr>
            <p:spPr>
              <a:xfrm>
                <a:off x="2346327" y="4828841"/>
                <a:ext cx="1387471" cy="369332"/>
              </a:xfrm>
              <a:prstGeom prst="rect">
                <a:avLst/>
              </a:prstGeom>
              <a:noFill/>
            </p:spPr>
            <p:txBody>
              <a:bodyPr wrap="square" rtlCol="0">
                <a:spAutoFit/>
              </a:bodyPr>
              <a:lstStyle/>
              <a:p>
                <a:r>
                  <a:rPr lang="en-US" altLang="zh-CN" sz="1200" dirty="0">
                    <a:solidFill>
                      <a:prstClr val="black">
                        <a:lumMod val="50000"/>
                        <a:lumOff val="50000"/>
                      </a:prstClr>
                    </a:solidFill>
                    <a:latin typeface="LiHei Pro" panose="020B0500000000000000" pitchFamily="34" charset="-122"/>
                    <a:ea typeface="LiHei Pro" panose="020B0500000000000000" pitchFamily="34" charset="-122"/>
                  </a:rPr>
                  <a:t>TEXT HERE</a:t>
                </a:r>
                <a:endParaRPr lang="zh-CN" altLang="en-US" sz="1200" dirty="0">
                  <a:solidFill>
                    <a:prstClr val="black">
                      <a:lumMod val="50000"/>
                      <a:lumOff val="50000"/>
                    </a:prstClr>
                  </a:solidFill>
                  <a:latin typeface="LiHei Pro" panose="020B0500000000000000" pitchFamily="34" charset="-122"/>
                  <a:ea typeface="LiHei Pro" panose="020B0500000000000000" pitchFamily="34" charset="-122"/>
                </a:endParaRPr>
              </a:p>
            </p:txBody>
          </p:sp>
        </p:grpSp>
        <p:grpSp>
          <p:nvGrpSpPr>
            <p:cNvPr id="156" name="组合 155"/>
            <p:cNvGrpSpPr/>
            <p:nvPr/>
          </p:nvGrpSpPr>
          <p:grpSpPr>
            <a:xfrm>
              <a:off x="5786015" y="5327134"/>
              <a:ext cx="1652904" cy="369332"/>
              <a:chOff x="2080894" y="4828841"/>
              <a:chExt cx="1652904" cy="369332"/>
            </a:xfrm>
          </p:grpSpPr>
          <p:sp>
            <p:nvSpPr>
              <p:cNvPr id="163" name="圆角矩形 162"/>
              <p:cNvSpPr/>
              <p:nvPr/>
            </p:nvSpPr>
            <p:spPr>
              <a:xfrm>
                <a:off x="2080894" y="4880791"/>
                <a:ext cx="265433" cy="265433"/>
              </a:xfrm>
              <a:prstGeom prst="roundRect">
                <a:avLst/>
              </a:prstGeom>
              <a:solidFill>
                <a:schemeClr val="tx2">
                  <a:lumMod val="50000"/>
                </a:schemeClr>
              </a:solidFill>
              <a:ln w="19050">
                <a:gradFill flip="none" rotWithShape="1">
                  <a:gsLst>
                    <a:gs pos="0">
                      <a:schemeClr val="bg1">
                        <a:lumMod val="75000"/>
                      </a:schemeClr>
                    </a:gs>
                    <a:gs pos="100000">
                      <a:schemeClr val="bg1"/>
                    </a:gs>
                  </a:gsLst>
                  <a:lin ang="2700000" scaled="1"/>
                  <a:tileRect/>
                </a:gradFill>
              </a:ln>
              <a:effectLst>
                <a:innerShdw blurRad="508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a typeface="微软雅黑" panose="020B0503020204020204" pitchFamily="34" charset="-122"/>
                </a:endParaRPr>
              </a:p>
            </p:txBody>
          </p:sp>
          <p:sp>
            <p:nvSpPr>
              <p:cNvPr id="164" name="文本框 101"/>
              <p:cNvSpPr txBox="1"/>
              <p:nvPr/>
            </p:nvSpPr>
            <p:spPr>
              <a:xfrm>
                <a:off x="2346327" y="4828841"/>
                <a:ext cx="1387471" cy="369332"/>
              </a:xfrm>
              <a:prstGeom prst="rect">
                <a:avLst/>
              </a:prstGeom>
              <a:noFill/>
            </p:spPr>
            <p:txBody>
              <a:bodyPr wrap="square" rtlCol="0">
                <a:spAutoFit/>
              </a:bodyPr>
              <a:lstStyle/>
              <a:p>
                <a:r>
                  <a:rPr lang="en-US" altLang="zh-CN" sz="1200" dirty="0">
                    <a:solidFill>
                      <a:prstClr val="black">
                        <a:lumMod val="50000"/>
                        <a:lumOff val="50000"/>
                      </a:prstClr>
                    </a:solidFill>
                    <a:latin typeface="LiHei Pro" panose="020B0500000000000000" pitchFamily="34" charset="-122"/>
                    <a:ea typeface="LiHei Pro" panose="020B0500000000000000" pitchFamily="34" charset="-122"/>
                  </a:rPr>
                  <a:t>TEXT HERE</a:t>
                </a:r>
                <a:endParaRPr lang="zh-CN" altLang="en-US" sz="1200" dirty="0">
                  <a:solidFill>
                    <a:prstClr val="black">
                      <a:lumMod val="50000"/>
                      <a:lumOff val="50000"/>
                    </a:prstClr>
                  </a:solidFill>
                  <a:latin typeface="LiHei Pro" panose="020B0500000000000000" pitchFamily="34" charset="-122"/>
                  <a:ea typeface="LiHei Pro" panose="020B0500000000000000" pitchFamily="34" charset="-122"/>
                </a:endParaRPr>
              </a:p>
            </p:txBody>
          </p:sp>
        </p:grpSp>
        <p:grpSp>
          <p:nvGrpSpPr>
            <p:cNvPr id="157" name="组合 156"/>
            <p:cNvGrpSpPr/>
            <p:nvPr/>
          </p:nvGrpSpPr>
          <p:grpSpPr>
            <a:xfrm>
              <a:off x="3940281" y="5327134"/>
              <a:ext cx="1652904" cy="369332"/>
              <a:chOff x="2080894" y="4828841"/>
              <a:chExt cx="1652904" cy="369332"/>
            </a:xfrm>
          </p:grpSpPr>
          <p:sp>
            <p:nvSpPr>
              <p:cNvPr id="161" name="圆角矩形 160"/>
              <p:cNvSpPr/>
              <p:nvPr/>
            </p:nvSpPr>
            <p:spPr>
              <a:xfrm>
                <a:off x="2080894" y="4880791"/>
                <a:ext cx="265433" cy="265433"/>
              </a:xfrm>
              <a:prstGeom prst="roundRect">
                <a:avLst/>
              </a:prstGeom>
              <a:solidFill>
                <a:schemeClr val="tx1">
                  <a:lumMod val="65000"/>
                  <a:lumOff val="35000"/>
                </a:schemeClr>
              </a:solidFill>
              <a:ln w="19050">
                <a:gradFill flip="none" rotWithShape="1">
                  <a:gsLst>
                    <a:gs pos="0">
                      <a:schemeClr val="bg1">
                        <a:lumMod val="75000"/>
                      </a:schemeClr>
                    </a:gs>
                    <a:gs pos="100000">
                      <a:schemeClr val="bg1"/>
                    </a:gs>
                  </a:gsLst>
                  <a:lin ang="2700000" scaled="1"/>
                  <a:tileRect/>
                </a:gradFill>
              </a:ln>
              <a:effectLst>
                <a:innerShdw blurRad="508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a typeface="微软雅黑" panose="020B0503020204020204" pitchFamily="34" charset="-122"/>
                </a:endParaRPr>
              </a:p>
            </p:txBody>
          </p:sp>
          <p:sp>
            <p:nvSpPr>
              <p:cNvPr id="162" name="文本框 99"/>
              <p:cNvSpPr txBox="1"/>
              <p:nvPr/>
            </p:nvSpPr>
            <p:spPr>
              <a:xfrm>
                <a:off x="2346327" y="4828841"/>
                <a:ext cx="1387471" cy="369332"/>
              </a:xfrm>
              <a:prstGeom prst="rect">
                <a:avLst/>
              </a:prstGeom>
              <a:noFill/>
            </p:spPr>
            <p:txBody>
              <a:bodyPr wrap="square" rtlCol="0">
                <a:spAutoFit/>
              </a:bodyPr>
              <a:lstStyle/>
              <a:p>
                <a:r>
                  <a:rPr lang="en-US" altLang="zh-CN" sz="1200" dirty="0">
                    <a:solidFill>
                      <a:prstClr val="black">
                        <a:lumMod val="50000"/>
                        <a:lumOff val="50000"/>
                      </a:prstClr>
                    </a:solidFill>
                    <a:latin typeface="LiHei Pro" panose="020B0500000000000000" pitchFamily="34" charset="-122"/>
                    <a:ea typeface="LiHei Pro" panose="020B0500000000000000" pitchFamily="34" charset="-122"/>
                  </a:rPr>
                  <a:t>TEXT HERE</a:t>
                </a:r>
                <a:endParaRPr lang="zh-CN" altLang="en-US" sz="1200" dirty="0">
                  <a:solidFill>
                    <a:prstClr val="black">
                      <a:lumMod val="50000"/>
                      <a:lumOff val="50000"/>
                    </a:prstClr>
                  </a:solidFill>
                  <a:latin typeface="LiHei Pro" panose="020B0500000000000000" pitchFamily="34" charset="-122"/>
                  <a:ea typeface="LiHei Pro" panose="020B0500000000000000" pitchFamily="34" charset="-122"/>
                </a:endParaRPr>
              </a:p>
            </p:txBody>
          </p:sp>
        </p:grpSp>
        <p:grpSp>
          <p:nvGrpSpPr>
            <p:cNvPr id="158" name="组合 157"/>
            <p:cNvGrpSpPr/>
            <p:nvPr/>
          </p:nvGrpSpPr>
          <p:grpSpPr>
            <a:xfrm>
              <a:off x="2094548" y="5327134"/>
              <a:ext cx="1652904" cy="369332"/>
              <a:chOff x="2080894" y="4828841"/>
              <a:chExt cx="1652904" cy="369332"/>
            </a:xfrm>
          </p:grpSpPr>
          <p:sp>
            <p:nvSpPr>
              <p:cNvPr id="159" name="圆角矩形 158"/>
              <p:cNvSpPr/>
              <p:nvPr/>
            </p:nvSpPr>
            <p:spPr>
              <a:xfrm>
                <a:off x="2080894" y="4880791"/>
                <a:ext cx="265433" cy="265433"/>
              </a:xfrm>
              <a:prstGeom prst="roundRect">
                <a:avLst/>
              </a:prstGeom>
              <a:solidFill>
                <a:schemeClr val="tx2">
                  <a:lumMod val="50000"/>
                </a:schemeClr>
              </a:solidFill>
              <a:ln w="19050">
                <a:gradFill flip="none" rotWithShape="1">
                  <a:gsLst>
                    <a:gs pos="0">
                      <a:schemeClr val="bg1">
                        <a:lumMod val="75000"/>
                      </a:schemeClr>
                    </a:gs>
                    <a:gs pos="100000">
                      <a:schemeClr val="bg1"/>
                    </a:gs>
                  </a:gsLst>
                  <a:lin ang="2700000" scaled="1"/>
                  <a:tileRect/>
                </a:gradFill>
              </a:ln>
              <a:effectLst>
                <a:innerShdw blurRad="508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a typeface="微软雅黑" panose="020B0503020204020204" pitchFamily="34" charset="-122"/>
                </a:endParaRPr>
              </a:p>
            </p:txBody>
          </p:sp>
          <p:sp>
            <p:nvSpPr>
              <p:cNvPr id="160" name="文本框 97"/>
              <p:cNvSpPr txBox="1"/>
              <p:nvPr/>
            </p:nvSpPr>
            <p:spPr>
              <a:xfrm>
                <a:off x="2346327" y="4828841"/>
                <a:ext cx="1387471" cy="369332"/>
              </a:xfrm>
              <a:prstGeom prst="rect">
                <a:avLst/>
              </a:prstGeom>
              <a:noFill/>
            </p:spPr>
            <p:txBody>
              <a:bodyPr wrap="square" rtlCol="0">
                <a:spAutoFit/>
              </a:bodyPr>
              <a:lstStyle/>
              <a:p>
                <a:r>
                  <a:rPr lang="en-US" altLang="zh-CN" sz="1200" dirty="0">
                    <a:solidFill>
                      <a:prstClr val="black">
                        <a:lumMod val="50000"/>
                        <a:lumOff val="50000"/>
                      </a:prstClr>
                    </a:solidFill>
                    <a:latin typeface="LiHei Pro" panose="020B0500000000000000" pitchFamily="34" charset="-122"/>
                    <a:ea typeface="LiHei Pro" panose="020B0500000000000000" pitchFamily="34" charset="-122"/>
                  </a:rPr>
                  <a:t>TEXT HERE</a:t>
                </a:r>
                <a:endParaRPr lang="zh-CN" altLang="en-US" sz="1200" dirty="0">
                  <a:solidFill>
                    <a:prstClr val="black">
                      <a:lumMod val="50000"/>
                      <a:lumOff val="50000"/>
                    </a:prstClr>
                  </a:solidFill>
                  <a:latin typeface="LiHei Pro" panose="020B0500000000000000" pitchFamily="34" charset="-122"/>
                  <a:ea typeface="LiHei Pro" panose="020B0500000000000000" pitchFamily="34" charset="-122"/>
                </a:endParaRPr>
              </a:p>
            </p:txBody>
          </p:sp>
        </p:grpSp>
      </p:grpSp>
    </p:spTree>
    <p:custDataLst>
      <p:tags r:id="rId5"/>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300"/>
                                        <p:tgtEl>
                                          <p:spTgt spid="7"/>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03"/>
                                        </p:tgtEl>
                                        <p:attrNameLst>
                                          <p:attrName>style.visibility</p:attrName>
                                        </p:attrNameLst>
                                      </p:cBhvr>
                                      <p:to>
                                        <p:strVal val="visible"/>
                                      </p:to>
                                    </p:set>
                                    <p:animEffect transition="in" filter="wipe(down)">
                                      <p:cBhvr>
                                        <p:cTn id="11" dur="300"/>
                                        <p:tgtEl>
                                          <p:spTgt spid="103"/>
                                        </p:tgtEl>
                                      </p:cBhvr>
                                    </p:animEffect>
                                  </p:childTnLst>
                                </p:cTn>
                              </p:par>
                            </p:childTnLst>
                          </p:cTn>
                        </p:par>
                        <p:par>
                          <p:cTn id="12" fill="hold">
                            <p:stCondLst>
                              <p:cond delay="1000"/>
                            </p:stCondLst>
                            <p:childTnLst>
                              <p:par>
                                <p:cTn id="13" presetID="12" presetClass="entr" presetSubtype="8" fill="hold" grpId="0" nodeType="after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p:tgtEl>
                                          <p:spTgt spid="94"/>
                                        </p:tgtEl>
                                        <p:attrNameLst>
                                          <p:attrName>ppt_x</p:attrName>
                                        </p:attrNameLst>
                                      </p:cBhvr>
                                      <p:tavLst>
                                        <p:tav tm="0">
                                          <p:val>
                                            <p:strVal val="#ppt_x-#ppt_w*1.125000"/>
                                          </p:val>
                                        </p:tav>
                                        <p:tav tm="100000">
                                          <p:val>
                                            <p:strVal val="#ppt_x"/>
                                          </p:val>
                                        </p:tav>
                                      </p:tavLst>
                                    </p:anim>
                                    <p:animEffect transition="in" filter="wipe(right)">
                                      <p:cBhvr>
                                        <p:cTn id="16" dur="500"/>
                                        <p:tgtEl>
                                          <p:spTgt spid="94"/>
                                        </p:tgtEl>
                                      </p:cBhvr>
                                    </p:animEffect>
                                  </p:childTnLst>
                                </p:cTn>
                              </p:par>
                              <p:par>
                                <p:cTn id="17" presetID="12" presetClass="entr" presetSubtype="8"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p:tgtEl>
                                          <p:spTgt spid="14"/>
                                        </p:tgtEl>
                                        <p:attrNameLst>
                                          <p:attrName>ppt_x</p:attrName>
                                        </p:attrNameLst>
                                      </p:cBhvr>
                                      <p:tavLst>
                                        <p:tav tm="0">
                                          <p:val>
                                            <p:strVal val="#ppt_x-#ppt_w*1.125000"/>
                                          </p:val>
                                        </p:tav>
                                        <p:tav tm="100000">
                                          <p:val>
                                            <p:strVal val="#ppt_x"/>
                                          </p:val>
                                        </p:tav>
                                      </p:tavLst>
                                    </p:anim>
                                    <p:animEffect transition="in" filter="wipe(right)">
                                      <p:cBhvr>
                                        <p:cTn id="20" dur="500"/>
                                        <p:tgtEl>
                                          <p:spTgt spid="14"/>
                                        </p:tgtEl>
                                      </p:cBhvr>
                                    </p:animEffect>
                                  </p:childTnLst>
                                </p:cTn>
                              </p:par>
                            </p:childTnLst>
                          </p:cTn>
                        </p:par>
                        <p:par>
                          <p:cTn id="21" fill="hold">
                            <p:stCondLst>
                              <p:cond delay="1500"/>
                            </p:stCondLst>
                            <p:childTnLst>
                              <p:par>
                                <p:cTn id="22" presetID="21" presetClass="entr" presetSubtype="1" fill="hold" grpId="0" nodeType="afterEffect">
                                  <p:stCondLst>
                                    <p:cond delay="0"/>
                                  </p:stCondLst>
                                  <p:childTnLst>
                                    <p:set>
                                      <p:cBhvr>
                                        <p:cTn id="23" dur="1" fill="hold">
                                          <p:stCondLst>
                                            <p:cond delay="0"/>
                                          </p:stCondLst>
                                        </p:cTn>
                                        <p:tgtEl>
                                          <p:spTgt spid="102"/>
                                        </p:tgtEl>
                                        <p:attrNameLst>
                                          <p:attrName>style.visibility</p:attrName>
                                        </p:attrNameLst>
                                      </p:cBhvr>
                                      <p:to>
                                        <p:strVal val="visible"/>
                                      </p:to>
                                    </p:set>
                                    <p:animEffect transition="in" filter="wheel(1)">
                                      <p:cBhvr>
                                        <p:cTn id="24" dur="1000"/>
                                        <p:tgtEl>
                                          <p:spTgt spid="102"/>
                                        </p:tgtEl>
                                      </p:cBhvr>
                                    </p:animEffect>
                                  </p:childTnLst>
                                </p:cTn>
                              </p:par>
                              <p:par>
                                <p:cTn id="25" presetID="21" presetClass="entr" presetSubtype="1" fill="hold" nodeType="withEffect">
                                  <p:stCondLst>
                                    <p:cond delay="0"/>
                                  </p:stCondLst>
                                  <p:childTnLst>
                                    <p:set>
                                      <p:cBhvr>
                                        <p:cTn id="26" dur="1" fill="hold">
                                          <p:stCondLst>
                                            <p:cond delay="0"/>
                                          </p:stCondLst>
                                        </p:cTn>
                                        <p:tgtEl>
                                          <p:spTgt spid="108"/>
                                        </p:tgtEl>
                                        <p:attrNameLst>
                                          <p:attrName>style.visibility</p:attrName>
                                        </p:attrNameLst>
                                      </p:cBhvr>
                                      <p:to>
                                        <p:strVal val="visible"/>
                                      </p:to>
                                    </p:set>
                                    <p:animEffect transition="in" filter="wheel(1)">
                                      <p:cBhvr>
                                        <p:cTn id="27" dur="1000"/>
                                        <p:tgtEl>
                                          <p:spTgt spid="108"/>
                                        </p:tgtEl>
                                      </p:cBhvr>
                                    </p:animEffect>
                                  </p:childTnLst>
                                </p:cTn>
                              </p:par>
                            </p:childTnLst>
                          </p:cTn>
                        </p:par>
                        <p:par>
                          <p:cTn id="28" fill="hold">
                            <p:stCondLst>
                              <p:cond delay="2500"/>
                            </p:stCondLst>
                            <p:childTnLst>
                              <p:par>
                                <p:cTn id="29" presetID="16" presetClass="entr" presetSubtype="21" fill="hold" grpId="0" nodeType="afterEffect">
                                  <p:stCondLst>
                                    <p:cond delay="0"/>
                                  </p:stCondLst>
                                  <p:childTnLst>
                                    <p:set>
                                      <p:cBhvr>
                                        <p:cTn id="30" dur="1" fill="hold">
                                          <p:stCondLst>
                                            <p:cond delay="0"/>
                                          </p:stCondLst>
                                        </p:cTn>
                                        <p:tgtEl>
                                          <p:spTgt spid="107"/>
                                        </p:tgtEl>
                                        <p:attrNameLst>
                                          <p:attrName>style.visibility</p:attrName>
                                        </p:attrNameLst>
                                      </p:cBhvr>
                                      <p:to>
                                        <p:strVal val="visible"/>
                                      </p:to>
                                    </p:set>
                                    <p:animEffect transition="in" filter="barn(inVertical)">
                                      <p:cBhvr>
                                        <p:cTn id="31" dur="500"/>
                                        <p:tgtEl>
                                          <p:spTgt spid="107"/>
                                        </p:tgtEl>
                                      </p:cBhvr>
                                    </p:animEffect>
                                  </p:childTnLst>
                                </p:cTn>
                              </p:par>
                              <p:par>
                                <p:cTn id="32" presetID="16" presetClass="entr" presetSubtype="21" fill="hold" nodeType="withEffect">
                                  <p:stCondLst>
                                    <p:cond delay="0"/>
                                  </p:stCondLst>
                                  <p:childTnLst>
                                    <p:set>
                                      <p:cBhvr>
                                        <p:cTn id="33" dur="1" fill="hold">
                                          <p:stCondLst>
                                            <p:cond delay="0"/>
                                          </p:stCondLst>
                                        </p:cTn>
                                        <p:tgtEl>
                                          <p:spTgt spid="139"/>
                                        </p:tgtEl>
                                        <p:attrNameLst>
                                          <p:attrName>style.visibility</p:attrName>
                                        </p:attrNameLst>
                                      </p:cBhvr>
                                      <p:to>
                                        <p:strVal val="visible"/>
                                      </p:to>
                                    </p:set>
                                    <p:animEffect transition="in" filter="barn(inVertical)">
                                      <p:cBhvr>
                                        <p:cTn id="34" dur="500"/>
                                        <p:tgtEl>
                                          <p:spTgt spid="139"/>
                                        </p:tgtEl>
                                      </p:cBhvr>
                                    </p:animEffect>
                                  </p:childTnLst>
                                </p:cTn>
                              </p:par>
                            </p:childTnLst>
                          </p:cTn>
                        </p:par>
                        <p:par>
                          <p:cTn id="35" fill="hold">
                            <p:stCondLst>
                              <p:cond delay="3000"/>
                            </p:stCondLst>
                            <p:childTnLst>
                              <p:par>
                                <p:cTn id="36" presetID="21" presetClass="entr" presetSubtype="1" fill="hold" nodeType="afterEffect">
                                  <p:stCondLst>
                                    <p:cond delay="0"/>
                                  </p:stCondLst>
                                  <p:childTnLst>
                                    <p:set>
                                      <p:cBhvr>
                                        <p:cTn id="37" dur="1" fill="hold">
                                          <p:stCondLst>
                                            <p:cond delay="0"/>
                                          </p:stCondLst>
                                        </p:cTn>
                                        <p:tgtEl>
                                          <p:spTgt spid="111"/>
                                        </p:tgtEl>
                                        <p:attrNameLst>
                                          <p:attrName>style.visibility</p:attrName>
                                        </p:attrNameLst>
                                      </p:cBhvr>
                                      <p:to>
                                        <p:strVal val="visible"/>
                                      </p:to>
                                    </p:set>
                                    <p:animEffect transition="in" filter="wheel(1)">
                                      <p:cBhvr>
                                        <p:cTn id="38" dur="1000"/>
                                        <p:tgtEl>
                                          <p:spTgt spid="111"/>
                                        </p:tgtEl>
                                      </p:cBhvr>
                                    </p:animEffect>
                                  </p:childTnLst>
                                </p:cTn>
                              </p:par>
                              <p:par>
                                <p:cTn id="39" presetID="21" presetClass="entr" presetSubtype="1" fill="hold" grpId="0" nodeType="withEffect">
                                  <p:stCondLst>
                                    <p:cond delay="0"/>
                                  </p:stCondLst>
                                  <p:childTnLst>
                                    <p:set>
                                      <p:cBhvr>
                                        <p:cTn id="40" dur="1" fill="hold">
                                          <p:stCondLst>
                                            <p:cond delay="0"/>
                                          </p:stCondLst>
                                        </p:cTn>
                                        <p:tgtEl>
                                          <p:spTgt spid="104"/>
                                        </p:tgtEl>
                                        <p:attrNameLst>
                                          <p:attrName>style.visibility</p:attrName>
                                        </p:attrNameLst>
                                      </p:cBhvr>
                                      <p:to>
                                        <p:strVal val="visible"/>
                                      </p:to>
                                    </p:set>
                                    <p:animEffect transition="in" filter="wheel(1)">
                                      <p:cBhvr>
                                        <p:cTn id="41" dur="1000"/>
                                        <p:tgtEl>
                                          <p:spTgt spid="104"/>
                                        </p:tgtEl>
                                      </p:cBhvr>
                                    </p:animEffect>
                                  </p:childTnLst>
                                </p:cTn>
                              </p:par>
                            </p:childTnLst>
                          </p:cTn>
                        </p:par>
                        <p:par>
                          <p:cTn id="42" fill="hold">
                            <p:stCondLst>
                              <p:cond delay="4000"/>
                            </p:stCondLst>
                            <p:childTnLst>
                              <p:par>
                                <p:cTn id="43" presetID="16" presetClass="entr" presetSubtype="21" fill="hold" nodeType="afterEffect">
                                  <p:stCondLst>
                                    <p:cond delay="0"/>
                                  </p:stCondLst>
                                  <p:childTnLst>
                                    <p:set>
                                      <p:cBhvr>
                                        <p:cTn id="44" dur="1" fill="hold">
                                          <p:stCondLst>
                                            <p:cond delay="0"/>
                                          </p:stCondLst>
                                        </p:cTn>
                                        <p:tgtEl>
                                          <p:spTgt spid="142"/>
                                        </p:tgtEl>
                                        <p:attrNameLst>
                                          <p:attrName>style.visibility</p:attrName>
                                        </p:attrNameLst>
                                      </p:cBhvr>
                                      <p:to>
                                        <p:strVal val="visible"/>
                                      </p:to>
                                    </p:set>
                                    <p:animEffect transition="in" filter="barn(inVertical)">
                                      <p:cBhvr>
                                        <p:cTn id="45" dur="500"/>
                                        <p:tgtEl>
                                          <p:spTgt spid="142"/>
                                        </p:tgtEl>
                                      </p:cBhvr>
                                    </p:animEffect>
                                  </p:childTnLst>
                                </p:cTn>
                              </p:par>
                              <p:par>
                                <p:cTn id="46" presetID="16" presetClass="entr" presetSubtype="21" fill="hold" grpId="0" nodeType="withEffect">
                                  <p:stCondLst>
                                    <p:cond delay="0"/>
                                  </p:stCondLst>
                                  <p:childTnLst>
                                    <p:set>
                                      <p:cBhvr>
                                        <p:cTn id="47" dur="1" fill="hold">
                                          <p:stCondLst>
                                            <p:cond delay="0"/>
                                          </p:stCondLst>
                                        </p:cTn>
                                        <p:tgtEl>
                                          <p:spTgt spid="136"/>
                                        </p:tgtEl>
                                        <p:attrNameLst>
                                          <p:attrName>style.visibility</p:attrName>
                                        </p:attrNameLst>
                                      </p:cBhvr>
                                      <p:to>
                                        <p:strVal val="visible"/>
                                      </p:to>
                                    </p:set>
                                    <p:animEffect transition="in" filter="barn(inVertical)">
                                      <p:cBhvr>
                                        <p:cTn id="48" dur="500"/>
                                        <p:tgtEl>
                                          <p:spTgt spid="136"/>
                                        </p:tgtEl>
                                      </p:cBhvr>
                                    </p:animEffect>
                                  </p:childTnLst>
                                </p:cTn>
                              </p:par>
                            </p:childTnLst>
                          </p:cTn>
                        </p:par>
                        <p:par>
                          <p:cTn id="49" fill="hold">
                            <p:stCondLst>
                              <p:cond delay="4500"/>
                            </p:stCondLst>
                            <p:childTnLst>
                              <p:par>
                                <p:cTn id="50" presetID="21" presetClass="entr" presetSubtype="1" fill="hold" grpId="0" nodeType="afterEffect">
                                  <p:stCondLst>
                                    <p:cond delay="0"/>
                                  </p:stCondLst>
                                  <p:childTnLst>
                                    <p:set>
                                      <p:cBhvr>
                                        <p:cTn id="51" dur="1" fill="hold">
                                          <p:stCondLst>
                                            <p:cond delay="0"/>
                                          </p:stCondLst>
                                        </p:cTn>
                                        <p:tgtEl>
                                          <p:spTgt spid="105"/>
                                        </p:tgtEl>
                                        <p:attrNameLst>
                                          <p:attrName>style.visibility</p:attrName>
                                        </p:attrNameLst>
                                      </p:cBhvr>
                                      <p:to>
                                        <p:strVal val="visible"/>
                                      </p:to>
                                    </p:set>
                                    <p:animEffect transition="in" filter="wheel(1)">
                                      <p:cBhvr>
                                        <p:cTn id="52" dur="1000"/>
                                        <p:tgtEl>
                                          <p:spTgt spid="105"/>
                                        </p:tgtEl>
                                      </p:cBhvr>
                                    </p:animEffect>
                                  </p:childTnLst>
                                </p:cTn>
                              </p:par>
                              <p:par>
                                <p:cTn id="53" presetID="21" presetClass="entr" presetSubtype="1" fill="hold" nodeType="withEffect">
                                  <p:stCondLst>
                                    <p:cond delay="0"/>
                                  </p:stCondLst>
                                  <p:childTnLst>
                                    <p:set>
                                      <p:cBhvr>
                                        <p:cTn id="54" dur="1" fill="hold">
                                          <p:stCondLst>
                                            <p:cond delay="0"/>
                                          </p:stCondLst>
                                        </p:cTn>
                                        <p:tgtEl>
                                          <p:spTgt spid="114"/>
                                        </p:tgtEl>
                                        <p:attrNameLst>
                                          <p:attrName>style.visibility</p:attrName>
                                        </p:attrNameLst>
                                      </p:cBhvr>
                                      <p:to>
                                        <p:strVal val="visible"/>
                                      </p:to>
                                    </p:set>
                                    <p:animEffect transition="in" filter="wheel(1)">
                                      <p:cBhvr>
                                        <p:cTn id="55" dur="1000"/>
                                        <p:tgtEl>
                                          <p:spTgt spid="114"/>
                                        </p:tgtEl>
                                      </p:cBhvr>
                                    </p:animEffect>
                                  </p:childTnLst>
                                </p:cTn>
                              </p:par>
                            </p:childTnLst>
                          </p:cTn>
                        </p:par>
                        <p:par>
                          <p:cTn id="56" fill="hold">
                            <p:stCondLst>
                              <p:cond delay="5500"/>
                            </p:stCondLst>
                            <p:childTnLst>
                              <p:par>
                                <p:cTn id="57" presetID="16" presetClass="entr" presetSubtype="21" fill="hold" grpId="0" nodeType="afterEffect">
                                  <p:stCondLst>
                                    <p:cond delay="0"/>
                                  </p:stCondLst>
                                  <p:childTnLst>
                                    <p:set>
                                      <p:cBhvr>
                                        <p:cTn id="58" dur="1" fill="hold">
                                          <p:stCondLst>
                                            <p:cond delay="0"/>
                                          </p:stCondLst>
                                        </p:cTn>
                                        <p:tgtEl>
                                          <p:spTgt spid="137"/>
                                        </p:tgtEl>
                                        <p:attrNameLst>
                                          <p:attrName>style.visibility</p:attrName>
                                        </p:attrNameLst>
                                      </p:cBhvr>
                                      <p:to>
                                        <p:strVal val="visible"/>
                                      </p:to>
                                    </p:set>
                                    <p:animEffect transition="in" filter="barn(inVertical)">
                                      <p:cBhvr>
                                        <p:cTn id="59" dur="500"/>
                                        <p:tgtEl>
                                          <p:spTgt spid="137"/>
                                        </p:tgtEl>
                                      </p:cBhvr>
                                    </p:animEffect>
                                  </p:childTnLst>
                                </p:cTn>
                              </p:par>
                              <p:par>
                                <p:cTn id="60" presetID="16" presetClass="entr" presetSubtype="21" fill="hold" nodeType="withEffect">
                                  <p:stCondLst>
                                    <p:cond delay="0"/>
                                  </p:stCondLst>
                                  <p:childTnLst>
                                    <p:set>
                                      <p:cBhvr>
                                        <p:cTn id="61" dur="1" fill="hold">
                                          <p:stCondLst>
                                            <p:cond delay="0"/>
                                          </p:stCondLst>
                                        </p:cTn>
                                        <p:tgtEl>
                                          <p:spTgt spid="145"/>
                                        </p:tgtEl>
                                        <p:attrNameLst>
                                          <p:attrName>style.visibility</p:attrName>
                                        </p:attrNameLst>
                                      </p:cBhvr>
                                      <p:to>
                                        <p:strVal val="visible"/>
                                      </p:to>
                                    </p:set>
                                    <p:animEffect transition="in" filter="barn(inVertical)">
                                      <p:cBhvr>
                                        <p:cTn id="62" dur="500"/>
                                        <p:tgtEl>
                                          <p:spTgt spid="145"/>
                                        </p:tgtEl>
                                      </p:cBhvr>
                                    </p:animEffect>
                                  </p:childTnLst>
                                </p:cTn>
                              </p:par>
                            </p:childTnLst>
                          </p:cTn>
                        </p:par>
                        <p:par>
                          <p:cTn id="63" fill="hold">
                            <p:stCondLst>
                              <p:cond delay="6000"/>
                            </p:stCondLst>
                            <p:childTnLst>
                              <p:par>
                                <p:cTn id="64" presetID="21" presetClass="entr" presetSubtype="1" fill="hold" grpId="0" nodeType="afterEffect">
                                  <p:stCondLst>
                                    <p:cond delay="0"/>
                                  </p:stCondLst>
                                  <p:childTnLst>
                                    <p:set>
                                      <p:cBhvr>
                                        <p:cTn id="65" dur="1" fill="hold">
                                          <p:stCondLst>
                                            <p:cond delay="0"/>
                                          </p:stCondLst>
                                        </p:cTn>
                                        <p:tgtEl>
                                          <p:spTgt spid="106"/>
                                        </p:tgtEl>
                                        <p:attrNameLst>
                                          <p:attrName>style.visibility</p:attrName>
                                        </p:attrNameLst>
                                      </p:cBhvr>
                                      <p:to>
                                        <p:strVal val="visible"/>
                                      </p:to>
                                    </p:set>
                                    <p:animEffect transition="in" filter="wheel(1)">
                                      <p:cBhvr>
                                        <p:cTn id="66" dur="1000"/>
                                        <p:tgtEl>
                                          <p:spTgt spid="106"/>
                                        </p:tgtEl>
                                      </p:cBhvr>
                                    </p:animEffect>
                                  </p:childTnLst>
                                </p:cTn>
                              </p:par>
                              <p:par>
                                <p:cTn id="67" presetID="21" presetClass="entr" presetSubtype="1" fill="hold" nodeType="withEffect">
                                  <p:stCondLst>
                                    <p:cond delay="0"/>
                                  </p:stCondLst>
                                  <p:childTnLst>
                                    <p:set>
                                      <p:cBhvr>
                                        <p:cTn id="68" dur="1" fill="hold">
                                          <p:stCondLst>
                                            <p:cond delay="0"/>
                                          </p:stCondLst>
                                        </p:cTn>
                                        <p:tgtEl>
                                          <p:spTgt spid="120"/>
                                        </p:tgtEl>
                                        <p:attrNameLst>
                                          <p:attrName>style.visibility</p:attrName>
                                        </p:attrNameLst>
                                      </p:cBhvr>
                                      <p:to>
                                        <p:strVal val="visible"/>
                                      </p:to>
                                    </p:set>
                                    <p:animEffect transition="in" filter="wheel(1)">
                                      <p:cBhvr>
                                        <p:cTn id="69" dur="1000"/>
                                        <p:tgtEl>
                                          <p:spTgt spid="120"/>
                                        </p:tgtEl>
                                      </p:cBhvr>
                                    </p:animEffect>
                                  </p:childTnLst>
                                </p:cTn>
                              </p:par>
                            </p:childTnLst>
                          </p:cTn>
                        </p:par>
                        <p:par>
                          <p:cTn id="70" fill="hold">
                            <p:stCondLst>
                              <p:cond delay="7000"/>
                            </p:stCondLst>
                            <p:childTnLst>
                              <p:par>
                                <p:cTn id="71" presetID="16" presetClass="entr" presetSubtype="21" fill="hold" grpId="0" nodeType="afterEffect">
                                  <p:stCondLst>
                                    <p:cond delay="0"/>
                                  </p:stCondLst>
                                  <p:childTnLst>
                                    <p:set>
                                      <p:cBhvr>
                                        <p:cTn id="72" dur="1" fill="hold">
                                          <p:stCondLst>
                                            <p:cond delay="0"/>
                                          </p:stCondLst>
                                        </p:cTn>
                                        <p:tgtEl>
                                          <p:spTgt spid="138"/>
                                        </p:tgtEl>
                                        <p:attrNameLst>
                                          <p:attrName>style.visibility</p:attrName>
                                        </p:attrNameLst>
                                      </p:cBhvr>
                                      <p:to>
                                        <p:strVal val="visible"/>
                                      </p:to>
                                    </p:set>
                                    <p:animEffect transition="in" filter="barn(inVertical)">
                                      <p:cBhvr>
                                        <p:cTn id="73" dur="500"/>
                                        <p:tgtEl>
                                          <p:spTgt spid="138"/>
                                        </p:tgtEl>
                                      </p:cBhvr>
                                    </p:animEffect>
                                  </p:childTnLst>
                                </p:cTn>
                              </p:par>
                              <p:par>
                                <p:cTn id="74" presetID="16" presetClass="entr" presetSubtype="21" fill="hold" nodeType="withEffect">
                                  <p:stCondLst>
                                    <p:cond delay="0"/>
                                  </p:stCondLst>
                                  <p:childTnLst>
                                    <p:set>
                                      <p:cBhvr>
                                        <p:cTn id="75" dur="1" fill="hold">
                                          <p:stCondLst>
                                            <p:cond delay="0"/>
                                          </p:stCondLst>
                                        </p:cTn>
                                        <p:tgtEl>
                                          <p:spTgt spid="148"/>
                                        </p:tgtEl>
                                        <p:attrNameLst>
                                          <p:attrName>style.visibility</p:attrName>
                                        </p:attrNameLst>
                                      </p:cBhvr>
                                      <p:to>
                                        <p:strVal val="visible"/>
                                      </p:to>
                                    </p:set>
                                    <p:animEffect transition="in" filter="barn(inVertical)">
                                      <p:cBhvr>
                                        <p:cTn id="76" dur="500"/>
                                        <p:tgtEl>
                                          <p:spTgt spid="148"/>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154"/>
                                        </p:tgtEl>
                                        <p:attrNameLst>
                                          <p:attrName>style.visibility</p:attrName>
                                        </p:attrNameLst>
                                      </p:cBhvr>
                                      <p:to>
                                        <p:strVal val="visible"/>
                                      </p:to>
                                    </p:set>
                                    <p:animEffect transition="in" filter="wipe(left)">
                                      <p:cBhvr>
                                        <p:cTn id="80" dur="500"/>
                                        <p:tgtEl>
                                          <p:spTgt spid="154"/>
                                        </p:tgtEl>
                                      </p:cBhvr>
                                    </p:animEffect>
                                  </p:childTnLst>
                                </p:cTn>
                              </p:par>
                            </p:childTnLst>
                          </p:cTn>
                        </p:par>
                        <p:par>
                          <p:cTn id="81" fill="hold">
                            <p:stCondLst>
                              <p:cond delay="8000"/>
                            </p:stCondLst>
                            <p:childTnLst>
                              <p:par>
                                <p:cTn id="82" presetID="16" presetClass="entr" presetSubtype="21" fill="hold" nodeType="afterEffect">
                                  <p:stCondLst>
                                    <p:cond delay="0"/>
                                  </p:stCondLst>
                                  <p:childTnLst>
                                    <p:set>
                                      <p:cBhvr>
                                        <p:cTn id="83" dur="1" fill="hold">
                                          <p:stCondLst>
                                            <p:cond delay="0"/>
                                          </p:stCondLst>
                                        </p:cTn>
                                        <p:tgtEl>
                                          <p:spTgt spid="151"/>
                                        </p:tgtEl>
                                        <p:attrNameLst>
                                          <p:attrName>style.visibility</p:attrName>
                                        </p:attrNameLst>
                                      </p:cBhvr>
                                      <p:to>
                                        <p:strVal val="visible"/>
                                      </p:to>
                                    </p:set>
                                    <p:animEffect transition="in" filter="barn(inVertical)">
                                      <p:cBhvr>
                                        <p:cTn id="84" dur="5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94" grpId="0"/>
      <p:bldGraphic spid="102" grpId="0">
        <p:bldAsOne/>
      </p:bldGraphic>
      <p:bldGraphic spid="104" grpId="0">
        <p:bldAsOne/>
      </p:bldGraphic>
      <p:bldGraphic spid="105" grpId="0">
        <p:bldAsOne/>
      </p:bldGraphic>
      <p:bldGraphic spid="106" grpId="0">
        <p:bldAsOne/>
      </p:bldGraphic>
      <p:bldP spid="107" grpId="0"/>
      <p:bldP spid="136" grpId="0"/>
      <p:bldP spid="137" grpId="0"/>
      <p:bldP spid="13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 name="组合 60"/>
          <p:cNvGrpSpPr/>
          <p:nvPr/>
        </p:nvGrpSpPr>
        <p:grpSpPr>
          <a:xfrm>
            <a:off x="6644628" y="2772815"/>
            <a:ext cx="612502" cy="612502"/>
            <a:chOff x="304800" y="673100"/>
            <a:chExt cx="4000500" cy="4000500"/>
          </a:xfrm>
          <a:effectLst>
            <a:outerShdw blurRad="444500" dist="254000" dir="8100000" algn="tr" rotWithShape="0">
              <a:prstClr val="black">
                <a:alpha val="50000"/>
              </a:prstClr>
            </a:outerShdw>
          </a:effectLst>
        </p:grpSpPr>
        <p:sp>
          <p:nvSpPr>
            <p:cNvPr id="62" name="同心圆 6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63" name="椭圆 62"/>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grpSp>
        <p:nvGrpSpPr>
          <p:cNvPr id="58" name="组合 57"/>
          <p:cNvGrpSpPr/>
          <p:nvPr/>
        </p:nvGrpSpPr>
        <p:grpSpPr>
          <a:xfrm>
            <a:off x="4963042" y="2799963"/>
            <a:ext cx="612502" cy="612502"/>
            <a:chOff x="304800" y="673100"/>
            <a:chExt cx="4000500" cy="4000500"/>
          </a:xfrm>
          <a:effectLst>
            <a:outerShdw blurRad="444500" dist="254000" dir="8100000" algn="tr" rotWithShape="0">
              <a:prstClr val="black">
                <a:alpha val="50000"/>
              </a:prstClr>
            </a:outerShdw>
          </a:effectLst>
        </p:grpSpPr>
        <p:sp>
          <p:nvSpPr>
            <p:cNvPr id="59" name="同心圆 5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60" name="椭圆 59"/>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grpSp>
        <p:nvGrpSpPr>
          <p:cNvPr id="55" name="组合 54"/>
          <p:cNvGrpSpPr/>
          <p:nvPr/>
        </p:nvGrpSpPr>
        <p:grpSpPr>
          <a:xfrm>
            <a:off x="3355505" y="2799963"/>
            <a:ext cx="612502" cy="612502"/>
            <a:chOff x="304800" y="673100"/>
            <a:chExt cx="4000500" cy="4000500"/>
          </a:xfrm>
          <a:effectLst>
            <a:outerShdw blurRad="444500" dist="254000" dir="8100000" algn="tr" rotWithShape="0">
              <a:prstClr val="black">
                <a:alpha val="50000"/>
              </a:prstClr>
            </a:outerShdw>
          </a:effectLst>
        </p:grpSpPr>
        <p:sp>
          <p:nvSpPr>
            <p:cNvPr id="56" name="同心圆 5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57" name="椭圆 56"/>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grpSp>
        <p:nvGrpSpPr>
          <p:cNvPr id="52" name="组合 51"/>
          <p:cNvGrpSpPr/>
          <p:nvPr/>
        </p:nvGrpSpPr>
        <p:grpSpPr>
          <a:xfrm>
            <a:off x="1723542" y="2775385"/>
            <a:ext cx="612502" cy="612502"/>
            <a:chOff x="304800" y="673100"/>
            <a:chExt cx="4000500" cy="4000500"/>
          </a:xfrm>
          <a:effectLst>
            <a:outerShdw blurRad="444500" dist="254000" dir="8100000" algn="tr" rotWithShape="0">
              <a:prstClr val="black">
                <a:alpha val="50000"/>
              </a:prstClr>
            </a:outerShdw>
          </a:effectLst>
        </p:grpSpPr>
        <p:sp>
          <p:nvSpPr>
            <p:cNvPr id="53" name="同心圆 5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54" name="椭圆 53"/>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4" name="Freeform 6"/>
          <p:cNvSpPr/>
          <p:nvPr/>
        </p:nvSpPr>
        <p:spPr bwMode="auto">
          <a:xfrm>
            <a:off x="1466268" y="1093339"/>
            <a:ext cx="234888" cy="1446926"/>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72756" tIns="36378" rIns="72756" bIns="36378" numCol="1" anchor="t" anchorCtr="0" compatLnSpc="1"/>
          <a:lstStyle/>
          <a:p>
            <a:endParaRPr lang="zh-CN" altLang="en-US" dirty="0">
              <a:ea typeface="微软雅黑" panose="020B0503020204020204" pitchFamily="34" charset="-122"/>
            </a:endParaRPr>
          </a:p>
        </p:txBody>
      </p:sp>
      <p:sp>
        <p:nvSpPr>
          <p:cNvPr id="5" name="Freeform 7"/>
          <p:cNvSpPr/>
          <p:nvPr/>
        </p:nvSpPr>
        <p:spPr bwMode="auto">
          <a:xfrm>
            <a:off x="1466268" y="2096322"/>
            <a:ext cx="234888" cy="443943"/>
          </a:xfrm>
          <a:custGeom>
            <a:avLst/>
            <a:gdLst>
              <a:gd name="T0" fmla="*/ 11 w 68"/>
              <a:gd name="T1" fmla="*/ 0 h 128"/>
              <a:gd name="T2" fmla="*/ 57 w 68"/>
              <a:gd name="T3" fmla="*/ 0 h 128"/>
              <a:gd name="T4" fmla="*/ 68 w 68"/>
              <a:gd name="T5" fmla="*/ 11 h 128"/>
              <a:gd name="T6" fmla="*/ 68 w 68"/>
              <a:gd name="T7" fmla="*/ 128 h 128"/>
              <a:gd name="T8" fmla="*/ 0 w 68"/>
              <a:gd name="T9" fmla="*/ 128 h 128"/>
              <a:gd name="T10" fmla="*/ 0 w 68"/>
              <a:gd name="T11" fmla="*/ 11 h 128"/>
              <a:gd name="T12" fmla="*/ 11 w 68"/>
              <a:gd name="T13" fmla="*/ 0 h 128"/>
            </a:gdLst>
            <a:ahLst/>
            <a:cxnLst>
              <a:cxn ang="0">
                <a:pos x="T0" y="T1"/>
              </a:cxn>
              <a:cxn ang="0">
                <a:pos x="T2" y="T3"/>
              </a:cxn>
              <a:cxn ang="0">
                <a:pos x="T4" y="T5"/>
              </a:cxn>
              <a:cxn ang="0">
                <a:pos x="T6" y="T7"/>
              </a:cxn>
              <a:cxn ang="0">
                <a:pos x="T8" y="T9"/>
              </a:cxn>
              <a:cxn ang="0">
                <a:pos x="T10" y="T11"/>
              </a:cxn>
              <a:cxn ang="0">
                <a:pos x="T12" y="T13"/>
              </a:cxn>
            </a:cxnLst>
            <a:rect l="0" t="0" r="r" b="b"/>
            <a:pathLst>
              <a:path w="68" h="128">
                <a:moveTo>
                  <a:pt x="11" y="0"/>
                </a:moveTo>
                <a:cubicBezTo>
                  <a:pt x="57" y="0"/>
                  <a:pt x="57" y="0"/>
                  <a:pt x="57" y="0"/>
                </a:cubicBezTo>
                <a:cubicBezTo>
                  <a:pt x="63" y="0"/>
                  <a:pt x="68" y="5"/>
                  <a:pt x="68" y="11"/>
                </a:cubicBezTo>
                <a:cubicBezTo>
                  <a:pt x="68" y="128"/>
                  <a:pt x="68" y="128"/>
                  <a:pt x="68" y="128"/>
                </a:cubicBezTo>
                <a:cubicBezTo>
                  <a:pt x="0" y="128"/>
                  <a:pt x="0" y="128"/>
                  <a:pt x="0" y="128"/>
                </a:cubicBezTo>
                <a:cubicBezTo>
                  <a:pt x="0" y="11"/>
                  <a:pt x="0" y="11"/>
                  <a:pt x="0" y="11"/>
                </a:cubicBezTo>
                <a:cubicBezTo>
                  <a:pt x="0" y="5"/>
                  <a:pt x="5" y="0"/>
                  <a:pt x="11" y="0"/>
                </a:cubicBezTo>
                <a:close/>
              </a:path>
            </a:pathLst>
          </a:custGeom>
          <a:solidFill>
            <a:schemeClr val="tx2">
              <a:lumMod val="50000"/>
            </a:schemeClr>
          </a:solidFill>
          <a:ln>
            <a:noFill/>
          </a:ln>
        </p:spPr>
        <p:txBody>
          <a:bodyPr vert="horz" wrap="square" lIns="72756" tIns="36378" rIns="72756" bIns="36378" numCol="1" anchor="t" anchorCtr="0" compatLnSpc="1"/>
          <a:lstStyle/>
          <a:p>
            <a:endParaRPr lang="zh-CN" altLang="en-US" dirty="0">
              <a:ea typeface="微软雅黑" panose="020B0503020204020204" pitchFamily="34" charset="-122"/>
            </a:endParaRPr>
          </a:p>
        </p:txBody>
      </p:sp>
      <p:sp>
        <p:nvSpPr>
          <p:cNvPr id="6" name="Freeform 8"/>
          <p:cNvSpPr/>
          <p:nvPr/>
        </p:nvSpPr>
        <p:spPr bwMode="auto">
          <a:xfrm>
            <a:off x="1768085" y="1093339"/>
            <a:ext cx="234888" cy="1446926"/>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72756" tIns="36378" rIns="72756" bIns="36378" numCol="1" anchor="t" anchorCtr="0" compatLnSpc="1"/>
          <a:lstStyle/>
          <a:p>
            <a:endParaRPr lang="zh-CN" altLang="en-US" dirty="0">
              <a:ea typeface="微软雅黑" panose="020B0503020204020204" pitchFamily="34" charset="-122"/>
            </a:endParaRPr>
          </a:p>
        </p:txBody>
      </p:sp>
      <p:sp>
        <p:nvSpPr>
          <p:cNvPr id="7" name="Freeform 9"/>
          <p:cNvSpPr/>
          <p:nvPr/>
        </p:nvSpPr>
        <p:spPr bwMode="auto">
          <a:xfrm>
            <a:off x="2068640" y="1093339"/>
            <a:ext cx="236149" cy="1446926"/>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72756" tIns="36378" rIns="72756" bIns="36378" numCol="1" anchor="t" anchorCtr="0" compatLnSpc="1"/>
          <a:lstStyle/>
          <a:p>
            <a:endParaRPr lang="zh-CN" altLang="en-US" dirty="0">
              <a:ea typeface="微软雅黑" panose="020B0503020204020204" pitchFamily="34" charset="-122"/>
            </a:endParaRPr>
          </a:p>
        </p:txBody>
      </p:sp>
      <p:sp>
        <p:nvSpPr>
          <p:cNvPr id="8" name="Freeform 10"/>
          <p:cNvSpPr/>
          <p:nvPr/>
        </p:nvSpPr>
        <p:spPr bwMode="auto">
          <a:xfrm>
            <a:off x="2366669" y="1093339"/>
            <a:ext cx="236149" cy="1446926"/>
          </a:xfrm>
          <a:custGeom>
            <a:avLst/>
            <a:gdLst>
              <a:gd name="T0" fmla="*/ 12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2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2"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2" y="0"/>
                </a:cubicBezTo>
                <a:close/>
              </a:path>
            </a:pathLst>
          </a:custGeom>
          <a:solidFill>
            <a:schemeClr val="bg1">
              <a:lumMod val="75000"/>
            </a:schemeClr>
          </a:solidFill>
          <a:ln>
            <a:noFill/>
          </a:ln>
        </p:spPr>
        <p:txBody>
          <a:bodyPr vert="horz" wrap="square" lIns="72756" tIns="36378" rIns="72756" bIns="36378" numCol="1" anchor="t" anchorCtr="0" compatLnSpc="1"/>
          <a:lstStyle/>
          <a:p>
            <a:endParaRPr lang="zh-CN" altLang="en-US" dirty="0">
              <a:ea typeface="微软雅黑" panose="020B0503020204020204" pitchFamily="34" charset="-122"/>
            </a:endParaRPr>
          </a:p>
        </p:txBody>
      </p:sp>
      <p:sp>
        <p:nvSpPr>
          <p:cNvPr id="9" name="Freeform 11"/>
          <p:cNvSpPr/>
          <p:nvPr/>
        </p:nvSpPr>
        <p:spPr bwMode="auto">
          <a:xfrm>
            <a:off x="1768085" y="1794036"/>
            <a:ext cx="234888" cy="746229"/>
          </a:xfrm>
          <a:custGeom>
            <a:avLst/>
            <a:gdLst>
              <a:gd name="T0" fmla="*/ 11 w 68"/>
              <a:gd name="T1" fmla="*/ 0 h 215"/>
              <a:gd name="T2" fmla="*/ 57 w 68"/>
              <a:gd name="T3" fmla="*/ 0 h 215"/>
              <a:gd name="T4" fmla="*/ 68 w 68"/>
              <a:gd name="T5" fmla="*/ 11 h 215"/>
              <a:gd name="T6" fmla="*/ 68 w 68"/>
              <a:gd name="T7" fmla="*/ 215 h 215"/>
              <a:gd name="T8" fmla="*/ 0 w 68"/>
              <a:gd name="T9" fmla="*/ 215 h 215"/>
              <a:gd name="T10" fmla="*/ 0 w 68"/>
              <a:gd name="T11" fmla="*/ 11 h 215"/>
              <a:gd name="T12" fmla="*/ 11 w 68"/>
              <a:gd name="T13" fmla="*/ 0 h 215"/>
            </a:gdLst>
            <a:ahLst/>
            <a:cxnLst>
              <a:cxn ang="0">
                <a:pos x="T0" y="T1"/>
              </a:cxn>
              <a:cxn ang="0">
                <a:pos x="T2" y="T3"/>
              </a:cxn>
              <a:cxn ang="0">
                <a:pos x="T4" y="T5"/>
              </a:cxn>
              <a:cxn ang="0">
                <a:pos x="T6" y="T7"/>
              </a:cxn>
              <a:cxn ang="0">
                <a:pos x="T8" y="T9"/>
              </a:cxn>
              <a:cxn ang="0">
                <a:pos x="T10" y="T11"/>
              </a:cxn>
              <a:cxn ang="0">
                <a:pos x="T12" y="T13"/>
              </a:cxn>
            </a:cxnLst>
            <a:rect l="0" t="0" r="r" b="b"/>
            <a:pathLst>
              <a:path w="68" h="215">
                <a:moveTo>
                  <a:pt x="11" y="0"/>
                </a:moveTo>
                <a:cubicBezTo>
                  <a:pt x="57" y="0"/>
                  <a:pt x="57" y="0"/>
                  <a:pt x="57" y="0"/>
                </a:cubicBezTo>
                <a:cubicBezTo>
                  <a:pt x="63" y="0"/>
                  <a:pt x="68" y="5"/>
                  <a:pt x="68" y="11"/>
                </a:cubicBezTo>
                <a:cubicBezTo>
                  <a:pt x="68" y="215"/>
                  <a:pt x="68" y="215"/>
                  <a:pt x="68" y="215"/>
                </a:cubicBezTo>
                <a:cubicBezTo>
                  <a:pt x="0" y="215"/>
                  <a:pt x="0" y="215"/>
                  <a:pt x="0" y="215"/>
                </a:cubicBezTo>
                <a:cubicBezTo>
                  <a:pt x="0" y="11"/>
                  <a:pt x="0" y="11"/>
                  <a:pt x="0" y="11"/>
                </a:cubicBezTo>
                <a:cubicBezTo>
                  <a:pt x="0" y="5"/>
                  <a:pt x="5" y="0"/>
                  <a:pt x="11" y="0"/>
                </a:cubicBezTo>
                <a:close/>
              </a:path>
            </a:pathLst>
          </a:custGeom>
          <a:solidFill>
            <a:schemeClr val="tx2">
              <a:lumMod val="50000"/>
            </a:schemeClr>
          </a:solidFill>
          <a:ln>
            <a:noFill/>
          </a:ln>
        </p:spPr>
        <p:txBody>
          <a:bodyPr vert="horz" wrap="square" lIns="72756" tIns="36378" rIns="72756" bIns="36378" numCol="1" anchor="t" anchorCtr="0" compatLnSpc="1"/>
          <a:lstStyle/>
          <a:p>
            <a:endParaRPr lang="zh-CN" altLang="en-US" dirty="0">
              <a:ea typeface="微软雅黑" panose="020B0503020204020204" pitchFamily="34" charset="-122"/>
            </a:endParaRPr>
          </a:p>
        </p:txBody>
      </p:sp>
      <p:sp>
        <p:nvSpPr>
          <p:cNvPr id="10" name="Freeform 12"/>
          <p:cNvSpPr/>
          <p:nvPr/>
        </p:nvSpPr>
        <p:spPr bwMode="auto">
          <a:xfrm>
            <a:off x="2068640" y="1481630"/>
            <a:ext cx="236149" cy="1058634"/>
          </a:xfrm>
          <a:custGeom>
            <a:avLst/>
            <a:gdLst>
              <a:gd name="T0" fmla="*/ 11 w 68"/>
              <a:gd name="T1" fmla="*/ 0 h 305"/>
              <a:gd name="T2" fmla="*/ 57 w 68"/>
              <a:gd name="T3" fmla="*/ 0 h 305"/>
              <a:gd name="T4" fmla="*/ 68 w 68"/>
              <a:gd name="T5" fmla="*/ 11 h 305"/>
              <a:gd name="T6" fmla="*/ 68 w 68"/>
              <a:gd name="T7" fmla="*/ 238 h 305"/>
              <a:gd name="T8" fmla="*/ 68 w 68"/>
              <a:gd name="T9" fmla="*/ 305 h 305"/>
              <a:gd name="T10" fmla="*/ 0 w 68"/>
              <a:gd name="T11" fmla="*/ 305 h 305"/>
              <a:gd name="T12" fmla="*/ 0 w 68"/>
              <a:gd name="T13" fmla="*/ 238 h 305"/>
              <a:gd name="T14" fmla="*/ 0 w 68"/>
              <a:gd name="T15" fmla="*/ 11 h 305"/>
              <a:gd name="T16" fmla="*/ 11 w 68"/>
              <a:gd name="T17" fmla="*/ 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05">
                <a:moveTo>
                  <a:pt x="11" y="0"/>
                </a:moveTo>
                <a:cubicBezTo>
                  <a:pt x="57" y="0"/>
                  <a:pt x="57" y="0"/>
                  <a:pt x="57" y="0"/>
                </a:cubicBezTo>
                <a:cubicBezTo>
                  <a:pt x="63" y="0"/>
                  <a:pt x="68" y="5"/>
                  <a:pt x="68" y="11"/>
                </a:cubicBezTo>
                <a:cubicBezTo>
                  <a:pt x="68" y="238"/>
                  <a:pt x="68" y="238"/>
                  <a:pt x="68" y="238"/>
                </a:cubicBezTo>
                <a:cubicBezTo>
                  <a:pt x="68" y="305"/>
                  <a:pt x="68" y="305"/>
                  <a:pt x="68" y="305"/>
                </a:cubicBezTo>
                <a:cubicBezTo>
                  <a:pt x="0" y="305"/>
                  <a:pt x="0" y="305"/>
                  <a:pt x="0" y="305"/>
                </a:cubicBezTo>
                <a:cubicBezTo>
                  <a:pt x="0" y="238"/>
                  <a:pt x="0" y="238"/>
                  <a:pt x="0" y="238"/>
                </a:cubicBezTo>
                <a:cubicBezTo>
                  <a:pt x="0" y="11"/>
                  <a:pt x="0" y="11"/>
                  <a:pt x="0" y="11"/>
                </a:cubicBezTo>
                <a:cubicBezTo>
                  <a:pt x="0" y="5"/>
                  <a:pt x="5" y="0"/>
                  <a:pt x="11" y="0"/>
                </a:cubicBezTo>
                <a:close/>
              </a:path>
            </a:pathLst>
          </a:custGeom>
          <a:solidFill>
            <a:schemeClr val="tx2">
              <a:lumMod val="50000"/>
            </a:schemeClr>
          </a:solidFill>
          <a:ln>
            <a:noFill/>
          </a:ln>
        </p:spPr>
        <p:txBody>
          <a:bodyPr vert="horz" wrap="square" lIns="72756" tIns="36378" rIns="72756" bIns="36378" numCol="1" anchor="t" anchorCtr="0" compatLnSpc="1"/>
          <a:lstStyle/>
          <a:p>
            <a:endParaRPr lang="zh-CN" altLang="en-US" dirty="0">
              <a:ea typeface="微软雅黑" panose="020B0503020204020204" pitchFamily="34" charset="-122"/>
            </a:endParaRPr>
          </a:p>
        </p:txBody>
      </p:sp>
      <p:sp>
        <p:nvSpPr>
          <p:cNvPr id="11" name="Freeform 13"/>
          <p:cNvSpPr/>
          <p:nvPr/>
        </p:nvSpPr>
        <p:spPr bwMode="auto">
          <a:xfrm>
            <a:off x="2366669" y="1276734"/>
            <a:ext cx="236149" cy="1263531"/>
          </a:xfrm>
          <a:custGeom>
            <a:avLst/>
            <a:gdLst>
              <a:gd name="T0" fmla="*/ 12 w 68"/>
              <a:gd name="T1" fmla="*/ 0 h 364"/>
              <a:gd name="T2" fmla="*/ 57 w 68"/>
              <a:gd name="T3" fmla="*/ 0 h 364"/>
              <a:gd name="T4" fmla="*/ 68 w 68"/>
              <a:gd name="T5" fmla="*/ 11 h 364"/>
              <a:gd name="T6" fmla="*/ 68 w 68"/>
              <a:gd name="T7" fmla="*/ 238 h 364"/>
              <a:gd name="T8" fmla="*/ 68 w 68"/>
              <a:gd name="T9" fmla="*/ 364 h 364"/>
              <a:gd name="T10" fmla="*/ 0 w 68"/>
              <a:gd name="T11" fmla="*/ 364 h 364"/>
              <a:gd name="T12" fmla="*/ 0 w 68"/>
              <a:gd name="T13" fmla="*/ 238 h 364"/>
              <a:gd name="T14" fmla="*/ 0 w 68"/>
              <a:gd name="T15" fmla="*/ 11 h 364"/>
              <a:gd name="T16" fmla="*/ 12 w 68"/>
              <a:gd name="T17" fmla="*/ 0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4">
                <a:moveTo>
                  <a:pt x="12" y="0"/>
                </a:moveTo>
                <a:cubicBezTo>
                  <a:pt x="57" y="0"/>
                  <a:pt x="57" y="0"/>
                  <a:pt x="57" y="0"/>
                </a:cubicBezTo>
                <a:cubicBezTo>
                  <a:pt x="63" y="0"/>
                  <a:pt x="68" y="5"/>
                  <a:pt x="68" y="11"/>
                </a:cubicBezTo>
                <a:cubicBezTo>
                  <a:pt x="68" y="238"/>
                  <a:pt x="68" y="238"/>
                  <a:pt x="68" y="238"/>
                </a:cubicBezTo>
                <a:cubicBezTo>
                  <a:pt x="68" y="364"/>
                  <a:pt x="68" y="364"/>
                  <a:pt x="68" y="364"/>
                </a:cubicBezTo>
                <a:cubicBezTo>
                  <a:pt x="0" y="364"/>
                  <a:pt x="0" y="364"/>
                  <a:pt x="0" y="364"/>
                </a:cubicBezTo>
                <a:cubicBezTo>
                  <a:pt x="0" y="238"/>
                  <a:pt x="0" y="238"/>
                  <a:pt x="0" y="238"/>
                </a:cubicBezTo>
                <a:cubicBezTo>
                  <a:pt x="0" y="11"/>
                  <a:pt x="0" y="11"/>
                  <a:pt x="0" y="11"/>
                </a:cubicBezTo>
                <a:cubicBezTo>
                  <a:pt x="0" y="5"/>
                  <a:pt x="5" y="0"/>
                  <a:pt x="12" y="0"/>
                </a:cubicBezTo>
                <a:close/>
              </a:path>
            </a:pathLst>
          </a:custGeom>
          <a:solidFill>
            <a:schemeClr val="tx2">
              <a:lumMod val="50000"/>
            </a:schemeClr>
          </a:solidFill>
          <a:ln>
            <a:noFill/>
          </a:ln>
        </p:spPr>
        <p:txBody>
          <a:bodyPr vert="horz" wrap="square" lIns="72756" tIns="36378" rIns="72756" bIns="36378" numCol="1" anchor="t" anchorCtr="0" compatLnSpc="1"/>
          <a:lstStyle/>
          <a:p>
            <a:endParaRPr lang="zh-CN" altLang="en-US" dirty="0">
              <a:ea typeface="微软雅黑" panose="020B0503020204020204" pitchFamily="34" charset="-122"/>
            </a:endParaRPr>
          </a:p>
        </p:txBody>
      </p:sp>
      <p:sp>
        <p:nvSpPr>
          <p:cNvPr id="12" name="Freeform 14"/>
          <p:cNvSpPr/>
          <p:nvPr/>
        </p:nvSpPr>
        <p:spPr bwMode="auto">
          <a:xfrm>
            <a:off x="3085221" y="1093339"/>
            <a:ext cx="234888" cy="1446926"/>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72756" tIns="36378" rIns="72756" bIns="36378" numCol="1" anchor="t" anchorCtr="0" compatLnSpc="1"/>
          <a:lstStyle/>
          <a:p>
            <a:endParaRPr lang="zh-CN" altLang="en-US" dirty="0">
              <a:ea typeface="微软雅黑" panose="020B0503020204020204" pitchFamily="34" charset="-122"/>
            </a:endParaRPr>
          </a:p>
        </p:txBody>
      </p:sp>
      <p:sp>
        <p:nvSpPr>
          <p:cNvPr id="13" name="Freeform 15"/>
          <p:cNvSpPr/>
          <p:nvPr/>
        </p:nvSpPr>
        <p:spPr bwMode="auto">
          <a:xfrm>
            <a:off x="3385776" y="1093339"/>
            <a:ext cx="236149" cy="1446926"/>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72756" tIns="36378" rIns="72756" bIns="36378" numCol="1" anchor="t" anchorCtr="0" compatLnSpc="1"/>
          <a:lstStyle/>
          <a:p>
            <a:endParaRPr lang="zh-CN" altLang="en-US" dirty="0">
              <a:ea typeface="微软雅黑" panose="020B0503020204020204" pitchFamily="34" charset="-122"/>
            </a:endParaRPr>
          </a:p>
        </p:txBody>
      </p:sp>
      <p:sp>
        <p:nvSpPr>
          <p:cNvPr id="14" name="Freeform 16"/>
          <p:cNvSpPr/>
          <p:nvPr/>
        </p:nvSpPr>
        <p:spPr bwMode="auto">
          <a:xfrm>
            <a:off x="3687594" y="1093339"/>
            <a:ext cx="236149" cy="1446926"/>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72756" tIns="36378" rIns="72756" bIns="36378" numCol="1" anchor="t" anchorCtr="0" compatLnSpc="1"/>
          <a:lstStyle/>
          <a:p>
            <a:endParaRPr lang="zh-CN" altLang="en-US" dirty="0">
              <a:ea typeface="微软雅黑" panose="020B0503020204020204" pitchFamily="34" charset="-122"/>
            </a:endParaRPr>
          </a:p>
        </p:txBody>
      </p:sp>
      <p:sp>
        <p:nvSpPr>
          <p:cNvPr id="15" name="Freeform 17"/>
          <p:cNvSpPr/>
          <p:nvPr/>
        </p:nvSpPr>
        <p:spPr bwMode="auto">
          <a:xfrm>
            <a:off x="3989412" y="1093339"/>
            <a:ext cx="236149" cy="1446926"/>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72756" tIns="36378" rIns="72756" bIns="36378" numCol="1" anchor="t" anchorCtr="0" compatLnSpc="1"/>
          <a:lstStyle/>
          <a:p>
            <a:endParaRPr lang="zh-CN" altLang="en-US" dirty="0">
              <a:ea typeface="微软雅黑" panose="020B0503020204020204" pitchFamily="34" charset="-122"/>
            </a:endParaRPr>
          </a:p>
        </p:txBody>
      </p:sp>
      <p:sp>
        <p:nvSpPr>
          <p:cNvPr id="16" name="Freeform 18"/>
          <p:cNvSpPr/>
          <p:nvPr/>
        </p:nvSpPr>
        <p:spPr bwMode="auto">
          <a:xfrm>
            <a:off x="3085221" y="2325250"/>
            <a:ext cx="234888" cy="215015"/>
          </a:xfrm>
          <a:custGeom>
            <a:avLst/>
            <a:gdLst>
              <a:gd name="T0" fmla="*/ 11 w 68"/>
              <a:gd name="T1" fmla="*/ 0 h 62"/>
              <a:gd name="T2" fmla="*/ 57 w 68"/>
              <a:gd name="T3" fmla="*/ 0 h 62"/>
              <a:gd name="T4" fmla="*/ 68 w 68"/>
              <a:gd name="T5" fmla="*/ 11 h 62"/>
              <a:gd name="T6" fmla="*/ 68 w 68"/>
              <a:gd name="T7" fmla="*/ 62 h 62"/>
              <a:gd name="T8" fmla="*/ 0 w 68"/>
              <a:gd name="T9" fmla="*/ 62 h 62"/>
              <a:gd name="T10" fmla="*/ 0 w 68"/>
              <a:gd name="T11" fmla="*/ 11 h 62"/>
              <a:gd name="T12" fmla="*/ 11 w 68"/>
              <a:gd name="T13" fmla="*/ 0 h 62"/>
            </a:gdLst>
            <a:ahLst/>
            <a:cxnLst>
              <a:cxn ang="0">
                <a:pos x="T0" y="T1"/>
              </a:cxn>
              <a:cxn ang="0">
                <a:pos x="T2" y="T3"/>
              </a:cxn>
              <a:cxn ang="0">
                <a:pos x="T4" y="T5"/>
              </a:cxn>
              <a:cxn ang="0">
                <a:pos x="T6" y="T7"/>
              </a:cxn>
              <a:cxn ang="0">
                <a:pos x="T8" y="T9"/>
              </a:cxn>
              <a:cxn ang="0">
                <a:pos x="T10" y="T11"/>
              </a:cxn>
              <a:cxn ang="0">
                <a:pos x="T12" y="T13"/>
              </a:cxn>
            </a:cxnLst>
            <a:rect l="0" t="0" r="r" b="b"/>
            <a:pathLst>
              <a:path w="68" h="62">
                <a:moveTo>
                  <a:pt x="11" y="0"/>
                </a:moveTo>
                <a:cubicBezTo>
                  <a:pt x="57" y="0"/>
                  <a:pt x="57" y="0"/>
                  <a:pt x="57" y="0"/>
                </a:cubicBezTo>
                <a:cubicBezTo>
                  <a:pt x="63" y="0"/>
                  <a:pt x="68" y="5"/>
                  <a:pt x="68" y="11"/>
                </a:cubicBezTo>
                <a:cubicBezTo>
                  <a:pt x="68" y="62"/>
                  <a:pt x="68" y="62"/>
                  <a:pt x="68" y="62"/>
                </a:cubicBezTo>
                <a:cubicBezTo>
                  <a:pt x="0" y="62"/>
                  <a:pt x="0" y="62"/>
                  <a:pt x="0" y="62"/>
                </a:cubicBezTo>
                <a:cubicBezTo>
                  <a:pt x="0" y="11"/>
                  <a:pt x="0" y="11"/>
                  <a:pt x="0" y="11"/>
                </a:cubicBezTo>
                <a:cubicBezTo>
                  <a:pt x="0" y="5"/>
                  <a:pt x="5" y="0"/>
                  <a:pt x="11" y="0"/>
                </a:cubicBezTo>
                <a:close/>
              </a:path>
            </a:pathLst>
          </a:custGeom>
          <a:solidFill>
            <a:schemeClr val="tx1">
              <a:lumMod val="85000"/>
              <a:lumOff val="15000"/>
            </a:schemeClr>
          </a:solidFill>
          <a:ln>
            <a:noFill/>
          </a:ln>
        </p:spPr>
        <p:txBody>
          <a:bodyPr vert="horz" wrap="square" lIns="72756" tIns="36378" rIns="72756" bIns="36378" numCol="1" anchor="t" anchorCtr="0" compatLnSpc="1"/>
          <a:lstStyle/>
          <a:p>
            <a:endParaRPr lang="zh-CN" altLang="en-US" dirty="0">
              <a:ea typeface="微软雅黑" panose="020B0503020204020204" pitchFamily="34" charset="-122"/>
            </a:endParaRPr>
          </a:p>
        </p:txBody>
      </p:sp>
      <p:sp>
        <p:nvSpPr>
          <p:cNvPr id="17" name="Freeform 19"/>
          <p:cNvSpPr/>
          <p:nvPr/>
        </p:nvSpPr>
        <p:spPr bwMode="auto">
          <a:xfrm>
            <a:off x="3385776" y="1800357"/>
            <a:ext cx="236149" cy="739906"/>
          </a:xfrm>
          <a:custGeom>
            <a:avLst/>
            <a:gdLst>
              <a:gd name="T0" fmla="*/ 11 w 68"/>
              <a:gd name="T1" fmla="*/ 0 h 213"/>
              <a:gd name="T2" fmla="*/ 57 w 68"/>
              <a:gd name="T3" fmla="*/ 0 h 213"/>
              <a:gd name="T4" fmla="*/ 68 w 68"/>
              <a:gd name="T5" fmla="*/ 11 h 213"/>
              <a:gd name="T6" fmla="*/ 68 w 68"/>
              <a:gd name="T7" fmla="*/ 213 h 213"/>
              <a:gd name="T8" fmla="*/ 0 w 68"/>
              <a:gd name="T9" fmla="*/ 213 h 213"/>
              <a:gd name="T10" fmla="*/ 0 w 68"/>
              <a:gd name="T11" fmla="*/ 11 h 213"/>
              <a:gd name="T12" fmla="*/ 11 w 68"/>
              <a:gd name="T13" fmla="*/ 0 h 213"/>
            </a:gdLst>
            <a:ahLst/>
            <a:cxnLst>
              <a:cxn ang="0">
                <a:pos x="T0" y="T1"/>
              </a:cxn>
              <a:cxn ang="0">
                <a:pos x="T2" y="T3"/>
              </a:cxn>
              <a:cxn ang="0">
                <a:pos x="T4" y="T5"/>
              </a:cxn>
              <a:cxn ang="0">
                <a:pos x="T6" y="T7"/>
              </a:cxn>
              <a:cxn ang="0">
                <a:pos x="T8" y="T9"/>
              </a:cxn>
              <a:cxn ang="0">
                <a:pos x="T10" y="T11"/>
              </a:cxn>
              <a:cxn ang="0">
                <a:pos x="T12" y="T13"/>
              </a:cxn>
            </a:cxnLst>
            <a:rect l="0" t="0" r="r" b="b"/>
            <a:pathLst>
              <a:path w="68" h="213">
                <a:moveTo>
                  <a:pt x="11" y="0"/>
                </a:moveTo>
                <a:cubicBezTo>
                  <a:pt x="57" y="0"/>
                  <a:pt x="57" y="0"/>
                  <a:pt x="57" y="0"/>
                </a:cubicBezTo>
                <a:cubicBezTo>
                  <a:pt x="63" y="0"/>
                  <a:pt x="68" y="5"/>
                  <a:pt x="68" y="11"/>
                </a:cubicBezTo>
                <a:cubicBezTo>
                  <a:pt x="68" y="213"/>
                  <a:pt x="68" y="213"/>
                  <a:pt x="68" y="213"/>
                </a:cubicBezTo>
                <a:cubicBezTo>
                  <a:pt x="0" y="213"/>
                  <a:pt x="0" y="213"/>
                  <a:pt x="0" y="213"/>
                </a:cubicBezTo>
                <a:cubicBezTo>
                  <a:pt x="0" y="11"/>
                  <a:pt x="0" y="11"/>
                  <a:pt x="0" y="11"/>
                </a:cubicBezTo>
                <a:cubicBezTo>
                  <a:pt x="0" y="5"/>
                  <a:pt x="5" y="0"/>
                  <a:pt x="11" y="0"/>
                </a:cubicBezTo>
                <a:close/>
              </a:path>
            </a:pathLst>
          </a:custGeom>
          <a:solidFill>
            <a:schemeClr val="tx1">
              <a:lumMod val="85000"/>
              <a:lumOff val="15000"/>
            </a:schemeClr>
          </a:solidFill>
          <a:ln>
            <a:noFill/>
          </a:ln>
        </p:spPr>
        <p:txBody>
          <a:bodyPr vert="horz" wrap="square" lIns="72756" tIns="36378" rIns="72756" bIns="36378" numCol="1" anchor="t" anchorCtr="0" compatLnSpc="1"/>
          <a:lstStyle/>
          <a:p>
            <a:endParaRPr lang="zh-CN" altLang="en-US" dirty="0">
              <a:ea typeface="微软雅黑" panose="020B0503020204020204" pitchFamily="34" charset="-122"/>
            </a:endParaRPr>
          </a:p>
        </p:txBody>
      </p:sp>
      <p:sp>
        <p:nvSpPr>
          <p:cNvPr id="18" name="Freeform 20"/>
          <p:cNvSpPr/>
          <p:nvPr/>
        </p:nvSpPr>
        <p:spPr bwMode="auto">
          <a:xfrm>
            <a:off x="3687594" y="1276734"/>
            <a:ext cx="236149" cy="1263531"/>
          </a:xfrm>
          <a:custGeom>
            <a:avLst/>
            <a:gdLst>
              <a:gd name="T0" fmla="*/ 11 w 68"/>
              <a:gd name="T1" fmla="*/ 0 h 364"/>
              <a:gd name="T2" fmla="*/ 57 w 68"/>
              <a:gd name="T3" fmla="*/ 0 h 364"/>
              <a:gd name="T4" fmla="*/ 68 w 68"/>
              <a:gd name="T5" fmla="*/ 11 h 364"/>
              <a:gd name="T6" fmla="*/ 68 w 68"/>
              <a:gd name="T7" fmla="*/ 238 h 364"/>
              <a:gd name="T8" fmla="*/ 68 w 68"/>
              <a:gd name="T9" fmla="*/ 364 h 364"/>
              <a:gd name="T10" fmla="*/ 0 w 68"/>
              <a:gd name="T11" fmla="*/ 364 h 364"/>
              <a:gd name="T12" fmla="*/ 0 w 68"/>
              <a:gd name="T13" fmla="*/ 238 h 364"/>
              <a:gd name="T14" fmla="*/ 0 w 68"/>
              <a:gd name="T15" fmla="*/ 11 h 364"/>
              <a:gd name="T16" fmla="*/ 11 w 68"/>
              <a:gd name="T17" fmla="*/ 0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4">
                <a:moveTo>
                  <a:pt x="11" y="0"/>
                </a:moveTo>
                <a:cubicBezTo>
                  <a:pt x="57" y="0"/>
                  <a:pt x="57" y="0"/>
                  <a:pt x="57" y="0"/>
                </a:cubicBezTo>
                <a:cubicBezTo>
                  <a:pt x="63" y="0"/>
                  <a:pt x="68" y="5"/>
                  <a:pt x="68" y="11"/>
                </a:cubicBezTo>
                <a:cubicBezTo>
                  <a:pt x="68" y="238"/>
                  <a:pt x="68" y="238"/>
                  <a:pt x="68" y="238"/>
                </a:cubicBezTo>
                <a:cubicBezTo>
                  <a:pt x="68" y="364"/>
                  <a:pt x="68" y="364"/>
                  <a:pt x="68" y="364"/>
                </a:cubicBezTo>
                <a:cubicBezTo>
                  <a:pt x="0" y="364"/>
                  <a:pt x="0" y="364"/>
                  <a:pt x="0" y="364"/>
                </a:cubicBezTo>
                <a:cubicBezTo>
                  <a:pt x="0" y="238"/>
                  <a:pt x="0" y="238"/>
                  <a:pt x="0" y="238"/>
                </a:cubicBezTo>
                <a:cubicBezTo>
                  <a:pt x="0" y="11"/>
                  <a:pt x="0" y="11"/>
                  <a:pt x="0" y="11"/>
                </a:cubicBezTo>
                <a:cubicBezTo>
                  <a:pt x="0" y="5"/>
                  <a:pt x="5" y="0"/>
                  <a:pt x="11" y="0"/>
                </a:cubicBezTo>
                <a:close/>
              </a:path>
            </a:pathLst>
          </a:custGeom>
          <a:solidFill>
            <a:schemeClr val="tx1">
              <a:lumMod val="85000"/>
              <a:lumOff val="15000"/>
            </a:schemeClr>
          </a:solidFill>
          <a:ln>
            <a:noFill/>
          </a:ln>
        </p:spPr>
        <p:txBody>
          <a:bodyPr vert="horz" wrap="square" lIns="72756" tIns="36378" rIns="72756" bIns="36378" numCol="1" anchor="t" anchorCtr="0" compatLnSpc="1"/>
          <a:lstStyle/>
          <a:p>
            <a:endParaRPr lang="zh-CN" altLang="en-US" dirty="0">
              <a:ea typeface="微软雅黑" panose="020B0503020204020204" pitchFamily="34" charset="-122"/>
            </a:endParaRPr>
          </a:p>
        </p:txBody>
      </p:sp>
      <p:sp>
        <p:nvSpPr>
          <p:cNvPr id="19" name="Freeform 21"/>
          <p:cNvSpPr/>
          <p:nvPr/>
        </p:nvSpPr>
        <p:spPr bwMode="auto">
          <a:xfrm>
            <a:off x="3989412" y="1985020"/>
            <a:ext cx="236149" cy="555245"/>
          </a:xfrm>
          <a:custGeom>
            <a:avLst/>
            <a:gdLst>
              <a:gd name="T0" fmla="*/ 11 w 68"/>
              <a:gd name="T1" fmla="*/ 0 h 160"/>
              <a:gd name="T2" fmla="*/ 57 w 68"/>
              <a:gd name="T3" fmla="*/ 0 h 160"/>
              <a:gd name="T4" fmla="*/ 68 w 68"/>
              <a:gd name="T5" fmla="*/ 11 h 160"/>
              <a:gd name="T6" fmla="*/ 68 w 68"/>
              <a:gd name="T7" fmla="*/ 160 h 160"/>
              <a:gd name="T8" fmla="*/ 0 w 68"/>
              <a:gd name="T9" fmla="*/ 160 h 160"/>
              <a:gd name="T10" fmla="*/ 0 w 68"/>
              <a:gd name="T11" fmla="*/ 11 h 160"/>
              <a:gd name="T12" fmla="*/ 11 w 68"/>
              <a:gd name="T13" fmla="*/ 0 h 160"/>
            </a:gdLst>
            <a:ahLst/>
            <a:cxnLst>
              <a:cxn ang="0">
                <a:pos x="T0" y="T1"/>
              </a:cxn>
              <a:cxn ang="0">
                <a:pos x="T2" y="T3"/>
              </a:cxn>
              <a:cxn ang="0">
                <a:pos x="T4" y="T5"/>
              </a:cxn>
              <a:cxn ang="0">
                <a:pos x="T6" y="T7"/>
              </a:cxn>
              <a:cxn ang="0">
                <a:pos x="T8" y="T9"/>
              </a:cxn>
              <a:cxn ang="0">
                <a:pos x="T10" y="T11"/>
              </a:cxn>
              <a:cxn ang="0">
                <a:pos x="T12" y="T13"/>
              </a:cxn>
            </a:cxnLst>
            <a:rect l="0" t="0" r="r" b="b"/>
            <a:pathLst>
              <a:path w="68" h="160">
                <a:moveTo>
                  <a:pt x="11" y="0"/>
                </a:moveTo>
                <a:cubicBezTo>
                  <a:pt x="57" y="0"/>
                  <a:pt x="57" y="0"/>
                  <a:pt x="57" y="0"/>
                </a:cubicBezTo>
                <a:cubicBezTo>
                  <a:pt x="63" y="0"/>
                  <a:pt x="68" y="5"/>
                  <a:pt x="68" y="11"/>
                </a:cubicBezTo>
                <a:cubicBezTo>
                  <a:pt x="68" y="160"/>
                  <a:pt x="68" y="160"/>
                  <a:pt x="68" y="160"/>
                </a:cubicBezTo>
                <a:cubicBezTo>
                  <a:pt x="0" y="160"/>
                  <a:pt x="0" y="160"/>
                  <a:pt x="0" y="160"/>
                </a:cubicBezTo>
                <a:cubicBezTo>
                  <a:pt x="0" y="11"/>
                  <a:pt x="0" y="11"/>
                  <a:pt x="0" y="11"/>
                </a:cubicBezTo>
                <a:cubicBezTo>
                  <a:pt x="0" y="5"/>
                  <a:pt x="5" y="0"/>
                  <a:pt x="11" y="0"/>
                </a:cubicBezTo>
                <a:close/>
              </a:path>
            </a:pathLst>
          </a:custGeom>
          <a:solidFill>
            <a:schemeClr val="tx1">
              <a:lumMod val="85000"/>
              <a:lumOff val="15000"/>
            </a:schemeClr>
          </a:solidFill>
          <a:ln>
            <a:noFill/>
          </a:ln>
        </p:spPr>
        <p:txBody>
          <a:bodyPr vert="horz" wrap="square" lIns="72756" tIns="36378" rIns="72756" bIns="36378" numCol="1" anchor="t" anchorCtr="0" compatLnSpc="1"/>
          <a:lstStyle/>
          <a:p>
            <a:endParaRPr lang="zh-CN" altLang="en-US" dirty="0">
              <a:ea typeface="微软雅黑" panose="020B0503020204020204" pitchFamily="34" charset="-122"/>
            </a:endParaRPr>
          </a:p>
        </p:txBody>
      </p:sp>
      <p:sp>
        <p:nvSpPr>
          <p:cNvPr id="20" name="Freeform 22"/>
          <p:cNvSpPr/>
          <p:nvPr/>
        </p:nvSpPr>
        <p:spPr bwMode="auto">
          <a:xfrm>
            <a:off x="4696598" y="1093339"/>
            <a:ext cx="236149" cy="1446926"/>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72756" tIns="36378" rIns="72756" bIns="36378" numCol="1" anchor="t" anchorCtr="0" compatLnSpc="1"/>
          <a:lstStyle/>
          <a:p>
            <a:endParaRPr lang="zh-CN" altLang="en-US" dirty="0">
              <a:ea typeface="微软雅黑" panose="020B0503020204020204" pitchFamily="34" charset="-122"/>
            </a:endParaRPr>
          </a:p>
        </p:txBody>
      </p:sp>
      <p:sp>
        <p:nvSpPr>
          <p:cNvPr id="21" name="Freeform 23"/>
          <p:cNvSpPr/>
          <p:nvPr/>
        </p:nvSpPr>
        <p:spPr bwMode="auto">
          <a:xfrm>
            <a:off x="4998416" y="1093339"/>
            <a:ext cx="234888" cy="1446926"/>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72756" tIns="36378" rIns="72756" bIns="36378" numCol="1" anchor="t" anchorCtr="0" compatLnSpc="1"/>
          <a:lstStyle/>
          <a:p>
            <a:endParaRPr lang="zh-CN" altLang="en-US" dirty="0">
              <a:ea typeface="微软雅黑" panose="020B0503020204020204" pitchFamily="34" charset="-122"/>
            </a:endParaRPr>
          </a:p>
        </p:txBody>
      </p:sp>
      <p:sp>
        <p:nvSpPr>
          <p:cNvPr id="22" name="Freeform 24"/>
          <p:cNvSpPr/>
          <p:nvPr/>
        </p:nvSpPr>
        <p:spPr bwMode="auto">
          <a:xfrm>
            <a:off x="5300231" y="1093339"/>
            <a:ext cx="234888" cy="1446926"/>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72756" tIns="36378" rIns="72756" bIns="36378" numCol="1" anchor="t" anchorCtr="0" compatLnSpc="1"/>
          <a:lstStyle/>
          <a:p>
            <a:endParaRPr lang="zh-CN" altLang="en-US" dirty="0">
              <a:ea typeface="微软雅黑" panose="020B0503020204020204" pitchFamily="34" charset="-122"/>
            </a:endParaRPr>
          </a:p>
        </p:txBody>
      </p:sp>
      <p:sp>
        <p:nvSpPr>
          <p:cNvPr id="23" name="Freeform 25"/>
          <p:cNvSpPr/>
          <p:nvPr/>
        </p:nvSpPr>
        <p:spPr bwMode="auto">
          <a:xfrm>
            <a:off x="5600788" y="1093339"/>
            <a:ext cx="236149" cy="1446926"/>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72756" tIns="36378" rIns="72756" bIns="36378" numCol="1" anchor="t" anchorCtr="0" compatLnSpc="1"/>
          <a:lstStyle/>
          <a:p>
            <a:endParaRPr lang="zh-CN" altLang="en-US" dirty="0">
              <a:ea typeface="微软雅黑" panose="020B0503020204020204" pitchFamily="34" charset="-122"/>
            </a:endParaRPr>
          </a:p>
        </p:txBody>
      </p:sp>
      <p:sp>
        <p:nvSpPr>
          <p:cNvPr id="24" name="Freeform 26"/>
          <p:cNvSpPr/>
          <p:nvPr/>
        </p:nvSpPr>
        <p:spPr bwMode="auto">
          <a:xfrm>
            <a:off x="5600788" y="1270408"/>
            <a:ext cx="236149" cy="1269855"/>
          </a:xfrm>
          <a:custGeom>
            <a:avLst/>
            <a:gdLst>
              <a:gd name="T0" fmla="*/ 11 w 68"/>
              <a:gd name="T1" fmla="*/ 0 h 366"/>
              <a:gd name="T2" fmla="*/ 57 w 68"/>
              <a:gd name="T3" fmla="*/ 0 h 366"/>
              <a:gd name="T4" fmla="*/ 68 w 68"/>
              <a:gd name="T5" fmla="*/ 11 h 366"/>
              <a:gd name="T6" fmla="*/ 68 w 68"/>
              <a:gd name="T7" fmla="*/ 238 h 366"/>
              <a:gd name="T8" fmla="*/ 68 w 68"/>
              <a:gd name="T9" fmla="*/ 366 h 366"/>
              <a:gd name="T10" fmla="*/ 0 w 68"/>
              <a:gd name="T11" fmla="*/ 366 h 366"/>
              <a:gd name="T12" fmla="*/ 0 w 68"/>
              <a:gd name="T13" fmla="*/ 238 h 366"/>
              <a:gd name="T14" fmla="*/ 0 w 68"/>
              <a:gd name="T15" fmla="*/ 11 h 366"/>
              <a:gd name="T16" fmla="*/ 11 w 68"/>
              <a:gd name="T17" fmla="*/ 0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6">
                <a:moveTo>
                  <a:pt x="11" y="0"/>
                </a:moveTo>
                <a:cubicBezTo>
                  <a:pt x="57" y="0"/>
                  <a:pt x="57" y="0"/>
                  <a:pt x="57" y="0"/>
                </a:cubicBezTo>
                <a:cubicBezTo>
                  <a:pt x="63" y="0"/>
                  <a:pt x="68" y="5"/>
                  <a:pt x="68" y="11"/>
                </a:cubicBezTo>
                <a:cubicBezTo>
                  <a:pt x="68" y="238"/>
                  <a:pt x="68" y="238"/>
                  <a:pt x="68" y="238"/>
                </a:cubicBezTo>
                <a:cubicBezTo>
                  <a:pt x="68" y="366"/>
                  <a:pt x="68" y="366"/>
                  <a:pt x="68" y="366"/>
                </a:cubicBezTo>
                <a:cubicBezTo>
                  <a:pt x="0" y="366"/>
                  <a:pt x="0" y="366"/>
                  <a:pt x="0" y="366"/>
                </a:cubicBezTo>
                <a:cubicBezTo>
                  <a:pt x="0" y="238"/>
                  <a:pt x="0" y="238"/>
                  <a:pt x="0" y="238"/>
                </a:cubicBezTo>
                <a:cubicBezTo>
                  <a:pt x="0" y="11"/>
                  <a:pt x="0" y="11"/>
                  <a:pt x="0" y="11"/>
                </a:cubicBezTo>
                <a:cubicBezTo>
                  <a:pt x="0" y="5"/>
                  <a:pt x="5" y="0"/>
                  <a:pt x="11" y="0"/>
                </a:cubicBezTo>
                <a:close/>
              </a:path>
            </a:pathLst>
          </a:custGeom>
          <a:solidFill>
            <a:schemeClr val="tx2">
              <a:lumMod val="50000"/>
            </a:schemeClr>
          </a:solidFill>
          <a:ln>
            <a:noFill/>
          </a:ln>
        </p:spPr>
        <p:txBody>
          <a:bodyPr vert="horz" wrap="square" lIns="72756" tIns="36378" rIns="72756" bIns="36378" numCol="1" anchor="t" anchorCtr="0" compatLnSpc="1"/>
          <a:lstStyle/>
          <a:p>
            <a:endParaRPr lang="zh-CN" altLang="en-US" dirty="0">
              <a:ea typeface="微软雅黑" panose="020B0503020204020204" pitchFamily="34" charset="-122"/>
            </a:endParaRPr>
          </a:p>
        </p:txBody>
      </p:sp>
      <p:sp>
        <p:nvSpPr>
          <p:cNvPr id="25" name="Freeform 27"/>
          <p:cNvSpPr/>
          <p:nvPr/>
        </p:nvSpPr>
        <p:spPr bwMode="auto">
          <a:xfrm>
            <a:off x="5300231" y="1505663"/>
            <a:ext cx="234888" cy="1034603"/>
          </a:xfrm>
          <a:custGeom>
            <a:avLst/>
            <a:gdLst>
              <a:gd name="T0" fmla="*/ 11 w 68"/>
              <a:gd name="T1" fmla="*/ 0 h 298"/>
              <a:gd name="T2" fmla="*/ 57 w 68"/>
              <a:gd name="T3" fmla="*/ 0 h 298"/>
              <a:gd name="T4" fmla="*/ 68 w 68"/>
              <a:gd name="T5" fmla="*/ 11 h 298"/>
              <a:gd name="T6" fmla="*/ 68 w 68"/>
              <a:gd name="T7" fmla="*/ 238 h 298"/>
              <a:gd name="T8" fmla="*/ 68 w 68"/>
              <a:gd name="T9" fmla="*/ 298 h 298"/>
              <a:gd name="T10" fmla="*/ 0 w 68"/>
              <a:gd name="T11" fmla="*/ 298 h 298"/>
              <a:gd name="T12" fmla="*/ 0 w 68"/>
              <a:gd name="T13" fmla="*/ 238 h 298"/>
              <a:gd name="T14" fmla="*/ 0 w 68"/>
              <a:gd name="T15" fmla="*/ 11 h 298"/>
              <a:gd name="T16" fmla="*/ 11 w 68"/>
              <a:gd name="T17" fmla="*/ 0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298">
                <a:moveTo>
                  <a:pt x="11" y="0"/>
                </a:moveTo>
                <a:cubicBezTo>
                  <a:pt x="57" y="0"/>
                  <a:pt x="57" y="0"/>
                  <a:pt x="57" y="0"/>
                </a:cubicBezTo>
                <a:cubicBezTo>
                  <a:pt x="63" y="0"/>
                  <a:pt x="68" y="5"/>
                  <a:pt x="68" y="11"/>
                </a:cubicBezTo>
                <a:cubicBezTo>
                  <a:pt x="68" y="238"/>
                  <a:pt x="68" y="238"/>
                  <a:pt x="68" y="238"/>
                </a:cubicBezTo>
                <a:cubicBezTo>
                  <a:pt x="68" y="298"/>
                  <a:pt x="68" y="298"/>
                  <a:pt x="68" y="298"/>
                </a:cubicBezTo>
                <a:cubicBezTo>
                  <a:pt x="0" y="298"/>
                  <a:pt x="0" y="298"/>
                  <a:pt x="0" y="298"/>
                </a:cubicBezTo>
                <a:cubicBezTo>
                  <a:pt x="0" y="238"/>
                  <a:pt x="0" y="238"/>
                  <a:pt x="0" y="238"/>
                </a:cubicBezTo>
                <a:cubicBezTo>
                  <a:pt x="0" y="11"/>
                  <a:pt x="0" y="11"/>
                  <a:pt x="0" y="11"/>
                </a:cubicBezTo>
                <a:cubicBezTo>
                  <a:pt x="0" y="5"/>
                  <a:pt x="5" y="0"/>
                  <a:pt x="11" y="0"/>
                </a:cubicBezTo>
                <a:close/>
              </a:path>
            </a:pathLst>
          </a:custGeom>
          <a:solidFill>
            <a:schemeClr val="tx2">
              <a:lumMod val="50000"/>
            </a:schemeClr>
          </a:solidFill>
          <a:ln>
            <a:noFill/>
          </a:ln>
        </p:spPr>
        <p:txBody>
          <a:bodyPr vert="horz" wrap="square" lIns="72756" tIns="36378" rIns="72756" bIns="36378" numCol="1" anchor="t" anchorCtr="0" compatLnSpc="1"/>
          <a:lstStyle/>
          <a:p>
            <a:endParaRPr lang="zh-CN" altLang="en-US" dirty="0">
              <a:ea typeface="微软雅黑" panose="020B0503020204020204" pitchFamily="34" charset="-122"/>
            </a:endParaRPr>
          </a:p>
        </p:txBody>
      </p:sp>
      <p:sp>
        <p:nvSpPr>
          <p:cNvPr id="26" name="Freeform 28"/>
          <p:cNvSpPr/>
          <p:nvPr/>
        </p:nvSpPr>
        <p:spPr bwMode="auto">
          <a:xfrm>
            <a:off x="4998416" y="1800357"/>
            <a:ext cx="234888" cy="739906"/>
          </a:xfrm>
          <a:custGeom>
            <a:avLst/>
            <a:gdLst>
              <a:gd name="T0" fmla="*/ 11 w 68"/>
              <a:gd name="T1" fmla="*/ 0 h 213"/>
              <a:gd name="T2" fmla="*/ 57 w 68"/>
              <a:gd name="T3" fmla="*/ 0 h 213"/>
              <a:gd name="T4" fmla="*/ 68 w 68"/>
              <a:gd name="T5" fmla="*/ 11 h 213"/>
              <a:gd name="T6" fmla="*/ 68 w 68"/>
              <a:gd name="T7" fmla="*/ 213 h 213"/>
              <a:gd name="T8" fmla="*/ 0 w 68"/>
              <a:gd name="T9" fmla="*/ 213 h 213"/>
              <a:gd name="T10" fmla="*/ 0 w 68"/>
              <a:gd name="T11" fmla="*/ 11 h 213"/>
              <a:gd name="T12" fmla="*/ 11 w 68"/>
              <a:gd name="T13" fmla="*/ 0 h 213"/>
            </a:gdLst>
            <a:ahLst/>
            <a:cxnLst>
              <a:cxn ang="0">
                <a:pos x="T0" y="T1"/>
              </a:cxn>
              <a:cxn ang="0">
                <a:pos x="T2" y="T3"/>
              </a:cxn>
              <a:cxn ang="0">
                <a:pos x="T4" y="T5"/>
              </a:cxn>
              <a:cxn ang="0">
                <a:pos x="T6" y="T7"/>
              </a:cxn>
              <a:cxn ang="0">
                <a:pos x="T8" y="T9"/>
              </a:cxn>
              <a:cxn ang="0">
                <a:pos x="T10" y="T11"/>
              </a:cxn>
              <a:cxn ang="0">
                <a:pos x="T12" y="T13"/>
              </a:cxn>
            </a:cxnLst>
            <a:rect l="0" t="0" r="r" b="b"/>
            <a:pathLst>
              <a:path w="68" h="213">
                <a:moveTo>
                  <a:pt x="11" y="0"/>
                </a:moveTo>
                <a:cubicBezTo>
                  <a:pt x="57" y="0"/>
                  <a:pt x="57" y="0"/>
                  <a:pt x="57" y="0"/>
                </a:cubicBezTo>
                <a:cubicBezTo>
                  <a:pt x="63" y="0"/>
                  <a:pt x="68" y="5"/>
                  <a:pt x="68" y="11"/>
                </a:cubicBezTo>
                <a:cubicBezTo>
                  <a:pt x="68" y="213"/>
                  <a:pt x="68" y="213"/>
                  <a:pt x="68" y="213"/>
                </a:cubicBezTo>
                <a:cubicBezTo>
                  <a:pt x="0" y="213"/>
                  <a:pt x="0" y="213"/>
                  <a:pt x="0" y="213"/>
                </a:cubicBezTo>
                <a:cubicBezTo>
                  <a:pt x="0" y="11"/>
                  <a:pt x="0" y="11"/>
                  <a:pt x="0" y="11"/>
                </a:cubicBezTo>
                <a:cubicBezTo>
                  <a:pt x="0" y="5"/>
                  <a:pt x="5" y="0"/>
                  <a:pt x="11" y="0"/>
                </a:cubicBezTo>
                <a:close/>
              </a:path>
            </a:pathLst>
          </a:custGeom>
          <a:solidFill>
            <a:schemeClr val="tx2">
              <a:lumMod val="50000"/>
            </a:schemeClr>
          </a:solidFill>
          <a:ln>
            <a:noFill/>
          </a:ln>
        </p:spPr>
        <p:txBody>
          <a:bodyPr vert="horz" wrap="square" lIns="72756" tIns="36378" rIns="72756" bIns="36378" numCol="1" anchor="t" anchorCtr="0" compatLnSpc="1"/>
          <a:lstStyle/>
          <a:p>
            <a:endParaRPr lang="zh-CN" altLang="en-US" dirty="0">
              <a:ea typeface="微软雅黑" panose="020B0503020204020204" pitchFamily="34" charset="-122"/>
            </a:endParaRPr>
          </a:p>
        </p:txBody>
      </p:sp>
      <p:sp>
        <p:nvSpPr>
          <p:cNvPr id="27" name="Freeform 29"/>
          <p:cNvSpPr/>
          <p:nvPr/>
        </p:nvSpPr>
        <p:spPr bwMode="auto">
          <a:xfrm>
            <a:off x="4696598" y="2106441"/>
            <a:ext cx="236149" cy="433825"/>
          </a:xfrm>
          <a:custGeom>
            <a:avLst/>
            <a:gdLst>
              <a:gd name="T0" fmla="*/ 11 w 68"/>
              <a:gd name="T1" fmla="*/ 0 h 125"/>
              <a:gd name="T2" fmla="*/ 57 w 68"/>
              <a:gd name="T3" fmla="*/ 0 h 125"/>
              <a:gd name="T4" fmla="*/ 68 w 68"/>
              <a:gd name="T5" fmla="*/ 11 h 125"/>
              <a:gd name="T6" fmla="*/ 68 w 68"/>
              <a:gd name="T7" fmla="*/ 125 h 125"/>
              <a:gd name="T8" fmla="*/ 0 w 68"/>
              <a:gd name="T9" fmla="*/ 125 h 125"/>
              <a:gd name="T10" fmla="*/ 0 w 68"/>
              <a:gd name="T11" fmla="*/ 11 h 125"/>
              <a:gd name="T12" fmla="*/ 11 w 68"/>
              <a:gd name="T13" fmla="*/ 0 h 125"/>
            </a:gdLst>
            <a:ahLst/>
            <a:cxnLst>
              <a:cxn ang="0">
                <a:pos x="T0" y="T1"/>
              </a:cxn>
              <a:cxn ang="0">
                <a:pos x="T2" y="T3"/>
              </a:cxn>
              <a:cxn ang="0">
                <a:pos x="T4" y="T5"/>
              </a:cxn>
              <a:cxn ang="0">
                <a:pos x="T6" y="T7"/>
              </a:cxn>
              <a:cxn ang="0">
                <a:pos x="T8" y="T9"/>
              </a:cxn>
              <a:cxn ang="0">
                <a:pos x="T10" y="T11"/>
              </a:cxn>
              <a:cxn ang="0">
                <a:pos x="T12" y="T13"/>
              </a:cxn>
            </a:cxnLst>
            <a:rect l="0" t="0" r="r" b="b"/>
            <a:pathLst>
              <a:path w="68" h="125">
                <a:moveTo>
                  <a:pt x="11" y="0"/>
                </a:moveTo>
                <a:cubicBezTo>
                  <a:pt x="57" y="0"/>
                  <a:pt x="57" y="0"/>
                  <a:pt x="57" y="0"/>
                </a:cubicBezTo>
                <a:cubicBezTo>
                  <a:pt x="63" y="0"/>
                  <a:pt x="68" y="5"/>
                  <a:pt x="68" y="11"/>
                </a:cubicBezTo>
                <a:cubicBezTo>
                  <a:pt x="68" y="125"/>
                  <a:pt x="68" y="125"/>
                  <a:pt x="68" y="125"/>
                </a:cubicBezTo>
                <a:cubicBezTo>
                  <a:pt x="0" y="125"/>
                  <a:pt x="0" y="125"/>
                  <a:pt x="0" y="125"/>
                </a:cubicBezTo>
                <a:cubicBezTo>
                  <a:pt x="0" y="11"/>
                  <a:pt x="0" y="11"/>
                  <a:pt x="0" y="11"/>
                </a:cubicBezTo>
                <a:cubicBezTo>
                  <a:pt x="0" y="5"/>
                  <a:pt x="5" y="0"/>
                  <a:pt x="11" y="0"/>
                </a:cubicBezTo>
                <a:close/>
              </a:path>
            </a:pathLst>
          </a:custGeom>
          <a:solidFill>
            <a:schemeClr val="tx2">
              <a:lumMod val="50000"/>
            </a:schemeClr>
          </a:solidFill>
          <a:ln>
            <a:noFill/>
          </a:ln>
        </p:spPr>
        <p:txBody>
          <a:bodyPr vert="horz" wrap="square" lIns="72756" tIns="36378" rIns="72756" bIns="36378" numCol="1" anchor="t" anchorCtr="0" compatLnSpc="1"/>
          <a:lstStyle/>
          <a:p>
            <a:endParaRPr lang="zh-CN" altLang="en-US" dirty="0">
              <a:ea typeface="微软雅黑" panose="020B0503020204020204" pitchFamily="34" charset="-122"/>
            </a:endParaRPr>
          </a:p>
        </p:txBody>
      </p:sp>
      <p:sp>
        <p:nvSpPr>
          <p:cNvPr id="28" name="Freeform 30"/>
          <p:cNvSpPr/>
          <p:nvPr/>
        </p:nvSpPr>
        <p:spPr bwMode="auto">
          <a:xfrm>
            <a:off x="6395111" y="1093339"/>
            <a:ext cx="236149" cy="1446926"/>
          </a:xfrm>
          <a:custGeom>
            <a:avLst/>
            <a:gdLst>
              <a:gd name="T0" fmla="*/ 11 w 68"/>
              <a:gd name="T1" fmla="*/ 0 h 417"/>
              <a:gd name="T2" fmla="*/ 56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6" y="0"/>
                  <a:pt x="56" y="0"/>
                  <a:pt x="56"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72756" tIns="36378" rIns="72756" bIns="36378" numCol="1" anchor="t" anchorCtr="0" compatLnSpc="1"/>
          <a:lstStyle/>
          <a:p>
            <a:endParaRPr lang="zh-CN" altLang="en-US" dirty="0">
              <a:ea typeface="微软雅黑" panose="020B0503020204020204" pitchFamily="34" charset="-122"/>
            </a:endParaRPr>
          </a:p>
        </p:txBody>
      </p:sp>
      <p:sp>
        <p:nvSpPr>
          <p:cNvPr id="29" name="Freeform 31"/>
          <p:cNvSpPr/>
          <p:nvPr/>
        </p:nvSpPr>
        <p:spPr bwMode="auto">
          <a:xfrm>
            <a:off x="6693141" y="1093339"/>
            <a:ext cx="236149" cy="1446926"/>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72756" tIns="36378" rIns="72756" bIns="36378" numCol="1" anchor="t" anchorCtr="0" compatLnSpc="1"/>
          <a:lstStyle/>
          <a:p>
            <a:endParaRPr lang="zh-CN" altLang="en-US" dirty="0">
              <a:ea typeface="微软雅黑" panose="020B0503020204020204" pitchFamily="34" charset="-122"/>
            </a:endParaRPr>
          </a:p>
        </p:txBody>
      </p:sp>
      <p:sp>
        <p:nvSpPr>
          <p:cNvPr id="30" name="Freeform 32"/>
          <p:cNvSpPr/>
          <p:nvPr/>
        </p:nvSpPr>
        <p:spPr bwMode="auto">
          <a:xfrm>
            <a:off x="6994957" y="1093339"/>
            <a:ext cx="234888" cy="1446926"/>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72756" tIns="36378" rIns="72756" bIns="36378" numCol="1" anchor="t" anchorCtr="0" compatLnSpc="1"/>
          <a:lstStyle/>
          <a:p>
            <a:endParaRPr lang="zh-CN" altLang="en-US" dirty="0">
              <a:ea typeface="微软雅黑" panose="020B0503020204020204" pitchFamily="34" charset="-122"/>
            </a:endParaRPr>
          </a:p>
        </p:txBody>
      </p:sp>
      <p:sp>
        <p:nvSpPr>
          <p:cNvPr id="31" name="Freeform 33"/>
          <p:cNvSpPr/>
          <p:nvPr/>
        </p:nvSpPr>
        <p:spPr bwMode="auto">
          <a:xfrm>
            <a:off x="7296775" y="1093339"/>
            <a:ext cx="234888" cy="1446926"/>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72756" tIns="36378" rIns="72756" bIns="36378" numCol="1" anchor="t" anchorCtr="0" compatLnSpc="1"/>
          <a:lstStyle/>
          <a:p>
            <a:endParaRPr lang="zh-CN" altLang="en-US" dirty="0">
              <a:ea typeface="微软雅黑" panose="020B0503020204020204" pitchFamily="34" charset="-122"/>
            </a:endParaRPr>
          </a:p>
        </p:txBody>
      </p:sp>
      <p:sp>
        <p:nvSpPr>
          <p:cNvPr id="32" name="Freeform 34"/>
          <p:cNvSpPr/>
          <p:nvPr/>
        </p:nvSpPr>
        <p:spPr bwMode="auto">
          <a:xfrm>
            <a:off x="7296775" y="1284322"/>
            <a:ext cx="234888" cy="1255943"/>
          </a:xfrm>
          <a:custGeom>
            <a:avLst/>
            <a:gdLst>
              <a:gd name="T0" fmla="*/ 11 w 68"/>
              <a:gd name="T1" fmla="*/ 0 h 362"/>
              <a:gd name="T2" fmla="*/ 57 w 68"/>
              <a:gd name="T3" fmla="*/ 0 h 362"/>
              <a:gd name="T4" fmla="*/ 68 w 68"/>
              <a:gd name="T5" fmla="*/ 11 h 362"/>
              <a:gd name="T6" fmla="*/ 68 w 68"/>
              <a:gd name="T7" fmla="*/ 238 h 362"/>
              <a:gd name="T8" fmla="*/ 68 w 68"/>
              <a:gd name="T9" fmla="*/ 362 h 362"/>
              <a:gd name="T10" fmla="*/ 0 w 68"/>
              <a:gd name="T11" fmla="*/ 362 h 362"/>
              <a:gd name="T12" fmla="*/ 0 w 68"/>
              <a:gd name="T13" fmla="*/ 238 h 362"/>
              <a:gd name="T14" fmla="*/ 0 w 68"/>
              <a:gd name="T15" fmla="*/ 11 h 362"/>
              <a:gd name="T16" fmla="*/ 11 w 68"/>
              <a:gd name="T17" fmla="*/ 0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2">
                <a:moveTo>
                  <a:pt x="11" y="0"/>
                </a:moveTo>
                <a:cubicBezTo>
                  <a:pt x="57" y="0"/>
                  <a:pt x="57" y="0"/>
                  <a:pt x="57" y="0"/>
                </a:cubicBezTo>
                <a:cubicBezTo>
                  <a:pt x="63" y="0"/>
                  <a:pt x="68" y="5"/>
                  <a:pt x="68" y="11"/>
                </a:cubicBezTo>
                <a:cubicBezTo>
                  <a:pt x="68" y="238"/>
                  <a:pt x="68" y="238"/>
                  <a:pt x="68" y="238"/>
                </a:cubicBezTo>
                <a:cubicBezTo>
                  <a:pt x="68" y="362"/>
                  <a:pt x="68" y="362"/>
                  <a:pt x="68" y="362"/>
                </a:cubicBezTo>
                <a:cubicBezTo>
                  <a:pt x="0" y="362"/>
                  <a:pt x="0" y="362"/>
                  <a:pt x="0" y="362"/>
                </a:cubicBezTo>
                <a:cubicBezTo>
                  <a:pt x="0" y="238"/>
                  <a:pt x="0" y="238"/>
                  <a:pt x="0" y="238"/>
                </a:cubicBezTo>
                <a:cubicBezTo>
                  <a:pt x="0" y="11"/>
                  <a:pt x="0" y="11"/>
                  <a:pt x="0" y="11"/>
                </a:cubicBezTo>
                <a:cubicBezTo>
                  <a:pt x="0" y="5"/>
                  <a:pt x="5" y="0"/>
                  <a:pt x="11" y="0"/>
                </a:cubicBezTo>
                <a:close/>
              </a:path>
            </a:pathLst>
          </a:custGeom>
          <a:solidFill>
            <a:schemeClr val="tx1">
              <a:lumMod val="85000"/>
              <a:lumOff val="15000"/>
            </a:schemeClr>
          </a:solidFill>
          <a:ln>
            <a:noFill/>
          </a:ln>
        </p:spPr>
        <p:txBody>
          <a:bodyPr vert="horz" wrap="square" lIns="72756" tIns="36378" rIns="72756" bIns="36378" numCol="1" anchor="t" anchorCtr="0" compatLnSpc="1"/>
          <a:lstStyle/>
          <a:p>
            <a:endParaRPr lang="zh-CN" altLang="en-US" dirty="0">
              <a:ea typeface="微软雅黑" panose="020B0503020204020204" pitchFamily="34" charset="-122"/>
            </a:endParaRPr>
          </a:p>
        </p:txBody>
      </p:sp>
      <p:sp>
        <p:nvSpPr>
          <p:cNvPr id="33" name="Freeform 35"/>
          <p:cNvSpPr/>
          <p:nvPr/>
        </p:nvSpPr>
        <p:spPr bwMode="auto">
          <a:xfrm>
            <a:off x="6994957" y="1394359"/>
            <a:ext cx="234888" cy="1145904"/>
          </a:xfrm>
          <a:custGeom>
            <a:avLst/>
            <a:gdLst>
              <a:gd name="T0" fmla="*/ 11 w 68"/>
              <a:gd name="T1" fmla="*/ 0 h 330"/>
              <a:gd name="T2" fmla="*/ 57 w 68"/>
              <a:gd name="T3" fmla="*/ 0 h 330"/>
              <a:gd name="T4" fmla="*/ 68 w 68"/>
              <a:gd name="T5" fmla="*/ 11 h 330"/>
              <a:gd name="T6" fmla="*/ 68 w 68"/>
              <a:gd name="T7" fmla="*/ 238 h 330"/>
              <a:gd name="T8" fmla="*/ 68 w 68"/>
              <a:gd name="T9" fmla="*/ 330 h 330"/>
              <a:gd name="T10" fmla="*/ 0 w 68"/>
              <a:gd name="T11" fmla="*/ 330 h 330"/>
              <a:gd name="T12" fmla="*/ 0 w 68"/>
              <a:gd name="T13" fmla="*/ 238 h 330"/>
              <a:gd name="T14" fmla="*/ 0 w 68"/>
              <a:gd name="T15" fmla="*/ 11 h 330"/>
              <a:gd name="T16" fmla="*/ 11 w 68"/>
              <a:gd name="T17" fmla="*/ 0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30">
                <a:moveTo>
                  <a:pt x="11" y="0"/>
                </a:moveTo>
                <a:cubicBezTo>
                  <a:pt x="57" y="0"/>
                  <a:pt x="57" y="0"/>
                  <a:pt x="57" y="0"/>
                </a:cubicBezTo>
                <a:cubicBezTo>
                  <a:pt x="63" y="0"/>
                  <a:pt x="68" y="5"/>
                  <a:pt x="68" y="11"/>
                </a:cubicBezTo>
                <a:cubicBezTo>
                  <a:pt x="68" y="238"/>
                  <a:pt x="68" y="238"/>
                  <a:pt x="68" y="238"/>
                </a:cubicBezTo>
                <a:cubicBezTo>
                  <a:pt x="68" y="330"/>
                  <a:pt x="68" y="330"/>
                  <a:pt x="68" y="330"/>
                </a:cubicBezTo>
                <a:cubicBezTo>
                  <a:pt x="0" y="330"/>
                  <a:pt x="0" y="330"/>
                  <a:pt x="0" y="330"/>
                </a:cubicBezTo>
                <a:cubicBezTo>
                  <a:pt x="0" y="238"/>
                  <a:pt x="0" y="238"/>
                  <a:pt x="0" y="238"/>
                </a:cubicBezTo>
                <a:cubicBezTo>
                  <a:pt x="0" y="11"/>
                  <a:pt x="0" y="11"/>
                  <a:pt x="0" y="11"/>
                </a:cubicBezTo>
                <a:cubicBezTo>
                  <a:pt x="0" y="5"/>
                  <a:pt x="5" y="0"/>
                  <a:pt x="11" y="0"/>
                </a:cubicBezTo>
                <a:close/>
              </a:path>
            </a:pathLst>
          </a:custGeom>
          <a:solidFill>
            <a:schemeClr val="tx1">
              <a:lumMod val="85000"/>
              <a:lumOff val="15000"/>
            </a:schemeClr>
          </a:solidFill>
          <a:ln>
            <a:noFill/>
          </a:ln>
        </p:spPr>
        <p:txBody>
          <a:bodyPr vert="horz" wrap="square" lIns="72756" tIns="36378" rIns="72756" bIns="36378" numCol="1" anchor="t" anchorCtr="0" compatLnSpc="1"/>
          <a:lstStyle/>
          <a:p>
            <a:endParaRPr lang="zh-CN" altLang="en-US" dirty="0">
              <a:ea typeface="微软雅黑" panose="020B0503020204020204" pitchFamily="34" charset="-122"/>
            </a:endParaRPr>
          </a:p>
        </p:txBody>
      </p:sp>
      <p:sp>
        <p:nvSpPr>
          <p:cNvPr id="34" name="Freeform 36"/>
          <p:cNvSpPr/>
          <p:nvPr/>
        </p:nvSpPr>
        <p:spPr bwMode="auto">
          <a:xfrm>
            <a:off x="6693141" y="2231654"/>
            <a:ext cx="236149" cy="308610"/>
          </a:xfrm>
          <a:custGeom>
            <a:avLst/>
            <a:gdLst>
              <a:gd name="T0" fmla="*/ 11 w 68"/>
              <a:gd name="T1" fmla="*/ 0 h 89"/>
              <a:gd name="T2" fmla="*/ 57 w 68"/>
              <a:gd name="T3" fmla="*/ 0 h 89"/>
              <a:gd name="T4" fmla="*/ 68 w 68"/>
              <a:gd name="T5" fmla="*/ 11 h 89"/>
              <a:gd name="T6" fmla="*/ 68 w 68"/>
              <a:gd name="T7" fmla="*/ 89 h 89"/>
              <a:gd name="T8" fmla="*/ 0 w 68"/>
              <a:gd name="T9" fmla="*/ 89 h 89"/>
              <a:gd name="T10" fmla="*/ 0 w 68"/>
              <a:gd name="T11" fmla="*/ 11 h 89"/>
              <a:gd name="T12" fmla="*/ 11 w 68"/>
              <a:gd name="T13" fmla="*/ 0 h 89"/>
            </a:gdLst>
            <a:ahLst/>
            <a:cxnLst>
              <a:cxn ang="0">
                <a:pos x="T0" y="T1"/>
              </a:cxn>
              <a:cxn ang="0">
                <a:pos x="T2" y="T3"/>
              </a:cxn>
              <a:cxn ang="0">
                <a:pos x="T4" y="T5"/>
              </a:cxn>
              <a:cxn ang="0">
                <a:pos x="T6" y="T7"/>
              </a:cxn>
              <a:cxn ang="0">
                <a:pos x="T8" y="T9"/>
              </a:cxn>
              <a:cxn ang="0">
                <a:pos x="T10" y="T11"/>
              </a:cxn>
              <a:cxn ang="0">
                <a:pos x="T12" y="T13"/>
              </a:cxn>
            </a:cxnLst>
            <a:rect l="0" t="0" r="r" b="b"/>
            <a:pathLst>
              <a:path w="68" h="89">
                <a:moveTo>
                  <a:pt x="11" y="0"/>
                </a:moveTo>
                <a:cubicBezTo>
                  <a:pt x="57" y="0"/>
                  <a:pt x="57" y="0"/>
                  <a:pt x="57" y="0"/>
                </a:cubicBezTo>
                <a:cubicBezTo>
                  <a:pt x="63" y="0"/>
                  <a:pt x="68" y="5"/>
                  <a:pt x="68" y="11"/>
                </a:cubicBezTo>
                <a:cubicBezTo>
                  <a:pt x="68" y="89"/>
                  <a:pt x="68" y="89"/>
                  <a:pt x="68" y="89"/>
                </a:cubicBezTo>
                <a:cubicBezTo>
                  <a:pt x="0" y="89"/>
                  <a:pt x="0" y="89"/>
                  <a:pt x="0" y="89"/>
                </a:cubicBezTo>
                <a:cubicBezTo>
                  <a:pt x="0" y="11"/>
                  <a:pt x="0" y="11"/>
                  <a:pt x="0" y="11"/>
                </a:cubicBezTo>
                <a:cubicBezTo>
                  <a:pt x="0" y="5"/>
                  <a:pt x="5" y="0"/>
                  <a:pt x="11" y="0"/>
                </a:cubicBezTo>
                <a:close/>
              </a:path>
            </a:pathLst>
          </a:custGeom>
          <a:solidFill>
            <a:schemeClr val="tx1">
              <a:lumMod val="85000"/>
              <a:lumOff val="15000"/>
            </a:schemeClr>
          </a:solidFill>
          <a:ln>
            <a:noFill/>
          </a:ln>
        </p:spPr>
        <p:txBody>
          <a:bodyPr vert="horz" wrap="square" lIns="72756" tIns="36378" rIns="72756" bIns="36378" numCol="1" anchor="t" anchorCtr="0" compatLnSpc="1"/>
          <a:lstStyle/>
          <a:p>
            <a:endParaRPr lang="zh-CN" altLang="en-US" dirty="0">
              <a:ea typeface="微软雅黑" panose="020B0503020204020204" pitchFamily="34" charset="-122"/>
            </a:endParaRPr>
          </a:p>
        </p:txBody>
      </p:sp>
      <p:sp>
        <p:nvSpPr>
          <p:cNvPr id="35" name="Freeform 37"/>
          <p:cNvSpPr/>
          <p:nvPr/>
        </p:nvSpPr>
        <p:spPr bwMode="auto">
          <a:xfrm>
            <a:off x="6395111" y="1658700"/>
            <a:ext cx="236149" cy="881563"/>
          </a:xfrm>
          <a:custGeom>
            <a:avLst/>
            <a:gdLst>
              <a:gd name="T0" fmla="*/ 11 w 68"/>
              <a:gd name="T1" fmla="*/ 0 h 254"/>
              <a:gd name="T2" fmla="*/ 56 w 68"/>
              <a:gd name="T3" fmla="*/ 0 h 254"/>
              <a:gd name="T4" fmla="*/ 68 w 68"/>
              <a:gd name="T5" fmla="*/ 11 h 254"/>
              <a:gd name="T6" fmla="*/ 68 w 68"/>
              <a:gd name="T7" fmla="*/ 238 h 254"/>
              <a:gd name="T8" fmla="*/ 68 w 68"/>
              <a:gd name="T9" fmla="*/ 254 h 254"/>
              <a:gd name="T10" fmla="*/ 0 w 68"/>
              <a:gd name="T11" fmla="*/ 254 h 254"/>
              <a:gd name="T12" fmla="*/ 0 w 68"/>
              <a:gd name="T13" fmla="*/ 238 h 254"/>
              <a:gd name="T14" fmla="*/ 0 w 68"/>
              <a:gd name="T15" fmla="*/ 11 h 254"/>
              <a:gd name="T16" fmla="*/ 11 w 68"/>
              <a:gd name="T17"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254">
                <a:moveTo>
                  <a:pt x="11" y="0"/>
                </a:moveTo>
                <a:cubicBezTo>
                  <a:pt x="56" y="0"/>
                  <a:pt x="56" y="0"/>
                  <a:pt x="56" y="0"/>
                </a:cubicBezTo>
                <a:cubicBezTo>
                  <a:pt x="63" y="0"/>
                  <a:pt x="68" y="5"/>
                  <a:pt x="68" y="11"/>
                </a:cubicBezTo>
                <a:cubicBezTo>
                  <a:pt x="68" y="238"/>
                  <a:pt x="68" y="238"/>
                  <a:pt x="68" y="238"/>
                </a:cubicBezTo>
                <a:cubicBezTo>
                  <a:pt x="68" y="254"/>
                  <a:pt x="68" y="254"/>
                  <a:pt x="68" y="254"/>
                </a:cubicBezTo>
                <a:cubicBezTo>
                  <a:pt x="0" y="254"/>
                  <a:pt x="0" y="254"/>
                  <a:pt x="0" y="254"/>
                </a:cubicBezTo>
                <a:cubicBezTo>
                  <a:pt x="0" y="238"/>
                  <a:pt x="0" y="238"/>
                  <a:pt x="0" y="238"/>
                </a:cubicBezTo>
                <a:cubicBezTo>
                  <a:pt x="0" y="11"/>
                  <a:pt x="0" y="11"/>
                  <a:pt x="0" y="11"/>
                </a:cubicBezTo>
                <a:cubicBezTo>
                  <a:pt x="0" y="5"/>
                  <a:pt x="5" y="0"/>
                  <a:pt x="11" y="0"/>
                </a:cubicBezTo>
                <a:close/>
              </a:path>
            </a:pathLst>
          </a:custGeom>
          <a:solidFill>
            <a:schemeClr val="tx1">
              <a:lumMod val="85000"/>
              <a:lumOff val="15000"/>
            </a:schemeClr>
          </a:solidFill>
          <a:ln>
            <a:noFill/>
          </a:ln>
        </p:spPr>
        <p:txBody>
          <a:bodyPr vert="horz" wrap="square" lIns="72756" tIns="36378" rIns="72756" bIns="36378" numCol="1" anchor="t" anchorCtr="0" compatLnSpc="1"/>
          <a:lstStyle/>
          <a:p>
            <a:endParaRPr lang="zh-CN" altLang="en-US" dirty="0">
              <a:ea typeface="微软雅黑" panose="020B0503020204020204" pitchFamily="34" charset="-122"/>
            </a:endParaRPr>
          </a:p>
        </p:txBody>
      </p:sp>
      <p:sp>
        <p:nvSpPr>
          <p:cNvPr id="37" name="Freeform 39"/>
          <p:cNvSpPr>
            <a:spLocks noEditPoints="1"/>
          </p:cNvSpPr>
          <p:nvPr/>
        </p:nvSpPr>
        <p:spPr bwMode="auto">
          <a:xfrm>
            <a:off x="1837588" y="2886954"/>
            <a:ext cx="382545" cy="388020"/>
          </a:xfrm>
          <a:custGeom>
            <a:avLst/>
            <a:gdLst>
              <a:gd name="T0" fmla="*/ 43 w 57"/>
              <a:gd name="T1" fmla="*/ 9 h 58"/>
              <a:gd name="T2" fmla="*/ 4 w 57"/>
              <a:gd name="T3" fmla="*/ 22 h 58"/>
              <a:gd name="T4" fmla="*/ 5 w 57"/>
              <a:gd name="T5" fmla="*/ 25 h 58"/>
              <a:gd name="T6" fmla="*/ 6 w 57"/>
              <a:gd name="T7" fmla="*/ 30 h 58"/>
              <a:gd name="T8" fmla="*/ 7 w 57"/>
              <a:gd name="T9" fmla="*/ 35 h 58"/>
              <a:gd name="T10" fmla="*/ 10 w 57"/>
              <a:gd name="T11" fmla="*/ 39 h 58"/>
              <a:gd name="T12" fmla="*/ 12 w 57"/>
              <a:gd name="T13" fmla="*/ 41 h 58"/>
              <a:gd name="T14" fmla="*/ 13 w 57"/>
              <a:gd name="T15" fmla="*/ 49 h 58"/>
              <a:gd name="T16" fmla="*/ 16 w 57"/>
              <a:gd name="T17" fmla="*/ 52 h 58"/>
              <a:gd name="T18" fmla="*/ 17 w 57"/>
              <a:gd name="T19" fmla="*/ 51 h 58"/>
              <a:gd name="T20" fmla="*/ 18 w 57"/>
              <a:gd name="T21" fmla="*/ 47 h 58"/>
              <a:gd name="T22" fmla="*/ 20 w 57"/>
              <a:gd name="T23" fmla="*/ 41 h 58"/>
              <a:gd name="T24" fmla="*/ 24 w 57"/>
              <a:gd name="T25" fmla="*/ 36 h 58"/>
              <a:gd name="T26" fmla="*/ 26 w 57"/>
              <a:gd name="T27" fmla="*/ 33 h 58"/>
              <a:gd name="T28" fmla="*/ 22 w 57"/>
              <a:gd name="T29" fmla="*/ 30 h 58"/>
              <a:gd name="T30" fmla="*/ 19 w 57"/>
              <a:gd name="T31" fmla="*/ 29 h 58"/>
              <a:gd name="T32" fmla="*/ 16 w 57"/>
              <a:gd name="T33" fmla="*/ 26 h 58"/>
              <a:gd name="T34" fmla="*/ 12 w 57"/>
              <a:gd name="T35" fmla="*/ 24 h 58"/>
              <a:gd name="T36" fmla="*/ 8 w 57"/>
              <a:gd name="T37" fmla="*/ 24 h 58"/>
              <a:gd name="T38" fmla="*/ 6 w 57"/>
              <a:gd name="T39" fmla="*/ 22 h 58"/>
              <a:gd name="T40" fmla="*/ 6 w 57"/>
              <a:gd name="T41" fmla="*/ 18 h 58"/>
              <a:gd name="T42" fmla="*/ 4 w 57"/>
              <a:gd name="T43" fmla="*/ 19 h 58"/>
              <a:gd name="T44" fmla="*/ 6 w 57"/>
              <a:gd name="T45" fmla="*/ 15 h 58"/>
              <a:gd name="T46" fmla="*/ 9 w 57"/>
              <a:gd name="T47" fmla="*/ 15 h 58"/>
              <a:gd name="T48" fmla="*/ 11 w 57"/>
              <a:gd name="T49" fmla="*/ 13 h 58"/>
              <a:gd name="T50" fmla="*/ 15 w 57"/>
              <a:gd name="T51" fmla="*/ 9 h 58"/>
              <a:gd name="T52" fmla="*/ 16 w 57"/>
              <a:gd name="T53" fmla="*/ 8 h 58"/>
              <a:gd name="T54" fmla="*/ 21 w 57"/>
              <a:gd name="T55" fmla="*/ 6 h 58"/>
              <a:gd name="T56" fmla="*/ 17 w 57"/>
              <a:gd name="T57" fmla="*/ 4 h 58"/>
              <a:gd name="T58" fmla="*/ 16 w 57"/>
              <a:gd name="T59" fmla="*/ 4 h 58"/>
              <a:gd name="T60" fmla="*/ 24 w 57"/>
              <a:gd name="T61" fmla="*/ 1 h 58"/>
              <a:gd name="T62" fmla="*/ 27 w 57"/>
              <a:gd name="T63" fmla="*/ 3 h 58"/>
              <a:gd name="T64" fmla="*/ 41 w 57"/>
              <a:gd name="T65" fmla="*/ 3 h 58"/>
              <a:gd name="T66" fmla="*/ 39 w 57"/>
              <a:gd name="T67" fmla="*/ 6 h 58"/>
              <a:gd name="T68" fmla="*/ 42 w 57"/>
              <a:gd name="T69" fmla="*/ 10 h 58"/>
              <a:gd name="T70" fmla="*/ 44 w 57"/>
              <a:gd name="T71" fmla="*/ 10 h 58"/>
              <a:gd name="T72" fmla="*/ 46 w 57"/>
              <a:gd name="T73" fmla="*/ 9 h 58"/>
              <a:gd name="T74" fmla="*/ 48 w 57"/>
              <a:gd name="T75" fmla="*/ 12 h 58"/>
              <a:gd name="T76" fmla="*/ 50 w 57"/>
              <a:gd name="T77" fmla="*/ 13 h 58"/>
              <a:gd name="T78" fmla="*/ 47 w 57"/>
              <a:gd name="T79" fmla="*/ 14 h 58"/>
              <a:gd name="T80" fmla="*/ 44 w 57"/>
              <a:gd name="T81" fmla="*/ 12 h 58"/>
              <a:gd name="T82" fmla="*/ 40 w 57"/>
              <a:gd name="T83" fmla="*/ 12 h 58"/>
              <a:gd name="T84" fmla="*/ 36 w 57"/>
              <a:gd name="T85" fmla="*/ 15 h 58"/>
              <a:gd name="T86" fmla="*/ 34 w 57"/>
              <a:gd name="T87" fmla="*/ 20 h 58"/>
              <a:gd name="T88" fmla="*/ 36 w 57"/>
              <a:gd name="T89" fmla="*/ 25 h 58"/>
              <a:gd name="T90" fmla="*/ 40 w 57"/>
              <a:gd name="T91" fmla="*/ 27 h 58"/>
              <a:gd name="T92" fmla="*/ 45 w 57"/>
              <a:gd name="T93" fmla="*/ 27 h 58"/>
              <a:gd name="T94" fmla="*/ 47 w 57"/>
              <a:gd name="T95" fmla="*/ 30 h 58"/>
              <a:gd name="T96" fmla="*/ 47 w 57"/>
              <a:gd name="T97" fmla="*/ 35 h 58"/>
              <a:gd name="T98" fmla="*/ 47 w 57"/>
              <a:gd name="T99" fmla="*/ 40 h 58"/>
              <a:gd name="T100" fmla="*/ 50 w 57"/>
              <a:gd name="T101" fmla="*/ 45 h 58"/>
              <a:gd name="T102" fmla="*/ 53 w 57"/>
              <a:gd name="T103" fmla="*/ 41 h 58"/>
              <a:gd name="T104" fmla="*/ 56 w 57"/>
              <a:gd name="T105" fmla="*/ 34 h 58"/>
              <a:gd name="T106" fmla="*/ 56 w 57"/>
              <a:gd name="T107" fmla="*/ 26 h 58"/>
              <a:gd name="T108" fmla="*/ 54 w 57"/>
              <a:gd name="T109" fmla="*/ 19 h 58"/>
              <a:gd name="T110" fmla="*/ 52 w 57"/>
              <a:gd name="T111" fmla="*/ 16 h 58"/>
              <a:gd name="T112" fmla="*/ 55 w 57"/>
              <a:gd name="T113" fmla="*/ 20 h 58"/>
              <a:gd name="T114" fmla="*/ 39 w 57"/>
              <a:gd name="T115" fmla="*/ 5 h 58"/>
              <a:gd name="T116" fmla="*/ 37 w 57"/>
              <a:gd name="T117" fmla="*/ 3 h 58"/>
              <a:gd name="T118" fmla="*/ 38 w 57"/>
              <a:gd name="T119" fmla="*/ 5 h 58"/>
              <a:gd name="T120" fmla="*/ 36 w 57"/>
              <a:gd name="T121" fmla="*/ 2 h 58"/>
              <a:gd name="T122" fmla="*/ 54 w 57"/>
              <a:gd name="T123" fmla="*/ 4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7" h="58">
                <a:moveTo>
                  <a:pt x="3" y="17"/>
                </a:moveTo>
                <a:cubicBezTo>
                  <a:pt x="3" y="17"/>
                  <a:pt x="3" y="17"/>
                  <a:pt x="3" y="17"/>
                </a:cubicBezTo>
                <a:cubicBezTo>
                  <a:pt x="3" y="17"/>
                  <a:pt x="2" y="17"/>
                  <a:pt x="2" y="17"/>
                </a:cubicBezTo>
                <a:cubicBezTo>
                  <a:pt x="3" y="17"/>
                  <a:pt x="3" y="17"/>
                  <a:pt x="3" y="17"/>
                </a:cubicBezTo>
                <a:cubicBezTo>
                  <a:pt x="3" y="17"/>
                  <a:pt x="3" y="17"/>
                  <a:pt x="3" y="17"/>
                </a:cubicBezTo>
                <a:cubicBezTo>
                  <a:pt x="3" y="17"/>
                  <a:pt x="3" y="17"/>
                  <a:pt x="3" y="17"/>
                </a:cubicBezTo>
                <a:close/>
                <a:moveTo>
                  <a:pt x="2" y="17"/>
                </a:moveTo>
                <a:cubicBezTo>
                  <a:pt x="2" y="17"/>
                  <a:pt x="2" y="17"/>
                  <a:pt x="2" y="17"/>
                </a:cubicBezTo>
                <a:cubicBezTo>
                  <a:pt x="2" y="17"/>
                  <a:pt x="2" y="17"/>
                  <a:pt x="2" y="17"/>
                </a:cubicBezTo>
                <a:cubicBezTo>
                  <a:pt x="2" y="17"/>
                  <a:pt x="2" y="17"/>
                  <a:pt x="2" y="17"/>
                </a:cubicBezTo>
                <a:cubicBezTo>
                  <a:pt x="2" y="17"/>
                  <a:pt x="2" y="17"/>
                  <a:pt x="2" y="17"/>
                </a:cubicBezTo>
                <a:cubicBezTo>
                  <a:pt x="2" y="17"/>
                  <a:pt x="2" y="17"/>
                  <a:pt x="2" y="17"/>
                </a:cubicBezTo>
                <a:close/>
                <a:moveTo>
                  <a:pt x="43" y="9"/>
                </a:move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2" y="9"/>
                  <a:pt x="42" y="9"/>
                  <a:pt x="42" y="9"/>
                </a:cubicBezTo>
                <a:cubicBezTo>
                  <a:pt x="42" y="8"/>
                  <a:pt x="42" y="8"/>
                  <a:pt x="42" y="8"/>
                </a:cubicBezTo>
                <a:cubicBezTo>
                  <a:pt x="42" y="8"/>
                  <a:pt x="42" y="8"/>
                  <a:pt x="42" y="8"/>
                </a:cubicBezTo>
                <a:cubicBezTo>
                  <a:pt x="42" y="8"/>
                  <a:pt x="42" y="8"/>
                  <a:pt x="42" y="8"/>
                </a:cubicBezTo>
                <a:cubicBezTo>
                  <a:pt x="42" y="8"/>
                  <a:pt x="42" y="8"/>
                  <a:pt x="42" y="8"/>
                </a:cubicBezTo>
                <a:cubicBezTo>
                  <a:pt x="42" y="8"/>
                  <a:pt x="42" y="8"/>
                  <a:pt x="42" y="8"/>
                </a:cubicBezTo>
                <a:cubicBezTo>
                  <a:pt x="42" y="9"/>
                  <a:pt x="42"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lose/>
                <a:moveTo>
                  <a:pt x="55" y="19"/>
                </a:moveTo>
                <a:cubicBezTo>
                  <a:pt x="56" y="22"/>
                  <a:pt x="57" y="25"/>
                  <a:pt x="57" y="29"/>
                </a:cubicBezTo>
                <a:cubicBezTo>
                  <a:pt x="57" y="45"/>
                  <a:pt x="44" y="58"/>
                  <a:pt x="28" y="58"/>
                </a:cubicBezTo>
                <a:cubicBezTo>
                  <a:pt x="13" y="58"/>
                  <a:pt x="0" y="45"/>
                  <a:pt x="0" y="29"/>
                </a:cubicBezTo>
                <a:cubicBezTo>
                  <a:pt x="0" y="25"/>
                  <a:pt x="1" y="21"/>
                  <a:pt x="2" y="18"/>
                </a:cubicBezTo>
                <a:cubicBezTo>
                  <a:pt x="2" y="21"/>
                  <a:pt x="2" y="21"/>
                  <a:pt x="2" y="21"/>
                </a:cubicBezTo>
                <a:cubicBezTo>
                  <a:pt x="2" y="21"/>
                  <a:pt x="2" y="21"/>
                  <a:pt x="2" y="21"/>
                </a:cubicBezTo>
                <a:cubicBezTo>
                  <a:pt x="2" y="21"/>
                  <a:pt x="2" y="21"/>
                  <a:pt x="2" y="21"/>
                </a:cubicBezTo>
                <a:cubicBezTo>
                  <a:pt x="2" y="21"/>
                  <a:pt x="2" y="21"/>
                  <a:pt x="2" y="21"/>
                </a:cubicBezTo>
                <a:cubicBezTo>
                  <a:pt x="2" y="21"/>
                  <a:pt x="2" y="21"/>
                  <a:pt x="3" y="21"/>
                </a:cubicBezTo>
                <a:cubicBezTo>
                  <a:pt x="3" y="21"/>
                  <a:pt x="3" y="21"/>
                  <a:pt x="3" y="21"/>
                </a:cubicBezTo>
                <a:cubicBezTo>
                  <a:pt x="3" y="21"/>
                  <a:pt x="3" y="21"/>
                  <a:pt x="3" y="21"/>
                </a:cubicBezTo>
                <a:cubicBezTo>
                  <a:pt x="3" y="21"/>
                  <a:pt x="3" y="21"/>
                  <a:pt x="3" y="21"/>
                </a:cubicBezTo>
                <a:cubicBezTo>
                  <a:pt x="3" y="22"/>
                  <a:pt x="3" y="22"/>
                  <a:pt x="3" y="22"/>
                </a:cubicBezTo>
                <a:cubicBezTo>
                  <a:pt x="3" y="22"/>
                  <a:pt x="3" y="22"/>
                  <a:pt x="3" y="22"/>
                </a:cubicBezTo>
                <a:cubicBezTo>
                  <a:pt x="3" y="22"/>
                  <a:pt x="3" y="22"/>
                  <a:pt x="3" y="22"/>
                </a:cubicBezTo>
                <a:cubicBezTo>
                  <a:pt x="3" y="22"/>
                  <a:pt x="3" y="22"/>
                  <a:pt x="3" y="22"/>
                </a:cubicBezTo>
                <a:cubicBezTo>
                  <a:pt x="3"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3"/>
                  <a:pt x="4" y="23"/>
                  <a:pt x="4" y="23"/>
                </a:cubicBezTo>
                <a:cubicBezTo>
                  <a:pt x="4" y="23"/>
                  <a:pt x="4" y="23"/>
                  <a:pt x="4" y="23"/>
                </a:cubicBezTo>
                <a:cubicBezTo>
                  <a:pt x="4" y="23"/>
                  <a:pt x="4" y="23"/>
                  <a:pt x="4" y="23"/>
                </a:cubicBezTo>
                <a:cubicBezTo>
                  <a:pt x="4" y="23"/>
                  <a:pt x="4" y="23"/>
                  <a:pt x="4" y="23"/>
                </a:cubicBezTo>
                <a:cubicBezTo>
                  <a:pt x="4" y="23"/>
                  <a:pt x="4" y="23"/>
                  <a:pt x="4" y="23"/>
                </a:cubicBezTo>
                <a:cubicBezTo>
                  <a:pt x="5" y="23"/>
                  <a:pt x="5" y="23"/>
                  <a:pt x="5" y="23"/>
                </a:cubicBezTo>
                <a:cubicBezTo>
                  <a:pt x="5" y="23"/>
                  <a:pt x="5" y="23"/>
                  <a:pt x="5" y="23"/>
                </a:cubicBezTo>
                <a:cubicBezTo>
                  <a:pt x="5" y="23"/>
                  <a:pt x="5" y="23"/>
                  <a:pt x="5" y="23"/>
                </a:cubicBezTo>
                <a:cubicBezTo>
                  <a:pt x="5" y="23"/>
                  <a:pt x="5" y="23"/>
                  <a:pt x="5" y="23"/>
                </a:cubicBezTo>
                <a:cubicBezTo>
                  <a:pt x="5" y="23"/>
                  <a:pt x="5" y="23"/>
                  <a:pt x="5" y="23"/>
                </a:cubicBezTo>
                <a:cubicBezTo>
                  <a:pt x="5" y="23"/>
                  <a:pt x="5" y="24"/>
                  <a:pt x="5" y="24"/>
                </a:cubicBezTo>
                <a:cubicBezTo>
                  <a:pt x="5" y="24"/>
                  <a:pt x="5" y="24"/>
                  <a:pt x="5" y="24"/>
                </a:cubicBezTo>
                <a:cubicBezTo>
                  <a:pt x="5" y="24"/>
                  <a:pt x="5" y="24"/>
                  <a:pt x="5" y="24"/>
                </a:cubicBezTo>
                <a:cubicBezTo>
                  <a:pt x="5" y="24"/>
                  <a:pt x="5" y="24"/>
                  <a:pt x="5" y="24"/>
                </a:cubicBezTo>
                <a:cubicBezTo>
                  <a:pt x="5" y="24"/>
                  <a:pt x="5" y="24"/>
                  <a:pt x="5" y="24"/>
                </a:cubicBezTo>
                <a:cubicBezTo>
                  <a:pt x="5" y="24"/>
                  <a:pt x="5" y="24"/>
                  <a:pt x="5" y="24"/>
                </a:cubicBezTo>
                <a:cubicBezTo>
                  <a:pt x="5" y="24"/>
                  <a:pt x="5" y="24"/>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6" y="25"/>
                  <a:pt x="6" y="25"/>
                  <a:pt x="6" y="25"/>
                </a:cubicBezTo>
                <a:cubicBezTo>
                  <a:pt x="6" y="25"/>
                  <a:pt x="6" y="25"/>
                  <a:pt x="6" y="25"/>
                </a:cubicBezTo>
                <a:cubicBezTo>
                  <a:pt x="6" y="25"/>
                  <a:pt x="6" y="25"/>
                  <a:pt x="6" y="25"/>
                </a:cubicBezTo>
                <a:cubicBezTo>
                  <a:pt x="6" y="25"/>
                  <a:pt x="6" y="25"/>
                  <a:pt x="6" y="25"/>
                </a:cubicBezTo>
                <a:cubicBezTo>
                  <a:pt x="6" y="25"/>
                  <a:pt x="6" y="25"/>
                  <a:pt x="6" y="25"/>
                </a:cubicBezTo>
                <a:cubicBezTo>
                  <a:pt x="6" y="26"/>
                  <a:pt x="7" y="26"/>
                  <a:pt x="7" y="26"/>
                </a:cubicBezTo>
                <a:cubicBezTo>
                  <a:pt x="7" y="26"/>
                  <a:pt x="7" y="26"/>
                  <a:pt x="7" y="26"/>
                </a:cubicBezTo>
                <a:cubicBezTo>
                  <a:pt x="7" y="26"/>
                  <a:pt x="7" y="26"/>
                  <a:pt x="7" y="26"/>
                </a:cubicBezTo>
                <a:cubicBezTo>
                  <a:pt x="7" y="26"/>
                  <a:pt x="7" y="26"/>
                  <a:pt x="7" y="26"/>
                </a:cubicBezTo>
                <a:cubicBezTo>
                  <a:pt x="7" y="27"/>
                  <a:pt x="7" y="27"/>
                  <a:pt x="7" y="27"/>
                </a:cubicBezTo>
                <a:cubicBezTo>
                  <a:pt x="7" y="26"/>
                  <a:pt x="7" y="26"/>
                  <a:pt x="7" y="26"/>
                </a:cubicBezTo>
                <a:cubicBezTo>
                  <a:pt x="7" y="26"/>
                  <a:pt x="7" y="27"/>
                  <a:pt x="7" y="27"/>
                </a:cubicBezTo>
                <a:cubicBezTo>
                  <a:pt x="7" y="27"/>
                  <a:pt x="7" y="27"/>
                  <a:pt x="7" y="27"/>
                </a:cubicBezTo>
                <a:cubicBezTo>
                  <a:pt x="7" y="27"/>
                  <a:pt x="7" y="27"/>
                  <a:pt x="7" y="27"/>
                </a:cubicBezTo>
                <a:cubicBezTo>
                  <a:pt x="7" y="28"/>
                  <a:pt x="7" y="28"/>
                  <a:pt x="7" y="28"/>
                </a:cubicBezTo>
                <a:cubicBezTo>
                  <a:pt x="7" y="28"/>
                  <a:pt x="7" y="28"/>
                  <a:pt x="7" y="28"/>
                </a:cubicBezTo>
                <a:cubicBezTo>
                  <a:pt x="7" y="28"/>
                  <a:pt x="7" y="28"/>
                  <a:pt x="7" y="28"/>
                </a:cubicBezTo>
                <a:cubicBezTo>
                  <a:pt x="6" y="28"/>
                  <a:pt x="6" y="28"/>
                  <a:pt x="6" y="28"/>
                </a:cubicBezTo>
                <a:cubicBezTo>
                  <a:pt x="6" y="28"/>
                  <a:pt x="6" y="28"/>
                  <a:pt x="6" y="28"/>
                </a:cubicBezTo>
                <a:cubicBezTo>
                  <a:pt x="6" y="28"/>
                  <a:pt x="6" y="28"/>
                  <a:pt x="6" y="29"/>
                </a:cubicBezTo>
                <a:cubicBezTo>
                  <a:pt x="6" y="29"/>
                  <a:pt x="6" y="29"/>
                  <a:pt x="6" y="29"/>
                </a:cubicBezTo>
                <a:cubicBezTo>
                  <a:pt x="6" y="29"/>
                  <a:pt x="6" y="29"/>
                  <a:pt x="6" y="29"/>
                </a:cubicBezTo>
                <a:cubicBezTo>
                  <a:pt x="6" y="29"/>
                  <a:pt x="6" y="29"/>
                  <a:pt x="6" y="29"/>
                </a:cubicBezTo>
                <a:cubicBezTo>
                  <a:pt x="6" y="29"/>
                  <a:pt x="6" y="29"/>
                  <a:pt x="6" y="29"/>
                </a:cubicBezTo>
                <a:cubicBezTo>
                  <a:pt x="6" y="29"/>
                  <a:pt x="6" y="29"/>
                  <a:pt x="6" y="29"/>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1"/>
                </a:cubicBezTo>
                <a:cubicBezTo>
                  <a:pt x="6" y="31"/>
                  <a:pt x="6" y="31"/>
                  <a:pt x="6" y="31"/>
                </a:cubicBezTo>
                <a:cubicBezTo>
                  <a:pt x="6" y="31"/>
                  <a:pt x="6" y="31"/>
                  <a:pt x="6" y="31"/>
                </a:cubicBezTo>
                <a:cubicBezTo>
                  <a:pt x="6" y="31"/>
                  <a:pt x="6" y="31"/>
                  <a:pt x="6" y="31"/>
                </a:cubicBezTo>
                <a:cubicBezTo>
                  <a:pt x="6" y="31"/>
                  <a:pt x="6" y="31"/>
                  <a:pt x="6" y="31"/>
                </a:cubicBezTo>
                <a:cubicBezTo>
                  <a:pt x="6" y="32"/>
                  <a:pt x="6" y="32"/>
                  <a:pt x="6" y="32"/>
                </a:cubicBezTo>
                <a:cubicBezTo>
                  <a:pt x="6" y="32"/>
                  <a:pt x="6" y="32"/>
                  <a:pt x="6" y="32"/>
                </a:cubicBezTo>
                <a:cubicBezTo>
                  <a:pt x="6" y="32"/>
                  <a:pt x="6" y="32"/>
                  <a:pt x="6" y="32"/>
                </a:cubicBezTo>
                <a:cubicBezTo>
                  <a:pt x="6" y="32"/>
                  <a:pt x="6" y="32"/>
                  <a:pt x="6" y="32"/>
                </a:cubicBezTo>
                <a:cubicBezTo>
                  <a:pt x="6" y="32"/>
                  <a:pt x="6" y="33"/>
                  <a:pt x="6" y="33"/>
                </a:cubicBezTo>
                <a:cubicBezTo>
                  <a:pt x="7" y="33"/>
                  <a:pt x="7" y="33"/>
                  <a:pt x="7" y="33"/>
                </a:cubicBezTo>
                <a:cubicBezTo>
                  <a:pt x="7" y="33"/>
                  <a:pt x="7" y="33"/>
                  <a:pt x="7" y="33"/>
                </a:cubicBezTo>
                <a:cubicBezTo>
                  <a:pt x="7" y="33"/>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5"/>
                  <a:pt x="7" y="35"/>
                  <a:pt x="7" y="35"/>
                </a:cubicBezTo>
                <a:cubicBezTo>
                  <a:pt x="7" y="35"/>
                  <a:pt x="7" y="35"/>
                  <a:pt x="7" y="35"/>
                </a:cubicBezTo>
                <a:cubicBezTo>
                  <a:pt x="7" y="35"/>
                  <a:pt x="7" y="35"/>
                  <a:pt x="7" y="35"/>
                </a:cubicBezTo>
                <a:cubicBezTo>
                  <a:pt x="8" y="35"/>
                  <a:pt x="8" y="35"/>
                  <a:pt x="8" y="35"/>
                </a:cubicBezTo>
                <a:cubicBezTo>
                  <a:pt x="8" y="35"/>
                  <a:pt x="8" y="35"/>
                  <a:pt x="8" y="35"/>
                </a:cubicBezTo>
                <a:cubicBezTo>
                  <a:pt x="8" y="35"/>
                  <a:pt x="8" y="35"/>
                  <a:pt x="8" y="35"/>
                </a:cubicBezTo>
                <a:cubicBezTo>
                  <a:pt x="8" y="35"/>
                  <a:pt x="8" y="35"/>
                  <a:pt x="8" y="36"/>
                </a:cubicBezTo>
                <a:cubicBezTo>
                  <a:pt x="8" y="36"/>
                  <a:pt x="8" y="36"/>
                  <a:pt x="8" y="36"/>
                </a:cubicBezTo>
                <a:cubicBezTo>
                  <a:pt x="8" y="36"/>
                  <a:pt x="8" y="36"/>
                  <a:pt x="8" y="36"/>
                </a:cubicBezTo>
                <a:cubicBezTo>
                  <a:pt x="8" y="36"/>
                  <a:pt x="8" y="36"/>
                  <a:pt x="8" y="36"/>
                </a:cubicBezTo>
                <a:cubicBezTo>
                  <a:pt x="8" y="36"/>
                  <a:pt x="8" y="36"/>
                  <a:pt x="8" y="36"/>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9" y="37"/>
                  <a:pt x="9" y="38"/>
                  <a:pt x="9" y="38"/>
                </a:cubicBezTo>
                <a:cubicBezTo>
                  <a:pt x="8" y="38"/>
                  <a:pt x="8" y="38"/>
                  <a:pt x="8" y="38"/>
                </a:cubicBezTo>
                <a:cubicBezTo>
                  <a:pt x="9" y="38"/>
                  <a:pt x="9" y="38"/>
                  <a:pt x="9" y="38"/>
                </a:cubicBezTo>
                <a:cubicBezTo>
                  <a:pt x="9" y="38"/>
                  <a:pt x="10" y="38"/>
                  <a:pt x="10" y="38"/>
                </a:cubicBezTo>
                <a:cubicBezTo>
                  <a:pt x="10" y="38"/>
                  <a:pt x="10" y="38"/>
                  <a:pt x="10" y="38"/>
                </a:cubicBezTo>
                <a:cubicBezTo>
                  <a:pt x="10" y="38"/>
                  <a:pt x="10" y="38"/>
                  <a:pt x="10" y="38"/>
                </a:cubicBezTo>
                <a:cubicBezTo>
                  <a:pt x="10" y="38"/>
                  <a:pt x="10" y="38"/>
                  <a:pt x="10" y="38"/>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40"/>
                  <a:pt x="11" y="40"/>
                </a:cubicBezTo>
                <a:cubicBezTo>
                  <a:pt x="11" y="40"/>
                  <a:pt x="11" y="40"/>
                  <a:pt x="11" y="40"/>
                </a:cubicBezTo>
                <a:cubicBezTo>
                  <a:pt x="11" y="40"/>
                  <a:pt x="11" y="40"/>
                  <a:pt x="11" y="40"/>
                </a:cubicBezTo>
                <a:cubicBezTo>
                  <a:pt x="11" y="40"/>
                  <a:pt x="11" y="40"/>
                  <a:pt x="11" y="40"/>
                </a:cubicBezTo>
                <a:cubicBezTo>
                  <a:pt x="11" y="40"/>
                  <a:pt x="11" y="40"/>
                  <a:pt x="11" y="40"/>
                </a:cubicBezTo>
                <a:cubicBezTo>
                  <a:pt x="11" y="40"/>
                  <a:pt x="11" y="40"/>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2" y="41"/>
                  <a:pt x="12" y="41"/>
                  <a:pt x="12" y="41"/>
                </a:cubicBezTo>
                <a:cubicBezTo>
                  <a:pt x="12" y="41"/>
                  <a:pt x="12" y="42"/>
                  <a:pt x="12" y="42"/>
                </a:cubicBezTo>
                <a:cubicBezTo>
                  <a:pt x="12" y="42"/>
                  <a:pt x="12" y="42"/>
                  <a:pt x="12" y="42"/>
                </a:cubicBezTo>
                <a:cubicBezTo>
                  <a:pt x="12" y="42"/>
                  <a:pt x="12" y="42"/>
                  <a:pt x="12" y="42"/>
                </a:cubicBezTo>
                <a:cubicBezTo>
                  <a:pt x="12" y="44"/>
                  <a:pt x="12" y="44"/>
                  <a:pt x="12" y="44"/>
                </a:cubicBezTo>
                <a:cubicBezTo>
                  <a:pt x="12" y="44"/>
                  <a:pt x="12" y="44"/>
                  <a:pt x="12" y="44"/>
                </a:cubicBezTo>
                <a:cubicBezTo>
                  <a:pt x="12" y="44"/>
                  <a:pt x="12" y="44"/>
                  <a:pt x="12" y="44"/>
                </a:cubicBezTo>
                <a:cubicBezTo>
                  <a:pt x="12" y="44"/>
                  <a:pt x="12" y="44"/>
                  <a:pt x="12" y="44"/>
                </a:cubicBezTo>
                <a:cubicBezTo>
                  <a:pt x="12" y="44"/>
                  <a:pt x="12" y="45"/>
                  <a:pt x="12" y="45"/>
                </a:cubicBezTo>
                <a:cubicBezTo>
                  <a:pt x="12" y="45"/>
                  <a:pt x="12" y="45"/>
                  <a:pt x="12" y="45"/>
                </a:cubicBezTo>
                <a:cubicBezTo>
                  <a:pt x="12" y="45"/>
                  <a:pt x="12" y="45"/>
                  <a:pt x="12" y="45"/>
                </a:cubicBezTo>
                <a:cubicBezTo>
                  <a:pt x="12" y="45"/>
                  <a:pt x="12" y="45"/>
                  <a:pt x="12" y="45"/>
                </a:cubicBezTo>
                <a:cubicBezTo>
                  <a:pt x="12" y="45"/>
                  <a:pt x="12" y="45"/>
                  <a:pt x="12" y="45"/>
                </a:cubicBezTo>
                <a:cubicBezTo>
                  <a:pt x="12" y="45"/>
                  <a:pt x="12" y="45"/>
                  <a:pt x="12" y="45"/>
                </a:cubicBezTo>
                <a:cubicBezTo>
                  <a:pt x="12" y="45"/>
                  <a:pt x="12" y="46"/>
                  <a:pt x="12" y="46"/>
                </a:cubicBezTo>
                <a:cubicBezTo>
                  <a:pt x="12" y="46"/>
                  <a:pt x="12" y="46"/>
                  <a:pt x="12" y="46"/>
                </a:cubicBezTo>
                <a:cubicBezTo>
                  <a:pt x="12" y="46"/>
                  <a:pt x="12" y="46"/>
                  <a:pt x="12" y="46"/>
                </a:cubicBezTo>
                <a:cubicBezTo>
                  <a:pt x="12" y="46"/>
                  <a:pt x="12" y="46"/>
                  <a:pt x="12" y="46"/>
                </a:cubicBezTo>
                <a:cubicBezTo>
                  <a:pt x="12" y="46"/>
                  <a:pt x="12" y="46"/>
                  <a:pt x="12" y="46"/>
                </a:cubicBezTo>
                <a:cubicBezTo>
                  <a:pt x="12" y="46"/>
                  <a:pt x="12" y="46"/>
                  <a:pt x="12" y="46"/>
                </a:cubicBezTo>
                <a:cubicBezTo>
                  <a:pt x="12" y="46"/>
                  <a:pt x="12" y="46"/>
                  <a:pt x="12" y="47"/>
                </a:cubicBezTo>
                <a:cubicBezTo>
                  <a:pt x="12" y="47"/>
                  <a:pt x="12" y="47"/>
                  <a:pt x="12" y="47"/>
                </a:cubicBezTo>
                <a:cubicBezTo>
                  <a:pt x="12" y="47"/>
                  <a:pt x="12" y="47"/>
                  <a:pt x="12" y="47"/>
                </a:cubicBezTo>
                <a:cubicBezTo>
                  <a:pt x="12" y="47"/>
                  <a:pt x="12" y="47"/>
                  <a:pt x="12" y="47"/>
                </a:cubicBezTo>
                <a:cubicBezTo>
                  <a:pt x="12" y="47"/>
                  <a:pt x="12" y="47"/>
                  <a:pt x="12" y="47"/>
                </a:cubicBezTo>
                <a:cubicBezTo>
                  <a:pt x="12" y="48"/>
                  <a:pt x="12" y="48"/>
                  <a:pt x="13" y="48"/>
                </a:cubicBezTo>
                <a:cubicBezTo>
                  <a:pt x="13" y="48"/>
                  <a:pt x="13" y="48"/>
                  <a:pt x="13" y="48"/>
                </a:cubicBezTo>
                <a:cubicBezTo>
                  <a:pt x="13" y="48"/>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4" y="49"/>
                </a:cubicBezTo>
                <a:cubicBezTo>
                  <a:pt x="14" y="49"/>
                  <a:pt x="14" y="49"/>
                  <a:pt x="14" y="49"/>
                </a:cubicBezTo>
                <a:cubicBezTo>
                  <a:pt x="14" y="50"/>
                  <a:pt x="14" y="50"/>
                  <a:pt x="14" y="50"/>
                </a:cubicBezTo>
                <a:cubicBezTo>
                  <a:pt x="14" y="50"/>
                  <a:pt x="14" y="50"/>
                  <a:pt x="14" y="50"/>
                </a:cubicBezTo>
                <a:cubicBezTo>
                  <a:pt x="14" y="50"/>
                  <a:pt x="14" y="50"/>
                  <a:pt x="14" y="50"/>
                </a:cubicBezTo>
                <a:cubicBezTo>
                  <a:pt x="14" y="50"/>
                  <a:pt x="14" y="50"/>
                  <a:pt x="14" y="50"/>
                </a:cubicBezTo>
                <a:cubicBezTo>
                  <a:pt x="14" y="50"/>
                  <a:pt x="14" y="50"/>
                  <a:pt x="14" y="50"/>
                </a:cubicBezTo>
                <a:cubicBezTo>
                  <a:pt x="15" y="50"/>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2"/>
                  <a:pt x="15" y="52"/>
                  <a:pt x="15" y="52"/>
                </a:cubicBezTo>
                <a:cubicBezTo>
                  <a:pt x="15" y="52"/>
                  <a:pt x="15" y="52"/>
                  <a:pt x="15" y="52"/>
                </a:cubicBezTo>
                <a:cubicBezTo>
                  <a:pt x="15" y="52"/>
                  <a:pt x="15" y="52"/>
                  <a:pt x="15" y="52"/>
                </a:cubicBezTo>
                <a:cubicBezTo>
                  <a:pt x="15" y="52"/>
                  <a:pt x="15" y="52"/>
                  <a:pt x="15"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3"/>
                  <a:pt x="16" y="53"/>
                  <a:pt x="16" y="53"/>
                </a:cubicBezTo>
                <a:cubicBezTo>
                  <a:pt x="17" y="53"/>
                  <a:pt x="17" y="53"/>
                  <a:pt x="17" y="53"/>
                </a:cubicBezTo>
                <a:cubicBezTo>
                  <a:pt x="17" y="53"/>
                  <a:pt x="17" y="53"/>
                  <a:pt x="17" y="53"/>
                </a:cubicBezTo>
                <a:cubicBezTo>
                  <a:pt x="17" y="53"/>
                  <a:pt x="17" y="53"/>
                  <a:pt x="17" y="53"/>
                </a:cubicBezTo>
                <a:cubicBezTo>
                  <a:pt x="17" y="53"/>
                  <a:pt x="17" y="53"/>
                  <a:pt x="17" y="53"/>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0"/>
                  <a:pt x="17" y="50"/>
                </a:cubicBezTo>
                <a:cubicBezTo>
                  <a:pt x="17" y="50"/>
                  <a:pt x="17" y="50"/>
                  <a:pt x="17" y="50"/>
                </a:cubicBezTo>
                <a:cubicBezTo>
                  <a:pt x="17" y="50"/>
                  <a:pt x="17" y="50"/>
                  <a:pt x="17" y="50"/>
                </a:cubicBezTo>
                <a:cubicBezTo>
                  <a:pt x="17" y="50"/>
                  <a:pt x="17" y="50"/>
                  <a:pt x="17" y="50"/>
                </a:cubicBezTo>
                <a:cubicBezTo>
                  <a:pt x="17" y="50"/>
                  <a:pt x="17" y="50"/>
                  <a:pt x="17" y="49"/>
                </a:cubicBezTo>
                <a:cubicBezTo>
                  <a:pt x="17"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8" y="48"/>
                </a:cubicBezTo>
                <a:cubicBezTo>
                  <a:pt x="18" y="48"/>
                  <a:pt x="18" y="47"/>
                  <a:pt x="18" y="47"/>
                </a:cubicBezTo>
                <a:cubicBezTo>
                  <a:pt x="18" y="47"/>
                  <a:pt x="18" y="47"/>
                  <a:pt x="18" y="47"/>
                </a:cubicBezTo>
                <a:cubicBezTo>
                  <a:pt x="18" y="47"/>
                  <a:pt x="18" y="46"/>
                  <a:pt x="18" y="46"/>
                </a:cubicBezTo>
                <a:cubicBezTo>
                  <a:pt x="18" y="46"/>
                  <a:pt x="18" y="46"/>
                  <a:pt x="18" y="46"/>
                </a:cubicBezTo>
                <a:cubicBezTo>
                  <a:pt x="18" y="46"/>
                  <a:pt x="18" y="46"/>
                  <a:pt x="18" y="46"/>
                </a:cubicBezTo>
                <a:cubicBezTo>
                  <a:pt x="18" y="46"/>
                  <a:pt x="18" y="46"/>
                  <a:pt x="18" y="46"/>
                </a:cubicBezTo>
                <a:cubicBezTo>
                  <a:pt x="17" y="46"/>
                  <a:pt x="17" y="46"/>
                  <a:pt x="17" y="46"/>
                </a:cubicBezTo>
                <a:cubicBezTo>
                  <a:pt x="17" y="46"/>
                  <a:pt x="17" y="46"/>
                  <a:pt x="17" y="46"/>
                </a:cubicBezTo>
                <a:cubicBezTo>
                  <a:pt x="18" y="46"/>
                  <a:pt x="18" y="46"/>
                  <a:pt x="18" y="46"/>
                </a:cubicBezTo>
                <a:cubicBezTo>
                  <a:pt x="18" y="46"/>
                  <a:pt x="18" y="46"/>
                  <a:pt x="18" y="46"/>
                </a:cubicBezTo>
                <a:cubicBezTo>
                  <a:pt x="18" y="46"/>
                  <a:pt x="18" y="46"/>
                  <a:pt x="18" y="46"/>
                </a:cubicBezTo>
                <a:cubicBezTo>
                  <a:pt x="18" y="46"/>
                  <a:pt x="18" y="46"/>
                  <a:pt x="18" y="46"/>
                </a:cubicBezTo>
                <a:cubicBezTo>
                  <a:pt x="19" y="46"/>
                  <a:pt x="19" y="46"/>
                  <a:pt x="19" y="46"/>
                </a:cubicBezTo>
                <a:cubicBezTo>
                  <a:pt x="19" y="46"/>
                  <a:pt x="19" y="46"/>
                  <a:pt x="19" y="46"/>
                </a:cubicBezTo>
                <a:cubicBezTo>
                  <a:pt x="19" y="46"/>
                  <a:pt x="19" y="45"/>
                  <a:pt x="19" y="45"/>
                </a:cubicBezTo>
                <a:cubicBezTo>
                  <a:pt x="19" y="45"/>
                  <a:pt x="19" y="45"/>
                  <a:pt x="19" y="45"/>
                </a:cubicBezTo>
                <a:cubicBezTo>
                  <a:pt x="19" y="45"/>
                  <a:pt x="19" y="45"/>
                  <a:pt x="19" y="45"/>
                </a:cubicBezTo>
                <a:cubicBezTo>
                  <a:pt x="19" y="45"/>
                  <a:pt x="19" y="45"/>
                  <a:pt x="19" y="45"/>
                </a:cubicBezTo>
                <a:cubicBezTo>
                  <a:pt x="19" y="45"/>
                  <a:pt x="19" y="45"/>
                  <a:pt x="19" y="45"/>
                </a:cubicBezTo>
                <a:cubicBezTo>
                  <a:pt x="19" y="45"/>
                  <a:pt x="19" y="45"/>
                  <a:pt x="19" y="45"/>
                </a:cubicBezTo>
                <a:cubicBezTo>
                  <a:pt x="19" y="45"/>
                  <a:pt x="19" y="45"/>
                  <a:pt x="20" y="44"/>
                </a:cubicBezTo>
                <a:cubicBezTo>
                  <a:pt x="20" y="44"/>
                  <a:pt x="20" y="44"/>
                  <a:pt x="20" y="44"/>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1"/>
                </a:cubicBezTo>
                <a:cubicBezTo>
                  <a:pt x="20" y="41"/>
                  <a:pt x="20" y="41"/>
                  <a:pt x="20" y="41"/>
                </a:cubicBezTo>
                <a:cubicBezTo>
                  <a:pt x="20" y="41"/>
                  <a:pt x="20" y="41"/>
                  <a:pt x="20" y="41"/>
                </a:cubicBezTo>
                <a:cubicBezTo>
                  <a:pt x="21" y="41"/>
                  <a:pt x="21" y="41"/>
                  <a:pt x="21" y="41"/>
                </a:cubicBezTo>
                <a:cubicBezTo>
                  <a:pt x="21" y="41"/>
                  <a:pt x="21" y="41"/>
                  <a:pt x="21" y="41"/>
                </a:cubicBezTo>
                <a:cubicBezTo>
                  <a:pt x="21" y="41"/>
                  <a:pt x="21" y="41"/>
                  <a:pt x="21"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0"/>
                  <a:pt x="22" y="40"/>
                </a:cubicBezTo>
                <a:cubicBezTo>
                  <a:pt x="22" y="40"/>
                  <a:pt x="22" y="40"/>
                  <a:pt x="22" y="40"/>
                </a:cubicBezTo>
                <a:cubicBezTo>
                  <a:pt x="22" y="40"/>
                  <a:pt x="22"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39"/>
                  <a:pt x="24" y="39"/>
                  <a:pt x="24" y="39"/>
                </a:cubicBezTo>
                <a:cubicBezTo>
                  <a:pt x="24" y="39"/>
                  <a:pt x="24" y="39"/>
                  <a:pt x="24" y="39"/>
                </a:cubicBezTo>
                <a:cubicBezTo>
                  <a:pt x="24" y="39"/>
                  <a:pt x="24" y="39"/>
                  <a:pt x="24" y="39"/>
                </a:cubicBezTo>
                <a:cubicBezTo>
                  <a:pt x="24" y="38"/>
                  <a:pt x="24" y="38"/>
                  <a:pt x="24" y="38"/>
                </a:cubicBezTo>
                <a:cubicBezTo>
                  <a:pt x="24" y="38"/>
                  <a:pt x="24" y="38"/>
                  <a:pt x="24" y="37"/>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5" y="36"/>
                  <a:pt x="25" y="36"/>
                  <a:pt x="25" y="36"/>
                </a:cubicBezTo>
                <a:cubicBezTo>
                  <a:pt x="25" y="36"/>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6" y="34"/>
                  <a:pt x="26" y="34"/>
                  <a:pt x="26" y="34"/>
                </a:cubicBezTo>
                <a:cubicBezTo>
                  <a:pt x="26" y="34"/>
                  <a:pt x="26" y="34"/>
                  <a:pt x="26" y="34"/>
                </a:cubicBezTo>
                <a:cubicBezTo>
                  <a:pt x="26" y="34"/>
                  <a:pt x="26" y="34"/>
                  <a:pt x="26" y="34"/>
                </a:cubicBezTo>
                <a:cubicBezTo>
                  <a:pt x="26" y="34"/>
                  <a:pt x="26" y="34"/>
                  <a:pt x="26" y="34"/>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5" y="32"/>
                </a:cubicBezTo>
                <a:cubicBezTo>
                  <a:pt x="25" y="32"/>
                  <a:pt x="25" y="32"/>
                  <a:pt x="25" y="31"/>
                </a:cubicBezTo>
                <a:cubicBezTo>
                  <a:pt x="25" y="31"/>
                  <a:pt x="25" y="31"/>
                  <a:pt x="25" y="31"/>
                </a:cubicBezTo>
                <a:cubicBezTo>
                  <a:pt x="25" y="31"/>
                  <a:pt x="25" y="31"/>
                  <a:pt x="25" y="31"/>
                </a:cubicBezTo>
                <a:cubicBezTo>
                  <a:pt x="25" y="31"/>
                  <a:pt x="25" y="31"/>
                  <a:pt x="25"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3" y="31"/>
                  <a:pt x="23" y="31"/>
                  <a:pt x="23" y="31"/>
                </a:cubicBezTo>
                <a:cubicBezTo>
                  <a:pt x="23" y="31"/>
                  <a:pt x="23" y="31"/>
                  <a:pt x="23" y="31"/>
                </a:cubicBezTo>
                <a:cubicBezTo>
                  <a:pt x="23" y="31"/>
                  <a:pt x="23" y="31"/>
                  <a:pt x="23" y="31"/>
                </a:cubicBezTo>
                <a:cubicBezTo>
                  <a:pt x="23" y="31"/>
                  <a:pt x="23" y="31"/>
                  <a:pt x="23" y="31"/>
                </a:cubicBezTo>
                <a:cubicBezTo>
                  <a:pt x="23" y="30"/>
                  <a:pt x="23" y="30"/>
                  <a:pt x="23" y="30"/>
                </a:cubicBezTo>
                <a:cubicBezTo>
                  <a:pt x="23" y="30"/>
                  <a:pt x="22" y="30"/>
                  <a:pt x="22" y="30"/>
                </a:cubicBezTo>
                <a:cubicBezTo>
                  <a:pt x="22" y="30"/>
                  <a:pt x="22" y="30"/>
                  <a:pt x="22" y="30"/>
                </a:cubicBezTo>
                <a:cubicBezTo>
                  <a:pt x="22" y="30"/>
                  <a:pt x="22" y="30"/>
                  <a:pt x="22" y="30"/>
                </a:cubicBezTo>
                <a:cubicBezTo>
                  <a:pt x="22" y="30"/>
                  <a:pt x="22" y="30"/>
                  <a:pt x="22"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0" y="30"/>
                </a:cubicBezTo>
                <a:cubicBezTo>
                  <a:pt x="20" y="30"/>
                  <a:pt x="20" y="30"/>
                  <a:pt x="20" y="30"/>
                </a:cubicBezTo>
                <a:cubicBezTo>
                  <a:pt x="20" y="30"/>
                  <a:pt x="20" y="30"/>
                  <a:pt x="20" y="30"/>
                </a:cubicBezTo>
                <a:cubicBezTo>
                  <a:pt x="20" y="30"/>
                  <a:pt x="20" y="30"/>
                  <a:pt x="20" y="30"/>
                </a:cubicBezTo>
                <a:cubicBezTo>
                  <a:pt x="20" y="30"/>
                  <a:pt x="20" y="29"/>
                  <a:pt x="20" y="29"/>
                </a:cubicBezTo>
                <a:cubicBezTo>
                  <a:pt x="20" y="29"/>
                  <a:pt x="20" y="29"/>
                  <a:pt x="20" y="29"/>
                </a:cubicBezTo>
                <a:cubicBezTo>
                  <a:pt x="20" y="29"/>
                  <a:pt x="20" y="29"/>
                  <a:pt x="20" y="29"/>
                </a:cubicBezTo>
                <a:cubicBezTo>
                  <a:pt x="19" y="29"/>
                  <a:pt x="19" y="29"/>
                  <a:pt x="19" y="29"/>
                </a:cubicBezTo>
                <a:cubicBezTo>
                  <a:pt x="19" y="29"/>
                  <a:pt x="19" y="29"/>
                  <a:pt x="19" y="29"/>
                </a:cubicBezTo>
                <a:cubicBezTo>
                  <a:pt x="19" y="29"/>
                  <a:pt x="19" y="29"/>
                  <a:pt x="19" y="30"/>
                </a:cubicBezTo>
                <a:cubicBezTo>
                  <a:pt x="19" y="30"/>
                  <a:pt x="19" y="30"/>
                  <a:pt x="19" y="30"/>
                </a:cubicBezTo>
                <a:cubicBezTo>
                  <a:pt x="19" y="30"/>
                  <a:pt x="18" y="30"/>
                  <a:pt x="18" y="30"/>
                </a:cubicBezTo>
                <a:cubicBezTo>
                  <a:pt x="18" y="30"/>
                  <a:pt x="18" y="30"/>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8"/>
                  <a:pt x="19" y="28"/>
                </a:cubicBezTo>
                <a:cubicBezTo>
                  <a:pt x="19" y="28"/>
                  <a:pt x="19" y="28"/>
                  <a:pt x="19" y="28"/>
                </a:cubicBezTo>
                <a:cubicBezTo>
                  <a:pt x="19" y="28"/>
                  <a:pt x="19" y="28"/>
                  <a:pt x="19" y="28"/>
                </a:cubicBezTo>
                <a:cubicBezTo>
                  <a:pt x="18" y="28"/>
                  <a:pt x="18" y="28"/>
                  <a:pt x="18" y="28"/>
                </a:cubicBezTo>
                <a:cubicBezTo>
                  <a:pt x="18" y="28"/>
                  <a:pt x="18" y="28"/>
                  <a:pt x="18" y="28"/>
                </a:cubicBezTo>
                <a:cubicBezTo>
                  <a:pt x="18" y="28"/>
                  <a:pt x="18" y="28"/>
                  <a:pt x="18" y="28"/>
                </a:cubicBezTo>
                <a:cubicBezTo>
                  <a:pt x="18" y="28"/>
                  <a:pt x="18" y="28"/>
                  <a:pt x="18" y="28"/>
                </a:cubicBezTo>
                <a:cubicBezTo>
                  <a:pt x="18" y="28"/>
                  <a:pt x="18" y="28"/>
                  <a:pt x="18" y="28"/>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7" y="27"/>
                  <a:pt x="17" y="26"/>
                </a:cubicBezTo>
                <a:cubicBezTo>
                  <a:pt x="17" y="26"/>
                  <a:pt x="17" y="26"/>
                  <a:pt x="17" y="26"/>
                </a:cubicBezTo>
                <a:cubicBezTo>
                  <a:pt x="17" y="26"/>
                  <a:pt x="17" y="26"/>
                  <a:pt x="17" y="26"/>
                </a:cubicBezTo>
                <a:cubicBezTo>
                  <a:pt x="17" y="26"/>
                  <a:pt x="17" y="26"/>
                  <a:pt x="17" y="26"/>
                </a:cubicBezTo>
                <a:cubicBezTo>
                  <a:pt x="17" y="26"/>
                  <a:pt x="17" y="26"/>
                  <a:pt x="17" y="26"/>
                </a:cubicBezTo>
                <a:cubicBezTo>
                  <a:pt x="16" y="26"/>
                  <a:pt x="16" y="26"/>
                  <a:pt x="16" y="26"/>
                </a:cubicBezTo>
                <a:cubicBezTo>
                  <a:pt x="16" y="26"/>
                  <a:pt x="16" y="26"/>
                  <a:pt x="16" y="26"/>
                </a:cubicBezTo>
                <a:cubicBezTo>
                  <a:pt x="16" y="26"/>
                  <a:pt x="16" y="26"/>
                  <a:pt x="16" y="26"/>
                </a:cubicBezTo>
                <a:cubicBezTo>
                  <a:pt x="16" y="26"/>
                  <a:pt x="16" y="26"/>
                  <a:pt x="16" y="26"/>
                </a:cubicBezTo>
                <a:cubicBezTo>
                  <a:pt x="16" y="26"/>
                  <a:pt x="16" y="26"/>
                  <a:pt x="16" y="26"/>
                </a:cubicBezTo>
                <a:cubicBezTo>
                  <a:pt x="15" y="26"/>
                  <a:pt x="15" y="26"/>
                  <a:pt x="15" y="26"/>
                </a:cubicBezTo>
                <a:cubicBezTo>
                  <a:pt x="15" y="26"/>
                  <a:pt x="15" y="26"/>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4" y="25"/>
                  <a:pt x="14" y="25"/>
                </a:cubicBezTo>
                <a:cubicBezTo>
                  <a:pt x="14" y="25"/>
                  <a:pt x="14" y="25"/>
                  <a:pt x="14" y="25"/>
                </a:cubicBezTo>
                <a:cubicBezTo>
                  <a:pt x="14" y="25"/>
                  <a:pt x="14" y="25"/>
                  <a:pt x="14" y="25"/>
                </a:cubicBezTo>
                <a:cubicBezTo>
                  <a:pt x="14" y="25"/>
                  <a:pt x="14" y="25"/>
                  <a:pt x="13" y="25"/>
                </a:cubicBezTo>
                <a:cubicBezTo>
                  <a:pt x="14" y="25"/>
                  <a:pt x="14" y="24"/>
                  <a:pt x="14" y="24"/>
                </a:cubicBezTo>
                <a:cubicBezTo>
                  <a:pt x="14" y="24"/>
                  <a:pt x="14" y="24"/>
                  <a:pt x="14" y="24"/>
                </a:cubicBezTo>
                <a:cubicBezTo>
                  <a:pt x="14" y="24"/>
                  <a:pt x="14" y="24"/>
                  <a:pt x="14"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2" y="24"/>
                  <a:pt x="12" y="24"/>
                </a:cubicBezTo>
                <a:cubicBezTo>
                  <a:pt x="12" y="24"/>
                  <a:pt x="12" y="24"/>
                  <a:pt x="12" y="24"/>
                </a:cubicBezTo>
                <a:cubicBezTo>
                  <a:pt x="12" y="24"/>
                  <a:pt x="12" y="24"/>
                  <a:pt x="12" y="24"/>
                </a:cubicBezTo>
                <a:cubicBezTo>
                  <a:pt x="12" y="24"/>
                  <a:pt x="12" y="24"/>
                  <a:pt x="12" y="24"/>
                </a:cubicBezTo>
                <a:cubicBezTo>
                  <a:pt x="12" y="24"/>
                  <a:pt x="11" y="24"/>
                  <a:pt x="11" y="24"/>
                </a:cubicBezTo>
                <a:cubicBezTo>
                  <a:pt x="11" y="24"/>
                  <a:pt x="11" y="23"/>
                  <a:pt x="11" y="23"/>
                </a:cubicBezTo>
                <a:cubicBezTo>
                  <a:pt x="11" y="23"/>
                  <a:pt x="11" y="23"/>
                  <a:pt x="11" y="23"/>
                </a:cubicBezTo>
                <a:cubicBezTo>
                  <a:pt x="11" y="23"/>
                  <a:pt x="10" y="23"/>
                  <a:pt x="10" y="23"/>
                </a:cubicBezTo>
                <a:cubicBezTo>
                  <a:pt x="10" y="23"/>
                  <a:pt x="10" y="23"/>
                  <a:pt x="10" y="23"/>
                </a:cubicBezTo>
                <a:cubicBezTo>
                  <a:pt x="10" y="23"/>
                  <a:pt x="10" y="23"/>
                  <a:pt x="10" y="23"/>
                </a:cubicBezTo>
                <a:cubicBezTo>
                  <a:pt x="10" y="23"/>
                  <a:pt x="10" y="23"/>
                  <a:pt x="10" y="23"/>
                </a:cubicBezTo>
                <a:cubicBezTo>
                  <a:pt x="10" y="23"/>
                  <a:pt x="10" y="23"/>
                  <a:pt x="10" y="23"/>
                </a:cubicBezTo>
                <a:cubicBezTo>
                  <a:pt x="10" y="23"/>
                  <a:pt x="10" y="23"/>
                  <a:pt x="10" y="23"/>
                </a:cubicBezTo>
                <a:cubicBezTo>
                  <a:pt x="10"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7" y="25"/>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3"/>
                </a:cubicBezTo>
                <a:cubicBezTo>
                  <a:pt x="6" y="23"/>
                  <a:pt x="6" y="23"/>
                  <a:pt x="6" y="23"/>
                </a:cubicBezTo>
                <a:cubicBezTo>
                  <a:pt x="6" y="23"/>
                  <a:pt x="6" y="23"/>
                  <a:pt x="5" y="23"/>
                </a:cubicBezTo>
                <a:cubicBezTo>
                  <a:pt x="6" y="23"/>
                  <a:pt x="6" y="23"/>
                  <a:pt x="6" y="23"/>
                </a:cubicBezTo>
                <a:cubicBezTo>
                  <a:pt x="6" y="23"/>
                  <a:pt x="6" y="23"/>
                  <a:pt x="6" y="23"/>
                </a:cubicBezTo>
                <a:cubicBezTo>
                  <a:pt x="6" y="23"/>
                  <a:pt x="6" y="23"/>
                  <a:pt x="6" y="23"/>
                </a:cubicBezTo>
                <a:cubicBezTo>
                  <a:pt x="6" y="23"/>
                  <a:pt x="6" y="22"/>
                  <a:pt x="6" y="22"/>
                </a:cubicBezTo>
                <a:cubicBezTo>
                  <a:pt x="6" y="22"/>
                  <a:pt x="6" y="22"/>
                  <a:pt x="6" y="22"/>
                </a:cubicBezTo>
                <a:cubicBezTo>
                  <a:pt x="6" y="22"/>
                  <a:pt x="6" y="22"/>
                  <a:pt x="6" y="22"/>
                </a:cubicBezTo>
                <a:cubicBezTo>
                  <a:pt x="6" y="22"/>
                  <a:pt x="6" y="22"/>
                  <a:pt x="6" y="22"/>
                </a:cubicBezTo>
                <a:cubicBezTo>
                  <a:pt x="6" y="22"/>
                  <a:pt x="6" y="22"/>
                  <a:pt x="6" y="22"/>
                </a:cubicBezTo>
                <a:cubicBezTo>
                  <a:pt x="6" y="21"/>
                  <a:pt x="6" y="21"/>
                  <a:pt x="6" y="21"/>
                </a:cubicBezTo>
                <a:cubicBezTo>
                  <a:pt x="6" y="21"/>
                  <a:pt x="6" y="21"/>
                  <a:pt x="6" y="21"/>
                </a:cubicBezTo>
                <a:cubicBezTo>
                  <a:pt x="6" y="21"/>
                  <a:pt x="6" y="21"/>
                  <a:pt x="6" y="21"/>
                </a:cubicBezTo>
                <a:cubicBezTo>
                  <a:pt x="6" y="21"/>
                  <a:pt x="6" y="21"/>
                  <a:pt x="6" y="21"/>
                </a:cubicBezTo>
                <a:cubicBezTo>
                  <a:pt x="6" y="21"/>
                  <a:pt x="6" y="21"/>
                  <a:pt x="6"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6" y="20"/>
                  <a:pt x="6" y="20"/>
                  <a:pt x="6" y="19"/>
                </a:cubicBezTo>
                <a:cubicBezTo>
                  <a:pt x="6" y="19"/>
                  <a:pt x="6" y="19"/>
                  <a:pt x="6" y="19"/>
                </a:cubicBezTo>
                <a:cubicBezTo>
                  <a:pt x="6" y="19"/>
                  <a:pt x="6" y="19"/>
                  <a:pt x="6" y="19"/>
                </a:cubicBezTo>
                <a:cubicBezTo>
                  <a:pt x="6" y="18"/>
                  <a:pt x="6" y="18"/>
                  <a:pt x="6" y="18"/>
                </a:cubicBezTo>
                <a:cubicBezTo>
                  <a:pt x="6" y="18"/>
                  <a:pt x="6" y="18"/>
                  <a:pt x="6" y="18"/>
                </a:cubicBezTo>
                <a:cubicBezTo>
                  <a:pt x="6" y="18"/>
                  <a:pt x="6" y="18"/>
                  <a:pt x="6" y="18"/>
                </a:cubicBezTo>
                <a:cubicBezTo>
                  <a:pt x="5" y="18"/>
                  <a:pt x="5" y="18"/>
                  <a:pt x="5" y="18"/>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4" y="19"/>
                  <a:pt x="4" y="19"/>
                  <a:pt x="4" y="19"/>
                </a:cubicBezTo>
                <a:cubicBezTo>
                  <a:pt x="4" y="19"/>
                  <a:pt x="4" y="19"/>
                  <a:pt x="4" y="19"/>
                </a:cubicBezTo>
                <a:cubicBezTo>
                  <a:pt x="4" y="19"/>
                  <a:pt x="4" y="19"/>
                  <a:pt x="4" y="19"/>
                </a:cubicBezTo>
                <a:cubicBezTo>
                  <a:pt x="4" y="20"/>
                  <a:pt x="4" y="20"/>
                  <a:pt x="4" y="20"/>
                </a:cubicBezTo>
                <a:cubicBezTo>
                  <a:pt x="4" y="20"/>
                  <a:pt x="4" y="20"/>
                  <a:pt x="4" y="20"/>
                </a:cubicBezTo>
                <a:cubicBezTo>
                  <a:pt x="4" y="20"/>
                  <a:pt x="4" y="20"/>
                  <a:pt x="4" y="20"/>
                </a:cubicBezTo>
                <a:cubicBezTo>
                  <a:pt x="4" y="20"/>
                  <a:pt x="4" y="20"/>
                  <a:pt x="4" y="20"/>
                </a:cubicBezTo>
                <a:cubicBezTo>
                  <a:pt x="4" y="19"/>
                  <a:pt x="4" y="19"/>
                  <a:pt x="4" y="19"/>
                </a:cubicBezTo>
                <a:cubicBezTo>
                  <a:pt x="4" y="19"/>
                  <a:pt x="4" y="19"/>
                  <a:pt x="3" y="19"/>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4" y="19"/>
                </a:cubicBezTo>
                <a:cubicBezTo>
                  <a:pt x="4" y="19"/>
                  <a:pt x="4" y="19"/>
                  <a:pt x="4" y="19"/>
                </a:cubicBezTo>
                <a:cubicBezTo>
                  <a:pt x="4" y="19"/>
                  <a:pt x="4" y="19"/>
                  <a:pt x="4" y="19"/>
                </a:cubicBezTo>
                <a:cubicBezTo>
                  <a:pt x="4" y="19"/>
                  <a:pt x="4" y="19"/>
                  <a:pt x="4" y="19"/>
                </a:cubicBezTo>
                <a:cubicBezTo>
                  <a:pt x="4" y="19"/>
                  <a:pt x="4" y="19"/>
                  <a:pt x="4" y="19"/>
                </a:cubicBezTo>
                <a:cubicBezTo>
                  <a:pt x="4" y="19"/>
                  <a:pt x="4" y="19"/>
                  <a:pt x="4" y="19"/>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7"/>
                  <a:pt x="4" y="17"/>
                  <a:pt x="4" y="17"/>
                </a:cubicBezTo>
                <a:cubicBezTo>
                  <a:pt x="4" y="17"/>
                  <a:pt x="4" y="17"/>
                  <a:pt x="4" y="17"/>
                </a:cubicBezTo>
                <a:cubicBezTo>
                  <a:pt x="4" y="17"/>
                  <a:pt x="4" y="17"/>
                  <a:pt x="4" y="17"/>
                </a:cubicBezTo>
                <a:cubicBezTo>
                  <a:pt x="4" y="17"/>
                  <a:pt x="4" y="17"/>
                  <a:pt x="4" y="17"/>
                </a:cubicBezTo>
                <a:cubicBezTo>
                  <a:pt x="4" y="17"/>
                  <a:pt x="4" y="17"/>
                  <a:pt x="4" y="17"/>
                </a:cubicBezTo>
                <a:cubicBezTo>
                  <a:pt x="4" y="17"/>
                  <a:pt x="4" y="17"/>
                  <a:pt x="4" y="17"/>
                </a:cubicBezTo>
                <a:cubicBezTo>
                  <a:pt x="4" y="17"/>
                  <a:pt x="5" y="17"/>
                  <a:pt x="5" y="17"/>
                </a:cubicBezTo>
                <a:cubicBezTo>
                  <a:pt x="5" y="17"/>
                  <a:pt x="5" y="17"/>
                  <a:pt x="5" y="17"/>
                </a:cubicBezTo>
                <a:cubicBezTo>
                  <a:pt x="5" y="17"/>
                  <a:pt x="5" y="17"/>
                  <a:pt x="5" y="17"/>
                </a:cubicBezTo>
                <a:cubicBezTo>
                  <a:pt x="5" y="17"/>
                  <a:pt x="5" y="17"/>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7" y="15"/>
                  <a:pt x="7" y="15"/>
                  <a:pt x="7" y="15"/>
                </a:cubicBezTo>
                <a:cubicBezTo>
                  <a:pt x="7" y="15"/>
                  <a:pt x="7" y="15"/>
                  <a:pt x="7" y="15"/>
                </a:cubicBezTo>
                <a:cubicBezTo>
                  <a:pt x="7" y="15"/>
                  <a:pt x="7" y="15"/>
                  <a:pt x="7" y="15"/>
                </a:cubicBezTo>
                <a:cubicBezTo>
                  <a:pt x="7" y="15"/>
                  <a:pt x="8" y="15"/>
                  <a:pt x="8" y="15"/>
                </a:cubicBezTo>
                <a:cubicBezTo>
                  <a:pt x="8" y="15"/>
                  <a:pt x="8" y="15"/>
                  <a:pt x="8" y="15"/>
                </a:cubicBezTo>
                <a:cubicBezTo>
                  <a:pt x="8" y="15"/>
                  <a:pt x="8" y="15"/>
                  <a:pt x="8" y="15"/>
                </a:cubicBezTo>
                <a:cubicBezTo>
                  <a:pt x="8" y="15"/>
                  <a:pt x="8" y="15"/>
                  <a:pt x="8" y="15"/>
                </a:cubicBezTo>
                <a:cubicBezTo>
                  <a:pt x="8" y="15"/>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6"/>
                  <a:pt x="8" y="17"/>
                  <a:pt x="8" y="17"/>
                </a:cubicBezTo>
                <a:cubicBezTo>
                  <a:pt x="8" y="17"/>
                  <a:pt x="8" y="17"/>
                  <a:pt x="8" y="17"/>
                </a:cubicBezTo>
                <a:cubicBezTo>
                  <a:pt x="8" y="17"/>
                  <a:pt x="8" y="17"/>
                  <a:pt x="8" y="17"/>
                </a:cubicBezTo>
                <a:cubicBezTo>
                  <a:pt x="8" y="17"/>
                  <a:pt x="8" y="17"/>
                  <a:pt x="8" y="17"/>
                </a:cubicBezTo>
                <a:cubicBezTo>
                  <a:pt x="9" y="17"/>
                  <a:pt x="9" y="16"/>
                  <a:pt x="9" y="16"/>
                </a:cubicBezTo>
                <a:cubicBezTo>
                  <a:pt x="9" y="16"/>
                  <a:pt x="9" y="16"/>
                  <a:pt x="9" y="16"/>
                </a:cubicBezTo>
                <a:cubicBezTo>
                  <a:pt x="9" y="16"/>
                  <a:pt x="9" y="16"/>
                  <a:pt x="9" y="16"/>
                </a:cubicBezTo>
                <a:cubicBezTo>
                  <a:pt x="9" y="16"/>
                  <a:pt x="9" y="16"/>
                  <a:pt x="9" y="16"/>
                </a:cubicBezTo>
                <a:cubicBezTo>
                  <a:pt x="9" y="16"/>
                  <a:pt x="9" y="16"/>
                  <a:pt x="9" y="16"/>
                </a:cubicBezTo>
                <a:cubicBezTo>
                  <a:pt x="9" y="16"/>
                  <a:pt x="9" y="16"/>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1" y="13"/>
                  <a:pt x="11" y="13"/>
                </a:cubicBezTo>
                <a:cubicBezTo>
                  <a:pt x="11" y="13"/>
                  <a:pt x="11" y="13"/>
                  <a:pt x="11" y="13"/>
                </a:cubicBezTo>
                <a:cubicBezTo>
                  <a:pt x="11" y="13"/>
                  <a:pt x="11" y="13"/>
                  <a:pt x="11" y="13"/>
                </a:cubicBezTo>
                <a:cubicBezTo>
                  <a:pt x="11" y="13"/>
                  <a:pt x="11" y="13"/>
                  <a:pt x="11" y="13"/>
                </a:cubicBezTo>
                <a:cubicBezTo>
                  <a:pt x="12" y="13"/>
                  <a:pt x="12" y="13"/>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1"/>
                  <a:pt x="12" y="11"/>
                  <a:pt x="12" y="11"/>
                </a:cubicBezTo>
                <a:cubicBezTo>
                  <a:pt x="12" y="11"/>
                  <a:pt x="12" y="11"/>
                  <a:pt x="12" y="11"/>
                </a:cubicBezTo>
                <a:cubicBezTo>
                  <a:pt x="12" y="11"/>
                  <a:pt x="13" y="11"/>
                  <a:pt x="13" y="11"/>
                </a:cubicBezTo>
                <a:cubicBezTo>
                  <a:pt x="13" y="11"/>
                  <a:pt x="13" y="11"/>
                  <a:pt x="13" y="11"/>
                </a:cubicBezTo>
                <a:cubicBezTo>
                  <a:pt x="13" y="11"/>
                  <a:pt x="13" y="10"/>
                  <a:pt x="13" y="10"/>
                </a:cubicBezTo>
                <a:cubicBezTo>
                  <a:pt x="13" y="10"/>
                  <a:pt x="13" y="10"/>
                  <a:pt x="13" y="10"/>
                </a:cubicBezTo>
                <a:cubicBezTo>
                  <a:pt x="13"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5" y="10"/>
                  <a:pt x="15" y="10"/>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6" y="9"/>
                  <a:pt x="16" y="9"/>
                  <a:pt x="16" y="9"/>
                </a:cubicBezTo>
                <a:cubicBezTo>
                  <a:pt x="16" y="9"/>
                  <a:pt x="16" y="9"/>
                  <a:pt x="16" y="9"/>
                </a:cubicBezTo>
                <a:cubicBezTo>
                  <a:pt x="16" y="9"/>
                  <a:pt x="16" y="9"/>
                  <a:pt x="16" y="9"/>
                </a:cubicBezTo>
                <a:cubicBezTo>
                  <a:pt x="16" y="9"/>
                  <a:pt x="16" y="9"/>
                  <a:pt x="16" y="9"/>
                </a:cubicBezTo>
                <a:cubicBezTo>
                  <a:pt x="16" y="9"/>
                  <a:pt x="16" y="9"/>
                  <a:pt x="16" y="9"/>
                </a:cubicBezTo>
                <a:cubicBezTo>
                  <a:pt x="16" y="9"/>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7" y="8"/>
                  <a:pt x="17" y="8"/>
                  <a:pt x="17" y="8"/>
                </a:cubicBezTo>
                <a:cubicBezTo>
                  <a:pt x="17" y="8"/>
                  <a:pt x="17" y="8"/>
                  <a:pt x="17" y="8"/>
                </a:cubicBezTo>
                <a:cubicBezTo>
                  <a:pt x="17" y="8"/>
                  <a:pt x="17" y="8"/>
                  <a:pt x="17" y="8"/>
                </a:cubicBezTo>
                <a:cubicBezTo>
                  <a:pt x="17" y="8"/>
                  <a:pt x="17" y="8"/>
                  <a:pt x="17" y="8"/>
                </a:cubicBezTo>
                <a:cubicBezTo>
                  <a:pt x="17" y="7"/>
                  <a:pt x="17" y="7"/>
                  <a:pt x="17" y="7"/>
                </a:cubicBezTo>
                <a:cubicBezTo>
                  <a:pt x="16" y="7"/>
                  <a:pt x="16" y="7"/>
                  <a:pt x="16" y="7"/>
                </a:cubicBezTo>
                <a:cubicBezTo>
                  <a:pt x="16" y="7"/>
                  <a:pt x="16" y="7"/>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7"/>
                  <a:pt x="16" y="7"/>
                  <a:pt x="16" y="7"/>
                </a:cubicBezTo>
                <a:cubicBezTo>
                  <a:pt x="16" y="7"/>
                  <a:pt x="16" y="7"/>
                  <a:pt x="16" y="7"/>
                </a:cubicBezTo>
                <a:cubicBezTo>
                  <a:pt x="16" y="7"/>
                  <a:pt x="16" y="7"/>
                  <a:pt x="16" y="7"/>
                </a:cubicBezTo>
                <a:cubicBezTo>
                  <a:pt x="16" y="7"/>
                  <a:pt x="16" y="7"/>
                  <a:pt x="16" y="7"/>
                </a:cubicBezTo>
                <a:cubicBezTo>
                  <a:pt x="16" y="7"/>
                  <a:pt x="16" y="7"/>
                  <a:pt x="16" y="7"/>
                </a:cubicBezTo>
                <a:cubicBezTo>
                  <a:pt x="17" y="7"/>
                  <a:pt x="17" y="7"/>
                  <a:pt x="17" y="7"/>
                </a:cubicBezTo>
                <a:cubicBezTo>
                  <a:pt x="17" y="7"/>
                  <a:pt x="17" y="7"/>
                  <a:pt x="17" y="7"/>
                </a:cubicBezTo>
                <a:cubicBezTo>
                  <a:pt x="17" y="7"/>
                  <a:pt x="17" y="7"/>
                  <a:pt x="17" y="7"/>
                </a:cubicBezTo>
                <a:cubicBezTo>
                  <a:pt x="17" y="7"/>
                  <a:pt x="17" y="7"/>
                  <a:pt x="17" y="7"/>
                </a:cubicBezTo>
                <a:cubicBezTo>
                  <a:pt x="17" y="7"/>
                  <a:pt x="17" y="7"/>
                  <a:pt x="17" y="7"/>
                </a:cubicBezTo>
                <a:cubicBezTo>
                  <a:pt x="19" y="7"/>
                  <a:pt x="19" y="7"/>
                  <a:pt x="19" y="7"/>
                </a:cubicBezTo>
                <a:cubicBezTo>
                  <a:pt x="19" y="7"/>
                  <a:pt x="19" y="7"/>
                  <a:pt x="19" y="7"/>
                </a:cubicBezTo>
                <a:cubicBezTo>
                  <a:pt x="19" y="7"/>
                  <a:pt x="19" y="7"/>
                  <a:pt x="19" y="7"/>
                </a:cubicBezTo>
                <a:cubicBezTo>
                  <a:pt x="19" y="7"/>
                  <a:pt x="19" y="7"/>
                  <a:pt x="19" y="7"/>
                </a:cubicBezTo>
                <a:cubicBezTo>
                  <a:pt x="19" y="7"/>
                  <a:pt x="19" y="7"/>
                  <a:pt x="19" y="7"/>
                </a:cubicBezTo>
                <a:cubicBezTo>
                  <a:pt x="19" y="7"/>
                  <a:pt x="19" y="7"/>
                  <a:pt x="19" y="7"/>
                </a:cubicBezTo>
                <a:cubicBezTo>
                  <a:pt x="19" y="7"/>
                  <a:pt x="19" y="6"/>
                  <a:pt x="19" y="6"/>
                </a:cubicBezTo>
                <a:cubicBezTo>
                  <a:pt x="19" y="6"/>
                  <a:pt x="19" y="6"/>
                  <a:pt x="19" y="6"/>
                </a:cubicBezTo>
                <a:cubicBezTo>
                  <a:pt x="19" y="6"/>
                  <a:pt x="19" y="6"/>
                  <a:pt x="19" y="6"/>
                </a:cubicBezTo>
                <a:cubicBezTo>
                  <a:pt x="19" y="6"/>
                  <a:pt x="19" y="6"/>
                  <a:pt x="19" y="6"/>
                </a:cubicBezTo>
                <a:cubicBezTo>
                  <a:pt x="19" y="6"/>
                  <a:pt x="19" y="6"/>
                  <a:pt x="19" y="6"/>
                </a:cubicBezTo>
                <a:cubicBezTo>
                  <a:pt x="19" y="6"/>
                  <a:pt x="20" y="6"/>
                  <a:pt x="20" y="6"/>
                </a:cubicBezTo>
                <a:cubicBezTo>
                  <a:pt x="20" y="6"/>
                  <a:pt x="20" y="6"/>
                  <a:pt x="20" y="6"/>
                </a:cubicBezTo>
                <a:cubicBezTo>
                  <a:pt x="20" y="6"/>
                  <a:pt x="20" y="6"/>
                  <a:pt x="20" y="6"/>
                </a:cubicBezTo>
                <a:cubicBezTo>
                  <a:pt x="20" y="6"/>
                  <a:pt x="20" y="6"/>
                  <a:pt x="20" y="6"/>
                </a:cubicBezTo>
                <a:cubicBezTo>
                  <a:pt x="20" y="6"/>
                  <a:pt x="20" y="6"/>
                  <a:pt x="20" y="6"/>
                </a:cubicBezTo>
                <a:cubicBezTo>
                  <a:pt x="20" y="6"/>
                  <a:pt x="20" y="6"/>
                  <a:pt x="20" y="6"/>
                </a:cubicBezTo>
                <a:cubicBezTo>
                  <a:pt x="21" y="6"/>
                  <a:pt x="21" y="6"/>
                  <a:pt x="21" y="6"/>
                </a:cubicBezTo>
                <a:cubicBezTo>
                  <a:pt x="21" y="6"/>
                  <a:pt x="21" y="6"/>
                  <a:pt x="21" y="6"/>
                </a:cubicBezTo>
                <a:cubicBezTo>
                  <a:pt x="21" y="6"/>
                  <a:pt x="21" y="5"/>
                  <a:pt x="21" y="5"/>
                </a:cubicBezTo>
                <a:cubicBezTo>
                  <a:pt x="20" y="5"/>
                  <a:pt x="20" y="5"/>
                  <a:pt x="20" y="5"/>
                </a:cubicBezTo>
                <a:cubicBezTo>
                  <a:pt x="20" y="5"/>
                  <a:pt x="20" y="5"/>
                  <a:pt x="20" y="5"/>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19" y="4"/>
                  <a:pt x="19" y="4"/>
                </a:cubicBezTo>
                <a:cubicBezTo>
                  <a:pt x="19" y="4"/>
                  <a:pt x="19" y="4"/>
                  <a:pt x="19" y="4"/>
                </a:cubicBezTo>
                <a:cubicBezTo>
                  <a:pt x="19" y="4"/>
                  <a:pt x="19" y="4"/>
                  <a:pt x="19" y="4"/>
                </a:cubicBezTo>
                <a:cubicBezTo>
                  <a:pt x="19" y="4"/>
                  <a:pt x="19" y="4"/>
                  <a:pt x="19" y="4"/>
                </a:cubicBezTo>
                <a:cubicBezTo>
                  <a:pt x="20" y="4"/>
                  <a:pt x="20" y="4"/>
                  <a:pt x="20" y="4"/>
                </a:cubicBezTo>
                <a:cubicBezTo>
                  <a:pt x="20" y="4"/>
                  <a:pt x="20" y="4"/>
                  <a:pt x="20" y="4"/>
                </a:cubicBezTo>
                <a:cubicBezTo>
                  <a:pt x="20" y="4"/>
                  <a:pt x="19" y="4"/>
                  <a:pt x="19" y="4"/>
                </a:cubicBezTo>
                <a:cubicBezTo>
                  <a:pt x="19" y="4"/>
                  <a:pt x="19" y="4"/>
                  <a:pt x="19" y="4"/>
                </a:cubicBezTo>
                <a:cubicBezTo>
                  <a:pt x="19" y="4"/>
                  <a:pt x="19" y="4"/>
                  <a:pt x="19" y="4"/>
                </a:cubicBezTo>
                <a:cubicBezTo>
                  <a:pt x="18" y="4"/>
                  <a:pt x="18" y="4"/>
                  <a:pt x="18" y="4"/>
                </a:cubicBezTo>
                <a:cubicBezTo>
                  <a:pt x="18" y="4"/>
                  <a:pt x="18" y="4"/>
                  <a:pt x="18" y="4"/>
                </a:cubicBezTo>
                <a:cubicBezTo>
                  <a:pt x="18" y="4"/>
                  <a:pt x="18" y="4"/>
                  <a:pt x="18" y="4"/>
                </a:cubicBezTo>
                <a:cubicBezTo>
                  <a:pt x="18" y="4"/>
                  <a:pt x="18" y="4"/>
                  <a:pt x="18" y="4"/>
                </a:cubicBezTo>
                <a:cubicBezTo>
                  <a:pt x="17" y="4"/>
                  <a:pt x="17" y="4"/>
                  <a:pt x="17" y="4"/>
                </a:cubicBezTo>
                <a:cubicBezTo>
                  <a:pt x="17" y="4"/>
                  <a:pt x="17" y="4"/>
                  <a:pt x="17" y="4"/>
                </a:cubicBezTo>
                <a:cubicBezTo>
                  <a:pt x="17" y="4"/>
                  <a:pt x="17" y="4"/>
                  <a:pt x="17" y="4"/>
                </a:cubicBezTo>
                <a:cubicBezTo>
                  <a:pt x="17" y="4"/>
                  <a:pt x="17" y="4"/>
                  <a:pt x="17" y="4"/>
                </a:cubicBezTo>
                <a:cubicBezTo>
                  <a:pt x="17" y="4"/>
                  <a:pt x="17" y="4"/>
                  <a:pt x="17" y="4"/>
                </a:cubicBezTo>
                <a:cubicBezTo>
                  <a:pt x="17" y="5"/>
                  <a:pt x="17" y="5"/>
                  <a:pt x="17" y="5"/>
                </a:cubicBezTo>
                <a:cubicBezTo>
                  <a:pt x="17" y="5"/>
                  <a:pt x="17" y="5"/>
                  <a:pt x="17" y="5"/>
                </a:cubicBezTo>
                <a:cubicBezTo>
                  <a:pt x="16" y="5"/>
                  <a:pt x="16" y="5"/>
                  <a:pt x="16" y="5"/>
                </a:cubicBezTo>
                <a:cubicBezTo>
                  <a:pt x="16" y="5"/>
                  <a:pt x="16" y="5"/>
                  <a:pt x="16" y="5"/>
                </a:cubicBezTo>
                <a:cubicBezTo>
                  <a:pt x="16" y="5"/>
                  <a:pt x="16" y="5"/>
                  <a:pt x="16" y="5"/>
                </a:cubicBezTo>
                <a:cubicBezTo>
                  <a:pt x="16" y="5"/>
                  <a:pt x="16" y="5"/>
                  <a:pt x="16" y="5"/>
                </a:cubicBezTo>
                <a:cubicBezTo>
                  <a:pt x="16" y="5"/>
                  <a:pt x="16" y="5"/>
                  <a:pt x="16" y="5"/>
                </a:cubicBezTo>
                <a:cubicBezTo>
                  <a:pt x="16" y="5"/>
                  <a:pt x="16" y="5"/>
                  <a:pt x="16" y="6"/>
                </a:cubicBezTo>
                <a:cubicBezTo>
                  <a:pt x="16" y="6"/>
                  <a:pt x="16" y="6"/>
                  <a:pt x="16" y="6"/>
                </a:cubicBezTo>
                <a:cubicBezTo>
                  <a:pt x="16"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6" y="5"/>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7" y="4"/>
                  <a:pt x="17" y="4"/>
                </a:cubicBezTo>
                <a:cubicBezTo>
                  <a:pt x="17" y="4"/>
                  <a:pt x="17" y="4"/>
                  <a:pt x="17" y="3"/>
                </a:cubicBezTo>
                <a:cubicBezTo>
                  <a:pt x="17" y="3"/>
                  <a:pt x="17" y="3"/>
                  <a:pt x="17" y="3"/>
                </a:cubicBezTo>
                <a:cubicBezTo>
                  <a:pt x="17" y="3"/>
                  <a:pt x="17" y="3"/>
                  <a:pt x="17" y="3"/>
                </a:cubicBezTo>
                <a:cubicBezTo>
                  <a:pt x="17" y="3"/>
                  <a:pt x="17" y="3"/>
                  <a:pt x="17" y="3"/>
                </a:cubicBezTo>
                <a:cubicBezTo>
                  <a:pt x="17"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2"/>
                </a:cubicBezTo>
                <a:cubicBezTo>
                  <a:pt x="18" y="2"/>
                  <a:pt x="18" y="2"/>
                  <a:pt x="18" y="2"/>
                </a:cubicBezTo>
                <a:cubicBezTo>
                  <a:pt x="20" y="2"/>
                  <a:pt x="22" y="1"/>
                  <a:pt x="24" y="1"/>
                </a:cubicBezTo>
                <a:cubicBezTo>
                  <a:pt x="24" y="1"/>
                  <a:pt x="24" y="1"/>
                  <a:pt x="24" y="1"/>
                </a:cubicBezTo>
                <a:cubicBezTo>
                  <a:pt x="24" y="1"/>
                  <a:pt x="24" y="1"/>
                  <a:pt x="24" y="1"/>
                </a:cubicBezTo>
                <a:cubicBezTo>
                  <a:pt x="24" y="1"/>
                  <a:pt x="24" y="1"/>
                  <a:pt x="24" y="1"/>
                </a:cubicBezTo>
                <a:cubicBezTo>
                  <a:pt x="24" y="1"/>
                  <a:pt x="24" y="1"/>
                  <a:pt x="24" y="1"/>
                </a:cubicBezTo>
                <a:cubicBezTo>
                  <a:pt x="24" y="1"/>
                  <a:pt x="24" y="2"/>
                  <a:pt x="24" y="2"/>
                </a:cubicBezTo>
                <a:cubicBezTo>
                  <a:pt x="24" y="2"/>
                  <a:pt x="24" y="2"/>
                  <a:pt x="24" y="2"/>
                </a:cubicBezTo>
                <a:cubicBezTo>
                  <a:pt x="24" y="2"/>
                  <a:pt x="24" y="2"/>
                  <a:pt x="24" y="2"/>
                </a:cubicBezTo>
                <a:cubicBezTo>
                  <a:pt x="24" y="2"/>
                  <a:pt x="24" y="2"/>
                  <a:pt x="24" y="2"/>
                </a:cubicBezTo>
                <a:cubicBezTo>
                  <a:pt x="24" y="2"/>
                  <a:pt x="24" y="2"/>
                  <a:pt x="24" y="2"/>
                </a:cubicBezTo>
                <a:cubicBezTo>
                  <a:pt x="24" y="2"/>
                  <a:pt x="24" y="3"/>
                  <a:pt x="24" y="3"/>
                </a:cubicBezTo>
                <a:cubicBezTo>
                  <a:pt x="24" y="3"/>
                  <a:pt x="24" y="3"/>
                  <a:pt x="24" y="3"/>
                </a:cubicBezTo>
                <a:cubicBezTo>
                  <a:pt x="24" y="3"/>
                  <a:pt x="24" y="3"/>
                  <a:pt x="24" y="3"/>
                </a:cubicBezTo>
                <a:cubicBezTo>
                  <a:pt x="24" y="3"/>
                  <a:pt x="24" y="3"/>
                  <a:pt x="24" y="3"/>
                </a:cubicBezTo>
                <a:cubicBezTo>
                  <a:pt x="24" y="3"/>
                  <a:pt x="24" y="3"/>
                  <a:pt x="24" y="3"/>
                </a:cubicBezTo>
                <a:cubicBezTo>
                  <a:pt x="24" y="3"/>
                  <a:pt x="24" y="4"/>
                  <a:pt x="24" y="4"/>
                </a:cubicBezTo>
                <a:cubicBezTo>
                  <a:pt x="24" y="4"/>
                  <a:pt x="24" y="4"/>
                  <a:pt x="24" y="4"/>
                </a:cubicBezTo>
                <a:cubicBezTo>
                  <a:pt x="25" y="4"/>
                  <a:pt x="25" y="4"/>
                  <a:pt x="25" y="4"/>
                </a:cubicBezTo>
                <a:cubicBezTo>
                  <a:pt x="25" y="4"/>
                  <a:pt x="25" y="4"/>
                  <a:pt x="25" y="4"/>
                </a:cubicBezTo>
                <a:cubicBezTo>
                  <a:pt x="25" y="4"/>
                  <a:pt x="25" y="4"/>
                  <a:pt x="26" y="4"/>
                </a:cubicBezTo>
                <a:cubicBezTo>
                  <a:pt x="26" y="4"/>
                  <a:pt x="26" y="4"/>
                  <a:pt x="26" y="4"/>
                </a:cubicBezTo>
                <a:cubicBezTo>
                  <a:pt x="26" y="4"/>
                  <a:pt x="26" y="4"/>
                  <a:pt x="26" y="4"/>
                </a:cubicBezTo>
                <a:cubicBezTo>
                  <a:pt x="26" y="4"/>
                  <a:pt x="26" y="4"/>
                  <a:pt x="26" y="4"/>
                </a:cubicBezTo>
                <a:cubicBezTo>
                  <a:pt x="26" y="4"/>
                  <a:pt x="26" y="4"/>
                  <a:pt x="26" y="3"/>
                </a:cubicBezTo>
                <a:cubicBezTo>
                  <a:pt x="26" y="3"/>
                  <a:pt x="26" y="3"/>
                  <a:pt x="26" y="3"/>
                </a:cubicBezTo>
                <a:cubicBezTo>
                  <a:pt x="26" y="3"/>
                  <a:pt x="26" y="3"/>
                  <a:pt x="26" y="3"/>
                </a:cubicBezTo>
                <a:cubicBezTo>
                  <a:pt x="26" y="3"/>
                  <a:pt x="26" y="3"/>
                  <a:pt x="26" y="3"/>
                </a:cubicBezTo>
                <a:cubicBezTo>
                  <a:pt x="26" y="3"/>
                  <a:pt x="26" y="3"/>
                  <a:pt x="26" y="3"/>
                </a:cubicBezTo>
                <a:cubicBezTo>
                  <a:pt x="26" y="3"/>
                  <a:pt x="27" y="3"/>
                  <a:pt x="27" y="3"/>
                </a:cubicBezTo>
                <a:cubicBezTo>
                  <a:pt x="27" y="3"/>
                  <a:pt x="27" y="3"/>
                  <a:pt x="27" y="3"/>
                </a:cubicBezTo>
                <a:cubicBezTo>
                  <a:pt x="27" y="3"/>
                  <a:pt x="27" y="3"/>
                  <a:pt x="27" y="3"/>
                </a:cubicBezTo>
                <a:cubicBezTo>
                  <a:pt x="27" y="3"/>
                  <a:pt x="27" y="3"/>
                  <a:pt x="27" y="3"/>
                </a:cubicBezTo>
                <a:cubicBezTo>
                  <a:pt x="27" y="3"/>
                  <a:pt x="27" y="3"/>
                  <a:pt x="27" y="3"/>
                </a:cubicBezTo>
                <a:cubicBezTo>
                  <a:pt x="27" y="3"/>
                  <a:pt x="27" y="3"/>
                  <a:pt x="28" y="3"/>
                </a:cubicBezTo>
                <a:cubicBezTo>
                  <a:pt x="28" y="3"/>
                  <a:pt x="28" y="3"/>
                  <a:pt x="28" y="3"/>
                </a:cubicBezTo>
                <a:cubicBezTo>
                  <a:pt x="28" y="3"/>
                  <a:pt x="28" y="3"/>
                  <a:pt x="28" y="3"/>
                </a:cubicBezTo>
                <a:cubicBezTo>
                  <a:pt x="28" y="3"/>
                  <a:pt x="28" y="2"/>
                  <a:pt x="28" y="2"/>
                </a:cubicBezTo>
                <a:cubicBezTo>
                  <a:pt x="28" y="2"/>
                  <a:pt x="28" y="2"/>
                  <a:pt x="28"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1"/>
                  <a:pt x="29" y="1"/>
                  <a:pt x="29" y="1"/>
                </a:cubicBezTo>
                <a:cubicBezTo>
                  <a:pt x="29" y="1"/>
                  <a:pt x="29" y="1"/>
                  <a:pt x="29" y="1"/>
                </a:cubicBezTo>
                <a:cubicBezTo>
                  <a:pt x="29" y="1"/>
                  <a:pt x="29" y="1"/>
                  <a:pt x="29" y="1"/>
                </a:cubicBezTo>
                <a:cubicBezTo>
                  <a:pt x="30" y="1"/>
                  <a:pt x="30" y="1"/>
                  <a:pt x="30" y="0"/>
                </a:cubicBezTo>
                <a:cubicBezTo>
                  <a:pt x="30" y="0"/>
                  <a:pt x="30" y="0"/>
                  <a:pt x="30" y="0"/>
                </a:cubicBezTo>
                <a:cubicBezTo>
                  <a:pt x="33" y="1"/>
                  <a:pt x="37" y="1"/>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1" y="3"/>
                </a:cubicBezTo>
                <a:cubicBezTo>
                  <a:pt x="41" y="3"/>
                  <a:pt x="41" y="3"/>
                  <a:pt x="41" y="3"/>
                </a:cubicBezTo>
                <a:cubicBezTo>
                  <a:pt x="41" y="3"/>
                  <a:pt x="41" y="4"/>
                  <a:pt x="41" y="4"/>
                </a:cubicBezTo>
                <a:cubicBezTo>
                  <a:pt x="41" y="4"/>
                  <a:pt x="41" y="4"/>
                  <a:pt x="41" y="4"/>
                </a:cubicBezTo>
                <a:cubicBezTo>
                  <a:pt x="41" y="4"/>
                  <a:pt x="41" y="4"/>
                  <a:pt x="41" y="4"/>
                </a:cubicBezTo>
                <a:cubicBezTo>
                  <a:pt x="41" y="4"/>
                  <a:pt x="41" y="4"/>
                  <a:pt x="41" y="4"/>
                </a:cubicBezTo>
                <a:cubicBezTo>
                  <a:pt x="40" y="4"/>
                  <a:pt x="40" y="4"/>
                  <a:pt x="40" y="4"/>
                </a:cubicBezTo>
                <a:cubicBezTo>
                  <a:pt x="40" y="4"/>
                  <a:pt x="40" y="4"/>
                  <a:pt x="40" y="4"/>
                </a:cubicBezTo>
                <a:cubicBezTo>
                  <a:pt x="40" y="4"/>
                  <a:pt x="40" y="4"/>
                  <a:pt x="40" y="4"/>
                </a:cubicBezTo>
                <a:cubicBezTo>
                  <a:pt x="40" y="4"/>
                  <a:pt x="40"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0" y="5"/>
                  <a:pt x="40" y="5"/>
                  <a:pt x="40" y="5"/>
                </a:cubicBezTo>
                <a:cubicBezTo>
                  <a:pt x="40" y="5"/>
                  <a:pt x="40" y="5"/>
                  <a:pt x="40" y="5"/>
                </a:cubicBezTo>
                <a:cubicBezTo>
                  <a:pt x="40" y="5"/>
                  <a:pt x="40" y="5"/>
                  <a:pt x="40" y="5"/>
                </a:cubicBezTo>
                <a:cubicBezTo>
                  <a:pt x="40" y="5"/>
                  <a:pt x="40" y="5"/>
                  <a:pt x="40" y="6"/>
                </a:cubicBezTo>
                <a:cubicBezTo>
                  <a:pt x="40" y="6"/>
                  <a:pt x="40" y="6"/>
                  <a:pt x="40" y="6"/>
                </a:cubicBezTo>
                <a:cubicBezTo>
                  <a:pt x="40" y="6"/>
                  <a:pt x="40" y="6"/>
                  <a:pt x="40" y="6"/>
                </a:cubicBezTo>
                <a:cubicBezTo>
                  <a:pt x="40" y="6"/>
                  <a:pt x="40" y="6"/>
                  <a:pt x="40" y="6"/>
                </a:cubicBezTo>
                <a:cubicBezTo>
                  <a:pt x="40" y="6"/>
                  <a:pt x="40" y="6"/>
                  <a:pt x="40"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8" y="6"/>
                </a:cubicBezTo>
                <a:cubicBezTo>
                  <a:pt x="38" y="6"/>
                  <a:pt x="38" y="6"/>
                  <a:pt x="38" y="6"/>
                </a:cubicBezTo>
                <a:cubicBezTo>
                  <a:pt x="38" y="6"/>
                  <a:pt x="38" y="7"/>
                  <a:pt x="38" y="7"/>
                </a:cubicBezTo>
                <a:cubicBezTo>
                  <a:pt x="38" y="7"/>
                  <a:pt x="38" y="7"/>
                  <a:pt x="38" y="7"/>
                </a:cubicBezTo>
                <a:cubicBezTo>
                  <a:pt x="38" y="7"/>
                  <a:pt x="38" y="7"/>
                  <a:pt x="38" y="7"/>
                </a:cubicBezTo>
                <a:cubicBezTo>
                  <a:pt x="37" y="7"/>
                  <a:pt x="37" y="7"/>
                  <a:pt x="37" y="7"/>
                </a:cubicBezTo>
                <a:cubicBezTo>
                  <a:pt x="38" y="7"/>
                  <a:pt x="38" y="7"/>
                  <a:pt x="38" y="7"/>
                </a:cubicBezTo>
                <a:cubicBezTo>
                  <a:pt x="38" y="8"/>
                  <a:pt x="38" y="8"/>
                  <a:pt x="38" y="8"/>
                </a:cubicBezTo>
                <a:cubicBezTo>
                  <a:pt x="39" y="8"/>
                  <a:pt x="39" y="8"/>
                  <a:pt x="39" y="9"/>
                </a:cubicBezTo>
                <a:cubicBezTo>
                  <a:pt x="39" y="9"/>
                  <a:pt x="39"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1" y="10"/>
                  <a:pt x="41" y="10"/>
                  <a:pt x="41" y="10"/>
                </a:cubicBezTo>
                <a:cubicBezTo>
                  <a:pt x="41" y="10"/>
                  <a:pt x="41" y="10"/>
                  <a:pt x="41" y="10"/>
                </a:cubicBezTo>
                <a:cubicBezTo>
                  <a:pt x="41" y="10"/>
                  <a:pt x="41" y="10"/>
                  <a:pt x="41" y="10"/>
                </a:cubicBezTo>
                <a:cubicBezTo>
                  <a:pt x="41" y="10"/>
                  <a:pt x="41" y="10"/>
                  <a:pt x="41" y="9"/>
                </a:cubicBezTo>
                <a:cubicBezTo>
                  <a:pt x="41" y="9"/>
                  <a:pt x="41" y="9"/>
                  <a:pt x="41" y="9"/>
                </a:cubicBezTo>
                <a:cubicBezTo>
                  <a:pt x="41" y="9"/>
                  <a:pt x="41" y="9"/>
                  <a:pt x="41" y="9"/>
                </a:cubicBezTo>
                <a:cubicBezTo>
                  <a:pt x="41" y="9"/>
                  <a:pt x="42" y="9"/>
                  <a:pt x="42" y="9"/>
                </a:cubicBezTo>
                <a:cubicBezTo>
                  <a:pt x="42" y="9"/>
                  <a:pt x="42" y="9"/>
                  <a:pt x="42" y="9"/>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4" y="11"/>
                  <a:pt x="44" y="11"/>
                  <a:pt x="44" y="11"/>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5" y="12"/>
                  <a:pt x="45" y="12"/>
                  <a:pt x="45" y="12"/>
                </a:cubicBezTo>
                <a:cubicBezTo>
                  <a:pt x="45" y="12"/>
                  <a:pt x="45" y="12"/>
                  <a:pt x="45" y="12"/>
                </a:cubicBezTo>
                <a:cubicBezTo>
                  <a:pt x="45" y="12"/>
                  <a:pt x="45" y="12"/>
                  <a:pt x="45" y="12"/>
                </a:cubicBezTo>
                <a:cubicBezTo>
                  <a:pt x="45" y="12"/>
                  <a:pt x="45" y="12"/>
                  <a:pt x="45" y="11"/>
                </a:cubicBezTo>
                <a:cubicBezTo>
                  <a:pt x="45" y="11"/>
                  <a:pt x="45" y="11"/>
                  <a:pt x="45" y="11"/>
                </a:cubicBezTo>
                <a:cubicBezTo>
                  <a:pt x="45" y="11"/>
                  <a:pt x="45" y="11"/>
                  <a:pt x="45" y="11"/>
                </a:cubicBezTo>
                <a:cubicBezTo>
                  <a:pt x="45" y="10"/>
                  <a:pt x="45" y="10"/>
                  <a:pt x="45" y="10"/>
                </a:cubicBezTo>
                <a:cubicBezTo>
                  <a:pt x="45" y="10"/>
                  <a:pt x="45" y="10"/>
                  <a:pt x="45" y="10"/>
                </a:cubicBezTo>
                <a:cubicBezTo>
                  <a:pt x="45" y="10"/>
                  <a:pt x="45" y="10"/>
                  <a:pt x="45"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1"/>
                  <a:pt x="45" y="11"/>
                  <a:pt x="45" y="11"/>
                </a:cubicBezTo>
                <a:cubicBezTo>
                  <a:pt x="45" y="11"/>
                  <a:pt x="45" y="11"/>
                  <a:pt x="45" y="11"/>
                </a:cubicBezTo>
                <a:cubicBezTo>
                  <a:pt x="45" y="11"/>
                  <a:pt x="45"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0"/>
                  <a:pt x="47" y="10"/>
                  <a:pt x="47" y="10"/>
                </a:cubicBezTo>
                <a:cubicBezTo>
                  <a:pt x="47" y="10"/>
                  <a:pt x="46" y="9"/>
                  <a:pt x="46" y="9"/>
                </a:cubicBezTo>
                <a:cubicBezTo>
                  <a:pt x="46" y="9"/>
                  <a:pt x="46" y="9"/>
                  <a:pt x="46" y="9"/>
                </a:cubicBezTo>
                <a:cubicBezTo>
                  <a:pt x="46" y="9"/>
                  <a:pt x="46" y="9"/>
                  <a:pt x="46" y="9"/>
                </a:cubicBezTo>
                <a:cubicBezTo>
                  <a:pt x="46" y="9"/>
                  <a:pt x="46" y="9"/>
                  <a:pt x="46" y="9"/>
                </a:cubicBezTo>
                <a:cubicBezTo>
                  <a:pt x="46" y="8"/>
                  <a:pt x="46" y="8"/>
                  <a:pt x="46" y="8"/>
                </a:cubicBezTo>
                <a:cubicBezTo>
                  <a:pt x="46" y="8"/>
                  <a:pt x="46" y="8"/>
                  <a:pt x="46" y="8"/>
                </a:cubicBezTo>
                <a:cubicBezTo>
                  <a:pt x="46" y="8"/>
                  <a:pt x="46" y="8"/>
                  <a:pt x="46" y="8"/>
                </a:cubicBezTo>
                <a:cubicBezTo>
                  <a:pt x="46" y="8"/>
                  <a:pt x="46" y="8"/>
                  <a:pt x="47" y="8"/>
                </a:cubicBezTo>
                <a:cubicBezTo>
                  <a:pt x="47" y="8"/>
                  <a:pt x="47" y="9"/>
                  <a:pt x="47" y="9"/>
                </a:cubicBezTo>
                <a:cubicBezTo>
                  <a:pt x="47" y="9"/>
                  <a:pt x="47" y="9"/>
                  <a:pt x="47" y="9"/>
                </a:cubicBezTo>
                <a:cubicBezTo>
                  <a:pt x="47" y="9"/>
                  <a:pt x="47" y="9"/>
                  <a:pt x="47" y="9"/>
                </a:cubicBezTo>
                <a:cubicBezTo>
                  <a:pt x="47" y="9"/>
                  <a:pt x="47" y="9"/>
                  <a:pt x="47" y="9"/>
                </a:cubicBezTo>
                <a:cubicBezTo>
                  <a:pt x="47" y="9"/>
                  <a:pt x="47" y="9"/>
                  <a:pt x="47" y="9"/>
                </a:cubicBezTo>
                <a:cubicBezTo>
                  <a:pt x="47" y="9"/>
                  <a:pt x="47" y="9"/>
                  <a:pt x="48" y="9"/>
                </a:cubicBezTo>
                <a:cubicBezTo>
                  <a:pt x="48" y="9"/>
                  <a:pt x="48" y="9"/>
                  <a:pt x="48" y="9"/>
                </a:cubicBezTo>
                <a:cubicBezTo>
                  <a:pt x="48" y="9"/>
                  <a:pt x="48" y="9"/>
                  <a:pt x="48" y="10"/>
                </a:cubicBezTo>
                <a:cubicBezTo>
                  <a:pt x="48" y="10"/>
                  <a:pt x="48" y="10"/>
                  <a:pt x="48" y="10"/>
                </a:cubicBezTo>
                <a:cubicBezTo>
                  <a:pt x="48" y="10"/>
                  <a:pt x="48" y="10"/>
                  <a:pt x="48"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1"/>
                  <a:pt x="47" y="11"/>
                </a:cubicBezTo>
                <a:cubicBezTo>
                  <a:pt x="47" y="11"/>
                  <a:pt x="47" y="11"/>
                  <a:pt x="47" y="11"/>
                </a:cubicBezTo>
                <a:cubicBezTo>
                  <a:pt x="47" y="11"/>
                  <a:pt x="47" y="11"/>
                  <a:pt x="47" y="11"/>
                </a:cubicBezTo>
                <a:cubicBezTo>
                  <a:pt x="48" y="11"/>
                  <a:pt x="48" y="11"/>
                  <a:pt x="48" y="11"/>
                </a:cubicBezTo>
                <a:cubicBezTo>
                  <a:pt x="48" y="11"/>
                  <a:pt x="48" y="11"/>
                  <a:pt x="48" y="11"/>
                </a:cubicBezTo>
                <a:cubicBezTo>
                  <a:pt x="48" y="11"/>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50" y="12"/>
                  <a:pt x="50" y="12"/>
                </a:cubicBezTo>
                <a:cubicBezTo>
                  <a:pt x="50" y="12"/>
                  <a:pt x="50" y="12"/>
                  <a:pt x="50" y="12"/>
                </a:cubicBezTo>
                <a:cubicBezTo>
                  <a:pt x="50" y="12"/>
                  <a:pt x="50" y="12"/>
                  <a:pt x="50" y="12"/>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4"/>
                  <a:pt x="50" y="14"/>
                </a:cubicBezTo>
                <a:cubicBezTo>
                  <a:pt x="50" y="14"/>
                  <a:pt x="50" y="14"/>
                  <a:pt x="50" y="14"/>
                </a:cubicBezTo>
                <a:cubicBezTo>
                  <a:pt x="50" y="14"/>
                  <a:pt x="50" y="14"/>
                  <a:pt x="50" y="14"/>
                </a:cubicBezTo>
                <a:cubicBezTo>
                  <a:pt x="50" y="14"/>
                  <a:pt x="50" y="14"/>
                  <a:pt x="50" y="14"/>
                </a:cubicBezTo>
                <a:cubicBezTo>
                  <a:pt x="50" y="14"/>
                  <a:pt x="50" y="14"/>
                  <a:pt x="50" y="14"/>
                </a:cubicBezTo>
                <a:cubicBezTo>
                  <a:pt x="50" y="14"/>
                  <a:pt x="50" y="14"/>
                  <a:pt x="50" y="14"/>
                </a:cubicBezTo>
                <a:cubicBezTo>
                  <a:pt x="50" y="14"/>
                  <a:pt x="49" y="14"/>
                  <a:pt x="49" y="14"/>
                </a:cubicBezTo>
                <a:cubicBezTo>
                  <a:pt x="49" y="14"/>
                  <a:pt x="49" y="14"/>
                  <a:pt x="49" y="14"/>
                </a:cubicBezTo>
                <a:cubicBezTo>
                  <a:pt x="49" y="14"/>
                  <a:pt x="49" y="14"/>
                  <a:pt x="49" y="14"/>
                </a:cubicBezTo>
                <a:cubicBezTo>
                  <a:pt x="49" y="14"/>
                  <a:pt x="49" y="14"/>
                  <a:pt x="49" y="14"/>
                </a:cubicBezTo>
                <a:cubicBezTo>
                  <a:pt x="49" y="14"/>
                  <a:pt x="49" y="14"/>
                  <a:pt x="49" y="14"/>
                </a:cubicBezTo>
                <a:cubicBezTo>
                  <a:pt x="49" y="14"/>
                  <a:pt x="49" y="14"/>
                  <a:pt x="49" y="14"/>
                </a:cubicBezTo>
                <a:cubicBezTo>
                  <a:pt x="49" y="14"/>
                  <a:pt x="48" y="14"/>
                  <a:pt x="48" y="14"/>
                </a:cubicBezTo>
                <a:cubicBezTo>
                  <a:pt x="48" y="14"/>
                  <a:pt x="48" y="14"/>
                  <a:pt x="48" y="14"/>
                </a:cubicBezTo>
                <a:cubicBezTo>
                  <a:pt x="48" y="14"/>
                  <a:pt x="48" y="14"/>
                  <a:pt x="48" y="14"/>
                </a:cubicBezTo>
                <a:cubicBezTo>
                  <a:pt x="48" y="14"/>
                  <a:pt x="48" y="14"/>
                  <a:pt x="48" y="14"/>
                </a:cubicBezTo>
                <a:cubicBezTo>
                  <a:pt x="48" y="14"/>
                  <a:pt x="48" y="14"/>
                  <a:pt x="48" y="13"/>
                </a:cubicBezTo>
                <a:cubicBezTo>
                  <a:pt x="48" y="13"/>
                  <a:pt x="48" y="13"/>
                  <a:pt x="48" y="13"/>
                </a:cubicBezTo>
                <a:cubicBezTo>
                  <a:pt x="48" y="13"/>
                  <a:pt x="48" y="13"/>
                  <a:pt x="48" y="13"/>
                </a:cubicBezTo>
                <a:cubicBezTo>
                  <a:pt x="48" y="14"/>
                  <a:pt x="48" y="14"/>
                  <a:pt x="48" y="14"/>
                </a:cubicBezTo>
                <a:cubicBezTo>
                  <a:pt x="48" y="14"/>
                  <a:pt x="48"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3"/>
                  <a:pt x="46" y="13"/>
                  <a:pt x="46" y="13"/>
                </a:cubicBezTo>
                <a:cubicBezTo>
                  <a:pt x="46" y="13"/>
                  <a:pt x="46" y="13"/>
                  <a:pt x="46" y="13"/>
                </a:cubicBezTo>
                <a:cubicBezTo>
                  <a:pt x="46" y="13"/>
                  <a:pt x="46" y="13"/>
                  <a:pt x="46" y="13"/>
                </a:cubicBezTo>
                <a:cubicBezTo>
                  <a:pt x="46" y="13"/>
                  <a:pt x="46" y="13"/>
                  <a:pt x="46"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3" y="12"/>
                  <a:pt x="43" y="12"/>
                </a:cubicBezTo>
                <a:cubicBezTo>
                  <a:pt x="43" y="12"/>
                  <a:pt x="43" y="12"/>
                  <a:pt x="43" y="12"/>
                </a:cubicBezTo>
                <a:cubicBezTo>
                  <a:pt x="43" y="12"/>
                  <a:pt x="43" y="12"/>
                  <a:pt x="43" y="11"/>
                </a:cubicBezTo>
                <a:cubicBezTo>
                  <a:pt x="43" y="11"/>
                  <a:pt x="43" y="11"/>
                  <a:pt x="43" y="11"/>
                </a:cubicBezTo>
                <a:cubicBezTo>
                  <a:pt x="43" y="11"/>
                  <a:pt x="43" y="11"/>
                  <a:pt x="43" y="11"/>
                </a:cubicBezTo>
                <a:cubicBezTo>
                  <a:pt x="43" y="11"/>
                  <a:pt x="43" y="11"/>
                  <a:pt x="43" y="12"/>
                </a:cubicBezTo>
                <a:cubicBezTo>
                  <a:pt x="42" y="12"/>
                  <a:pt x="42" y="12"/>
                  <a:pt x="42" y="12"/>
                </a:cubicBezTo>
                <a:cubicBezTo>
                  <a:pt x="42" y="12"/>
                  <a:pt x="42" y="12"/>
                  <a:pt x="42" y="12"/>
                </a:cubicBezTo>
                <a:cubicBezTo>
                  <a:pt x="42" y="12"/>
                  <a:pt x="42" y="12"/>
                  <a:pt x="42" y="12"/>
                </a:cubicBezTo>
                <a:cubicBezTo>
                  <a:pt x="42" y="12"/>
                  <a:pt x="42" y="12"/>
                  <a:pt x="42" y="12"/>
                </a:cubicBezTo>
                <a:cubicBezTo>
                  <a:pt x="41" y="12"/>
                  <a:pt x="41" y="12"/>
                  <a:pt x="41" y="12"/>
                </a:cubicBezTo>
                <a:cubicBezTo>
                  <a:pt x="41" y="12"/>
                  <a:pt x="41" y="12"/>
                  <a:pt x="41" y="12"/>
                </a:cubicBezTo>
                <a:cubicBezTo>
                  <a:pt x="41" y="12"/>
                  <a:pt x="41"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8" y="12"/>
                  <a:pt x="38" y="12"/>
                </a:cubicBezTo>
                <a:cubicBezTo>
                  <a:pt x="38" y="12"/>
                  <a:pt x="38" y="12"/>
                  <a:pt x="38" y="12"/>
                </a:cubicBezTo>
                <a:cubicBezTo>
                  <a:pt x="38" y="12"/>
                  <a:pt x="38" y="12"/>
                  <a:pt x="38" y="13"/>
                </a:cubicBezTo>
                <a:cubicBezTo>
                  <a:pt x="38" y="13"/>
                  <a:pt x="38" y="13"/>
                  <a:pt x="38" y="13"/>
                </a:cubicBezTo>
                <a:cubicBezTo>
                  <a:pt x="38" y="13"/>
                  <a:pt x="38" y="13"/>
                  <a:pt x="38" y="13"/>
                </a:cubicBezTo>
                <a:cubicBezTo>
                  <a:pt x="38" y="13"/>
                  <a:pt x="38" y="13"/>
                  <a:pt x="37" y="13"/>
                </a:cubicBezTo>
                <a:cubicBezTo>
                  <a:pt x="37" y="13"/>
                  <a:pt x="37" y="13"/>
                  <a:pt x="37" y="13"/>
                </a:cubicBezTo>
                <a:cubicBezTo>
                  <a:pt x="37" y="13"/>
                  <a:pt x="37" y="13"/>
                  <a:pt x="37" y="13"/>
                </a:cubicBezTo>
                <a:cubicBezTo>
                  <a:pt x="37" y="13"/>
                  <a:pt x="37" y="13"/>
                  <a:pt x="37" y="13"/>
                </a:cubicBezTo>
                <a:cubicBezTo>
                  <a:pt x="37" y="13"/>
                  <a:pt x="37" y="13"/>
                  <a:pt x="37" y="13"/>
                </a:cubicBezTo>
                <a:cubicBezTo>
                  <a:pt x="37" y="13"/>
                  <a:pt x="37" y="13"/>
                  <a:pt x="37" y="13"/>
                </a:cubicBezTo>
                <a:cubicBezTo>
                  <a:pt x="37" y="13"/>
                  <a:pt x="37" y="14"/>
                  <a:pt x="37" y="14"/>
                </a:cubicBezTo>
                <a:cubicBezTo>
                  <a:pt x="37" y="14"/>
                  <a:pt x="37" y="14"/>
                  <a:pt x="37" y="14"/>
                </a:cubicBezTo>
                <a:cubicBezTo>
                  <a:pt x="37" y="14"/>
                  <a:pt x="37" y="14"/>
                  <a:pt x="37" y="14"/>
                </a:cubicBezTo>
                <a:cubicBezTo>
                  <a:pt x="37" y="14"/>
                  <a:pt x="37" y="14"/>
                  <a:pt x="37" y="14"/>
                </a:cubicBezTo>
                <a:cubicBezTo>
                  <a:pt x="37" y="14"/>
                  <a:pt x="37" y="14"/>
                  <a:pt x="37" y="14"/>
                </a:cubicBezTo>
                <a:cubicBezTo>
                  <a:pt x="37" y="15"/>
                  <a:pt x="37" y="15"/>
                  <a:pt x="37" y="15"/>
                </a:cubicBezTo>
                <a:cubicBezTo>
                  <a:pt x="37" y="15"/>
                  <a:pt x="37"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5" y="15"/>
                </a:cubicBezTo>
                <a:cubicBezTo>
                  <a:pt x="35" y="15"/>
                  <a:pt x="35" y="15"/>
                  <a:pt x="35" y="15"/>
                </a:cubicBezTo>
                <a:cubicBezTo>
                  <a:pt x="35" y="16"/>
                  <a:pt x="35" y="16"/>
                  <a:pt x="35" y="16"/>
                </a:cubicBezTo>
                <a:cubicBezTo>
                  <a:pt x="35" y="16"/>
                  <a:pt x="35" y="16"/>
                  <a:pt x="35" y="16"/>
                </a:cubicBezTo>
                <a:cubicBezTo>
                  <a:pt x="35" y="16"/>
                  <a:pt x="35" y="16"/>
                  <a:pt x="35" y="16"/>
                </a:cubicBezTo>
                <a:cubicBezTo>
                  <a:pt x="35" y="16"/>
                  <a:pt x="35" y="16"/>
                  <a:pt x="35" y="16"/>
                </a:cubicBezTo>
                <a:cubicBezTo>
                  <a:pt x="35" y="16"/>
                  <a:pt x="35" y="16"/>
                  <a:pt x="35" y="16"/>
                </a:cubicBezTo>
                <a:cubicBezTo>
                  <a:pt x="35" y="17"/>
                  <a:pt x="35" y="17"/>
                  <a:pt x="35" y="17"/>
                </a:cubicBezTo>
                <a:cubicBezTo>
                  <a:pt x="35" y="17"/>
                  <a:pt x="35" y="17"/>
                  <a:pt x="35" y="17"/>
                </a:cubicBezTo>
                <a:cubicBezTo>
                  <a:pt x="35" y="17"/>
                  <a:pt x="35" y="17"/>
                  <a:pt x="35" y="17"/>
                </a:cubicBezTo>
                <a:cubicBezTo>
                  <a:pt x="34" y="17"/>
                  <a:pt x="34" y="17"/>
                  <a:pt x="34" y="17"/>
                </a:cubicBezTo>
                <a:cubicBezTo>
                  <a:pt x="34" y="18"/>
                  <a:pt x="34" y="18"/>
                  <a:pt x="34" y="18"/>
                </a:cubicBezTo>
                <a:cubicBezTo>
                  <a:pt x="34" y="18"/>
                  <a:pt x="34" y="18"/>
                  <a:pt x="34" y="18"/>
                </a:cubicBezTo>
                <a:cubicBezTo>
                  <a:pt x="34" y="18"/>
                  <a:pt x="34" y="18"/>
                  <a:pt x="34" y="18"/>
                </a:cubicBezTo>
                <a:cubicBezTo>
                  <a:pt x="34" y="18"/>
                  <a:pt x="34" y="18"/>
                  <a:pt x="34" y="18"/>
                </a:cubicBezTo>
                <a:cubicBezTo>
                  <a:pt x="34" y="18"/>
                  <a:pt x="34" y="18"/>
                  <a:pt x="34" y="18"/>
                </a:cubicBezTo>
                <a:cubicBezTo>
                  <a:pt x="34" y="19"/>
                  <a:pt x="34" y="19"/>
                  <a:pt x="34" y="19"/>
                </a:cubicBezTo>
                <a:cubicBezTo>
                  <a:pt x="34" y="19"/>
                  <a:pt x="34" y="19"/>
                  <a:pt x="34" y="19"/>
                </a:cubicBezTo>
                <a:cubicBezTo>
                  <a:pt x="34" y="19"/>
                  <a:pt x="34" y="19"/>
                  <a:pt x="34" y="19"/>
                </a:cubicBezTo>
                <a:cubicBezTo>
                  <a:pt x="34" y="19"/>
                  <a:pt x="34" y="19"/>
                  <a:pt x="34" y="19"/>
                </a:cubicBezTo>
                <a:cubicBezTo>
                  <a:pt x="34" y="19"/>
                  <a:pt x="34" y="20"/>
                  <a:pt x="34" y="20"/>
                </a:cubicBezTo>
                <a:cubicBezTo>
                  <a:pt x="34" y="20"/>
                  <a:pt x="34" y="20"/>
                  <a:pt x="34" y="20"/>
                </a:cubicBezTo>
                <a:cubicBezTo>
                  <a:pt x="34" y="20"/>
                  <a:pt x="34" y="20"/>
                  <a:pt x="34" y="20"/>
                </a:cubicBezTo>
                <a:cubicBezTo>
                  <a:pt x="34" y="20"/>
                  <a:pt x="34" y="20"/>
                  <a:pt x="34" y="20"/>
                </a:cubicBezTo>
                <a:cubicBezTo>
                  <a:pt x="34" y="20"/>
                  <a:pt x="34" y="20"/>
                  <a:pt x="34" y="20"/>
                </a:cubicBezTo>
                <a:cubicBezTo>
                  <a:pt x="34" y="20"/>
                  <a:pt x="34" y="20"/>
                  <a:pt x="35" y="20"/>
                </a:cubicBezTo>
                <a:cubicBezTo>
                  <a:pt x="35" y="20"/>
                  <a:pt x="35" y="20"/>
                  <a:pt x="35" y="20"/>
                </a:cubicBezTo>
                <a:cubicBezTo>
                  <a:pt x="35" y="20"/>
                  <a:pt x="35" y="20"/>
                  <a:pt x="35" y="20"/>
                </a:cubicBezTo>
                <a:cubicBezTo>
                  <a:pt x="35" y="20"/>
                  <a:pt x="35" y="20"/>
                  <a:pt x="35" y="20"/>
                </a:cubicBezTo>
                <a:cubicBezTo>
                  <a:pt x="35" y="21"/>
                  <a:pt x="35" y="21"/>
                  <a:pt x="35" y="21"/>
                </a:cubicBezTo>
                <a:cubicBezTo>
                  <a:pt x="35" y="21"/>
                  <a:pt x="34" y="21"/>
                  <a:pt x="34" y="21"/>
                </a:cubicBezTo>
                <a:cubicBezTo>
                  <a:pt x="34" y="21"/>
                  <a:pt x="34" y="21"/>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5" y="22"/>
                </a:cubicBezTo>
                <a:cubicBezTo>
                  <a:pt x="35" y="22"/>
                  <a:pt x="35" y="22"/>
                  <a:pt x="35" y="23"/>
                </a:cubicBezTo>
                <a:cubicBezTo>
                  <a:pt x="35" y="23"/>
                  <a:pt x="35" y="23"/>
                  <a:pt x="35" y="23"/>
                </a:cubicBezTo>
                <a:cubicBezTo>
                  <a:pt x="35" y="23"/>
                  <a:pt x="35" y="23"/>
                  <a:pt x="35" y="23"/>
                </a:cubicBezTo>
                <a:cubicBezTo>
                  <a:pt x="35" y="23"/>
                  <a:pt x="35" y="23"/>
                  <a:pt x="35" y="23"/>
                </a:cubicBezTo>
                <a:cubicBezTo>
                  <a:pt x="35" y="23"/>
                  <a:pt x="35" y="23"/>
                  <a:pt x="35" y="23"/>
                </a:cubicBezTo>
                <a:cubicBezTo>
                  <a:pt x="35" y="23"/>
                  <a:pt x="35" y="23"/>
                  <a:pt x="35" y="23"/>
                </a:cubicBezTo>
                <a:cubicBezTo>
                  <a:pt x="35" y="23"/>
                  <a:pt x="36" y="23"/>
                  <a:pt x="36" y="24"/>
                </a:cubicBezTo>
                <a:cubicBezTo>
                  <a:pt x="36" y="24"/>
                  <a:pt x="36" y="24"/>
                  <a:pt x="36" y="24"/>
                </a:cubicBezTo>
                <a:cubicBezTo>
                  <a:pt x="36" y="24"/>
                  <a:pt x="36" y="25"/>
                  <a:pt x="36" y="25"/>
                </a:cubicBezTo>
                <a:cubicBezTo>
                  <a:pt x="36" y="25"/>
                  <a:pt x="36" y="25"/>
                  <a:pt x="36" y="25"/>
                </a:cubicBezTo>
                <a:cubicBezTo>
                  <a:pt x="36" y="25"/>
                  <a:pt x="36" y="25"/>
                  <a:pt x="36" y="25"/>
                </a:cubicBezTo>
                <a:cubicBezTo>
                  <a:pt x="36" y="25"/>
                  <a:pt x="36" y="25"/>
                  <a:pt x="36" y="25"/>
                </a:cubicBezTo>
                <a:cubicBezTo>
                  <a:pt x="36" y="25"/>
                  <a:pt x="36" y="25"/>
                  <a:pt x="36" y="25"/>
                </a:cubicBezTo>
                <a:cubicBezTo>
                  <a:pt x="36" y="25"/>
                  <a:pt x="36" y="25"/>
                  <a:pt x="36" y="25"/>
                </a:cubicBezTo>
                <a:cubicBezTo>
                  <a:pt x="37" y="25"/>
                  <a:pt x="37" y="25"/>
                  <a:pt x="37" y="25"/>
                </a:cubicBezTo>
                <a:cubicBezTo>
                  <a:pt x="37" y="25"/>
                  <a:pt x="37" y="25"/>
                  <a:pt x="37" y="25"/>
                </a:cubicBezTo>
                <a:cubicBezTo>
                  <a:pt x="37" y="25"/>
                  <a:pt x="37" y="26"/>
                  <a:pt x="37" y="26"/>
                </a:cubicBezTo>
                <a:cubicBezTo>
                  <a:pt x="37" y="26"/>
                  <a:pt x="37"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6"/>
                  <a:pt x="42"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4" y="26"/>
                  <a:pt x="44" y="26"/>
                  <a:pt x="44" y="26"/>
                </a:cubicBezTo>
                <a:cubicBezTo>
                  <a:pt x="44" y="26"/>
                  <a:pt x="44" y="26"/>
                  <a:pt x="44" y="26"/>
                </a:cubicBezTo>
                <a:cubicBezTo>
                  <a:pt x="44" y="26"/>
                  <a:pt x="44" y="26"/>
                  <a:pt x="44" y="26"/>
                </a:cubicBezTo>
                <a:cubicBezTo>
                  <a:pt x="45" y="26"/>
                  <a:pt x="45" y="26"/>
                  <a:pt x="45" y="26"/>
                </a:cubicBezTo>
                <a:cubicBezTo>
                  <a:pt x="45" y="26"/>
                  <a:pt x="45" y="26"/>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6" y="27"/>
                  <a:pt x="46" y="27"/>
                  <a:pt x="46" y="27"/>
                </a:cubicBezTo>
                <a:cubicBezTo>
                  <a:pt x="46" y="27"/>
                  <a:pt x="46" y="27"/>
                  <a:pt x="46" y="27"/>
                </a:cubicBezTo>
                <a:cubicBezTo>
                  <a:pt x="46" y="27"/>
                  <a:pt x="46" y="27"/>
                  <a:pt x="46" y="27"/>
                </a:cubicBezTo>
                <a:cubicBezTo>
                  <a:pt x="46" y="27"/>
                  <a:pt x="47" y="28"/>
                  <a:pt x="47" y="28"/>
                </a:cubicBezTo>
                <a:cubicBezTo>
                  <a:pt x="47" y="28"/>
                  <a:pt x="46" y="28"/>
                  <a:pt x="46" y="28"/>
                </a:cubicBezTo>
                <a:cubicBezTo>
                  <a:pt x="46" y="28"/>
                  <a:pt x="46" y="28"/>
                  <a:pt x="46" y="28"/>
                </a:cubicBezTo>
                <a:cubicBezTo>
                  <a:pt x="46" y="28"/>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30"/>
                  <a:pt x="46" y="30"/>
                </a:cubicBezTo>
                <a:cubicBezTo>
                  <a:pt x="46" y="30"/>
                  <a:pt x="46" y="30"/>
                  <a:pt x="46" y="30"/>
                </a:cubicBezTo>
                <a:cubicBezTo>
                  <a:pt x="46" y="30"/>
                  <a:pt x="46" y="30"/>
                  <a:pt x="46" y="30"/>
                </a:cubicBezTo>
                <a:cubicBezTo>
                  <a:pt x="46" y="30"/>
                  <a:pt x="47" y="30"/>
                  <a:pt x="47" y="30"/>
                </a:cubicBezTo>
                <a:cubicBezTo>
                  <a:pt x="47" y="30"/>
                  <a:pt x="47" y="30"/>
                  <a:pt x="47" y="30"/>
                </a:cubicBezTo>
                <a:cubicBezTo>
                  <a:pt x="47" y="30"/>
                  <a:pt x="47" y="30"/>
                  <a:pt x="47" y="30"/>
                </a:cubicBezTo>
                <a:cubicBezTo>
                  <a:pt x="47" y="30"/>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2"/>
                  <a:pt x="47"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3"/>
                  <a:pt x="48" y="33"/>
                  <a:pt x="48" y="33"/>
                </a:cubicBezTo>
                <a:cubicBezTo>
                  <a:pt x="48" y="33"/>
                  <a:pt x="48" y="33"/>
                  <a:pt x="48" y="33"/>
                </a:cubicBezTo>
                <a:cubicBezTo>
                  <a:pt x="48" y="33"/>
                  <a:pt x="48" y="34"/>
                  <a:pt x="48" y="34"/>
                </a:cubicBezTo>
                <a:cubicBezTo>
                  <a:pt x="48" y="34"/>
                  <a:pt x="48" y="34"/>
                  <a:pt x="48" y="34"/>
                </a:cubicBezTo>
                <a:cubicBezTo>
                  <a:pt x="48" y="34"/>
                  <a:pt x="48" y="34"/>
                  <a:pt x="48" y="34"/>
                </a:cubicBezTo>
                <a:cubicBezTo>
                  <a:pt x="48" y="34"/>
                  <a:pt x="48" y="34"/>
                  <a:pt x="48" y="34"/>
                </a:cubicBezTo>
                <a:cubicBezTo>
                  <a:pt x="48" y="34"/>
                  <a:pt x="48" y="34"/>
                  <a:pt x="48" y="34"/>
                </a:cubicBezTo>
                <a:cubicBezTo>
                  <a:pt x="48" y="34"/>
                  <a:pt x="48" y="35"/>
                  <a:pt x="48" y="35"/>
                </a:cubicBezTo>
                <a:cubicBezTo>
                  <a:pt x="48" y="35"/>
                  <a:pt x="48" y="35"/>
                  <a:pt x="48" y="35"/>
                </a:cubicBezTo>
                <a:cubicBezTo>
                  <a:pt x="48" y="35"/>
                  <a:pt x="48" y="35"/>
                  <a:pt x="48" y="35"/>
                </a:cubicBezTo>
                <a:cubicBezTo>
                  <a:pt x="48" y="35"/>
                  <a:pt x="48" y="35"/>
                  <a:pt x="48" y="35"/>
                </a:cubicBezTo>
                <a:cubicBezTo>
                  <a:pt x="48" y="35"/>
                  <a:pt x="48" y="35"/>
                  <a:pt x="48" y="35"/>
                </a:cubicBezTo>
                <a:cubicBezTo>
                  <a:pt x="47" y="35"/>
                  <a:pt x="47" y="35"/>
                  <a:pt x="47" y="35"/>
                </a:cubicBezTo>
                <a:cubicBezTo>
                  <a:pt x="47" y="35"/>
                  <a:pt x="47" y="35"/>
                  <a:pt x="47" y="36"/>
                </a:cubicBezTo>
                <a:cubicBezTo>
                  <a:pt x="47" y="36"/>
                  <a:pt x="47" y="36"/>
                  <a:pt x="47" y="36"/>
                </a:cubicBezTo>
                <a:cubicBezTo>
                  <a:pt x="47" y="36"/>
                  <a:pt x="47" y="36"/>
                  <a:pt x="47" y="36"/>
                </a:cubicBezTo>
                <a:cubicBezTo>
                  <a:pt x="47" y="36"/>
                  <a:pt x="47" y="36"/>
                  <a:pt x="47" y="36"/>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6" y="37"/>
                  <a:pt x="46" y="37"/>
                  <a:pt x="46" y="37"/>
                </a:cubicBezTo>
                <a:cubicBezTo>
                  <a:pt x="46" y="37"/>
                  <a:pt x="46" y="37"/>
                  <a:pt x="46" y="37"/>
                </a:cubicBezTo>
                <a:cubicBezTo>
                  <a:pt x="46" y="37"/>
                  <a:pt x="46" y="37"/>
                  <a:pt x="46" y="37"/>
                </a:cubicBezTo>
                <a:cubicBezTo>
                  <a:pt x="46" y="37"/>
                  <a:pt x="46" y="37"/>
                  <a:pt x="46" y="37"/>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1"/>
                  <a:pt x="47" y="41"/>
                </a:cubicBezTo>
                <a:cubicBezTo>
                  <a:pt x="47" y="41"/>
                  <a:pt x="47" y="41"/>
                  <a:pt x="47" y="41"/>
                </a:cubicBezTo>
                <a:cubicBezTo>
                  <a:pt x="47" y="41"/>
                  <a:pt x="47" y="41"/>
                  <a:pt x="47" y="41"/>
                </a:cubicBezTo>
                <a:cubicBezTo>
                  <a:pt x="46" y="41"/>
                  <a:pt x="46" y="41"/>
                  <a:pt x="46" y="41"/>
                </a:cubicBezTo>
                <a:cubicBezTo>
                  <a:pt x="46" y="43"/>
                  <a:pt x="46" y="43"/>
                  <a:pt x="46" y="43"/>
                </a:cubicBezTo>
                <a:cubicBezTo>
                  <a:pt x="47" y="43"/>
                  <a:pt x="47" y="43"/>
                  <a:pt x="47" y="43"/>
                </a:cubicBezTo>
                <a:cubicBezTo>
                  <a:pt x="47" y="43"/>
                  <a:pt x="47" y="43"/>
                  <a:pt x="47" y="44"/>
                </a:cubicBezTo>
                <a:cubicBezTo>
                  <a:pt x="47" y="44"/>
                  <a:pt x="47" y="44"/>
                  <a:pt x="47" y="44"/>
                </a:cubicBezTo>
                <a:cubicBezTo>
                  <a:pt x="47" y="44"/>
                  <a:pt x="47" y="44"/>
                  <a:pt x="47" y="44"/>
                </a:cubicBezTo>
                <a:cubicBezTo>
                  <a:pt x="47" y="44"/>
                  <a:pt x="47" y="45"/>
                  <a:pt x="47" y="45"/>
                </a:cubicBezTo>
                <a:cubicBezTo>
                  <a:pt x="47" y="45"/>
                  <a:pt x="47" y="45"/>
                  <a:pt x="46" y="45"/>
                </a:cubicBezTo>
                <a:cubicBezTo>
                  <a:pt x="46" y="45"/>
                  <a:pt x="46" y="45"/>
                  <a:pt x="46" y="45"/>
                </a:cubicBezTo>
                <a:cubicBezTo>
                  <a:pt x="46" y="45"/>
                  <a:pt x="46" y="45"/>
                  <a:pt x="46" y="45"/>
                </a:cubicBezTo>
                <a:cubicBezTo>
                  <a:pt x="46" y="45"/>
                  <a:pt x="46" y="45"/>
                  <a:pt x="46" y="45"/>
                </a:cubicBezTo>
                <a:cubicBezTo>
                  <a:pt x="46" y="45"/>
                  <a:pt x="46" y="45"/>
                  <a:pt x="46" y="46"/>
                </a:cubicBezTo>
                <a:cubicBezTo>
                  <a:pt x="46" y="46"/>
                  <a:pt x="46" y="46"/>
                  <a:pt x="46" y="46"/>
                </a:cubicBezTo>
                <a:cubicBezTo>
                  <a:pt x="46" y="46"/>
                  <a:pt x="46" y="46"/>
                  <a:pt x="46" y="46"/>
                </a:cubicBezTo>
                <a:cubicBezTo>
                  <a:pt x="46" y="46"/>
                  <a:pt x="47" y="46"/>
                  <a:pt x="47" y="46"/>
                </a:cubicBezTo>
                <a:cubicBezTo>
                  <a:pt x="47" y="46"/>
                  <a:pt x="47" y="46"/>
                  <a:pt x="47" y="46"/>
                </a:cubicBezTo>
                <a:cubicBezTo>
                  <a:pt x="47" y="46"/>
                  <a:pt x="47" y="46"/>
                  <a:pt x="47" y="46"/>
                </a:cubicBezTo>
                <a:cubicBezTo>
                  <a:pt x="47" y="46"/>
                  <a:pt x="48" y="46"/>
                  <a:pt x="48" y="46"/>
                </a:cubicBezTo>
                <a:cubicBezTo>
                  <a:pt x="48" y="46"/>
                  <a:pt x="48" y="46"/>
                  <a:pt x="49" y="45"/>
                </a:cubicBezTo>
                <a:cubicBezTo>
                  <a:pt x="49" y="45"/>
                  <a:pt x="49" y="45"/>
                  <a:pt x="49" y="45"/>
                </a:cubicBezTo>
                <a:cubicBezTo>
                  <a:pt x="49" y="45"/>
                  <a:pt x="49" y="45"/>
                  <a:pt x="49" y="45"/>
                </a:cubicBezTo>
                <a:cubicBezTo>
                  <a:pt x="49" y="45"/>
                  <a:pt x="49" y="45"/>
                  <a:pt x="49" y="45"/>
                </a:cubicBezTo>
                <a:cubicBezTo>
                  <a:pt x="49" y="45"/>
                  <a:pt x="49" y="45"/>
                  <a:pt x="49" y="45"/>
                </a:cubicBezTo>
                <a:cubicBezTo>
                  <a:pt x="49" y="45"/>
                  <a:pt x="49" y="45"/>
                  <a:pt x="49" y="45"/>
                </a:cubicBezTo>
                <a:cubicBezTo>
                  <a:pt x="49" y="45"/>
                  <a:pt x="49" y="45"/>
                  <a:pt x="50" y="45"/>
                </a:cubicBezTo>
                <a:cubicBezTo>
                  <a:pt x="50" y="45"/>
                  <a:pt x="50" y="45"/>
                  <a:pt x="50" y="45"/>
                </a:cubicBezTo>
                <a:cubicBezTo>
                  <a:pt x="50" y="45"/>
                  <a:pt x="50" y="45"/>
                  <a:pt x="50" y="45"/>
                </a:cubicBezTo>
                <a:cubicBezTo>
                  <a:pt x="50" y="44"/>
                  <a:pt x="50" y="44"/>
                  <a:pt x="50" y="44"/>
                </a:cubicBezTo>
                <a:cubicBezTo>
                  <a:pt x="50" y="44"/>
                  <a:pt x="50" y="44"/>
                  <a:pt x="51" y="44"/>
                </a:cubicBezTo>
                <a:cubicBezTo>
                  <a:pt x="51" y="44"/>
                  <a:pt x="51" y="44"/>
                  <a:pt x="51" y="44"/>
                </a:cubicBezTo>
                <a:cubicBezTo>
                  <a:pt x="51" y="44"/>
                  <a:pt x="51" y="44"/>
                  <a:pt x="51" y="44"/>
                </a:cubicBezTo>
                <a:cubicBezTo>
                  <a:pt x="51" y="44"/>
                  <a:pt x="51" y="44"/>
                  <a:pt x="51" y="44"/>
                </a:cubicBezTo>
                <a:cubicBezTo>
                  <a:pt x="51" y="44"/>
                  <a:pt x="51" y="44"/>
                  <a:pt x="51" y="44"/>
                </a:cubicBezTo>
                <a:cubicBezTo>
                  <a:pt x="52" y="44"/>
                  <a:pt x="52" y="43"/>
                  <a:pt x="52" y="43"/>
                </a:cubicBezTo>
                <a:cubicBezTo>
                  <a:pt x="52" y="43"/>
                  <a:pt x="52" y="43"/>
                  <a:pt x="52" y="43"/>
                </a:cubicBezTo>
                <a:cubicBezTo>
                  <a:pt x="52" y="43"/>
                  <a:pt x="52" y="43"/>
                  <a:pt x="52" y="43"/>
                </a:cubicBezTo>
                <a:cubicBezTo>
                  <a:pt x="52" y="43"/>
                  <a:pt x="52" y="43"/>
                  <a:pt x="52" y="43"/>
                </a:cubicBezTo>
                <a:cubicBezTo>
                  <a:pt x="52" y="42"/>
                  <a:pt x="52" y="42"/>
                  <a:pt x="52" y="42"/>
                </a:cubicBezTo>
                <a:cubicBezTo>
                  <a:pt x="52" y="42"/>
                  <a:pt x="51" y="42"/>
                  <a:pt x="51" y="42"/>
                </a:cubicBezTo>
                <a:cubicBezTo>
                  <a:pt x="51" y="42"/>
                  <a:pt x="51"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1"/>
                  <a:pt x="52" y="41"/>
                  <a:pt x="52" y="41"/>
                </a:cubicBezTo>
                <a:cubicBezTo>
                  <a:pt x="52" y="41"/>
                  <a:pt x="52" y="41"/>
                  <a:pt x="52" y="41"/>
                </a:cubicBezTo>
                <a:cubicBezTo>
                  <a:pt x="52" y="41"/>
                  <a:pt x="52" y="41"/>
                  <a:pt x="52" y="41"/>
                </a:cubicBezTo>
                <a:cubicBezTo>
                  <a:pt x="52" y="41"/>
                  <a:pt x="52" y="41"/>
                  <a:pt x="52" y="41"/>
                </a:cubicBezTo>
                <a:cubicBezTo>
                  <a:pt x="52" y="41"/>
                  <a:pt x="52" y="41"/>
                  <a:pt x="52" y="41"/>
                </a:cubicBezTo>
                <a:cubicBezTo>
                  <a:pt x="52" y="41"/>
                  <a:pt x="53" y="41"/>
                  <a:pt x="53" y="41"/>
                </a:cubicBezTo>
                <a:cubicBezTo>
                  <a:pt x="53" y="41"/>
                  <a:pt x="53" y="40"/>
                  <a:pt x="53" y="40"/>
                </a:cubicBezTo>
                <a:cubicBezTo>
                  <a:pt x="53" y="40"/>
                  <a:pt x="53" y="40"/>
                  <a:pt x="53" y="40"/>
                </a:cubicBezTo>
                <a:cubicBezTo>
                  <a:pt x="53" y="40"/>
                  <a:pt x="53" y="40"/>
                  <a:pt x="53" y="40"/>
                </a:cubicBezTo>
                <a:cubicBezTo>
                  <a:pt x="53" y="40"/>
                  <a:pt x="53" y="40"/>
                  <a:pt x="53" y="40"/>
                </a:cubicBezTo>
                <a:cubicBezTo>
                  <a:pt x="53" y="40"/>
                  <a:pt x="53" y="40"/>
                  <a:pt x="53" y="40"/>
                </a:cubicBezTo>
                <a:cubicBezTo>
                  <a:pt x="53" y="39"/>
                  <a:pt x="53" y="39"/>
                  <a:pt x="53" y="39"/>
                </a:cubicBezTo>
                <a:cubicBezTo>
                  <a:pt x="53" y="39"/>
                  <a:pt x="53" y="39"/>
                  <a:pt x="53" y="39"/>
                </a:cubicBezTo>
                <a:cubicBezTo>
                  <a:pt x="53" y="39"/>
                  <a:pt x="53" y="39"/>
                  <a:pt x="53" y="39"/>
                </a:cubicBezTo>
                <a:cubicBezTo>
                  <a:pt x="53" y="39"/>
                  <a:pt x="53" y="39"/>
                  <a:pt x="53" y="39"/>
                </a:cubicBezTo>
                <a:cubicBezTo>
                  <a:pt x="53" y="39"/>
                  <a:pt x="54" y="39"/>
                  <a:pt x="54" y="39"/>
                </a:cubicBezTo>
                <a:cubicBezTo>
                  <a:pt x="54" y="39"/>
                  <a:pt x="54" y="38"/>
                  <a:pt x="54" y="38"/>
                </a:cubicBezTo>
                <a:cubicBezTo>
                  <a:pt x="54" y="38"/>
                  <a:pt x="54" y="38"/>
                  <a:pt x="54" y="38"/>
                </a:cubicBezTo>
                <a:cubicBezTo>
                  <a:pt x="54" y="38"/>
                  <a:pt x="54" y="38"/>
                  <a:pt x="54" y="38"/>
                </a:cubicBezTo>
                <a:cubicBezTo>
                  <a:pt x="54" y="38"/>
                  <a:pt x="54" y="38"/>
                  <a:pt x="54" y="38"/>
                </a:cubicBezTo>
                <a:cubicBezTo>
                  <a:pt x="54" y="37"/>
                  <a:pt x="54" y="37"/>
                  <a:pt x="55" y="37"/>
                </a:cubicBezTo>
                <a:cubicBezTo>
                  <a:pt x="55" y="37"/>
                  <a:pt x="55" y="37"/>
                  <a:pt x="55" y="37"/>
                </a:cubicBezTo>
                <a:cubicBezTo>
                  <a:pt x="55" y="37"/>
                  <a:pt x="55" y="37"/>
                  <a:pt x="55" y="37"/>
                </a:cubicBezTo>
                <a:cubicBezTo>
                  <a:pt x="55" y="36"/>
                  <a:pt x="55" y="36"/>
                  <a:pt x="55" y="36"/>
                </a:cubicBezTo>
                <a:cubicBezTo>
                  <a:pt x="55" y="36"/>
                  <a:pt x="55" y="36"/>
                  <a:pt x="55" y="36"/>
                </a:cubicBezTo>
                <a:cubicBezTo>
                  <a:pt x="55" y="36"/>
                  <a:pt x="55" y="35"/>
                  <a:pt x="55" y="35"/>
                </a:cubicBezTo>
                <a:cubicBezTo>
                  <a:pt x="55" y="35"/>
                  <a:pt x="55" y="35"/>
                  <a:pt x="55" y="35"/>
                </a:cubicBezTo>
                <a:cubicBezTo>
                  <a:pt x="55" y="35"/>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3"/>
                  <a:pt x="56" y="33"/>
                </a:cubicBezTo>
                <a:cubicBezTo>
                  <a:pt x="56" y="32"/>
                  <a:pt x="56" y="32"/>
                  <a:pt x="56" y="32"/>
                </a:cubicBezTo>
                <a:cubicBezTo>
                  <a:pt x="56" y="31"/>
                  <a:pt x="56" y="31"/>
                  <a:pt x="56" y="31"/>
                </a:cubicBezTo>
                <a:cubicBezTo>
                  <a:pt x="56" y="31"/>
                  <a:pt x="56" y="31"/>
                  <a:pt x="56" y="31"/>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29"/>
                  <a:pt x="56" y="29"/>
                  <a:pt x="56" y="29"/>
                </a:cubicBezTo>
                <a:cubicBezTo>
                  <a:pt x="56" y="29"/>
                  <a:pt x="56" y="29"/>
                  <a:pt x="56" y="29"/>
                </a:cubicBezTo>
                <a:cubicBezTo>
                  <a:pt x="56" y="29"/>
                  <a:pt x="56" y="29"/>
                  <a:pt x="56" y="29"/>
                </a:cubicBezTo>
                <a:cubicBezTo>
                  <a:pt x="56" y="29"/>
                  <a:pt x="56" y="29"/>
                  <a:pt x="56" y="28"/>
                </a:cubicBezTo>
                <a:cubicBezTo>
                  <a:pt x="56" y="28"/>
                  <a:pt x="56" y="28"/>
                  <a:pt x="56" y="28"/>
                </a:cubicBezTo>
                <a:cubicBezTo>
                  <a:pt x="56" y="28"/>
                  <a:pt x="56" y="28"/>
                  <a:pt x="56" y="28"/>
                </a:cubicBezTo>
                <a:cubicBezTo>
                  <a:pt x="56" y="28"/>
                  <a:pt x="56" y="28"/>
                  <a:pt x="56" y="28"/>
                </a:cubicBezTo>
                <a:cubicBezTo>
                  <a:pt x="56" y="28"/>
                  <a:pt x="56" y="28"/>
                  <a:pt x="56" y="28"/>
                </a:cubicBezTo>
                <a:cubicBezTo>
                  <a:pt x="56" y="28"/>
                  <a:pt x="56" y="27"/>
                  <a:pt x="56" y="27"/>
                </a:cubicBezTo>
                <a:cubicBezTo>
                  <a:pt x="56" y="27"/>
                  <a:pt x="56" y="27"/>
                  <a:pt x="56" y="27"/>
                </a:cubicBezTo>
                <a:cubicBezTo>
                  <a:pt x="56" y="27"/>
                  <a:pt x="56" y="27"/>
                  <a:pt x="56" y="27"/>
                </a:cubicBezTo>
                <a:cubicBezTo>
                  <a:pt x="56" y="27"/>
                  <a:pt x="56" y="27"/>
                  <a:pt x="56" y="27"/>
                </a:cubicBezTo>
                <a:cubicBezTo>
                  <a:pt x="56" y="26"/>
                  <a:pt x="56" y="26"/>
                  <a:pt x="56" y="26"/>
                </a:cubicBezTo>
                <a:cubicBezTo>
                  <a:pt x="56" y="26"/>
                  <a:pt x="56" y="26"/>
                  <a:pt x="56" y="26"/>
                </a:cubicBezTo>
                <a:cubicBezTo>
                  <a:pt x="57" y="26"/>
                  <a:pt x="57" y="26"/>
                  <a:pt x="57" y="26"/>
                </a:cubicBezTo>
                <a:cubicBezTo>
                  <a:pt x="57" y="25"/>
                  <a:pt x="57" y="25"/>
                  <a:pt x="57" y="25"/>
                </a:cubicBezTo>
                <a:cubicBezTo>
                  <a:pt x="57" y="25"/>
                  <a:pt x="57" y="25"/>
                  <a:pt x="57" y="25"/>
                </a:cubicBezTo>
                <a:cubicBezTo>
                  <a:pt x="57" y="25"/>
                  <a:pt x="57" y="24"/>
                  <a:pt x="56" y="24"/>
                </a:cubicBezTo>
                <a:cubicBezTo>
                  <a:pt x="56" y="24"/>
                  <a:pt x="56" y="24"/>
                  <a:pt x="56" y="24"/>
                </a:cubicBezTo>
                <a:cubicBezTo>
                  <a:pt x="56" y="24"/>
                  <a:pt x="56" y="24"/>
                  <a:pt x="56" y="24"/>
                </a:cubicBezTo>
                <a:cubicBezTo>
                  <a:pt x="56" y="23"/>
                  <a:pt x="56" y="23"/>
                  <a:pt x="56" y="23"/>
                </a:cubicBezTo>
                <a:cubicBezTo>
                  <a:pt x="56" y="23"/>
                  <a:pt x="56" y="23"/>
                  <a:pt x="56" y="23"/>
                </a:cubicBezTo>
                <a:cubicBezTo>
                  <a:pt x="56" y="23"/>
                  <a:pt x="56" y="23"/>
                  <a:pt x="56" y="23"/>
                </a:cubicBezTo>
                <a:cubicBezTo>
                  <a:pt x="56" y="23"/>
                  <a:pt x="56" y="23"/>
                  <a:pt x="56" y="23"/>
                </a:cubicBezTo>
                <a:cubicBezTo>
                  <a:pt x="56" y="23"/>
                  <a:pt x="56" y="23"/>
                  <a:pt x="56" y="23"/>
                </a:cubicBezTo>
                <a:cubicBezTo>
                  <a:pt x="56" y="23"/>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1"/>
                  <a:pt x="55" y="21"/>
                  <a:pt x="55" y="21"/>
                </a:cubicBezTo>
                <a:cubicBezTo>
                  <a:pt x="55" y="21"/>
                  <a:pt x="55" y="21"/>
                  <a:pt x="55" y="21"/>
                </a:cubicBezTo>
                <a:cubicBezTo>
                  <a:pt x="55" y="21"/>
                  <a:pt x="55" y="21"/>
                  <a:pt x="55" y="21"/>
                </a:cubicBezTo>
                <a:cubicBezTo>
                  <a:pt x="54" y="21"/>
                  <a:pt x="54" y="21"/>
                  <a:pt x="54" y="21"/>
                </a:cubicBezTo>
                <a:cubicBezTo>
                  <a:pt x="54" y="21"/>
                  <a:pt x="54" y="21"/>
                  <a:pt x="54" y="21"/>
                </a:cubicBezTo>
                <a:cubicBezTo>
                  <a:pt x="54" y="20"/>
                  <a:pt x="54" y="20"/>
                  <a:pt x="54" y="20"/>
                </a:cubicBezTo>
                <a:cubicBezTo>
                  <a:pt x="54" y="20"/>
                  <a:pt x="54" y="20"/>
                  <a:pt x="54" y="20"/>
                </a:cubicBezTo>
                <a:cubicBezTo>
                  <a:pt x="54" y="19"/>
                  <a:pt x="54" y="19"/>
                  <a:pt x="54" y="19"/>
                </a:cubicBezTo>
                <a:cubicBezTo>
                  <a:pt x="54" y="19"/>
                  <a:pt x="54" y="19"/>
                  <a:pt x="54" y="19"/>
                </a:cubicBezTo>
                <a:cubicBezTo>
                  <a:pt x="54" y="19"/>
                  <a:pt x="54" y="19"/>
                  <a:pt x="53" y="19"/>
                </a:cubicBezTo>
                <a:cubicBezTo>
                  <a:pt x="53" y="19"/>
                  <a:pt x="53" y="19"/>
                  <a:pt x="53" y="19"/>
                </a:cubicBezTo>
                <a:cubicBezTo>
                  <a:pt x="53" y="19"/>
                  <a:pt x="53" y="19"/>
                  <a:pt x="53" y="19"/>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2" y="17"/>
                </a:cubicBezTo>
                <a:cubicBezTo>
                  <a:pt x="52" y="17"/>
                  <a:pt x="52" y="17"/>
                  <a:pt x="52" y="17"/>
                </a:cubicBezTo>
                <a:cubicBezTo>
                  <a:pt x="52" y="16"/>
                  <a:pt x="52" y="16"/>
                  <a:pt x="52" y="16"/>
                </a:cubicBezTo>
                <a:cubicBezTo>
                  <a:pt x="52" y="16"/>
                  <a:pt x="51" y="16"/>
                  <a:pt x="51" y="15"/>
                </a:cubicBezTo>
                <a:cubicBezTo>
                  <a:pt x="51" y="15"/>
                  <a:pt x="51" y="15"/>
                  <a:pt x="51" y="15"/>
                </a:cubicBezTo>
                <a:cubicBezTo>
                  <a:pt x="51" y="15"/>
                  <a:pt x="51" y="15"/>
                  <a:pt x="51" y="15"/>
                </a:cubicBezTo>
                <a:cubicBezTo>
                  <a:pt x="52" y="15"/>
                  <a:pt x="52" y="15"/>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3" y="17"/>
                  <a:pt x="53" y="17"/>
                </a:cubicBezTo>
                <a:cubicBezTo>
                  <a:pt x="53" y="17"/>
                  <a:pt x="53" y="17"/>
                  <a:pt x="53" y="17"/>
                </a:cubicBezTo>
                <a:cubicBezTo>
                  <a:pt x="53" y="17"/>
                  <a:pt x="53" y="17"/>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20"/>
                </a:cubicBezTo>
                <a:cubicBezTo>
                  <a:pt x="54" y="20"/>
                  <a:pt x="54" y="20"/>
                  <a:pt x="54" y="20"/>
                </a:cubicBezTo>
                <a:cubicBezTo>
                  <a:pt x="54" y="20"/>
                  <a:pt x="54" y="20"/>
                  <a:pt x="54" y="20"/>
                </a:cubicBezTo>
                <a:cubicBezTo>
                  <a:pt x="54" y="20"/>
                  <a:pt x="54" y="20"/>
                  <a:pt x="54" y="20"/>
                </a:cubicBezTo>
                <a:cubicBezTo>
                  <a:pt x="54" y="20"/>
                  <a:pt x="54" y="20"/>
                  <a:pt x="54" y="20"/>
                </a:cubicBezTo>
                <a:cubicBezTo>
                  <a:pt x="54" y="20"/>
                  <a:pt x="54" y="20"/>
                  <a:pt x="55" y="20"/>
                </a:cubicBezTo>
                <a:cubicBezTo>
                  <a:pt x="55" y="20"/>
                  <a:pt x="55" y="20"/>
                  <a:pt x="55" y="20"/>
                </a:cubicBezTo>
                <a:cubicBezTo>
                  <a:pt x="55" y="20"/>
                  <a:pt x="55" y="20"/>
                  <a:pt x="55" y="20"/>
                </a:cubicBezTo>
                <a:cubicBezTo>
                  <a:pt x="55" y="21"/>
                  <a:pt x="55" y="21"/>
                  <a:pt x="55" y="21"/>
                </a:cubicBezTo>
                <a:cubicBezTo>
                  <a:pt x="55" y="21"/>
                  <a:pt x="55" y="21"/>
                  <a:pt x="55" y="21"/>
                </a:cubicBezTo>
                <a:cubicBezTo>
                  <a:pt x="55" y="21"/>
                  <a:pt x="55" y="21"/>
                  <a:pt x="55" y="21"/>
                </a:cubicBezTo>
                <a:cubicBezTo>
                  <a:pt x="55" y="21"/>
                  <a:pt x="55" y="21"/>
                  <a:pt x="55" y="22"/>
                </a:cubicBezTo>
                <a:cubicBezTo>
                  <a:pt x="55" y="22"/>
                  <a:pt x="55" y="22"/>
                  <a:pt x="56" y="22"/>
                </a:cubicBezTo>
                <a:cubicBezTo>
                  <a:pt x="56" y="22"/>
                  <a:pt x="56" y="22"/>
                  <a:pt x="56" y="22"/>
                </a:cubicBezTo>
                <a:cubicBezTo>
                  <a:pt x="56" y="22"/>
                  <a:pt x="56" y="22"/>
                  <a:pt x="56" y="22"/>
                </a:cubicBezTo>
                <a:cubicBezTo>
                  <a:pt x="56" y="21"/>
                  <a:pt x="55" y="20"/>
                  <a:pt x="55" y="20"/>
                </a:cubicBezTo>
                <a:cubicBezTo>
                  <a:pt x="55" y="19"/>
                  <a:pt x="55" y="19"/>
                  <a:pt x="55" y="19"/>
                </a:cubicBezTo>
                <a:close/>
                <a:moveTo>
                  <a:pt x="39" y="3"/>
                </a:moveTo>
                <a:cubicBezTo>
                  <a:pt x="39" y="3"/>
                  <a:pt x="39" y="3"/>
                  <a:pt x="38" y="3"/>
                </a:cubicBezTo>
                <a:cubicBezTo>
                  <a:pt x="38" y="3"/>
                  <a:pt x="38" y="3"/>
                  <a:pt x="38" y="3"/>
                </a:cubicBezTo>
                <a:cubicBezTo>
                  <a:pt x="38" y="3"/>
                  <a:pt x="38" y="3"/>
                  <a:pt x="38" y="3"/>
                </a:cubicBezTo>
                <a:cubicBezTo>
                  <a:pt x="38" y="3"/>
                  <a:pt x="39" y="3"/>
                  <a:pt x="39" y="3"/>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8" y="4"/>
                  <a:pt x="38" y="4"/>
                  <a:pt x="38" y="4"/>
                </a:cubicBezTo>
                <a:cubicBezTo>
                  <a:pt x="38" y="4"/>
                  <a:pt x="38" y="4"/>
                  <a:pt x="38" y="4"/>
                </a:cubicBezTo>
                <a:cubicBezTo>
                  <a:pt x="38" y="4"/>
                  <a:pt x="38" y="4"/>
                  <a:pt x="38" y="4"/>
                </a:cubicBezTo>
                <a:cubicBezTo>
                  <a:pt x="38" y="5"/>
                  <a:pt x="38" y="5"/>
                  <a:pt x="38" y="5"/>
                </a:cubicBezTo>
                <a:cubicBezTo>
                  <a:pt x="39" y="5"/>
                  <a:pt x="39" y="5"/>
                  <a:pt x="39" y="5"/>
                </a:cubicBezTo>
                <a:cubicBezTo>
                  <a:pt x="39" y="5"/>
                  <a:pt x="39" y="5"/>
                  <a:pt x="39" y="5"/>
                </a:cubicBezTo>
                <a:cubicBezTo>
                  <a:pt x="40" y="5"/>
                  <a:pt x="40" y="5"/>
                  <a:pt x="40" y="5"/>
                </a:cubicBezTo>
                <a:cubicBezTo>
                  <a:pt x="40" y="5"/>
                  <a:pt x="40" y="5"/>
                  <a:pt x="40" y="5"/>
                </a:cubicBezTo>
                <a:cubicBezTo>
                  <a:pt x="40" y="5"/>
                  <a:pt x="40" y="5"/>
                  <a:pt x="40" y="5"/>
                </a:cubicBezTo>
                <a:cubicBezTo>
                  <a:pt x="40" y="5"/>
                  <a:pt x="40" y="5"/>
                  <a:pt x="40" y="5"/>
                </a:cubicBezTo>
                <a:cubicBezTo>
                  <a:pt x="40" y="5"/>
                  <a:pt x="40" y="5"/>
                  <a:pt x="40" y="5"/>
                </a:cubicBezTo>
                <a:cubicBezTo>
                  <a:pt x="40" y="5"/>
                  <a:pt x="40" y="5"/>
                  <a:pt x="40" y="5"/>
                </a:cubicBezTo>
                <a:cubicBezTo>
                  <a:pt x="40" y="4"/>
                  <a:pt x="40" y="4"/>
                  <a:pt x="40" y="4"/>
                </a:cubicBezTo>
                <a:cubicBezTo>
                  <a:pt x="40" y="4"/>
                  <a:pt x="40" y="4"/>
                  <a:pt x="40" y="4"/>
                </a:cubicBezTo>
                <a:cubicBezTo>
                  <a:pt x="39" y="4"/>
                  <a:pt x="39" y="4"/>
                  <a:pt x="39" y="4"/>
                </a:cubicBezTo>
                <a:cubicBezTo>
                  <a:pt x="39" y="4"/>
                  <a:pt x="39" y="4"/>
                  <a:pt x="39" y="4"/>
                </a:cubicBezTo>
                <a:cubicBezTo>
                  <a:pt x="39" y="4"/>
                  <a:pt x="39" y="4"/>
                  <a:pt x="39" y="4"/>
                </a:cubicBezTo>
                <a:cubicBezTo>
                  <a:pt x="39" y="4"/>
                  <a:pt x="39" y="4"/>
                  <a:pt x="39" y="4"/>
                </a:cubicBezTo>
                <a:cubicBezTo>
                  <a:pt x="40" y="4"/>
                  <a:pt x="40" y="4"/>
                  <a:pt x="40" y="4"/>
                </a:cubicBezTo>
                <a:cubicBezTo>
                  <a:pt x="40" y="4"/>
                  <a:pt x="40" y="4"/>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0" y="3"/>
                </a:cubicBezTo>
                <a:cubicBezTo>
                  <a:pt x="39" y="3"/>
                  <a:pt x="39" y="3"/>
                  <a:pt x="39" y="3"/>
                </a:cubicBezTo>
                <a:cubicBezTo>
                  <a:pt x="39" y="3"/>
                  <a:pt x="39" y="3"/>
                  <a:pt x="39" y="3"/>
                </a:cubicBezTo>
                <a:cubicBezTo>
                  <a:pt x="39" y="3"/>
                  <a:pt x="39" y="3"/>
                  <a:pt x="39" y="3"/>
                </a:cubicBezTo>
                <a:cubicBezTo>
                  <a:pt x="39" y="3"/>
                  <a:pt x="39" y="3"/>
                  <a:pt x="39" y="3"/>
                </a:cubicBezTo>
                <a:close/>
                <a:moveTo>
                  <a:pt x="37" y="3"/>
                </a:moveTo>
                <a:cubicBezTo>
                  <a:pt x="37" y="3"/>
                  <a:pt x="37" y="3"/>
                  <a:pt x="37" y="3"/>
                </a:cubicBezTo>
                <a:cubicBezTo>
                  <a:pt x="37" y="3"/>
                  <a:pt x="37" y="3"/>
                  <a:pt x="37" y="3"/>
                </a:cubicBezTo>
                <a:cubicBezTo>
                  <a:pt x="37" y="3"/>
                  <a:pt x="37" y="3"/>
                  <a:pt x="37" y="3"/>
                </a:cubicBezTo>
                <a:cubicBezTo>
                  <a:pt x="37" y="3"/>
                  <a:pt x="37" y="3"/>
                  <a:pt x="37" y="3"/>
                </a:cubicBezTo>
                <a:cubicBezTo>
                  <a:pt x="37" y="3"/>
                  <a:pt x="37" y="3"/>
                  <a:pt x="37"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7" y="5"/>
                </a:cubicBezTo>
                <a:cubicBezTo>
                  <a:pt x="37" y="5"/>
                  <a:pt x="37" y="5"/>
                  <a:pt x="37" y="5"/>
                </a:cubicBezTo>
                <a:cubicBezTo>
                  <a:pt x="37" y="5"/>
                  <a:pt x="37" y="5"/>
                  <a:pt x="37" y="5"/>
                </a:cubicBezTo>
                <a:cubicBezTo>
                  <a:pt x="37" y="5"/>
                  <a:pt x="37" y="5"/>
                  <a:pt x="37" y="5"/>
                </a:cubicBezTo>
                <a:cubicBezTo>
                  <a:pt x="37" y="5"/>
                  <a:pt x="38" y="5"/>
                  <a:pt x="38" y="5"/>
                </a:cubicBezTo>
                <a:cubicBezTo>
                  <a:pt x="38" y="5"/>
                  <a:pt x="38" y="5"/>
                  <a:pt x="38" y="5"/>
                </a:cubicBezTo>
                <a:cubicBezTo>
                  <a:pt x="38" y="5"/>
                  <a:pt x="38" y="4"/>
                  <a:pt x="38" y="4"/>
                </a:cubicBezTo>
                <a:cubicBezTo>
                  <a:pt x="38" y="4"/>
                  <a:pt x="38" y="4"/>
                  <a:pt x="38" y="4"/>
                </a:cubicBezTo>
                <a:cubicBezTo>
                  <a:pt x="38" y="4"/>
                  <a:pt x="38" y="4"/>
                  <a:pt x="38" y="4"/>
                </a:cubicBezTo>
                <a:cubicBezTo>
                  <a:pt x="38" y="4"/>
                  <a:pt x="38" y="4"/>
                  <a:pt x="38" y="4"/>
                </a:cubicBezTo>
                <a:cubicBezTo>
                  <a:pt x="38" y="4"/>
                  <a:pt x="38" y="4"/>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2"/>
                  <a:pt x="38" y="2"/>
                </a:cubicBezTo>
                <a:cubicBezTo>
                  <a:pt x="38" y="2"/>
                  <a:pt x="38"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6" y="2"/>
                  <a:pt x="36" y="2"/>
                  <a:pt x="36" y="2"/>
                </a:cubicBezTo>
                <a:cubicBezTo>
                  <a:pt x="36" y="2"/>
                  <a:pt x="36" y="2"/>
                  <a:pt x="36" y="2"/>
                </a:cubicBezTo>
                <a:cubicBezTo>
                  <a:pt x="36" y="2"/>
                  <a:pt x="36" y="2"/>
                  <a:pt x="36" y="2"/>
                </a:cubicBezTo>
                <a:cubicBezTo>
                  <a:pt x="36" y="2"/>
                  <a:pt x="36" y="2"/>
                  <a:pt x="36" y="3"/>
                </a:cubicBezTo>
                <a:cubicBezTo>
                  <a:pt x="36" y="3"/>
                  <a:pt x="36" y="3"/>
                  <a:pt x="36" y="3"/>
                </a:cubicBezTo>
                <a:cubicBezTo>
                  <a:pt x="37" y="3"/>
                  <a:pt x="37" y="3"/>
                  <a:pt x="37" y="3"/>
                </a:cubicBezTo>
                <a:cubicBezTo>
                  <a:pt x="37" y="3"/>
                  <a:pt x="37" y="3"/>
                  <a:pt x="37" y="3"/>
                </a:cubicBezTo>
                <a:close/>
                <a:moveTo>
                  <a:pt x="55" y="38"/>
                </a:moveTo>
                <a:cubicBezTo>
                  <a:pt x="56" y="38"/>
                  <a:pt x="56" y="38"/>
                  <a:pt x="56" y="37"/>
                </a:cubicBezTo>
                <a:cubicBezTo>
                  <a:pt x="56" y="37"/>
                  <a:pt x="56" y="37"/>
                  <a:pt x="56" y="37"/>
                </a:cubicBezTo>
                <a:cubicBezTo>
                  <a:pt x="56" y="37"/>
                  <a:pt x="56" y="37"/>
                  <a:pt x="56" y="37"/>
                </a:cubicBezTo>
                <a:cubicBezTo>
                  <a:pt x="56" y="37"/>
                  <a:pt x="56" y="37"/>
                  <a:pt x="56" y="37"/>
                </a:cubicBezTo>
                <a:cubicBezTo>
                  <a:pt x="56" y="37"/>
                  <a:pt x="56" y="37"/>
                  <a:pt x="56" y="37"/>
                </a:cubicBezTo>
                <a:cubicBezTo>
                  <a:pt x="56" y="37"/>
                  <a:pt x="56" y="37"/>
                  <a:pt x="56" y="37"/>
                </a:cubicBezTo>
                <a:cubicBezTo>
                  <a:pt x="55" y="37"/>
                  <a:pt x="55" y="37"/>
                  <a:pt x="55" y="37"/>
                </a:cubicBezTo>
                <a:cubicBezTo>
                  <a:pt x="55" y="37"/>
                  <a:pt x="55" y="37"/>
                  <a:pt x="55" y="37"/>
                </a:cubicBezTo>
                <a:cubicBezTo>
                  <a:pt x="55" y="37"/>
                  <a:pt x="55" y="37"/>
                  <a:pt x="55" y="37"/>
                </a:cubicBezTo>
                <a:cubicBezTo>
                  <a:pt x="55" y="37"/>
                  <a:pt x="55" y="37"/>
                  <a:pt x="55" y="37"/>
                </a:cubicBezTo>
                <a:cubicBezTo>
                  <a:pt x="55" y="38"/>
                  <a:pt x="55" y="38"/>
                  <a:pt x="55" y="38"/>
                </a:cubicBezTo>
                <a:cubicBezTo>
                  <a:pt x="55" y="38"/>
                  <a:pt x="55" y="38"/>
                  <a:pt x="55" y="38"/>
                </a:cubicBezTo>
                <a:cubicBezTo>
                  <a:pt x="55" y="38"/>
                  <a:pt x="54" y="38"/>
                  <a:pt x="54" y="38"/>
                </a:cubicBezTo>
                <a:cubicBezTo>
                  <a:pt x="54" y="38"/>
                  <a:pt x="54" y="38"/>
                  <a:pt x="54" y="38"/>
                </a:cubicBezTo>
                <a:cubicBezTo>
                  <a:pt x="54" y="38"/>
                  <a:pt x="54" y="38"/>
                  <a:pt x="54" y="38"/>
                </a:cubicBezTo>
                <a:cubicBezTo>
                  <a:pt x="54" y="38"/>
                  <a:pt x="54" y="39"/>
                  <a:pt x="54" y="39"/>
                </a:cubicBezTo>
                <a:cubicBezTo>
                  <a:pt x="54" y="39"/>
                  <a:pt x="54" y="39"/>
                  <a:pt x="54" y="39"/>
                </a:cubicBezTo>
                <a:cubicBezTo>
                  <a:pt x="54" y="39"/>
                  <a:pt x="54" y="39"/>
                  <a:pt x="54" y="39"/>
                </a:cubicBezTo>
                <a:cubicBezTo>
                  <a:pt x="54" y="39"/>
                  <a:pt x="54" y="39"/>
                  <a:pt x="54" y="39"/>
                </a:cubicBezTo>
                <a:cubicBezTo>
                  <a:pt x="54" y="40"/>
                  <a:pt x="54" y="40"/>
                  <a:pt x="54" y="40"/>
                </a:cubicBezTo>
                <a:cubicBezTo>
                  <a:pt x="54" y="40"/>
                  <a:pt x="54" y="41"/>
                  <a:pt x="54" y="41"/>
                </a:cubicBezTo>
                <a:cubicBezTo>
                  <a:pt x="54" y="41"/>
                  <a:pt x="54" y="41"/>
                  <a:pt x="54" y="41"/>
                </a:cubicBezTo>
                <a:cubicBezTo>
                  <a:pt x="54" y="41"/>
                  <a:pt x="54" y="41"/>
                  <a:pt x="54" y="41"/>
                </a:cubicBezTo>
                <a:cubicBezTo>
                  <a:pt x="54" y="41"/>
                  <a:pt x="54" y="41"/>
                  <a:pt x="54" y="41"/>
                </a:cubicBezTo>
                <a:cubicBezTo>
                  <a:pt x="55" y="41"/>
                  <a:pt x="55" y="40"/>
                  <a:pt x="55" y="40"/>
                </a:cubicBezTo>
                <a:cubicBezTo>
                  <a:pt x="55" y="40"/>
                  <a:pt x="55" y="40"/>
                  <a:pt x="55" y="40"/>
                </a:cubicBezTo>
                <a:cubicBezTo>
                  <a:pt x="55" y="40"/>
                  <a:pt x="55" y="40"/>
                  <a:pt x="55" y="40"/>
                </a:cubicBezTo>
                <a:cubicBezTo>
                  <a:pt x="55" y="40"/>
                  <a:pt x="55" y="40"/>
                  <a:pt x="55" y="40"/>
                </a:cubicBezTo>
                <a:cubicBezTo>
                  <a:pt x="55" y="40"/>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8"/>
                  <a:pt x="55" y="38"/>
                </a:cubicBezTo>
                <a:cubicBezTo>
                  <a:pt x="55" y="38"/>
                  <a:pt x="55" y="38"/>
                  <a:pt x="55" y="38"/>
                </a:cubicBezTo>
                <a:cubicBezTo>
                  <a:pt x="55" y="38"/>
                  <a:pt x="55" y="38"/>
                  <a:pt x="55" y="38"/>
                </a:cubicBezTo>
                <a:close/>
              </a:path>
            </a:pathLst>
          </a:custGeom>
          <a:solidFill>
            <a:schemeClr val="tx2">
              <a:lumMod val="50000"/>
            </a:schemeClr>
          </a:solidFill>
          <a:ln>
            <a:noFill/>
          </a:ln>
        </p:spPr>
        <p:txBody>
          <a:bodyPr vert="horz" wrap="square" lIns="72756" tIns="36378" rIns="72756" bIns="36378" numCol="1" anchor="t" anchorCtr="0" compatLnSpc="1"/>
          <a:lstStyle/>
          <a:p>
            <a:endParaRPr lang="zh-CN" altLang="en-US" dirty="0">
              <a:ea typeface="微软雅黑" panose="020B0503020204020204" pitchFamily="34" charset="-122"/>
            </a:endParaRPr>
          </a:p>
        </p:txBody>
      </p:sp>
      <p:sp>
        <p:nvSpPr>
          <p:cNvPr id="41" name="Freeform 43"/>
          <p:cNvSpPr>
            <a:spLocks noEditPoints="1"/>
          </p:cNvSpPr>
          <p:nvPr/>
        </p:nvSpPr>
        <p:spPr bwMode="auto">
          <a:xfrm>
            <a:off x="5104458" y="2948085"/>
            <a:ext cx="329671" cy="265761"/>
          </a:xfrm>
          <a:custGeom>
            <a:avLst/>
            <a:gdLst>
              <a:gd name="T0" fmla="*/ 25 w 45"/>
              <a:gd name="T1" fmla="*/ 23 h 36"/>
              <a:gd name="T2" fmla="*/ 25 w 45"/>
              <a:gd name="T3" fmla="*/ 24 h 36"/>
              <a:gd name="T4" fmla="*/ 24 w 45"/>
              <a:gd name="T5" fmla="*/ 24 h 36"/>
              <a:gd name="T6" fmla="*/ 23 w 45"/>
              <a:gd name="T7" fmla="*/ 24 h 36"/>
              <a:gd name="T8" fmla="*/ 21 w 45"/>
              <a:gd name="T9" fmla="*/ 24 h 36"/>
              <a:gd name="T10" fmla="*/ 21 w 45"/>
              <a:gd name="T11" fmla="*/ 24 h 36"/>
              <a:gd name="T12" fmla="*/ 21 w 45"/>
              <a:gd name="T13" fmla="*/ 23 h 36"/>
              <a:gd name="T14" fmla="*/ 0 w 45"/>
              <a:gd name="T15" fmla="*/ 16 h 36"/>
              <a:gd name="T16" fmla="*/ 0 w 45"/>
              <a:gd name="T17" fmla="*/ 29 h 36"/>
              <a:gd name="T18" fmla="*/ 7 w 45"/>
              <a:gd name="T19" fmla="*/ 36 h 36"/>
              <a:gd name="T20" fmla="*/ 23 w 45"/>
              <a:gd name="T21" fmla="*/ 36 h 36"/>
              <a:gd name="T22" fmla="*/ 38 w 45"/>
              <a:gd name="T23" fmla="*/ 36 h 36"/>
              <a:gd name="T24" fmla="*/ 45 w 45"/>
              <a:gd name="T25" fmla="*/ 29 h 36"/>
              <a:gd name="T26" fmla="*/ 45 w 45"/>
              <a:gd name="T27" fmla="*/ 16 h 36"/>
              <a:gd name="T28" fmla="*/ 25 w 45"/>
              <a:gd name="T29" fmla="*/ 23 h 36"/>
              <a:gd name="T30" fmla="*/ 23 w 45"/>
              <a:gd name="T31" fmla="*/ 21 h 36"/>
              <a:gd name="T32" fmla="*/ 23 w 45"/>
              <a:gd name="T33" fmla="*/ 21 h 36"/>
              <a:gd name="T34" fmla="*/ 24 w 45"/>
              <a:gd name="T35" fmla="*/ 21 h 36"/>
              <a:gd name="T36" fmla="*/ 24 w 45"/>
              <a:gd name="T37" fmla="*/ 23 h 36"/>
              <a:gd name="T38" fmla="*/ 23 w 45"/>
              <a:gd name="T39" fmla="*/ 24 h 36"/>
              <a:gd name="T40" fmla="*/ 23 w 45"/>
              <a:gd name="T41" fmla="*/ 24 h 36"/>
              <a:gd name="T42" fmla="*/ 22 w 45"/>
              <a:gd name="T43" fmla="*/ 24 h 36"/>
              <a:gd name="T44" fmla="*/ 21 w 45"/>
              <a:gd name="T45" fmla="*/ 23 h 36"/>
              <a:gd name="T46" fmla="*/ 21 w 45"/>
              <a:gd name="T47" fmla="*/ 21 h 36"/>
              <a:gd name="T48" fmla="*/ 22 w 45"/>
              <a:gd name="T49" fmla="*/ 21 h 36"/>
              <a:gd name="T50" fmla="*/ 23 w 45"/>
              <a:gd name="T51" fmla="*/ 21 h 36"/>
              <a:gd name="T52" fmla="*/ 21 w 45"/>
              <a:gd name="T53" fmla="*/ 21 h 36"/>
              <a:gd name="T54" fmla="*/ 21 w 45"/>
              <a:gd name="T55" fmla="*/ 22 h 36"/>
              <a:gd name="T56" fmla="*/ 0 w 45"/>
              <a:gd name="T57" fmla="*/ 15 h 36"/>
              <a:gd name="T58" fmla="*/ 7 w 45"/>
              <a:gd name="T59" fmla="*/ 9 h 36"/>
              <a:gd name="T60" fmla="*/ 23 w 45"/>
              <a:gd name="T61" fmla="*/ 9 h 36"/>
              <a:gd name="T62" fmla="*/ 38 w 45"/>
              <a:gd name="T63" fmla="*/ 9 h 36"/>
              <a:gd name="T64" fmla="*/ 45 w 45"/>
              <a:gd name="T65" fmla="*/ 15 h 36"/>
              <a:gd name="T66" fmla="*/ 25 w 45"/>
              <a:gd name="T67" fmla="*/ 22 h 36"/>
              <a:gd name="T68" fmla="*/ 25 w 45"/>
              <a:gd name="T69" fmla="*/ 21 h 36"/>
              <a:gd name="T70" fmla="*/ 24 w 45"/>
              <a:gd name="T71" fmla="*/ 20 h 36"/>
              <a:gd name="T72" fmla="*/ 23 w 45"/>
              <a:gd name="T73" fmla="*/ 20 h 36"/>
              <a:gd name="T74" fmla="*/ 21 w 45"/>
              <a:gd name="T75" fmla="*/ 20 h 36"/>
              <a:gd name="T76" fmla="*/ 21 w 45"/>
              <a:gd name="T77" fmla="*/ 21 h 36"/>
              <a:gd name="T78" fmla="*/ 23 w 45"/>
              <a:gd name="T79" fmla="*/ 1 h 36"/>
              <a:gd name="T80" fmla="*/ 23 w 45"/>
              <a:gd name="T81" fmla="*/ 1 h 36"/>
              <a:gd name="T82" fmla="*/ 30 w 45"/>
              <a:gd name="T83" fmla="*/ 8 h 36"/>
              <a:gd name="T84" fmla="*/ 31 w 45"/>
              <a:gd name="T85" fmla="*/ 8 h 36"/>
              <a:gd name="T86" fmla="*/ 23 w 45"/>
              <a:gd name="T87" fmla="*/ 0 h 36"/>
              <a:gd name="T88" fmla="*/ 23 w 45"/>
              <a:gd name="T89" fmla="*/ 0 h 36"/>
              <a:gd name="T90" fmla="*/ 14 w 45"/>
              <a:gd name="T91" fmla="*/ 8 h 36"/>
              <a:gd name="T92" fmla="*/ 16 w 45"/>
              <a:gd name="T93" fmla="*/ 8 h 36"/>
              <a:gd name="T94" fmla="*/ 23 w 45"/>
              <a:gd name="T95" fmla="*/ 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5" h="36">
                <a:moveTo>
                  <a:pt x="25" y="23"/>
                </a:moveTo>
                <a:cubicBezTo>
                  <a:pt x="25" y="24"/>
                  <a:pt x="25" y="24"/>
                  <a:pt x="25" y="24"/>
                </a:cubicBezTo>
                <a:cubicBezTo>
                  <a:pt x="25" y="24"/>
                  <a:pt x="25" y="24"/>
                  <a:pt x="24" y="24"/>
                </a:cubicBezTo>
                <a:cubicBezTo>
                  <a:pt x="23" y="24"/>
                  <a:pt x="23" y="24"/>
                  <a:pt x="23" y="24"/>
                </a:cubicBezTo>
                <a:cubicBezTo>
                  <a:pt x="21" y="24"/>
                  <a:pt x="21" y="24"/>
                  <a:pt x="21" y="24"/>
                </a:cubicBezTo>
                <a:cubicBezTo>
                  <a:pt x="21" y="24"/>
                  <a:pt x="21" y="24"/>
                  <a:pt x="21" y="24"/>
                </a:cubicBezTo>
                <a:cubicBezTo>
                  <a:pt x="21" y="23"/>
                  <a:pt x="21" y="23"/>
                  <a:pt x="21" y="23"/>
                </a:cubicBezTo>
                <a:cubicBezTo>
                  <a:pt x="0" y="16"/>
                  <a:pt x="0" y="16"/>
                  <a:pt x="0" y="16"/>
                </a:cubicBezTo>
                <a:cubicBezTo>
                  <a:pt x="0" y="29"/>
                  <a:pt x="0" y="29"/>
                  <a:pt x="0" y="29"/>
                </a:cubicBezTo>
                <a:cubicBezTo>
                  <a:pt x="0" y="33"/>
                  <a:pt x="3" y="36"/>
                  <a:pt x="7" y="36"/>
                </a:cubicBezTo>
                <a:cubicBezTo>
                  <a:pt x="23" y="36"/>
                  <a:pt x="23" y="36"/>
                  <a:pt x="23" y="36"/>
                </a:cubicBezTo>
                <a:cubicBezTo>
                  <a:pt x="38" y="36"/>
                  <a:pt x="38" y="36"/>
                  <a:pt x="38" y="36"/>
                </a:cubicBezTo>
                <a:cubicBezTo>
                  <a:pt x="42" y="36"/>
                  <a:pt x="45" y="33"/>
                  <a:pt x="45" y="29"/>
                </a:cubicBezTo>
                <a:cubicBezTo>
                  <a:pt x="45" y="16"/>
                  <a:pt x="45" y="16"/>
                  <a:pt x="45" y="16"/>
                </a:cubicBezTo>
                <a:cubicBezTo>
                  <a:pt x="25" y="23"/>
                  <a:pt x="25" y="23"/>
                  <a:pt x="25" y="23"/>
                </a:cubicBezTo>
                <a:close/>
                <a:moveTo>
                  <a:pt x="23" y="21"/>
                </a:moveTo>
                <a:cubicBezTo>
                  <a:pt x="23" y="21"/>
                  <a:pt x="23" y="21"/>
                  <a:pt x="23" y="21"/>
                </a:cubicBezTo>
                <a:cubicBezTo>
                  <a:pt x="24" y="21"/>
                  <a:pt x="24" y="21"/>
                  <a:pt x="24" y="21"/>
                </a:cubicBezTo>
                <a:cubicBezTo>
                  <a:pt x="24" y="23"/>
                  <a:pt x="24" y="23"/>
                  <a:pt x="24" y="23"/>
                </a:cubicBezTo>
                <a:cubicBezTo>
                  <a:pt x="24" y="23"/>
                  <a:pt x="24" y="24"/>
                  <a:pt x="23" y="24"/>
                </a:cubicBezTo>
                <a:cubicBezTo>
                  <a:pt x="23" y="24"/>
                  <a:pt x="23" y="24"/>
                  <a:pt x="23" y="24"/>
                </a:cubicBezTo>
                <a:cubicBezTo>
                  <a:pt x="22" y="24"/>
                  <a:pt x="22" y="24"/>
                  <a:pt x="22" y="24"/>
                </a:cubicBezTo>
                <a:cubicBezTo>
                  <a:pt x="22" y="24"/>
                  <a:pt x="21" y="23"/>
                  <a:pt x="21" y="23"/>
                </a:cubicBezTo>
                <a:cubicBezTo>
                  <a:pt x="21" y="21"/>
                  <a:pt x="21" y="21"/>
                  <a:pt x="21" y="21"/>
                </a:cubicBezTo>
                <a:cubicBezTo>
                  <a:pt x="21" y="21"/>
                  <a:pt x="22" y="21"/>
                  <a:pt x="22" y="21"/>
                </a:cubicBezTo>
                <a:cubicBezTo>
                  <a:pt x="23" y="21"/>
                  <a:pt x="23" y="21"/>
                  <a:pt x="23" y="21"/>
                </a:cubicBezTo>
                <a:close/>
                <a:moveTo>
                  <a:pt x="21" y="21"/>
                </a:moveTo>
                <a:cubicBezTo>
                  <a:pt x="21" y="22"/>
                  <a:pt x="21" y="22"/>
                  <a:pt x="21" y="22"/>
                </a:cubicBezTo>
                <a:cubicBezTo>
                  <a:pt x="0" y="15"/>
                  <a:pt x="0" y="15"/>
                  <a:pt x="0" y="15"/>
                </a:cubicBezTo>
                <a:cubicBezTo>
                  <a:pt x="1" y="11"/>
                  <a:pt x="4" y="9"/>
                  <a:pt x="7" y="9"/>
                </a:cubicBezTo>
                <a:cubicBezTo>
                  <a:pt x="23" y="9"/>
                  <a:pt x="23" y="9"/>
                  <a:pt x="23" y="9"/>
                </a:cubicBezTo>
                <a:cubicBezTo>
                  <a:pt x="38" y="9"/>
                  <a:pt x="38" y="9"/>
                  <a:pt x="38" y="9"/>
                </a:cubicBezTo>
                <a:cubicBezTo>
                  <a:pt x="42" y="9"/>
                  <a:pt x="45" y="11"/>
                  <a:pt x="45" y="15"/>
                </a:cubicBezTo>
                <a:cubicBezTo>
                  <a:pt x="25" y="22"/>
                  <a:pt x="25" y="22"/>
                  <a:pt x="25" y="22"/>
                </a:cubicBezTo>
                <a:cubicBezTo>
                  <a:pt x="25" y="21"/>
                  <a:pt x="25" y="21"/>
                  <a:pt x="25" y="21"/>
                </a:cubicBezTo>
                <a:cubicBezTo>
                  <a:pt x="25" y="20"/>
                  <a:pt x="25" y="20"/>
                  <a:pt x="24" y="20"/>
                </a:cubicBezTo>
                <a:cubicBezTo>
                  <a:pt x="23" y="20"/>
                  <a:pt x="23" y="20"/>
                  <a:pt x="23" y="20"/>
                </a:cubicBezTo>
                <a:cubicBezTo>
                  <a:pt x="21" y="20"/>
                  <a:pt x="21" y="20"/>
                  <a:pt x="21" y="20"/>
                </a:cubicBezTo>
                <a:cubicBezTo>
                  <a:pt x="21" y="20"/>
                  <a:pt x="21" y="20"/>
                  <a:pt x="21" y="21"/>
                </a:cubicBezTo>
                <a:close/>
                <a:moveTo>
                  <a:pt x="23" y="1"/>
                </a:moveTo>
                <a:cubicBezTo>
                  <a:pt x="23" y="1"/>
                  <a:pt x="23" y="1"/>
                  <a:pt x="23" y="1"/>
                </a:cubicBezTo>
                <a:cubicBezTo>
                  <a:pt x="27" y="1"/>
                  <a:pt x="30" y="4"/>
                  <a:pt x="30" y="8"/>
                </a:cubicBezTo>
                <a:cubicBezTo>
                  <a:pt x="31" y="8"/>
                  <a:pt x="31" y="8"/>
                  <a:pt x="31" y="8"/>
                </a:cubicBezTo>
                <a:cubicBezTo>
                  <a:pt x="31" y="4"/>
                  <a:pt x="27" y="0"/>
                  <a:pt x="23" y="0"/>
                </a:cubicBezTo>
                <a:cubicBezTo>
                  <a:pt x="23" y="0"/>
                  <a:pt x="23" y="0"/>
                  <a:pt x="23" y="0"/>
                </a:cubicBezTo>
                <a:cubicBezTo>
                  <a:pt x="18" y="0"/>
                  <a:pt x="14" y="4"/>
                  <a:pt x="14" y="8"/>
                </a:cubicBezTo>
                <a:cubicBezTo>
                  <a:pt x="16" y="8"/>
                  <a:pt x="16" y="8"/>
                  <a:pt x="16" y="8"/>
                </a:cubicBezTo>
                <a:cubicBezTo>
                  <a:pt x="16" y="4"/>
                  <a:pt x="19" y="1"/>
                  <a:pt x="23" y="1"/>
                </a:cubicBezTo>
                <a:close/>
              </a:path>
            </a:pathLst>
          </a:custGeom>
          <a:solidFill>
            <a:schemeClr val="tx2">
              <a:lumMod val="50000"/>
            </a:schemeClr>
          </a:solidFill>
          <a:ln>
            <a:noFill/>
          </a:ln>
        </p:spPr>
        <p:txBody>
          <a:bodyPr vert="horz" wrap="square" lIns="72756" tIns="36378" rIns="72756" bIns="36378" numCol="1" anchor="t" anchorCtr="0" compatLnSpc="1"/>
          <a:lstStyle/>
          <a:p>
            <a:endParaRPr lang="zh-CN" altLang="en-US" dirty="0">
              <a:ea typeface="微软雅黑" panose="020B0503020204020204" pitchFamily="34" charset="-122"/>
            </a:endParaRPr>
          </a:p>
        </p:txBody>
      </p:sp>
      <p:sp>
        <p:nvSpPr>
          <p:cNvPr id="42" name="Freeform 44"/>
          <p:cNvSpPr>
            <a:spLocks noEditPoints="1"/>
          </p:cNvSpPr>
          <p:nvPr/>
        </p:nvSpPr>
        <p:spPr bwMode="auto">
          <a:xfrm>
            <a:off x="3465173" y="2917427"/>
            <a:ext cx="376565" cy="328341"/>
          </a:xfrm>
          <a:custGeom>
            <a:avLst/>
            <a:gdLst>
              <a:gd name="T0" fmla="*/ 41 w 62"/>
              <a:gd name="T1" fmla="*/ 31 h 54"/>
              <a:gd name="T2" fmla="*/ 34 w 62"/>
              <a:gd name="T3" fmla="*/ 23 h 54"/>
              <a:gd name="T4" fmla="*/ 33 w 62"/>
              <a:gd name="T5" fmla="*/ 17 h 54"/>
              <a:gd name="T6" fmla="*/ 30 w 62"/>
              <a:gd name="T7" fmla="*/ 20 h 54"/>
              <a:gd name="T8" fmla="*/ 23 w 62"/>
              <a:gd name="T9" fmla="*/ 13 h 54"/>
              <a:gd name="T10" fmla="*/ 18 w 62"/>
              <a:gd name="T11" fmla="*/ 17 h 54"/>
              <a:gd name="T12" fmla="*/ 7 w 62"/>
              <a:gd name="T13" fmla="*/ 17 h 54"/>
              <a:gd name="T14" fmla="*/ 7 w 62"/>
              <a:gd name="T15" fmla="*/ 23 h 54"/>
              <a:gd name="T16" fmla="*/ 0 w 62"/>
              <a:gd name="T17" fmla="*/ 31 h 54"/>
              <a:gd name="T18" fmla="*/ 4 w 62"/>
              <a:gd name="T19" fmla="*/ 36 h 54"/>
              <a:gd name="T20" fmla="*/ 4 w 62"/>
              <a:gd name="T21" fmla="*/ 46 h 54"/>
              <a:gd name="T22" fmla="*/ 10 w 62"/>
              <a:gd name="T23" fmla="*/ 47 h 54"/>
              <a:gd name="T24" fmla="*/ 18 w 62"/>
              <a:gd name="T25" fmla="*/ 54 h 54"/>
              <a:gd name="T26" fmla="*/ 23 w 62"/>
              <a:gd name="T27" fmla="*/ 50 h 54"/>
              <a:gd name="T28" fmla="*/ 32 w 62"/>
              <a:gd name="T29" fmla="*/ 48 h 54"/>
              <a:gd name="T30" fmla="*/ 37 w 62"/>
              <a:gd name="T31" fmla="*/ 46 h 54"/>
              <a:gd name="T32" fmla="*/ 37 w 62"/>
              <a:gd name="T33" fmla="*/ 36 h 54"/>
              <a:gd name="T34" fmla="*/ 32 w 62"/>
              <a:gd name="T35" fmla="*/ 38 h 54"/>
              <a:gd name="T36" fmla="*/ 20 w 62"/>
              <a:gd name="T37" fmla="*/ 46 h 54"/>
              <a:gd name="T38" fmla="*/ 20 w 62"/>
              <a:gd name="T39" fmla="*/ 21 h 54"/>
              <a:gd name="T40" fmla="*/ 33 w 62"/>
              <a:gd name="T41" fmla="*/ 33 h 54"/>
              <a:gd name="T42" fmla="*/ 58 w 62"/>
              <a:gd name="T43" fmla="*/ 35 h 54"/>
              <a:gd name="T44" fmla="*/ 62 w 62"/>
              <a:gd name="T45" fmla="*/ 38 h 54"/>
              <a:gd name="T46" fmla="*/ 60 w 62"/>
              <a:gd name="T47" fmla="*/ 41 h 54"/>
              <a:gd name="T48" fmla="*/ 59 w 62"/>
              <a:gd name="T49" fmla="*/ 46 h 54"/>
              <a:gd name="T50" fmla="*/ 56 w 62"/>
              <a:gd name="T51" fmla="*/ 47 h 54"/>
              <a:gd name="T52" fmla="*/ 52 w 62"/>
              <a:gd name="T53" fmla="*/ 50 h 54"/>
              <a:gd name="T54" fmla="*/ 50 w 62"/>
              <a:gd name="T55" fmla="*/ 48 h 54"/>
              <a:gd name="T56" fmla="*/ 45 w 62"/>
              <a:gd name="T57" fmla="*/ 48 h 54"/>
              <a:gd name="T58" fmla="*/ 44 w 62"/>
              <a:gd name="T59" fmla="*/ 45 h 54"/>
              <a:gd name="T60" fmla="*/ 41 w 62"/>
              <a:gd name="T61" fmla="*/ 41 h 54"/>
              <a:gd name="T62" fmla="*/ 43 w 62"/>
              <a:gd name="T63" fmla="*/ 39 h 54"/>
              <a:gd name="T64" fmla="*/ 43 w 62"/>
              <a:gd name="T65" fmla="*/ 33 h 54"/>
              <a:gd name="T66" fmla="*/ 46 w 62"/>
              <a:gd name="T67" fmla="*/ 33 h 54"/>
              <a:gd name="T68" fmla="*/ 50 w 62"/>
              <a:gd name="T69" fmla="*/ 29 h 54"/>
              <a:gd name="T70" fmla="*/ 52 w 62"/>
              <a:gd name="T71" fmla="*/ 31 h 54"/>
              <a:gd name="T72" fmla="*/ 58 w 62"/>
              <a:gd name="T73" fmla="*/ 31 h 54"/>
              <a:gd name="T74" fmla="*/ 58 w 62"/>
              <a:gd name="T75" fmla="*/ 35 h 54"/>
              <a:gd name="T76" fmla="*/ 57 w 62"/>
              <a:gd name="T77" fmla="*/ 40 h 54"/>
              <a:gd name="T78" fmla="*/ 45 w 62"/>
              <a:gd name="T79" fmla="*/ 40 h 54"/>
              <a:gd name="T80" fmla="*/ 51 w 62"/>
              <a:gd name="T81" fmla="*/ 46 h 54"/>
              <a:gd name="T82" fmla="*/ 62 w 62"/>
              <a:gd name="T83" fmla="*/ 12 h 54"/>
              <a:gd name="T84" fmla="*/ 59 w 62"/>
              <a:gd name="T85" fmla="*/ 15 h 54"/>
              <a:gd name="T86" fmla="*/ 59 w 62"/>
              <a:gd name="T87" fmla="*/ 22 h 54"/>
              <a:gd name="T88" fmla="*/ 55 w 62"/>
              <a:gd name="T89" fmla="*/ 23 h 54"/>
              <a:gd name="T90" fmla="*/ 50 w 62"/>
              <a:gd name="T91" fmla="*/ 28 h 54"/>
              <a:gd name="T92" fmla="*/ 46 w 62"/>
              <a:gd name="T93" fmla="*/ 25 h 54"/>
              <a:gd name="T94" fmla="*/ 39 w 62"/>
              <a:gd name="T95" fmla="*/ 25 h 54"/>
              <a:gd name="T96" fmla="*/ 39 w 62"/>
              <a:gd name="T97" fmla="*/ 20 h 54"/>
              <a:gd name="T98" fmla="*/ 34 w 62"/>
              <a:gd name="T99" fmla="*/ 15 h 54"/>
              <a:gd name="T100" fmla="*/ 37 w 62"/>
              <a:gd name="T101" fmla="*/ 12 h 54"/>
              <a:gd name="T102" fmla="*/ 37 w 62"/>
              <a:gd name="T103" fmla="*/ 5 h 54"/>
              <a:gd name="T104" fmla="*/ 41 w 62"/>
              <a:gd name="T105" fmla="*/ 5 h 54"/>
              <a:gd name="T106" fmla="*/ 46 w 62"/>
              <a:gd name="T107" fmla="*/ 0 h 54"/>
              <a:gd name="T108" fmla="*/ 49 w 62"/>
              <a:gd name="T109" fmla="*/ 3 h 54"/>
              <a:gd name="T110" fmla="*/ 56 w 62"/>
              <a:gd name="T111" fmla="*/ 3 h 54"/>
              <a:gd name="T112" fmla="*/ 57 w 62"/>
              <a:gd name="T113" fmla="*/ 7 h 54"/>
              <a:gd name="T114" fmla="*/ 48 w 62"/>
              <a:gd name="T115" fmla="*/ 22 h 54"/>
              <a:gd name="T116" fmla="*/ 40 w 62"/>
              <a:gd name="T117" fmla="*/ 14 h 54"/>
              <a:gd name="T118" fmla="*/ 56 w 62"/>
              <a:gd name="T119" fmla="*/ 1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2" h="54">
                <a:moveTo>
                  <a:pt x="41" y="36"/>
                </a:moveTo>
                <a:cubicBezTo>
                  <a:pt x="41" y="31"/>
                  <a:pt x="41" y="31"/>
                  <a:pt x="41" y="31"/>
                </a:cubicBezTo>
                <a:cubicBezTo>
                  <a:pt x="37" y="31"/>
                  <a:pt x="37" y="31"/>
                  <a:pt x="37" y="31"/>
                </a:cubicBezTo>
                <a:cubicBezTo>
                  <a:pt x="37" y="28"/>
                  <a:pt x="36" y="25"/>
                  <a:pt x="34" y="23"/>
                </a:cubicBezTo>
                <a:cubicBezTo>
                  <a:pt x="37" y="20"/>
                  <a:pt x="37" y="20"/>
                  <a:pt x="37" y="20"/>
                </a:cubicBezTo>
                <a:cubicBezTo>
                  <a:pt x="33" y="17"/>
                  <a:pt x="33" y="17"/>
                  <a:pt x="33" y="17"/>
                </a:cubicBezTo>
                <a:cubicBezTo>
                  <a:pt x="32" y="18"/>
                  <a:pt x="32" y="18"/>
                  <a:pt x="32" y="18"/>
                </a:cubicBezTo>
                <a:cubicBezTo>
                  <a:pt x="30" y="20"/>
                  <a:pt x="30" y="20"/>
                  <a:pt x="30" y="20"/>
                </a:cubicBezTo>
                <a:cubicBezTo>
                  <a:pt x="28" y="18"/>
                  <a:pt x="26" y="17"/>
                  <a:pt x="23" y="17"/>
                </a:cubicBezTo>
                <a:cubicBezTo>
                  <a:pt x="23" y="13"/>
                  <a:pt x="23" y="13"/>
                  <a:pt x="23" y="13"/>
                </a:cubicBezTo>
                <a:cubicBezTo>
                  <a:pt x="18" y="13"/>
                  <a:pt x="18" y="13"/>
                  <a:pt x="18" y="13"/>
                </a:cubicBezTo>
                <a:cubicBezTo>
                  <a:pt x="18" y="17"/>
                  <a:pt x="18" y="17"/>
                  <a:pt x="18" y="17"/>
                </a:cubicBezTo>
                <a:cubicBezTo>
                  <a:pt x="15" y="17"/>
                  <a:pt x="12" y="18"/>
                  <a:pt x="10" y="20"/>
                </a:cubicBezTo>
                <a:cubicBezTo>
                  <a:pt x="7" y="17"/>
                  <a:pt x="7" y="17"/>
                  <a:pt x="7" y="17"/>
                </a:cubicBezTo>
                <a:cubicBezTo>
                  <a:pt x="4" y="20"/>
                  <a:pt x="4" y="20"/>
                  <a:pt x="4" y="20"/>
                </a:cubicBezTo>
                <a:cubicBezTo>
                  <a:pt x="7" y="23"/>
                  <a:pt x="7" y="23"/>
                  <a:pt x="7" y="23"/>
                </a:cubicBezTo>
                <a:cubicBezTo>
                  <a:pt x="5" y="26"/>
                  <a:pt x="4" y="28"/>
                  <a:pt x="4" y="31"/>
                </a:cubicBezTo>
                <a:cubicBezTo>
                  <a:pt x="0" y="31"/>
                  <a:pt x="0" y="31"/>
                  <a:pt x="0" y="31"/>
                </a:cubicBezTo>
                <a:cubicBezTo>
                  <a:pt x="0" y="36"/>
                  <a:pt x="0" y="36"/>
                  <a:pt x="0" y="36"/>
                </a:cubicBezTo>
                <a:cubicBezTo>
                  <a:pt x="4" y="36"/>
                  <a:pt x="4" y="36"/>
                  <a:pt x="4" y="36"/>
                </a:cubicBezTo>
                <a:cubicBezTo>
                  <a:pt x="4" y="39"/>
                  <a:pt x="5" y="41"/>
                  <a:pt x="7" y="44"/>
                </a:cubicBezTo>
                <a:cubicBezTo>
                  <a:pt x="4" y="46"/>
                  <a:pt x="4" y="46"/>
                  <a:pt x="4" y="46"/>
                </a:cubicBezTo>
                <a:cubicBezTo>
                  <a:pt x="7" y="50"/>
                  <a:pt x="7" y="50"/>
                  <a:pt x="7" y="50"/>
                </a:cubicBezTo>
                <a:cubicBezTo>
                  <a:pt x="10" y="47"/>
                  <a:pt x="10" y="47"/>
                  <a:pt x="10" y="47"/>
                </a:cubicBezTo>
                <a:cubicBezTo>
                  <a:pt x="12" y="49"/>
                  <a:pt x="15" y="50"/>
                  <a:pt x="18" y="50"/>
                </a:cubicBezTo>
                <a:cubicBezTo>
                  <a:pt x="18" y="54"/>
                  <a:pt x="18" y="54"/>
                  <a:pt x="18" y="54"/>
                </a:cubicBezTo>
                <a:cubicBezTo>
                  <a:pt x="23" y="54"/>
                  <a:pt x="23" y="54"/>
                  <a:pt x="23" y="54"/>
                </a:cubicBezTo>
                <a:cubicBezTo>
                  <a:pt x="23" y="50"/>
                  <a:pt x="23" y="50"/>
                  <a:pt x="23" y="50"/>
                </a:cubicBezTo>
                <a:cubicBezTo>
                  <a:pt x="26" y="50"/>
                  <a:pt x="28" y="49"/>
                  <a:pt x="31" y="47"/>
                </a:cubicBezTo>
                <a:cubicBezTo>
                  <a:pt x="32" y="48"/>
                  <a:pt x="32" y="48"/>
                  <a:pt x="32" y="48"/>
                </a:cubicBezTo>
                <a:cubicBezTo>
                  <a:pt x="33" y="50"/>
                  <a:pt x="33" y="50"/>
                  <a:pt x="33" y="50"/>
                </a:cubicBezTo>
                <a:cubicBezTo>
                  <a:pt x="37" y="46"/>
                  <a:pt x="37" y="46"/>
                  <a:pt x="37" y="46"/>
                </a:cubicBezTo>
                <a:cubicBezTo>
                  <a:pt x="34" y="43"/>
                  <a:pt x="34" y="43"/>
                  <a:pt x="34" y="43"/>
                </a:cubicBezTo>
                <a:cubicBezTo>
                  <a:pt x="36" y="41"/>
                  <a:pt x="37" y="39"/>
                  <a:pt x="37" y="36"/>
                </a:cubicBezTo>
                <a:cubicBezTo>
                  <a:pt x="41" y="36"/>
                  <a:pt x="41" y="36"/>
                  <a:pt x="41" y="36"/>
                </a:cubicBezTo>
                <a:close/>
                <a:moveTo>
                  <a:pt x="32" y="38"/>
                </a:moveTo>
                <a:cubicBezTo>
                  <a:pt x="32" y="38"/>
                  <a:pt x="32" y="38"/>
                  <a:pt x="32" y="38"/>
                </a:cubicBezTo>
                <a:cubicBezTo>
                  <a:pt x="30" y="43"/>
                  <a:pt x="26" y="46"/>
                  <a:pt x="20" y="46"/>
                </a:cubicBezTo>
                <a:cubicBezTo>
                  <a:pt x="14" y="46"/>
                  <a:pt x="8" y="40"/>
                  <a:pt x="8" y="33"/>
                </a:cubicBezTo>
                <a:cubicBezTo>
                  <a:pt x="8" y="27"/>
                  <a:pt x="14" y="21"/>
                  <a:pt x="20" y="21"/>
                </a:cubicBezTo>
                <a:cubicBezTo>
                  <a:pt x="26" y="21"/>
                  <a:pt x="30" y="24"/>
                  <a:pt x="32" y="29"/>
                </a:cubicBezTo>
                <a:cubicBezTo>
                  <a:pt x="32" y="30"/>
                  <a:pt x="33" y="32"/>
                  <a:pt x="33" y="33"/>
                </a:cubicBezTo>
                <a:cubicBezTo>
                  <a:pt x="33" y="35"/>
                  <a:pt x="32" y="37"/>
                  <a:pt x="32" y="38"/>
                </a:cubicBezTo>
                <a:close/>
                <a:moveTo>
                  <a:pt x="58" y="35"/>
                </a:moveTo>
                <a:cubicBezTo>
                  <a:pt x="59" y="36"/>
                  <a:pt x="59" y="37"/>
                  <a:pt x="60" y="38"/>
                </a:cubicBezTo>
                <a:cubicBezTo>
                  <a:pt x="62" y="38"/>
                  <a:pt x="62" y="38"/>
                  <a:pt x="62" y="38"/>
                </a:cubicBezTo>
                <a:cubicBezTo>
                  <a:pt x="62" y="41"/>
                  <a:pt x="62" y="41"/>
                  <a:pt x="62" y="41"/>
                </a:cubicBezTo>
                <a:cubicBezTo>
                  <a:pt x="60" y="41"/>
                  <a:pt x="60" y="41"/>
                  <a:pt x="60" y="41"/>
                </a:cubicBezTo>
                <a:cubicBezTo>
                  <a:pt x="59" y="42"/>
                  <a:pt x="59" y="44"/>
                  <a:pt x="58" y="45"/>
                </a:cubicBezTo>
                <a:cubicBezTo>
                  <a:pt x="59" y="46"/>
                  <a:pt x="59" y="46"/>
                  <a:pt x="59" y="46"/>
                </a:cubicBezTo>
                <a:cubicBezTo>
                  <a:pt x="58" y="48"/>
                  <a:pt x="58" y="48"/>
                  <a:pt x="58" y="48"/>
                </a:cubicBezTo>
                <a:cubicBezTo>
                  <a:pt x="56" y="47"/>
                  <a:pt x="56" y="47"/>
                  <a:pt x="56" y="47"/>
                </a:cubicBezTo>
                <a:cubicBezTo>
                  <a:pt x="55" y="47"/>
                  <a:pt x="54" y="48"/>
                  <a:pt x="52" y="48"/>
                </a:cubicBezTo>
                <a:cubicBezTo>
                  <a:pt x="52" y="50"/>
                  <a:pt x="52" y="50"/>
                  <a:pt x="52" y="50"/>
                </a:cubicBezTo>
                <a:cubicBezTo>
                  <a:pt x="50" y="50"/>
                  <a:pt x="50" y="50"/>
                  <a:pt x="50" y="50"/>
                </a:cubicBezTo>
                <a:cubicBezTo>
                  <a:pt x="50" y="48"/>
                  <a:pt x="50" y="48"/>
                  <a:pt x="50" y="48"/>
                </a:cubicBezTo>
                <a:cubicBezTo>
                  <a:pt x="49" y="48"/>
                  <a:pt x="47" y="47"/>
                  <a:pt x="46" y="47"/>
                </a:cubicBezTo>
                <a:cubicBezTo>
                  <a:pt x="45" y="48"/>
                  <a:pt x="45" y="48"/>
                  <a:pt x="45" y="48"/>
                </a:cubicBezTo>
                <a:cubicBezTo>
                  <a:pt x="43" y="46"/>
                  <a:pt x="43" y="46"/>
                  <a:pt x="43" y="46"/>
                </a:cubicBezTo>
                <a:cubicBezTo>
                  <a:pt x="44" y="45"/>
                  <a:pt x="44" y="45"/>
                  <a:pt x="44" y="45"/>
                </a:cubicBezTo>
                <a:cubicBezTo>
                  <a:pt x="43" y="44"/>
                  <a:pt x="43" y="42"/>
                  <a:pt x="43" y="41"/>
                </a:cubicBezTo>
                <a:cubicBezTo>
                  <a:pt x="41" y="41"/>
                  <a:pt x="41" y="41"/>
                  <a:pt x="41" y="41"/>
                </a:cubicBezTo>
                <a:cubicBezTo>
                  <a:pt x="41" y="39"/>
                  <a:pt x="41" y="39"/>
                  <a:pt x="41" y="39"/>
                </a:cubicBezTo>
                <a:cubicBezTo>
                  <a:pt x="43" y="39"/>
                  <a:pt x="43" y="39"/>
                  <a:pt x="43" y="39"/>
                </a:cubicBezTo>
                <a:cubicBezTo>
                  <a:pt x="43" y="37"/>
                  <a:pt x="43" y="36"/>
                  <a:pt x="44" y="35"/>
                </a:cubicBezTo>
                <a:cubicBezTo>
                  <a:pt x="43" y="33"/>
                  <a:pt x="43" y="33"/>
                  <a:pt x="43" y="33"/>
                </a:cubicBezTo>
                <a:cubicBezTo>
                  <a:pt x="45" y="32"/>
                  <a:pt x="45" y="32"/>
                  <a:pt x="45" y="32"/>
                </a:cubicBezTo>
                <a:cubicBezTo>
                  <a:pt x="46" y="33"/>
                  <a:pt x="46" y="33"/>
                  <a:pt x="46" y="33"/>
                </a:cubicBezTo>
                <a:cubicBezTo>
                  <a:pt x="47" y="32"/>
                  <a:pt x="48" y="32"/>
                  <a:pt x="50" y="31"/>
                </a:cubicBezTo>
                <a:cubicBezTo>
                  <a:pt x="50" y="29"/>
                  <a:pt x="50" y="29"/>
                  <a:pt x="50" y="29"/>
                </a:cubicBezTo>
                <a:cubicBezTo>
                  <a:pt x="52" y="29"/>
                  <a:pt x="52" y="29"/>
                  <a:pt x="52" y="29"/>
                </a:cubicBezTo>
                <a:cubicBezTo>
                  <a:pt x="52" y="31"/>
                  <a:pt x="52" y="31"/>
                  <a:pt x="52" y="31"/>
                </a:cubicBezTo>
                <a:cubicBezTo>
                  <a:pt x="54" y="32"/>
                  <a:pt x="55" y="32"/>
                  <a:pt x="56" y="33"/>
                </a:cubicBezTo>
                <a:cubicBezTo>
                  <a:pt x="58" y="31"/>
                  <a:pt x="58" y="31"/>
                  <a:pt x="58" y="31"/>
                </a:cubicBezTo>
                <a:cubicBezTo>
                  <a:pt x="59" y="33"/>
                  <a:pt x="59" y="33"/>
                  <a:pt x="59" y="33"/>
                </a:cubicBezTo>
                <a:cubicBezTo>
                  <a:pt x="58" y="35"/>
                  <a:pt x="58" y="35"/>
                  <a:pt x="58" y="35"/>
                </a:cubicBezTo>
                <a:close/>
                <a:moveTo>
                  <a:pt x="51" y="46"/>
                </a:moveTo>
                <a:cubicBezTo>
                  <a:pt x="55" y="46"/>
                  <a:pt x="57" y="43"/>
                  <a:pt x="57" y="40"/>
                </a:cubicBezTo>
                <a:cubicBezTo>
                  <a:pt x="57" y="36"/>
                  <a:pt x="55" y="34"/>
                  <a:pt x="51" y="34"/>
                </a:cubicBezTo>
                <a:cubicBezTo>
                  <a:pt x="48" y="34"/>
                  <a:pt x="45" y="36"/>
                  <a:pt x="45" y="40"/>
                </a:cubicBezTo>
                <a:cubicBezTo>
                  <a:pt x="45" y="43"/>
                  <a:pt x="48" y="46"/>
                  <a:pt x="51" y="46"/>
                </a:cubicBezTo>
                <a:cubicBezTo>
                  <a:pt x="51" y="46"/>
                  <a:pt x="51" y="46"/>
                  <a:pt x="51" y="46"/>
                </a:cubicBezTo>
                <a:close/>
                <a:moveTo>
                  <a:pt x="59" y="12"/>
                </a:moveTo>
                <a:cubicBezTo>
                  <a:pt x="62" y="12"/>
                  <a:pt x="62" y="12"/>
                  <a:pt x="62" y="12"/>
                </a:cubicBezTo>
                <a:cubicBezTo>
                  <a:pt x="62" y="15"/>
                  <a:pt x="62" y="15"/>
                  <a:pt x="62" y="15"/>
                </a:cubicBezTo>
                <a:cubicBezTo>
                  <a:pt x="59" y="15"/>
                  <a:pt x="59" y="15"/>
                  <a:pt x="59" y="15"/>
                </a:cubicBezTo>
                <a:cubicBezTo>
                  <a:pt x="59" y="17"/>
                  <a:pt x="58" y="19"/>
                  <a:pt x="57" y="20"/>
                </a:cubicBezTo>
                <a:cubicBezTo>
                  <a:pt x="59" y="22"/>
                  <a:pt x="59" y="22"/>
                  <a:pt x="59" y="22"/>
                </a:cubicBezTo>
                <a:cubicBezTo>
                  <a:pt x="56" y="25"/>
                  <a:pt x="56" y="25"/>
                  <a:pt x="56" y="25"/>
                </a:cubicBezTo>
                <a:cubicBezTo>
                  <a:pt x="55" y="23"/>
                  <a:pt x="55" y="23"/>
                  <a:pt x="55" y="23"/>
                </a:cubicBezTo>
                <a:cubicBezTo>
                  <a:pt x="53" y="24"/>
                  <a:pt x="51" y="25"/>
                  <a:pt x="50" y="25"/>
                </a:cubicBezTo>
                <a:cubicBezTo>
                  <a:pt x="50" y="28"/>
                  <a:pt x="50" y="28"/>
                  <a:pt x="50" y="28"/>
                </a:cubicBezTo>
                <a:cubicBezTo>
                  <a:pt x="46" y="28"/>
                  <a:pt x="46" y="28"/>
                  <a:pt x="46" y="28"/>
                </a:cubicBezTo>
                <a:cubicBezTo>
                  <a:pt x="46" y="25"/>
                  <a:pt x="46" y="25"/>
                  <a:pt x="46" y="25"/>
                </a:cubicBezTo>
                <a:cubicBezTo>
                  <a:pt x="44" y="25"/>
                  <a:pt x="43" y="24"/>
                  <a:pt x="41" y="23"/>
                </a:cubicBezTo>
                <a:cubicBezTo>
                  <a:pt x="39" y="25"/>
                  <a:pt x="39" y="25"/>
                  <a:pt x="39" y="25"/>
                </a:cubicBezTo>
                <a:cubicBezTo>
                  <a:pt x="37" y="22"/>
                  <a:pt x="37" y="22"/>
                  <a:pt x="37" y="22"/>
                </a:cubicBezTo>
                <a:cubicBezTo>
                  <a:pt x="39" y="20"/>
                  <a:pt x="39" y="20"/>
                  <a:pt x="39" y="20"/>
                </a:cubicBezTo>
                <a:cubicBezTo>
                  <a:pt x="38" y="19"/>
                  <a:pt x="37" y="17"/>
                  <a:pt x="37" y="15"/>
                </a:cubicBezTo>
                <a:cubicBezTo>
                  <a:pt x="34" y="15"/>
                  <a:pt x="34" y="15"/>
                  <a:pt x="34" y="15"/>
                </a:cubicBezTo>
                <a:cubicBezTo>
                  <a:pt x="34" y="12"/>
                  <a:pt x="34" y="12"/>
                  <a:pt x="34" y="12"/>
                </a:cubicBezTo>
                <a:cubicBezTo>
                  <a:pt x="37" y="12"/>
                  <a:pt x="37" y="12"/>
                  <a:pt x="37" y="12"/>
                </a:cubicBezTo>
                <a:cubicBezTo>
                  <a:pt x="37" y="10"/>
                  <a:pt x="38" y="9"/>
                  <a:pt x="39" y="7"/>
                </a:cubicBezTo>
                <a:cubicBezTo>
                  <a:pt x="37" y="5"/>
                  <a:pt x="37" y="5"/>
                  <a:pt x="37" y="5"/>
                </a:cubicBezTo>
                <a:cubicBezTo>
                  <a:pt x="39" y="3"/>
                  <a:pt x="39" y="3"/>
                  <a:pt x="39" y="3"/>
                </a:cubicBezTo>
                <a:cubicBezTo>
                  <a:pt x="41" y="5"/>
                  <a:pt x="41" y="5"/>
                  <a:pt x="41" y="5"/>
                </a:cubicBezTo>
                <a:cubicBezTo>
                  <a:pt x="43" y="4"/>
                  <a:pt x="44" y="3"/>
                  <a:pt x="46" y="3"/>
                </a:cubicBezTo>
                <a:cubicBezTo>
                  <a:pt x="46" y="0"/>
                  <a:pt x="46" y="0"/>
                  <a:pt x="46" y="0"/>
                </a:cubicBezTo>
                <a:cubicBezTo>
                  <a:pt x="49" y="0"/>
                  <a:pt x="49" y="0"/>
                  <a:pt x="49" y="0"/>
                </a:cubicBezTo>
                <a:cubicBezTo>
                  <a:pt x="49" y="3"/>
                  <a:pt x="49" y="3"/>
                  <a:pt x="49" y="3"/>
                </a:cubicBezTo>
                <a:cubicBezTo>
                  <a:pt x="51" y="3"/>
                  <a:pt x="53" y="4"/>
                  <a:pt x="54" y="5"/>
                </a:cubicBezTo>
                <a:cubicBezTo>
                  <a:pt x="56" y="3"/>
                  <a:pt x="56" y="3"/>
                  <a:pt x="56" y="3"/>
                </a:cubicBezTo>
                <a:cubicBezTo>
                  <a:pt x="59" y="5"/>
                  <a:pt x="59" y="5"/>
                  <a:pt x="59" y="5"/>
                </a:cubicBezTo>
                <a:cubicBezTo>
                  <a:pt x="57" y="7"/>
                  <a:pt x="57" y="7"/>
                  <a:pt x="57" y="7"/>
                </a:cubicBezTo>
                <a:cubicBezTo>
                  <a:pt x="58" y="8"/>
                  <a:pt x="59" y="10"/>
                  <a:pt x="59" y="12"/>
                </a:cubicBezTo>
                <a:close/>
                <a:moveTo>
                  <a:pt x="48" y="22"/>
                </a:moveTo>
                <a:cubicBezTo>
                  <a:pt x="48" y="22"/>
                  <a:pt x="48" y="22"/>
                  <a:pt x="48" y="22"/>
                </a:cubicBezTo>
                <a:cubicBezTo>
                  <a:pt x="43" y="22"/>
                  <a:pt x="40" y="18"/>
                  <a:pt x="40" y="14"/>
                </a:cubicBezTo>
                <a:cubicBezTo>
                  <a:pt x="40" y="9"/>
                  <a:pt x="43" y="6"/>
                  <a:pt x="48" y="6"/>
                </a:cubicBezTo>
                <a:cubicBezTo>
                  <a:pt x="52" y="6"/>
                  <a:pt x="56" y="9"/>
                  <a:pt x="56" y="14"/>
                </a:cubicBezTo>
                <a:cubicBezTo>
                  <a:pt x="56" y="18"/>
                  <a:pt x="52" y="22"/>
                  <a:pt x="48" y="22"/>
                </a:cubicBezTo>
                <a:close/>
              </a:path>
            </a:pathLst>
          </a:custGeom>
          <a:solidFill>
            <a:schemeClr val="tx1">
              <a:lumMod val="95000"/>
              <a:lumOff val="5000"/>
            </a:schemeClr>
          </a:solidFill>
          <a:ln>
            <a:noFill/>
          </a:ln>
        </p:spPr>
        <p:txBody>
          <a:bodyPr vert="horz" wrap="square" lIns="72756" tIns="36378" rIns="72756" bIns="36378" numCol="1" anchor="t" anchorCtr="0" compatLnSpc="1"/>
          <a:lstStyle/>
          <a:p>
            <a:endParaRPr lang="zh-CN" altLang="en-US" dirty="0">
              <a:ea typeface="微软雅黑" panose="020B0503020204020204" pitchFamily="34" charset="-122"/>
            </a:endParaRPr>
          </a:p>
        </p:txBody>
      </p:sp>
      <p:sp>
        <p:nvSpPr>
          <p:cNvPr id="43" name="Freeform 45"/>
          <p:cNvSpPr>
            <a:spLocks noEditPoints="1"/>
          </p:cNvSpPr>
          <p:nvPr/>
        </p:nvSpPr>
        <p:spPr bwMode="auto">
          <a:xfrm>
            <a:off x="6781583" y="2908241"/>
            <a:ext cx="337714" cy="341651"/>
          </a:xfrm>
          <a:custGeom>
            <a:avLst/>
            <a:gdLst>
              <a:gd name="T0" fmla="*/ 40 w 46"/>
              <a:gd name="T1" fmla="*/ 28 h 51"/>
              <a:gd name="T2" fmla="*/ 35 w 46"/>
              <a:gd name="T3" fmla="*/ 41 h 51"/>
              <a:gd name="T4" fmla="*/ 34 w 46"/>
              <a:gd name="T5" fmla="*/ 34 h 51"/>
              <a:gd name="T6" fmla="*/ 29 w 46"/>
              <a:gd name="T7" fmla="*/ 30 h 51"/>
              <a:gd name="T8" fmla="*/ 29 w 46"/>
              <a:gd name="T9" fmla="*/ 30 h 51"/>
              <a:gd name="T10" fmla="*/ 27 w 46"/>
              <a:gd name="T11" fmla="*/ 30 h 51"/>
              <a:gd name="T12" fmla="*/ 25 w 46"/>
              <a:gd name="T13" fmla="*/ 35 h 51"/>
              <a:gd name="T14" fmla="*/ 24 w 46"/>
              <a:gd name="T15" fmla="*/ 38 h 51"/>
              <a:gd name="T16" fmla="*/ 24 w 46"/>
              <a:gd name="T17" fmla="*/ 32 h 51"/>
              <a:gd name="T18" fmla="*/ 24 w 46"/>
              <a:gd name="T19" fmla="*/ 31 h 51"/>
              <a:gd name="T20" fmla="*/ 23 w 46"/>
              <a:gd name="T21" fmla="*/ 30 h 51"/>
              <a:gd name="T22" fmla="*/ 22 w 46"/>
              <a:gd name="T23" fmla="*/ 31 h 51"/>
              <a:gd name="T24" fmla="*/ 22 w 46"/>
              <a:gd name="T25" fmla="*/ 32 h 51"/>
              <a:gd name="T26" fmla="*/ 21 w 46"/>
              <a:gd name="T27" fmla="*/ 38 h 51"/>
              <a:gd name="T28" fmla="*/ 20 w 46"/>
              <a:gd name="T29" fmla="*/ 35 h 51"/>
              <a:gd name="T30" fmla="*/ 19 w 46"/>
              <a:gd name="T31" fmla="*/ 30 h 51"/>
              <a:gd name="T32" fmla="*/ 15 w 46"/>
              <a:gd name="T33" fmla="*/ 30 h 51"/>
              <a:gd name="T34" fmla="*/ 15 w 46"/>
              <a:gd name="T35" fmla="*/ 30 h 51"/>
              <a:gd name="T36" fmla="*/ 11 w 46"/>
              <a:gd name="T37" fmla="*/ 34 h 51"/>
              <a:gd name="T38" fmla="*/ 10 w 46"/>
              <a:gd name="T39" fmla="*/ 41 h 51"/>
              <a:gd name="T40" fmla="*/ 5 w 46"/>
              <a:gd name="T41" fmla="*/ 28 h 51"/>
              <a:gd name="T42" fmla="*/ 23 w 46"/>
              <a:gd name="T43" fmla="*/ 11 h 51"/>
              <a:gd name="T44" fmla="*/ 23 w 46"/>
              <a:gd name="T45" fmla="*/ 14 h 51"/>
              <a:gd name="T46" fmla="*/ 25 w 46"/>
              <a:gd name="T47" fmla="*/ 15 h 51"/>
              <a:gd name="T48" fmla="*/ 28 w 46"/>
              <a:gd name="T49" fmla="*/ 13 h 51"/>
              <a:gd name="T50" fmla="*/ 32 w 46"/>
              <a:gd name="T51" fmla="*/ 11 h 51"/>
              <a:gd name="T52" fmla="*/ 34 w 46"/>
              <a:gd name="T53" fmla="*/ 9 h 51"/>
              <a:gd name="T54" fmla="*/ 34 w 46"/>
              <a:gd name="T55" fmla="*/ 7 h 51"/>
              <a:gd name="T56" fmla="*/ 32 w 46"/>
              <a:gd name="T57" fmla="*/ 5 h 51"/>
              <a:gd name="T58" fmla="*/ 28 w 46"/>
              <a:gd name="T59" fmla="*/ 3 h 51"/>
              <a:gd name="T60" fmla="*/ 25 w 46"/>
              <a:gd name="T61" fmla="*/ 1 h 51"/>
              <a:gd name="T62" fmla="*/ 23 w 46"/>
              <a:gd name="T63" fmla="*/ 2 h 51"/>
              <a:gd name="T64" fmla="*/ 23 w 46"/>
              <a:gd name="T65" fmla="*/ 5 h 51"/>
              <a:gd name="T66" fmla="*/ 0 w 46"/>
              <a:gd name="T67" fmla="*/ 28 h 51"/>
              <a:gd name="T68" fmla="*/ 23 w 46"/>
              <a:gd name="T69" fmla="*/ 51 h 51"/>
              <a:gd name="T70" fmla="*/ 46 w 46"/>
              <a:gd name="T71" fmla="*/ 28 h 51"/>
              <a:gd name="T72" fmla="*/ 40 w 46"/>
              <a:gd name="T73" fmla="*/ 28 h 51"/>
              <a:gd name="T74" fmla="*/ 23 w 46"/>
              <a:gd name="T75" fmla="*/ 19 h 51"/>
              <a:gd name="T76" fmla="*/ 28 w 46"/>
              <a:gd name="T77" fmla="*/ 24 h 51"/>
              <a:gd name="T78" fmla="*/ 23 w 46"/>
              <a:gd name="T79" fmla="*/ 29 h 51"/>
              <a:gd name="T80" fmla="*/ 17 w 46"/>
              <a:gd name="T81" fmla="*/ 24 h 51"/>
              <a:gd name="T82" fmla="*/ 23 w 46"/>
              <a:gd name="T83" fmla="*/ 19 h 51"/>
              <a:gd name="T84" fmla="*/ 30 w 46"/>
              <a:gd name="T85" fmla="*/ 37 h 51"/>
              <a:gd name="T86" fmla="*/ 30 w 46"/>
              <a:gd name="T87" fmla="*/ 37 h 51"/>
              <a:gd name="T88" fmla="*/ 30 w 46"/>
              <a:gd name="T89" fmla="*/ 37 h 51"/>
              <a:gd name="T90" fmla="*/ 30 w 46"/>
              <a:gd name="T91" fmla="*/ 44 h 51"/>
              <a:gd name="T92" fmla="*/ 30 w 46"/>
              <a:gd name="T93" fmla="*/ 44 h 51"/>
              <a:gd name="T94" fmla="*/ 29 w 46"/>
              <a:gd name="T95" fmla="*/ 37 h 51"/>
              <a:gd name="T96" fmla="*/ 30 w 46"/>
              <a:gd name="T97" fmla="*/ 37 h 51"/>
              <a:gd name="T98" fmla="*/ 15 w 46"/>
              <a:gd name="T99" fmla="*/ 37 h 51"/>
              <a:gd name="T100" fmla="*/ 15 w 46"/>
              <a:gd name="T101" fmla="*/ 37 h 51"/>
              <a:gd name="T102" fmla="*/ 15 w 46"/>
              <a:gd name="T103" fmla="*/ 44 h 51"/>
              <a:gd name="T104" fmla="*/ 14 w 46"/>
              <a:gd name="T105" fmla="*/ 44 h 51"/>
              <a:gd name="T106" fmla="*/ 14 w 46"/>
              <a:gd name="T107" fmla="*/ 37 h 51"/>
              <a:gd name="T108" fmla="*/ 15 w 46"/>
              <a:gd name="T109" fmla="*/ 3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6" h="51">
                <a:moveTo>
                  <a:pt x="40" y="28"/>
                </a:moveTo>
                <a:cubicBezTo>
                  <a:pt x="40" y="33"/>
                  <a:pt x="38" y="38"/>
                  <a:pt x="35" y="41"/>
                </a:cubicBezTo>
                <a:cubicBezTo>
                  <a:pt x="34" y="38"/>
                  <a:pt x="34" y="35"/>
                  <a:pt x="34" y="34"/>
                </a:cubicBezTo>
                <a:cubicBezTo>
                  <a:pt x="33" y="31"/>
                  <a:pt x="30" y="30"/>
                  <a:pt x="29" y="30"/>
                </a:cubicBezTo>
                <a:cubicBezTo>
                  <a:pt x="29" y="30"/>
                  <a:pt x="29" y="30"/>
                  <a:pt x="29" y="30"/>
                </a:cubicBezTo>
                <a:cubicBezTo>
                  <a:pt x="27" y="30"/>
                  <a:pt x="27" y="30"/>
                  <a:pt x="27" y="30"/>
                </a:cubicBezTo>
                <a:cubicBezTo>
                  <a:pt x="25" y="35"/>
                  <a:pt x="25" y="35"/>
                  <a:pt x="25" y="35"/>
                </a:cubicBezTo>
                <a:cubicBezTo>
                  <a:pt x="24" y="38"/>
                  <a:pt x="24" y="38"/>
                  <a:pt x="24" y="38"/>
                </a:cubicBezTo>
                <a:cubicBezTo>
                  <a:pt x="24" y="32"/>
                  <a:pt x="24" y="32"/>
                  <a:pt x="24" y="32"/>
                </a:cubicBezTo>
                <a:cubicBezTo>
                  <a:pt x="24" y="32"/>
                  <a:pt x="24" y="31"/>
                  <a:pt x="24" y="31"/>
                </a:cubicBezTo>
                <a:cubicBezTo>
                  <a:pt x="24" y="31"/>
                  <a:pt x="23" y="30"/>
                  <a:pt x="23" y="30"/>
                </a:cubicBezTo>
                <a:cubicBezTo>
                  <a:pt x="22" y="30"/>
                  <a:pt x="22" y="31"/>
                  <a:pt x="22" y="31"/>
                </a:cubicBezTo>
                <a:cubicBezTo>
                  <a:pt x="22" y="31"/>
                  <a:pt x="22" y="32"/>
                  <a:pt x="22" y="32"/>
                </a:cubicBezTo>
                <a:cubicBezTo>
                  <a:pt x="21" y="38"/>
                  <a:pt x="21" y="38"/>
                  <a:pt x="21" y="38"/>
                </a:cubicBezTo>
                <a:cubicBezTo>
                  <a:pt x="20" y="35"/>
                  <a:pt x="20" y="35"/>
                  <a:pt x="20" y="35"/>
                </a:cubicBezTo>
                <a:cubicBezTo>
                  <a:pt x="19" y="30"/>
                  <a:pt x="19" y="30"/>
                  <a:pt x="19" y="30"/>
                </a:cubicBezTo>
                <a:cubicBezTo>
                  <a:pt x="15" y="30"/>
                  <a:pt x="15" y="30"/>
                  <a:pt x="15" y="30"/>
                </a:cubicBezTo>
                <a:cubicBezTo>
                  <a:pt x="15" y="30"/>
                  <a:pt x="15" y="30"/>
                  <a:pt x="15" y="30"/>
                </a:cubicBezTo>
                <a:cubicBezTo>
                  <a:pt x="13" y="31"/>
                  <a:pt x="11" y="31"/>
                  <a:pt x="11" y="34"/>
                </a:cubicBezTo>
                <a:cubicBezTo>
                  <a:pt x="10" y="35"/>
                  <a:pt x="10" y="37"/>
                  <a:pt x="10" y="41"/>
                </a:cubicBezTo>
                <a:cubicBezTo>
                  <a:pt x="7" y="37"/>
                  <a:pt x="5" y="33"/>
                  <a:pt x="5" y="28"/>
                </a:cubicBezTo>
                <a:cubicBezTo>
                  <a:pt x="5" y="19"/>
                  <a:pt x="13" y="11"/>
                  <a:pt x="23" y="11"/>
                </a:cubicBezTo>
                <a:cubicBezTo>
                  <a:pt x="23" y="14"/>
                  <a:pt x="23" y="14"/>
                  <a:pt x="23" y="14"/>
                </a:cubicBezTo>
                <a:cubicBezTo>
                  <a:pt x="23" y="15"/>
                  <a:pt x="24" y="15"/>
                  <a:pt x="25" y="15"/>
                </a:cubicBezTo>
                <a:cubicBezTo>
                  <a:pt x="28" y="13"/>
                  <a:pt x="28" y="13"/>
                  <a:pt x="28" y="13"/>
                </a:cubicBezTo>
                <a:cubicBezTo>
                  <a:pt x="29" y="12"/>
                  <a:pt x="30" y="11"/>
                  <a:pt x="32" y="11"/>
                </a:cubicBezTo>
                <a:cubicBezTo>
                  <a:pt x="34" y="9"/>
                  <a:pt x="34" y="9"/>
                  <a:pt x="34" y="9"/>
                </a:cubicBezTo>
                <a:cubicBezTo>
                  <a:pt x="36" y="8"/>
                  <a:pt x="36" y="7"/>
                  <a:pt x="34" y="7"/>
                </a:cubicBezTo>
                <a:cubicBezTo>
                  <a:pt x="32" y="5"/>
                  <a:pt x="32" y="5"/>
                  <a:pt x="32" y="5"/>
                </a:cubicBezTo>
                <a:cubicBezTo>
                  <a:pt x="30" y="4"/>
                  <a:pt x="29" y="3"/>
                  <a:pt x="28" y="3"/>
                </a:cubicBezTo>
                <a:cubicBezTo>
                  <a:pt x="25" y="1"/>
                  <a:pt x="25" y="1"/>
                  <a:pt x="25" y="1"/>
                </a:cubicBezTo>
                <a:cubicBezTo>
                  <a:pt x="24" y="0"/>
                  <a:pt x="23" y="1"/>
                  <a:pt x="23" y="2"/>
                </a:cubicBezTo>
                <a:cubicBezTo>
                  <a:pt x="23" y="5"/>
                  <a:pt x="23" y="5"/>
                  <a:pt x="23" y="5"/>
                </a:cubicBezTo>
                <a:cubicBezTo>
                  <a:pt x="10" y="5"/>
                  <a:pt x="0" y="16"/>
                  <a:pt x="0" y="28"/>
                </a:cubicBezTo>
                <a:cubicBezTo>
                  <a:pt x="0" y="41"/>
                  <a:pt x="10" y="51"/>
                  <a:pt x="23" y="51"/>
                </a:cubicBezTo>
                <a:cubicBezTo>
                  <a:pt x="35" y="51"/>
                  <a:pt x="46" y="41"/>
                  <a:pt x="46" y="28"/>
                </a:cubicBezTo>
                <a:cubicBezTo>
                  <a:pt x="40" y="28"/>
                  <a:pt x="40" y="28"/>
                  <a:pt x="40" y="28"/>
                </a:cubicBezTo>
                <a:close/>
                <a:moveTo>
                  <a:pt x="23" y="19"/>
                </a:moveTo>
                <a:cubicBezTo>
                  <a:pt x="26" y="19"/>
                  <a:pt x="28" y="21"/>
                  <a:pt x="28" y="24"/>
                </a:cubicBezTo>
                <a:cubicBezTo>
                  <a:pt x="28" y="27"/>
                  <a:pt x="26" y="29"/>
                  <a:pt x="23" y="29"/>
                </a:cubicBezTo>
                <a:cubicBezTo>
                  <a:pt x="20" y="29"/>
                  <a:pt x="17" y="27"/>
                  <a:pt x="17" y="24"/>
                </a:cubicBezTo>
                <a:cubicBezTo>
                  <a:pt x="17" y="21"/>
                  <a:pt x="20" y="19"/>
                  <a:pt x="23" y="19"/>
                </a:cubicBezTo>
                <a:close/>
                <a:moveTo>
                  <a:pt x="30" y="37"/>
                </a:moveTo>
                <a:cubicBezTo>
                  <a:pt x="30" y="37"/>
                  <a:pt x="30" y="37"/>
                  <a:pt x="30" y="37"/>
                </a:cubicBezTo>
                <a:cubicBezTo>
                  <a:pt x="30" y="37"/>
                  <a:pt x="30" y="37"/>
                  <a:pt x="30" y="37"/>
                </a:cubicBezTo>
                <a:cubicBezTo>
                  <a:pt x="30" y="44"/>
                  <a:pt x="30" y="44"/>
                  <a:pt x="30" y="44"/>
                </a:cubicBezTo>
                <a:cubicBezTo>
                  <a:pt x="30" y="44"/>
                  <a:pt x="30" y="44"/>
                  <a:pt x="30" y="44"/>
                </a:cubicBezTo>
                <a:cubicBezTo>
                  <a:pt x="29" y="37"/>
                  <a:pt x="29" y="37"/>
                  <a:pt x="29" y="37"/>
                </a:cubicBezTo>
                <a:cubicBezTo>
                  <a:pt x="30" y="37"/>
                  <a:pt x="30" y="37"/>
                  <a:pt x="30" y="37"/>
                </a:cubicBezTo>
                <a:close/>
                <a:moveTo>
                  <a:pt x="15" y="37"/>
                </a:moveTo>
                <a:cubicBezTo>
                  <a:pt x="15" y="37"/>
                  <a:pt x="15" y="37"/>
                  <a:pt x="15" y="37"/>
                </a:cubicBezTo>
                <a:cubicBezTo>
                  <a:pt x="15" y="44"/>
                  <a:pt x="15" y="44"/>
                  <a:pt x="15" y="44"/>
                </a:cubicBezTo>
                <a:cubicBezTo>
                  <a:pt x="15" y="44"/>
                  <a:pt x="14" y="44"/>
                  <a:pt x="14" y="44"/>
                </a:cubicBezTo>
                <a:cubicBezTo>
                  <a:pt x="14" y="37"/>
                  <a:pt x="14" y="37"/>
                  <a:pt x="14" y="37"/>
                </a:cubicBezTo>
                <a:cubicBezTo>
                  <a:pt x="14" y="37"/>
                  <a:pt x="14" y="37"/>
                  <a:pt x="15" y="37"/>
                </a:cubicBezTo>
                <a:close/>
              </a:path>
            </a:pathLst>
          </a:custGeom>
          <a:solidFill>
            <a:schemeClr val="tx1">
              <a:lumMod val="95000"/>
              <a:lumOff val="5000"/>
            </a:schemeClr>
          </a:solidFill>
          <a:ln>
            <a:noFill/>
          </a:ln>
        </p:spPr>
        <p:txBody>
          <a:bodyPr vert="horz" wrap="square" lIns="72756" tIns="36378" rIns="72756" bIns="36378" numCol="1" anchor="t" anchorCtr="0" compatLnSpc="1"/>
          <a:lstStyle/>
          <a:p>
            <a:endParaRPr lang="zh-CN" altLang="en-US" dirty="0">
              <a:ea typeface="微软雅黑" panose="020B0503020204020204" pitchFamily="34" charset="-122"/>
            </a:endParaRPr>
          </a:p>
        </p:txBody>
      </p:sp>
      <p:sp>
        <p:nvSpPr>
          <p:cNvPr id="44" name="TextBox 43"/>
          <p:cNvSpPr txBox="1"/>
          <p:nvPr/>
        </p:nvSpPr>
        <p:spPr>
          <a:xfrm>
            <a:off x="1255603" y="3770882"/>
            <a:ext cx="1407791" cy="938880"/>
          </a:xfrm>
          <a:prstGeom prst="rect">
            <a:avLst/>
          </a:prstGeom>
          <a:noFill/>
        </p:spPr>
        <p:txBody>
          <a:bodyPr wrap="square" lIns="72756" tIns="36378" rIns="72756" bIns="36378" rtlCol="0">
            <a:spAutoFit/>
          </a:bodyPr>
          <a:lstStyle/>
          <a:p>
            <a:pPr algn="just"/>
            <a:r>
              <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rPr>
              <a:t>您的内容打在这里，或者通过复制您的文本后。您的内容打在这里，或者通过复制您的文本后。</a:t>
            </a:r>
            <a:endPar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5" name="TextBox 44"/>
          <p:cNvSpPr txBox="1"/>
          <p:nvPr/>
        </p:nvSpPr>
        <p:spPr>
          <a:xfrm>
            <a:off x="1514427" y="3495899"/>
            <a:ext cx="1411412" cy="219775"/>
          </a:xfrm>
          <a:prstGeom prst="rect">
            <a:avLst/>
          </a:prstGeom>
          <a:noFill/>
        </p:spPr>
        <p:txBody>
          <a:bodyPr wrap="square" lIns="72756" tIns="0" rIns="72756" bIns="0" rtlCol="0" anchor="t">
            <a:spAutoFit/>
          </a:bodyPr>
          <a:lstStyle/>
          <a:p>
            <a:pPr algn="r"/>
            <a:r>
              <a:rPr lang="zh-CN" altLang="en-US" sz="2100" baseline="-3000" dirty="0">
                <a:solidFill>
                  <a:srgbClr val="163A5A"/>
                </a:solidFill>
                <a:latin typeface="微软雅黑" panose="020B0503020204020204" pitchFamily="34" charset="-122"/>
                <a:ea typeface="微软雅黑" panose="020B0503020204020204" pitchFamily="34" charset="-122"/>
              </a:rPr>
              <a:t>添加标题</a:t>
            </a:r>
            <a:endParaRPr lang="zh-CN" altLang="en-US" sz="2100" baseline="-3000" dirty="0">
              <a:solidFill>
                <a:srgbClr val="163A5A"/>
              </a:solidFill>
              <a:latin typeface="微软雅黑" panose="020B0503020204020204" pitchFamily="34" charset="-122"/>
              <a:ea typeface="微软雅黑" panose="020B0503020204020204" pitchFamily="34" charset="-122"/>
            </a:endParaRPr>
          </a:p>
        </p:txBody>
      </p:sp>
      <p:sp>
        <p:nvSpPr>
          <p:cNvPr id="46" name="TextBox 45"/>
          <p:cNvSpPr txBox="1"/>
          <p:nvPr/>
        </p:nvSpPr>
        <p:spPr>
          <a:xfrm>
            <a:off x="3078859" y="3766044"/>
            <a:ext cx="1407791" cy="938880"/>
          </a:xfrm>
          <a:prstGeom prst="rect">
            <a:avLst/>
          </a:prstGeom>
          <a:noFill/>
        </p:spPr>
        <p:txBody>
          <a:bodyPr wrap="square" lIns="72756" tIns="36378" rIns="72756" bIns="36378" rtlCol="0">
            <a:spAutoFit/>
          </a:bodyPr>
          <a:lstStyle/>
          <a:p>
            <a:pPr algn="just"/>
            <a:r>
              <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rPr>
              <a:t>您的内容打在这里，或者通过复制您的文本后。您的内容打在这里，或者通过复制您的文本后。</a:t>
            </a:r>
            <a:endPar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7" name="TextBox 46"/>
          <p:cNvSpPr txBox="1"/>
          <p:nvPr/>
        </p:nvSpPr>
        <p:spPr>
          <a:xfrm>
            <a:off x="3251132" y="3495900"/>
            <a:ext cx="1411412" cy="219775"/>
          </a:xfrm>
          <a:prstGeom prst="rect">
            <a:avLst/>
          </a:prstGeom>
          <a:noFill/>
        </p:spPr>
        <p:txBody>
          <a:bodyPr wrap="square" lIns="72756" tIns="0" rIns="72756" bIns="0" rtlCol="0" anchor="t">
            <a:spAutoFit/>
          </a:bodyPr>
          <a:lstStyle/>
          <a:p>
            <a:r>
              <a:rPr lang="zh-CN" altLang="en-US" sz="2100" baseline="-3000" dirty="0">
                <a:solidFill>
                  <a:schemeClr val="tx1">
                    <a:lumMod val="85000"/>
                    <a:lumOff val="15000"/>
                  </a:schemeClr>
                </a:solidFill>
                <a:latin typeface="微软雅黑" panose="020B0503020204020204" pitchFamily="34" charset="-122"/>
                <a:ea typeface="微软雅黑" panose="020B0503020204020204" pitchFamily="34" charset="-122"/>
              </a:rPr>
              <a:t>添加标题</a:t>
            </a:r>
            <a:endParaRPr lang="zh-CN" altLang="en-US" sz="2100" baseline="-3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8" name="TextBox 47"/>
          <p:cNvSpPr txBox="1"/>
          <p:nvPr/>
        </p:nvSpPr>
        <p:spPr>
          <a:xfrm>
            <a:off x="4662544" y="3766044"/>
            <a:ext cx="1407791" cy="938880"/>
          </a:xfrm>
          <a:prstGeom prst="rect">
            <a:avLst/>
          </a:prstGeom>
          <a:noFill/>
        </p:spPr>
        <p:txBody>
          <a:bodyPr wrap="square" lIns="72756" tIns="36378" rIns="72756" bIns="36378" rtlCol="0">
            <a:spAutoFit/>
          </a:bodyPr>
          <a:lstStyle/>
          <a:p>
            <a:pPr algn="just"/>
            <a:r>
              <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rPr>
              <a:t>您的内容打在这里，或者通过复制您的文本后。您的内容打在这里，或者通过复制您的文本后。</a:t>
            </a:r>
            <a:endPar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9" name="TextBox 48"/>
          <p:cNvSpPr txBox="1"/>
          <p:nvPr/>
        </p:nvSpPr>
        <p:spPr>
          <a:xfrm>
            <a:off x="4829413" y="3549427"/>
            <a:ext cx="1411412" cy="219775"/>
          </a:xfrm>
          <a:prstGeom prst="rect">
            <a:avLst/>
          </a:prstGeom>
          <a:noFill/>
        </p:spPr>
        <p:txBody>
          <a:bodyPr wrap="square" lIns="72756" tIns="0" rIns="72756" bIns="0" rtlCol="0" anchor="t">
            <a:spAutoFit/>
          </a:bodyPr>
          <a:lstStyle/>
          <a:p>
            <a:pPr algn="r"/>
            <a:r>
              <a:rPr lang="zh-CN" altLang="en-US" sz="2100" baseline="-3000" dirty="0">
                <a:solidFill>
                  <a:srgbClr val="163A5A"/>
                </a:solidFill>
                <a:latin typeface="微软雅黑" panose="020B0503020204020204" pitchFamily="34" charset="-122"/>
                <a:ea typeface="微软雅黑" panose="020B0503020204020204" pitchFamily="34" charset="-122"/>
              </a:rPr>
              <a:t>添加标题</a:t>
            </a:r>
            <a:endParaRPr lang="zh-CN" altLang="en-US" sz="2100" baseline="-3000" dirty="0">
              <a:solidFill>
                <a:srgbClr val="163A5A"/>
              </a:solidFill>
              <a:latin typeface="微软雅黑" panose="020B0503020204020204" pitchFamily="34" charset="-122"/>
              <a:ea typeface="微软雅黑" panose="020B0503020204020204" pitchFamily="34" charset="-122"/>
            </a:endParaRPr>
          </a:p>
        </p:txBody>
      </p:sp>
      <p:sp>
        <p:nvSpPr>
          <p:cNvPr id="50" name="TextBox 49"/>
          <p:cNvSpPr txBox="1"/>
          <p:nvPr/>
        </p:nvSpPr>
        <p:spPr>
          <a:xfrm>
            <a:off x="6396111" y="3783982"/>
            <a:ext cx="1407791" cy="938880"/>
          </a:xfrm>
          <a:prstGeom prst="rect">
            <a:avLst/>
          </a:prstGeom>
          <a:noFill/>
        </p:spPr>
        <p:txBody>
          <a:bodyPr wrap="square" lIns="72756" tIns="36378" rIns="72756" bIns="36378" rtlCol="0">
            <a:spAutoFit/>
          </a:bodyPr>
          <a:lstStyle/>
          <a:p>
            <a:pPr algn="just"/>
            <a:r>
              <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rPr>
              <a:t>您的内容打在这里，或者通过复制您的文本后。您的内容打在这里，或者通过复制您的文本后。</a:t>
            </a:r>
            <a:endPar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51" name="TextBox 50"/>
          <p:cNvSpPr txBox="1"/>
          <p:nvPr/>
        </p:nvSpPr>
        <p:spPr>
          <a:xfrm>
            <a:off x="6544964" y="3495900"/>
            <a:ext cx="1411412" cy="219775"/>
          </a:xfrm>
          <a:prstGeom prst="rect">
            <a:avLst/>
          </a:prstGeom>
          <a:noFill/>
        </p:spPr>
        <p:txBody>
          <a:bodyPr wrap="square" lIns="72756" tIns="0" rIns="72756" bIns="0" rtlCol="0" anchor="t">
            <a:spAutoFit/>
          </a:bodyPr>
          <a:lstStyle/>
          <a:p>
            <a:r>
              <a:rPr lang="zh-CN" altLang="en-US" sz="2100" baseline="-3000" dirty="0">
                <a:solidFill>
                  <a:schemeClr val="tx1">
                    <a:lumMod val="85000"/>
                    <a:lumOff val="15000"/>
                  </a:schemeClr>
                </a:solidFill>
                <a:latin typeface="微软雅黑" panose="020B0503020204020204" pitchFamily="34" charset="-122"/>
                <a:ea typeface="微软雅黑" panose="020B0503020204020204" pitchFamily="34" charset="-122"/>
              </a:rPr>
              <a:t>添加标题</a:t>
            </a:r>
            <a:endParaRPr lang="zh-CN" altLang="en-US" sz="2100" baseline="-3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cxnSp>
        <p:nvCxnSpPr>
          <p:cNvPr id="64" name="直接连接符 63"/>
          <p:cNvCxnSpPr/>
          <p:nvPr/>
        </p:nvCxnSpPr>
        <p:spPr>
          <a:xfrm>
            <a:off x="515257"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5" name="椭圆 64"/>
          <p:cNvSpPr/>
          <p:nvPr/>
        </p:nvSpPr>
        <p:spPr>
          <a:xfrm>
            <a:off x="646880" y="242192"/>
            <a:ext cx="274777" cy="274777"/>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66" name="TextBox 65"/>
          <p:cNvSpPr txBox="1"/>
          <p:nvPr/>
        </p:nvSpPr>
        <p:spPr>
          <a:xfrm>
            <a:off x="908957" y="206330"/>
            <a:ext cx="2839239" cy="400110"/>
          </a:xfrm>
          <a:prstGeom prst="rect">
            <a:avLst/>
          </a:prstGeom>
          <a:noFill/>
        </p:spPr>
        <p:txBody>
          <a:bodyPr wrap="none" rtlCol="0">
            <a:spAutoFit/>
          </a:bodyPr>
          <a:lstStyle/>
          <a:p>
            <a:r>
              <a:rPr lang="zh-CN" altLang="en-US" sz="2000" spc="300" dirty="0" smtClean="0">
                <a:latin typeface="方正兰亭细黑_GBK" pitchFamily="2" charset="-122"/>
                <a:ea typeface="方正兰亭细黑_GBK" pitchFamily="2" charset="-122"/>
              </a:rPr>
              <a:t>本年度完成工作情况</a:t>
            </a:r>
            <a:endParaRPr lang="zh-CN" altLang="en-US" sz="2000" spc="300" dirty="0">
              <a:latin typeface="方正兰亭细黑_GBK" pitchFamily="2" charset="-122"/>
              <a:ea typeface="方正兰亭细黑_GBK" pitchFamily="2" charset="-122"/>
            </a:endParaRPr>
          </a:p>
        </p:txBody>
      </p:sp>
      <p:cxnSp>
        <p:nvCxnSpPr>
          <p:cNvPr id="67" name="直接连接符 66"/>
          <p:cNvCxnSpPr/>
          <p:nvPr/>
        </p:nvCxnSpPr>
        <p:spPr>
          <a:xfrm>
            <a:off x="3633008" y="271639"/>
            <a:ext cx="0" cy="2085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300"/>
                                        <p:tgtEl>
                                          <p:spTgt spid="6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Effect transition="in" filter="wipe(down)">
                                      <p:cBhvr>
                                        <p:cTn id="11" dur="300"/>
                                        <p:tgtEl>
                                          <p:spTgt spid="65"/>
                                        </p:tgtEl>
                                      </p:cBhvr>
                                    </p:animEffect>
                                  </p:childTnLst>
                                </p:cTn>
                              </p:par>
                            </p:childTnLst>
                          </p:cTn>
                        </p:par>
                        <p:par>
                          <p:cTn id="12" fill="hold">
                            <p:stCondLst>
                              <p:cond delay="1000"/>
                            </p:stCondLst>
                            <p:childTnLst>
                              <p:par>
                                <p:cTn id="13" presetID="12" presetClass="entr" presetSubtype="8" fill="hold" grpId="0" nodeType="afterEffect">
                                  <p:stCondLst>
                                    <p:cond delay="0"/>
                                  </p:stCondLst>
                                  <p:childTnLst>
                                    <p:set>
                                      <p:cBhvr>
                                        <p:cTn id="14" dur="1" fill="hold">
                                          <p:stCondLst>
                                            <p:cond delay="0"/>
                                          </p:stCondLst>
                                        </p:cTn>
                                        <p:tgtEl>
                                          <p:spTgt spid="66"/>
                                        </p:tgtEl>
                                        <p:attrNameLst>
                                          <p:attrName>style.visibility</p:attrName>
                                        </p:attrNameLst>
                                      </p:cBhvr>
                                      <p:to>
                                        <p:strVal val="visible"/>
                                      </p:to>
                                    </p:set>
                                    <p:anim calcmode="lin" valueType="num">
                                      <p:cBhvr additive="base">
                                        <p:cTn id="15" dur="500"/>
                                        <p:tgtEl>
                                          <p:spTgt spid="66"/>
                                        </p:tgtEl>
                                        <p:attrNameLst>
                                          <p:attrName>ppt_x</p:attrName>
                                        </p:attrNameLst>
                                      </p:cBhvr>
                                      <p:tavLst>
                                        <p:tav tm="0">
                                          <p:val>
                                            <p:strVal val="#ppt_x-#ppt_w*1.125000"/>
                                          </p:val>
                                        </p:tav>
                                        <p:tav tm="100000">
                                          <p:val>
                                            <p:strVal val="#ppt_x"/>
                                          </p:val>
                                        </p:tav>
                                      </p:tavLst>
                                    </p:anim>
                                    <p:animEffect transition="in" filter="wipe(right)">
                                      <p:cBhvr>
                                        <p:cTn id="16" dur="500"/>
                                        <p:tgtEl>
                                          <p:spTgt spid="66"/>
                                        </p:tgtEl>
                                      </p:cBhvr>
                                    </p:animEffect>
                                  </p:childTnLst>
                                </p:cTn>
                              </p:par>
                              <p:par>
                                <p:cTn id="17" presetID="12" presetClass="entr" presetSubtype="8" fill="hold" nodeType="withEffect">
                                  <p:stCondLst>
                                    <p:cond delay="0"/>
                                  </p:stCondLst>
                                  <p:childTnLst>
                                    <p:set>
                                      <p:cBhvr>
                                        <p:cTn id="18" dur="1" fill="hold">
                                          <p:stCondLst>
                                            <p:cond delay="0"/>
                                          </p:stCondLst>
                                        </p:cTn>
                                        <p:tgtEl>
                                          <p:spTgt spid="67"/>
                                        </p:tgtEl>
                                        <p:attrNameLst>
                                          <p:attrName>style.visibility</p:attrName>
                                        </p:attrNameLst>
                                      </p:cBhvr>
                                      <p:to>
                                        <p:strVal val="visible"/>
                                      </p:to>
                                    </p:set>
                                    <p:anim calcmode="lin" valueType="num">
                                      <p:cBhvr additive="base">
                                        <p:cTn id="19" dur="500"/>
                                        <p:tgtEl>
                                          <p:spTgt spid="67"/>
                                        </p:tgtEl>
                                        <p:attrNameLst>
                                          <p:attrName>ppt_x</p:attrName>
                                        </p:attrNameLst>
                                      </p:cBhvr>
                                      <p:tavLst>
                                        <p:tav tm="0">
                                          <p:val>
                                            <p:strVal val="#ppt_x-#ppt_w*1.125000"/>
                                          </p:val>
                                        </p:tav>
                                        <p:tav tm="100000">
                                          <p:val>
                                            <p:strVal val="#ppt_x"/>
                                          </p:val>
                                        </p:tav>
                                      </p:tavLst>
                                    </p:anim>
                                    <p:animEffect transition="in" filter="wipe(right)">
                                      <p:cBhvr>
                                        <p:cTn id="20" dur="500"/>
                                        <p:tgtEl>
                                          <p:spTgt spid="6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2"/>
                                        </p:tgtEl>
                                        <p:attrNameLst>
                                          <p:attrName>style.visibility</p:attrName>
                                        </p:attrNameLst>
                                      </p:cBhvr>
                                      <p:to>
                                        <p:strVal val="visible"/>
                                      </p:to>
                                    </p:set>
                                    <p:animEffect transition="in" filter="fade">
                                      <p:cBhvr>
                                        <p:cTn id="25" dur="500"/>
                                        <p:tgtEl>
                                          <p:spTgt spid="52"/>
                                        </p:tgtEl>
                                      </p:cBhvr>
                                    </p:animEffect>
                                  </p:childTnLst>
                                </p:cTn>
                              </p:par>
                              <p:par>
                                <p:cTn id="26" presetID="10" presetClass="entr" presetSubtype="0" fill="hold" nodeType="withEffect">
                                  <p:stCondLst>
                                    <p:cond delay="300"/>
                                  </p:stCondLst>
                                  <p:childTnLst>
                                    <p:set>
                                      <p:cBhvr>
                                        <p:cTn id="27" dur="1" fill="hold">
                                          <p:stCondLst>
                                            <p:cond delay="0"/>
                                          </p:stCondLst>
                                        </p:cTn>
                                        <p:tgtEl>
                                          <p:spTgt spid="55"/>
                                        </p:tgtEl>
                                        <p:attrNameLst>
                                          <p:attrName>style.visibility</p:attrName>
                                        </p:attrNameLst>
                                      </p:cBhvr>
                                      <p:to>
                                        <p:strVal val="visible"/>
                                      </p:to>
                                    </p:set>
                                    <p:animEffect transition="in" filter="fade">
                                      <p:cBhvr>
                                        <p:cTn id="28" dur="500"/>
                                        <p:tgtEl>
                                          <p:spTgt spid="55"/>
                                        </p:tgtEl>
                                      </p:cBhvr>
                                    </p:animEffect>
                                  </p:childTnLst>
                                </p:cTn>
                              </p:par>
                              <p:par>
                                <p:cTn id="29" presetID="10" presetClass="entr" presetSubtype="0" fill="hold" nodeType="withEffect">
                                  <p:stCondLst>
                                    <p:cond delay="600"/>
                                  </p:stCondLst>
                                  <p:childTnLst>
                                    <p:set>
                                      <p:cBhvr>
                                        <p:cTn id="30" dur="1" fill="hold">
                                          <p:stCondLst>
                                            <p:cond delay="0"/>
                                          </p:stCondLst>
                                        </p:cTn>
                                        <p:tgtEl>
                                          <p:spTgt spid="58"/>
                                        </p:tgtEl>
                                        <p:attrNameLst>
                                          <p:attrName>style.visibility</p:attrName>
                                        </p:attrNameLst>
                                      </p:cBhvr>
                                      <p:to>
                                        <p:strVal val="visible"/>
                                      </p:to>
                                    </p:set>
                                    <p:animEffect transition="in" filter="fade">
                                      <p:cBhvr>
                                        <p:cTn id="31" dur="500"/>
                                        <p:tgtEl>
                                          <p:spTgt spid="58"/>
                                        </p:tgtEl>
                                      </p:cBhvr>
                                    </p:animEffect>
                                  </p:childTnLst>
                                </p:cTn>
                              </p:par>
                              <p:par>
                                <p:cTn id="32" presetID="10" presetClass="entr" presetSubtype="0" fill="hold" nodeType="withEffect">
                                  <p:stCondLst>
                                    <p:cond delay="900"/>
                                  </p:stCondLst>
                                  <p:childTnLst>
                                    <p:set>
                                      <p:cBhvr>
                                        <p:cTn id="33" dur="1" fill="hold">
                                          <p:stCondLst>
                                            <p:cond delay="0"/>
                                          </p:stCondLst>
                                        </p:cTn>
                                        <p:tgtEl>
                                          <p:spTgt spid="61"/>
                                        </p:tgtEl>
                                        <p:attrNameLst>
                                          <p:attrName>style.visibility</p:attrName>
                                        </p:attrNameLst>
                                      </p:cBhvr>
                                      <p:to>
                                        <p:strVal val="visible"/>
                                      </p:to>
                                    </p:set>
                                    <p:animEffect transition="in" filter="fade">
                                      <p:cBhvr>
                                        <p:cTn id="34" dur="500"/>
                                        <p:tgtEl>
                                          <p:spTgt spid="61"/>
                                        </p:tgtEl>
                                      </p:cBhvr>
                                    </p:animEffect>
                                  </p:childTnLst>
                                </p:cTn>
                              </p:par>
                            </p:childTnLst>
                          </p:cTn>
                        </p:par>
                        <p:par>
                          <p:cTn id="35" fill="hold">
                            <p:stCondLst>
                              <p:cond delay="500"/>
                            </p:stCondLst>
                            <p:childTnLst>
                              <p:par>
                                <p:cTn id="36" presetID="45" presetClass="entr" presetSubtype="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Effect transition="in" filter="fade">
                                      <p:cBhvr>
                                        <p:cTn id="38" dur="500"/>
                                        <p:tgtEl>
                                          <p:spTgt spid="37"/>
                                        </p:tgtEl>
                                      </p:cBhvr>
                                    </p:animEffect>
                                    <p:anim calcmode="lin" valueType="num">
                                      <p:cBhvr>
                                        <p:cTn id="39" dur="500" fill="hold"/>
                                        <p:tgtEl>
                                          <p:spTgt spid="37"/>
                                        </p:tgtEl>
                                        <p:attrNameLst>
                                          <p:attrName>ppt_w</p:attrName>
                                        </p:attrNameLst>
                                      </p:cBhvr>
                                      <p:tavLst>
                                        <p:tav tm="0" fmla="#ppt_w*sin(2.5*pi*$)">
                                          <p:val>
                                            <p:fltVal val="0"/>
                                          </p:val>
                                        </p:tav>
                                        <p:tav tm="100000">
                                          <p:val>
                                            <p:fltVal val="1"/>
                                          </p:val>
                                        </p:tav>
                                      </p:tavLst>
                                    </p:anim>
                                    <p:anim calcmode="lin" valueType="num">
                                      <p:cBhvr>
                                        <p:cTn id="40" dur="500" fill="hold"/>
                                        <p:tgtEl>
                                          <p:spTgt spid="37"/>
                                        </p:tgtEl>
                                        <p:attrNameLst>
                                          <p:attrName>ppt_h</p:attrName>
                                        </p:attrNameLst>
                                      </p:cBhvr>
                                      <p:tavLst>
                                        <p:tav tm="0">
                                          <p:val>
                                            <p:strVal val="#ppt_h"/>
                                          </p:val>
                                        </p:tav>
                                        <p:tav tm="100000">
                                          <p:val>
                                            <p:strVal val="#ppt_h"/>
                                          </p:val>
                                        </p:tav>
                                      </p:tavLst>
                                    </p:anim>
                                  </p:childTnLst>
                                </p:cTn>
                              </p:par>
                            </p:childTnLst>
                          </p:cTn>
                        </p:par>
                        <p:par>
                          <p:cTn id="41" fill="hold">
                            <p:stCondLst>
                              <p:cond delay="1000"/>
                            </p:stCondLst>
                            <p:childTnLst>
                              <p:par>
                                <p:cTn id="42" presetID="47" presetClass="entr" presetSubtype="0" fill="hold" grpId="0" nodeType="after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par>
                                <p:cTn id="47" presetID="47" presetClass="entr" presetSubtype="0" fill="hold" grpId="0" nodeType="with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fade">
                                      <p:cBhvr>
                                        <p:cTn id="49" dur="1000"/>
                                        <p:tgtEl>
                                          <p:spTgt spid="44"/>
                                        </p:tgtEl>
                                      </p:cBhvr>
                                    </p:animEffect>
                                    <p:anim calcmode="lin" valueType="num">
                                      <p:cBhvr>
                                        <p:cTn id="50" dur="1000" fill="hold"/>
                                        <p:tgtEl>
                                          <p:spTgt spid="44"/>
                                        </p:tgtEl>
                                        <p:attrNameLst>
                                          <p:attrName>ppt_x</p:attrName>
                                        </p:attrNameLst>
                                      </p:cBhvr>
                                      <p:tavLst>
                                        <p:tav tm="0">
                                          <p:val>
                                            <p:strVal val="#ppt_x"/>
                                          </p:val>
                                        </p:tav>
                                        <p:tav tm="100000">
                                          <p:val>
                                            <p:strVal val="#ppt_x"/>
                                          </p:val>
                                        </p:tav>
                                      </p:tavLst>
                                    </p:anim>
                                    <p:anim calcmode="lin" valueType="num">
                                      <p:cBhvr>
                                        <p:cTn id="51" dur="1000" fill="hold"/>
                                        <p:tgtEl>
                                          <p:spTgt spid="44"/>
                                        </p:tgtEl>
                                        <p:attrNameLst>
                                          <p:attrName>ppt_y</p:attrName>
                                        </p:attrNameLst>
                                      </p:cBhvr>
                                      <p:tavLst>
                                        <p:tav tm="0">
                                          <p:val>
                                            <p:strVal val="#ppt_y-.1"/>
                                          </p:val>
                                        </p:tav>
                                        <p:tav tm="100000">
                                          <p:val>
                                            <p:strVal val="#ppt_y"/>
                                          </p:val>
                                        </p:tav>
                                      </p:tavLst>
                                    </p:anim>
                                  </p:childTnLst>
                                </p:cTn>
                              </p:par>
                              <p:par>
                                <p:cTn id="52" presetID="22" presetClass="entr" presetSubtype="4" fill="hold" grpId="0" nodeType="with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wipe(down)">
                                      <p:cBhvr>
                                        <p:cTn id="54" dur="500"/>
                                        <p:tgtEl>
                                          <p:spTgt spid="4"/>
                                        </p:tgtEl>
                                      </p:cBhvr>
                                    </p:animEffect>
                                  </p:childTnLst>
                                </p:cTn>
                              </p:par>
                              <p:par>
                                <p:cTn id="55" presetID="22" presetClass="entr" presetSubtype="4" fill="hold" grpId="0" nodeType="withEffect">
                                  <p:stCondLst>
                                    <p:cond delay="200"/>
                                  </p:stCondLst>
                                  <p:childTnLst>
                                    <p:set>
                                      <p:cBhvr>
                                        <p:cTn id="56" dur="1" fill="hold">
                                          <p:stCondLst>
                                            <p:cond delay="0"/>
                                          </p:stCondLst>
                                        </p:cTn>
                                        <p:tgtEl>
                                          <p:spTgt spid="6"/>
                                        </p:tgtEl>
                                        <p:attrNameLst>
                                          <p:attrName>style.visibility</p:attrName>
                                        </p:attrNameLst>
                                      </p:cBhvr>
                                      <p:to>
                                        <p:strVal val="visible"/>
                                      </p:to>
                                    </p:set>
                                    <p:animEffect transition="in" filter="wipe(down)">
                                      <p:cBhvr>
                                        <p:cTn id="57" dur="500"/>
                                        <p:tgtEl>
                                          <p:spTgt spid="6"/>
                                        </p:tgtEl>
                                      </p:cBhvr>
                                    </p:animEffect>
                                  </p:childTnLst>
                                </p:cTn>
                              </p:par>
                              <p:par>
                                <p:cTn id="58" presetID="22" presetClass="entr" presetSubtype="4" fill="hold" grpId="0" nodeType="withEffect">
                                  <p:stCondLst>
                                    <p:cond delay="400"/>
                                  </p:stCondLst>
                                  <p:childTnLst>
                                    <p:set>
                                      <p:cBhvr>
                                        <p:cTn id="59" dur="1" fill="hold">
                                          <p:stCondLst>
                                            <p:cond delay="0"/>
                                          </p:stCondLst>
                                        </p:cTn>
                                        <p:tgtEl>
                                          <p:spTgt spid="7"/>
                                        </p:tgtEl>
                                        <p:attrNameLst>
                                          <p:attrName>style.visibility</p:attrName>
                                        </p:attrNameLst>
                                      </p:cBhvr>
                                      <p:to>
                                        <p:strVal val="visible"/>
                                      </p:to>
                                    </p:set>
                                    <p:animEffect transition="in" filter="wipe(down)">
                                      <p:cBhvr>
                                        <p:cTn id="60" dur="500"/>
                                        <p:tgtEl>
                                          <p:spTgt spid="7"/>
                                        </p:tgtEl>
                                      </p:cBhvr>
                                    </p:animEffect>
                                  </p:childTnLst>
                                </p:cTn>
                              </p:par>
                              <p:par>
                                <p:cTn id="61" presetID="22" presetClass="entr" presetSubtype="4" fill="hold" grpId="0" nodeType="withEffect">
                                  <p:stCondLst>
                                    <p:cond delay="600"/>
                                  </p:stCondLst>
                                  <p:childTnLst>
                                    <p:set>
                                      <p:cBhvr>
                                        <p:cTn id="62" dur="1" fill="hold">
                                          <p:stCondLst>
                                            <p:cond delay="0"/>
                                          </p:stCondLst>
                                        </p:cTn>
                                        <p:tgtEl>
                                          <p:spTgt spid="8"/>
                                        </p:tgtEl>
                                        <p:attrNameLst>
                                          <p:attrName>style.visibility</p:attrName>
                                        </p:attrNameLst>
                                      </p:cBhvr>
                                      <p:to>
                                        <p:strVal val="visible"/>
                                      </p:to>
                                    </p:set>
                                    <p:animEffect transition="in" filter="wipe(down)">
                                      <p:cBhvr>
                                        <p:cTn id="63" dur="500"/>
                                        <p:tgtEl>
                                          <p:spTgt spid="8"/>
                                        </p:tgtEl>
                                      </p:cBhvr>
                                    </p:animEffect>
                                  </p:childTnLst>
                                </p:cTn>
                              </p:par>
                            </p:childTnLst>
                          </p:cTn>
                        </p:par>
                        <p:par>
                          <p:cTn id="64" fill="hold">
                            <p:stCondLst>
                              <p:cond delay="2000"/>
                            </p:stCondLst>
                            <p:childTnLst>
                              <p:par>
                                <p:cTn id="65" presetID="22" presetClass="entr" presetSubtype="4" fill="hold" grpId="0"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wipe(down)">
                                      <p:cBhvr>
                                        <p:cTn id="67" dur="500"/>
                                        <p:tgtEl>
                                          <p:spTgt spid="5"/>
                                        </p:tgtEl>
                                      </p:cBhvr>
                                    </p:animEffect>
                                  </p:childTnLst>
                                </p:cTn>
                              </p:par>
                              <p:par>
                                <p:cTn id="68" presetID="22" presetClass="entr" presetSubtype="4" fill="hold" grpId="0" nodeType="withEffect">
                                  <p:stCondLst>
                                    <p:cond delay="0"/>
                                  </p:stCondLst>
                                  <p:childTnLst>
                                    <p:set>
                                      <p:cBhvr>
                                        <p:cTn id="69" dur="1" fill="hold">
                                          <p:stCondLst>
                                            <p:cond delay="0"/>
                                          </p:stCondLst>
                                        </p:cTn>
                                        <p:tgtEl>
                                          <p:spTgt spid="9"/>
                                        </p:tgtEl>
                                        <p:attrNameLst>
                                          <p:attrName>style.visibility</p:attrName>
                                        </p:attrNameLst>
                                      </p:cBhvr>
                                      <p:to>
                                        <p:strVal val="visible"/>
                                      </p:to>
                                    </p:set>
                                    <p:animEffect transition="in" filter="wipe(down)">
                                      <p:cBhvr>
                                        <p:cTn id="70" dur="500"/>
                                        <p:tgtEl>
                                          <p:spTgt spid="9"/>
                                        </p:tgtEl>
                                      </p:cBhvr>
                                    </p:animEffect>
                                  </p:childTnLst>
                                </p:cTn>
                              </p:par>
                              <p:par>
                                <p:cTn id="71" presetID="22" presetClass="entr" presetSubtype="4" fill="hold" grpId="0" nodeType="withEffect">
                                  <p:stCondLst>
                                    <p:cond delay="0"/>
                                  </p:stCondLst>
                                  <p:childTnLst>
                                    <p:set>
                                      <p:cBhvr>
                                        <p:cTn id="72" dur="1" fill="hold">
                                          <p:stCondLst>
                                            <p:cond delay="0"/>
                                          </p:stCondLst>
                                        </p:cTn>
                                        <p:tgtEl>
                                          <p:spTgt spid="10"/>
                                        </p:tgtEl>
                                        <p:attrNameLst>
                                          <p:attrName>style.visibility</p:attrName>
                                        </p:attrNameLst>
                                      </p:cBhvr>
                                      <p:to>
                                        <p:strVal val="visible"/>
                                      </p:to>
                                    </p:set>
                                    <p:animEffect transition="in" filter="wipe(down)">
                                      <p:cBhvr>
                                        <p:cTn id="73" dur="500"/>
                                        <p:tgtEl>
                                          <p:spTgt spid="10"/>
                                        </p:tgtEl>
                                      </p:cBhvr>
                                    </p:animEffect>
                                  </p:childTnLst>
                                </p:cTn>
                              </p:par>
                              <p:par>
                                <p:cTn id="74" presetID="22" presetClass="entr" presetSubtype="4" fill="hold" grpId="0" nodeType="withEffect">
                                  <p:stCondLst>
                                    <p:cond delay="0"/>
                                  </p:stCondLst>
                                  <p:childTnLst>
                                    <p:set>
                                      <p:cBhvr>
                                        <p:cTn id="75" dur="1" fill="hold">
                                          <p:stCondLst>
                                            <p:cond delay="0"/>
                                          </p:stCondLst>
                                        </p:cTn>
                                        <p:tgtEl>
                                          <p:spTgt spid="11"/>
                                        </p:tgtEl>
                                        <p:attrNameLst>
                                          <p:attrName>style.visibility</p:attrName>
                                        </p:attrNameLst>
                                      </p:cBhvr>
                                      <p:to>
                                        <p:strVal val="visible"/>
                                      </p:to>
                                    </p:set>
                                    <p:animEffect transition="in" filter="wipe(down)">
                                      <p:cBhvr>
                                        <p:cTn id="76" dur="500"/>
                                        <p:tgtEl>
                                          <p:spTgt spid="11"/>
                                        </p:tgtEl>
                                      </p:cBhvr>
                                    </p:animEffect>
                                  </p:childTnLst>
                                </p:cTn>
                              </p:par>
                              <p:par>
                                <p:cTn id="77" presetID="45" presetClass="entr" presetSubtype="0" fill="hold" grpId="0" nodeType="with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fade">
                                      <p:cBhvr>
                                        <p:cTn id="79" dur="500"/>
                                        <p:tgtEl>
                                          <p:spTgt spid="42"/>
                                        </p:tgtEl>
                                      </p:cBhvr>
                                    </p:animEffect>
                                    <p:anim calcmode="lin" valueType="num">
                                      <p:cBhvr>
                                        <p:cTn id="80" dur="500" fill="hold"/>
                                        <p:tgtEl>
                                          <p:spTgt spid="42"/>
                                        </p:tgtEl>
                                        <p:attrNameLst>
                                          <p:attrName>ppt_w</p:attrName>
                                        </p:attrNameLst>
                                      </p:cBhvr>
                                      <p:tavLst>
                                        <p:tav tm="0" fmla="#ppt_w*sin(2.5*pi*$)">
                                          <p:val>
                                            <p:fltVal val="0"/>
                                          </p:val>
                                        </p:tav>
                                        <p:tav tm="100000">
                                          <p:val>
                                            <p:fltVal val="1"/>
                                          </p:val>
                                        </p:tav>
                                      </p:tavLst>
                                    </p:anim>
                                    <p:anim calcmode="lin" valueType="num">
                                      <p:cBhvr>
                                        <p:cTn id="81" dur="500" fill="hold"/>
                                        <p:tgtEl>
                                          <p:spTgt spid="42"/>
                                        </p:tgtEl>
                                        <p:attrNameLst>
                                          <p:attrName>ppt_h</p:attrName>
                                        </p:attrNameLst>
                                      </p:cBhvr>
                                      <p:tavLst>
                                        <p:tav tm="0">
                                          <p:val>
                                            <p:strVal val="#ppt_h"/>
                                          </p:val>
                                        </p:tav>
                                        <p:tav tm="100000">
                                          <p:val>
                                            <p:strVal val="#ppt_h"/>
                                          </p:val>
                                        </p:tav>
                                      </p:tavLst>
                                    </p:anim>
                                  </p:childTnLst>
                                </p:cTn>
                              </p:par>
                            </p:childTnLst>
                          </p:cTn>
                        </p:par>
                        <p:par>
                          <p:cTn id="82" fill="hold">
                            <p:stCondLst>
                              <p:cond delay="2500"/>
                            </p:stCondLst>
                            <p:childTnLst>
                              <p:par>
                                <p:cTn id="83" presetID="47" presetClass="entr" presetSubtype="0" fill="hold" grpId="0" nodeType="afterEffect">
                                  <p:stCondLst>
                                    <p:cond delay="0"/>
                                  </p:stCondLst>
                                  <p:childTnLst>
                                    <p:set>
                                      <p:cBhvr>
                                        <p:cTn id="84" dur="1" fill="hold">
                                          <p:stCondLst>
                                            <p:cond delay="0"/>
                                          </p:stCondLst>
                                        </p:cTn>
                                        <p:tgtEl>
                                          <p:spTgt spid="47"/>
                                        </p:tgtEl>
                                        <p:attrNameLst>
                                          <p:attrName>style.visibility</p:attrName>
                                        </p:attrNameLst>
                                      </p:cBhvr>
                                      <p:to>
                                        <p:strVal val="visible"/>
                                      </p:to>
                                    </p:set>
                                    <p:animEffect transition="in" filter="fade">
                                      <p:cBhvr>
                                        <p:cTn id="85" dur="1000"/>
                                        <p:tgtEl>
                                          <p:spTgt spid="47"/>
                                        </p:tgtEl>
                                      </p:cBhvr>
                                    </p:animEffect>
                                    <p:anim calcmode="lin" valueType="num">
                                      <p:cBhvr>
                                        <p:cTn id="86" dur="1000" fill="hold"/>
                                        <p:tgtEl>
                                          <p:spTgt spid="47"/>
                                        </p:tgtEl>
                                        <p:attrNameLst>
                                          <p:attrName>ppt_x</p:attrName>
                                        </p:attrNameLst>
                                      </p:cBhvr>
                                      <p:tavLst>
                                        <p:tav tm="0">
                                          <p:val>
                                            <p:strVal val="#ppt_x"/>
                                          </p:val>
                                        </p:tav>
                                        <p:tav tm="100000">
                                          <p:val>
                                            <p:strVal val="#ppt_x"/>
                                          </p:val>
                                        </p:tav>
                                      </p:tavLst>
                                    </p:anim>
                                    <p:anim calcmode="lin" valueType="num">
                                      <p:cBhvr>
                                        <p:cTn id="87" dur="1000" fill="hold"/>
                                        <p:tgtEl>
                                          <p:spTgt spid="47"/>
                                        </p:tgtEl>
                                        <p:attrNameLst>
                                          <p:attrName>ppt_y</p:attrName>
                                        </p:attrNameLst>
                                      </p:cBhvr>
                                      <p:tavLst>
                                        <p:tav tm="0">
                                          <p:val>
                                            <p:strVal val="#ppt_y-.1"/>
                                          </p:val>
                                        </p:tav>
                                        <p:tav tm="100000">
                                          <p:val>
                                            <p:strVal val="#ppt_y"/>
                                          </p:val>
                                        </p:tav>
                                      </p:tavLst>
                                    </p:anim>
                                  </p:childTnLst>
                                </p:cTn>
                              </p:par>
                              <p:par>
                                <p:cTn id="88" presetID="47" presetClass="entr" presetSubtype="0" fill="hold" grpId="0" nodeType="withEffect">
                                  <p:stCondLst>
                                    <p:cond delay="0"/>
                                  </p:stCondLst>
                                  <p:childTnLst>
                                    <p:set>
                                      <p:cBhvr>
                                        <p:cTn id="89" dur="1" fill="hold">
                                          <p:stCondLst>
                                            <p:cond delay="0"/>
                                          </p:stCondLst>
                                        </p:cTn>
                                        <p:tgtEl>
                                          <p:spTgt spid="46"/>
                                        </p:tgtEl>
                                        <p:attrNameLst>
                                          <p:attrName>style.visibility</p:attrName>
                                        </p:attrNameLst>
                                      </p:cBhvr>
                                      <p:to>
                                        <p:strVal val="visible"/>
                                      </p:to>
                                    </p:set>
                                    <p:animEffect transition="in" filter="fade">
                                      <p:cBhvr>
                                        <p:cTn id="90" dur="1000"/>
                                        <p:tgtEl>
                                          <p:spTgt spid="46"/>
                                        </p:tgtEl>
                                      </p:cBhvr>
                                    </p:animEffect>
                                    <p:anim calcmode="lin" valueType="num">
                                      <p:cBhvr>
                                        <p:cTn id="91" dur="1000" fill="hold"/>
                                        <p:tgtEl>
                                          <p:spTgt spid="46"/>
                                        </p:tgtEl>
                                        <p:attrNameLst>
                                          <p:attrName>ppt_x</p:attrName>
                                        </p:attrNameLst>
                                      </p:cBhvr>
                                      <p:tavLst>
                                        <p:tav tm="0">
                                          <p:val>
                                            <p:strVal val="#ppt_x"/>
                                          </p:val>
                                        </p:tav>
                                        <p:tav tm="100000">
                                          <p:val>
                                            <p:strVal val="#ppt_x"/>
                                          </p:val>
                                        </p:tav>
                                      </p:tavLst>
                                    </p:anim>
                                    <p:anim calcmode="lin" valueType="num">
                                      <p:cBhvr>
                                        <p:cTn id="92" dur="1000" fill="hold"/>
                                        <p:tgtEl>
                                          <p:spTgt spid="46"/>
                                        </p:tgtEl>
                                        <p:attrNameLst>
                                          <p:attrName>ppt_y</p:attrName>
                                        </p:attrNameLst>
                                      </p:cBhvr>
                                      <p:tavLst>
                                        <p:tav tm="0">
                                          <p:val>
                                            <p:strVal val="#ppt_y-.1"/>
                                          </p:val>
                                        </p:tav>
                                        <p:tav tm="100000">
                                          <p:val>
                                            <p:strVal val="#ppt_y"/>
                                          </p:val>
                                        </p:tav>
                                      </p:tavLst>
                                    </p:anim>
                                  </p:childTnLst>
                                </p:cTn>
                              </p:par>
                              <p:par>
                                <p:cTn id="93" presetID="22" presetClass="entr" presetSubtype="4" fill="hold" grpId="0" nodeType="with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wipe(down)">
                                      <p:cBhvr>
                                        <p:cTn id="95" dur="500"/>
                                        <p:tgtEl>
                                          <p:spTgt spid="12"/>
                                        </p:tgtEl>
                                      </p:cBhvr>
                                    </p:animEffect>
                                  </p:childTnLst>
                                </p:cTn>
                              </p:par>
                              <p:par>
                                <p:cTn id="96" presetID="22" presetClass="entr" presetSubtype="4" fill="hold" grpId="0" nodeType="withEffect">
                                  <p:stCondLst>
                                    <p:cond delay="200"/>
                                  </p:stCondLst>
                                  <p:childTnLst>
                                    <p:set>
                                      <p:cBhvr>
                                        <p:cTn id="97" dur="1" fill="hold">
                                          <p:stCondLst>
                                            <p:cond delay="0"/>
                                          </p:stCondLst>
                                        </p:cTn>
                                        <p:tgtEl>
                                          <p:spTgt spid="13"/>
                                        </p:tgtEl>
                                        <p:attrNameLst>
                                          <p:attrName>style.visibility</p:attrName>
                                        </p:attrNameLst>
                                      </p:cBhvr>
                                      <p:to>
                                        <p:strVal val="visible"/>
                                      </p:to>
                                    </p:set>
                                    <p:animEffect transition="in" filter="wipe(down)">
                                      <p:cBhvr>
                                        <p:cTn id="98" dur="500"/>
                                        <p:tgtEl>
                                          <p:spTgt spid="13"/>
                                        </p:tgtEl>
                                      </p:cBhvr>
                                    </p:animEffect>
                                  </p:childTnLst>
                                </p:cTn>
                              </p:par>
                              <p:par>
                                <p:cTn id="99" presetID="22" presetClass="entr" presetSubtype="4" fill="hold" grpId="0" nodeType="withEffect">
                                  <p:stCondLst>
                                    <p:cond delay="400"/>
                                  </p:stCondLst>
                                  <p:childTnLst>
                                    <p:set>
                                      <p:cBhvr>
                                        <p:cTn id="100" dur="1" fill="hold">
                                          <p:stCondLst>
                                            <p:cond delay="0"/>
                                          </p:stCondLst>
                                        </p:cTn>
                                        <p:tgtEl>
                                          <p:spTgt spid="14"/>
                                        </p:tgtEl>
                                        <p:attrNameLst>
                                          <p:attrName>style.visibility</p:attrName>
                                        </p:attrNameLst>
                                      </p:cBhvr>
                                      <p:to>
                                        <p:strVal val="visible"/>
                                      </p:to>
                                    </p:set>
                                    <p:animEffect transition="in" filter="wipe(down)">
                                      <p:cBhvr>
                                        <p:cTn id="101" dur="500"/>
                                        <p:tgtEl>
                                          <p:spTgt spid="14"/>
                                        </p:tgtEl>
                                      </p:cBhvr>
                                    </p:animEffect>
                                  </p:childTnLst>
                                </p:cTn>
                              </p:par>
                              <p:par>
                                <p:cTn id="102" presetID="22" presetClass="entr" presetSubtype="4" fill="hold" grpId="0" nodeType="withEffect">
                                  <p:stCondLst>
                                    <p:cond delay="600"/>
                                  </p:stCondLst>
                                  <p:childTnLst>
                                    <p:set>
                                      <p:cBhvr>
                                        <p:cTn id="103" dur="1" fill="hold">
                                          <p:stCondLst>
                                            <p:cond delay="0"/>
                                          </p:stCondLst>
                                        </p:cTn>
                                        <p:tgtEl>
                                          <p:spTgt spid="15"/>
                                        </p:tgtEl>
                                        <p:attrNameLst>
                                          <p:attrName>style.visibility</p:attrName>
                                        </p:attrNameLst>
                                      </p:cBhvr>
                                      <p:to>
                                        <p:strVal val="visible"/>
                                      </p:to>
                                    </p:set>
                                    <p:animEffect transition="in" filter="wipe(down)">
                                      <p:cBhvr>
                                        <p:cTn id="104" dur="500"/>
                                        <p:tgtEl>
                                          <p:spTgt spid="15"/>
                                        </p:tgtEl>
                                      </p:cBhvr>
                                    </p:animEffect>
                                  </p:childTnLst>
                                </p:cTn>
                              </p:par>
                            </p:childTnLst>
                          </p:cTn>
                        </p:par>
                        <p:par>
                          <p:cTn id="105" fill="hold">
                            <p:stCondLst>
                              <p:cond delay="3500"/>
                            </p:stCondLst>
                            <p:childTnLst>
                              <p:par>
                                <p:cTn id="106" presetID="22" presetClass="entr" presetSubtype="4" fill="hold" grpId="0" nodeType="afterEffect">
                                  <p:stCondLst>
                                    <p:cond delay="0"/>
                                  </p:stCondLst>
                                  <p:childTnLst>
                                    <p:set>
                                      <p:cBhvr>
                                        <p:cTn id="107" dur="1" fill="hold">
                                          <p:stCondLst>
                                            <p:cond delay="0"/>
                                          </p:stCondLst>
                                        </p:cTn>
                                        <p:tgtEl>
                                          <p:spTgt spid="16"/>
                                        </p:tgtEl>
                                        <p:attrNameLst>
                                          <p:attrName>style.visibility</p:attrName>
                                        </p:attrNameLst>
                                      </p:cBhvr>
                                      <p:to>
                                        <p:strVal val="visible"/>
                                      </p:to>
                                    </p:set>
                                    <p:animEffect transition="in" filter="wipe(down)">
                                      <p:cBhvr>
                                        <p:cTn id="108" dur="500"/>
                                        <p:tgtEl>
                                          <p:spTgt spid="16"/>
                                        </p:tgtEl>
                                      </p:cBhvr>
                                    </p:animEffect>
                                  </p:childTnLst>
                                </p:cTn>
                              </p:par>
                              <p:par>
                                <p:cTn id="109" presetID="22" presetClass="entr" presetSubtype="4" fill="hold" grpId="0" nodeType="withEffect">
                                  <p:stCondLst>
                                    <p:cond delay="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par>
                                <p:cTn id="112" presetID="22" presetClass="entr" presetSubtype="4" fill="hold" grpId="0" nodeType="withEffect">
                                  <p:stCondLst>
                                    <p:cond delay="0"/>
                                  </p:stCondLst>
                                  <p:childTnLst>
                                    <p:set>
                                      <p:cBhvr>
                                        <p:cTn id="113" dur="1" fill="hold">
                                          <p:stCondLst>
                                            <p:cond delay="0"/>
                                          </p:stCondLst>
                                        </p:cTn>
                                        <p:tgtEl>
                                          <p:spTgt spid="18"/>
                                        </p:tgtEl>
                                        <p:attrNameLst>
                                          <p:attrName>style.visibility</p:attrName>
                                        </p:attrNameLst>
                                      </p:cBhvr>
                                      <p:to>
                                        <p:strVal val="visible"/>
                                      </p:to>
                                    </p:set>
                                    <p:animEffect transition="in" filter="wipe(down)">
                                      <p:cBhvr>
                                        <p:cTn id="114" dur="500"/>
                                        <p:tgtEl>
                                          <p:spTgt spid="18"/>
                                        </p:tgtEl>
                                      </p:cBhvr>
                                    </p:animEffect>
                                  </p:childTnLst>
                                </p:cTn>
                              </p:par>
                              <p:par>
                                <p:cTn id="115" presetID="22" presetClass="entr" presetSubtype="4" fill="hold" grpId="0" nodeType="withEffect">
                                  <p:stCondLst>
                                    <p:cond delay="0"/>
                                  </p:stCondLst>
                                  <p:childTnLst>
                                    <p:set>
                                      <p:cBhvr>
                                        <p:cTn id="116" dur="1" fill="hold">
                                          <p:stCondLst>
                                            <p:cond delay="0"/>
                                          </p:stCondLst>
                                        </p:cTn>
                                        <p:tgtEl>
                                          <p:spTgt spid="19"/>
                                        </p:tgtEl>
                                        <p:attrNameLst>
                                          <p:attrName>style.visibility</p:attrName>
                                        </p:attrNameLst>
                                      </p:cBhvr>
                                      <p:to>
                                        <p:strVal val="visible"/>
                                      </p:to>
                                    </p:set>
                                    <p:animEffect transition="in" filter="wipe(down)">
                                      <p:cBhvr>
                                        <p:cTn id="117" dur="500"/>
                                        <p:tgtEl>
                                          <p:spTgt spid="19"/>
                                        </p:tgtEl>
                                      </p:cBhvr>
                                    </p:animEffect>
                                  </p:childTnLst>
                                </p:cTn>
                              </p:par>
                              <p:par>
                                <p:cTn id="118" presetID="45" presetClass="entr" presetSubtype="0" fill="hold" grpId="0" nodeType="withEffect">
                                  <p:stCondLst>
                                    <p:cond delay="0"/>
                                  </p:stCondLst>
                                  <p:childTnLst>
                                    <p:set>
                                      <p:cBhvr>
                                        <p:cTn id="119" dur="1" fill="hold">
                                          <p:stCondLst>
                                            <p:cond delay="0"/>
                                          </p:stCondLst>
                                        </p:cTn>
                                        <p:tgtEl>
                                          <p:spTgt spid="41"/>
                                        </p:tgtEl>
                                        <p:attrNameLst>
                                          <p:attrName>style.visibility</p:attrName>
                                        </p:attrNameLst>
                                      </p:cBhvr>
                                      <p:to>
                                        <p:strVal val="visible"/>
                                      </p:to>
                                    </p:set>
                                    <p:animEffect transition="in" filter="fade">
                                      <p:cBhvr>
                                        <p:cTn id="120" dur="500"/>
                                        <p:tgtEl>
                                          <p:spTgt spid="41"/>
                                        </p:tgtEl>
                                      </p:cBhvr>
                                    </p:animEffect>
                                    <p:anim calcmode="lin" valueType="num">
                                      <p:cBhvr>
                                        <p:cTn id="121" dur="500" fill="hold"/>
                                        <p:tgtEl>
                                          <p:spTgt spid="41"/>
                                        </p:tgtEl>
                                        <p:attrNameLst>
                                          <p:attrName>ppt_w</p:attrName>
                                        </p:attrNameLst>
                                      </p:cBhvr>
                                      <p:tavLst>
                                        <p:tav tm="0" fmla="#ppt_w*sin(2.5*pi*$)">
                                          <p:val>
                                            <p:fltVal val="0"/>
                                          </p:val>
                                        </p:tav>
                                        <p:tav tm="100000">
                                          <p:val>
                                            <p:fltVal val="1"/>
                                          </p:val>
                                        </p:tav>
                                      </p:tavLst>
                                    </p:anim>
                                    <p:anim calcmode="lin" valueType="num">
                                      <p:cBhvr>
                                        <p:cTn id="122" dur="500" fill="hold"/>
                                        <p:tgtEl>
                                          <p:spTgt spid="41"/>
                                        </p:tgtEl>
                                        <p:attrNameLst>
                                          <p:attrName>ppt_h</p:attrName>
                                        </p:attrNameLst>
                                      </p:cBhvr>
                                      <p:tavLst>
                                        <p:tav tm="0">
                                          <p:val>
                                            <p:strVal val="#ppt_h"/>
                                          </p:val>
                                        </p:tav>
                                        <p:tav tm="100000">
                                          <p:val>
                                            <p:strVal val="#ppt_h"/>
                                          </p:val>
                                        </p:tav>
                                      </p:tavLst>
                                    </p:anim>
                                  </p:childTnLst>
                                </p:cTn>
                              </p:par>
                            </p:childTnLst>
                          </p:cTn>
                        </p:par>
                        <p:par>
                          <p:cTn id="123" fill="hold">
                            <p:stCondLst>
                              <p:cond delay="4000"/>
                            </p:stCondLst>
                            <p:childTnLst>
                              <p:par>
                                <p:cTn id="124" presetID="47" presetClass="entr" presetSubtype="0" fill="hold" grpId="0" nodeType="afterEffect">
                                  <p:stCondLst>
                                    <p:cond delay="0"/>
                                  </p:stCondLst>
                                  <p:childTnLst>
                                    <p:set>
                                      <p:cBhvr>
                                        <p:cTn id="125" dur="1" fill="hold">
                                          <p:stCondLst>
                                            <p:cond delay="0"/>
                                          </p:stCondLst>
                                        </p:cTn>
                                        <p:tgtEl>
                                          <p:spTgt spid="49"/>
                                        </p:tgtEl>
                                        <p:attrNameLst>
                                          <p:attrName>style.visibility</p:attrName>
                                        </p:attrNameLst>
                                      </p:cBhvr>
                                      <p:to>
                                        <p:strVal val="visible"/>
                                      </p:to>
                                    </p:set>
                                    <p:animEffect transition="in" filter="fade">
                                      <p:cBhvr>
                                        <p:cTn id="126" dur="1000"/>
                                        <p:tgtEl>
                                          <p:spTgt spid="49"/>
                                        </p:tgtEl>
                                      </p:cBhvr>
                                    </p:animEffect>
                                    <p:anim calcmode="lin" valueType="num">
                                      <p:cBhvr>
                                        <p:cTn id="127" dur="1000" fill="hold"/>
                                        <p:tgtEl>
                                          <p:spTgt spid="49"/>
                                        </p:tgtEl>
                                        <p:attrNameLst>
                                          <p:attrName>ppt_x</p:attrName>
                                        </p:attrNameLst>
                                      </p:cBhvr>
                                      <p:tavLst>
                                        <p:tav tm="0">
                                          <p:val>
                                            <p:strVal val="#ppt_x"/>
                                          </p:val>
                                        </p:tav>
                                        <p:tav tm="100000">
                                          <p:val>
                                            <p:strVal val="#ppt_x"/>
                                          </p:val>
                                        </p:tav>
                                      </p:tavLst>
                                    </p:anim>
                                    <p:anim calcmode="lin" valueType="num">
                                      <p:cBhvr>
                                        <p:cTn id="128" dur="1000" fill="hold"/>
                                        <p:tgtEl>
                                          <p:spTgt spid="49"/>
                                        </p:tgtEl>
                                        <p:attrNameLst>
                                          <p:attrName>ppt_y</p:attrName>
                                        </p:attrNameLst>
                                      </p:cBhvr>
                                      <p:tavLst>
                                        <p:tav tm="0">
                                          <p:val>
                                            <p:strVal val="#ppt_y-.1"/>
                                          </p:val>
                                        </p:tav>
                                        <p:tav tm="100000">
                                          <p:val>
                                            <p:strVal val="#ppt_y"/>
                                          </p:val>
                                        </p:tav>
                                      </p:tavLst>
                                    </p:anim>
                                  </p:childTnLst>
                                </p:cTn>
                              </p:par>
                              <p:par>
                                <p:cTn id="129" presetID="47" presetClass="entr" presetSubtype="0" fill="hold" grpId="0" nodeType="with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fade">
                                      <p:cBhvr>
                                        <p:cTn id="131" dur="1000"/>
                                        <p:tgtEl>
                                          <p:spTgt spid="48"/>
                                        </p:tgtEl>
                                      </p:cBhvr>
                                    </p:animEffect>
                                    <p:anim calcmode="lin" valueType="num">
                                      <p:cBhvr>
                                        <p:cTn id="132" dur="1000" fill="hold"/>
                                        <p:tgtEl>
                                          <p:spTgt spid="48"/>
                                        </p:tgtEl>
                                        <p:attrNameLst>
                                          <p:attrName>ppt_x</p:attrName>
                                        </p:attrNameLst>
                                      </p:cBhvr>
                                      <p:tavLst>
                                        <p:tav tm="0">
                                          <p:val>
                                            <p:strVal val="#ppt_x"/>
                                          </p:val>
                                        </p:tav>
                                        <p:tav tm="100000">
                                          <p:val>
                                            <p:strVal val="#ppt_x"/>
                                          </p:val>
                                        </p:tav>
                                      </p:tavLst>
                                    </p:anim>
                                    <p:anim calcmode="lin" valueType="num">
                                      <p:cBhvr>
                                        <p:cTn id="133" dur="1000" fill="hold"/>
                                        <p:tgtEl>
                                          <p:spTgt spid="48"/>
                                        </p:tgtEl>
                                        <p:attrNameLst>
                                          <p:attrName>ppt_y</p:attrName>
                                        </p:attrNameLst>
                                      </p:cBhvr>
                                      <p:tavLst>
                                        <p:tav tm="0">
                                          <p:val>
                                            <p:strVal val="#ppt_y-.1"/>
                                          </p:val>
                                        </p:tav>
                                        <p:tav tm="100000">
                                          <p:val>
                                            <p:strVal val="#ppt_y"/>
                                          </p:val>
                                        </p:tav>
                                      </p:tavLst>
                                    </p:anim>
                                  </p:childTnLst>
                                </p:cTn>
                              </p:par>
                              <p:par>
                                <p:cTn id="134" presetID="22" presetClass="entr" presetSubtype="4" fill="hold" grpId="0" nodeType="withEffect">
                                  <p:stCondLst>
                                    <p:cond delay="0"/>
                                  </p:stCondLst>
                                  <p:childTnLst>
                                    <p:set>
                                      <p:cBhvr>
                                        <p:cTn id="135" dur="1" fill="hold">
                                          <p:stCondLst>
                                            <p:cond delay="0"/>
                                          </p:stCondLst>
                                        </p:cTn>
                                        <p:tgtEl>
                                          <p:spTgt spid="20"/>
                                        </p:tgtEl>
                                        <p:attrNameLst>
                                          <p:attrName>style.visibility</p:attrName>
                                        </p:attrNameLst>
                                      </p:cBhvr>
                                      <p:to>
                                        <p:strVal val="visible"/>
                                      </p:to>
                                    </p:set>
                                    <p:animEffect transition="in" filter="wipe(down)">
                                      <p:cBhvr>
                                        <p:cTn id="136" dur="500"/>
                                        <p:tgtEl>
                                          <p:spTgt spid="20"/>
                                        </p:tgtEl>
                                      </p:cBhvr>
                                    </p:animEffect>
                                  </p:childTnLst>
                                </p:cTn>
                              </p:par>
                              <p:par>
                                <p:cTn id="137" presetID="22" presetClass="entr" presetSubtype="4" fill="hold" grpId="0" nodeType="withEffect">
                                  <p:stCondLst>
                                    <p:cond delay="200"/>
                                  </p:stCondLst>
                                  <p:childTnLst>
                                    <p:set>
                                      <p:cBhvr>
                                        <p:cTn id="138" dur="1" fill="hold">
                                          <p:stCondLst>
                                            <p:cond delay="0"/>
                                          </p:stCondLst>
                                        </p:cTn>
                                        <p:tgtEl>
                                          <p:spTgt spid="21"/>
                                        </p:tgtEl>
                                        <p:attrNameLst>
                                          <p:attrName>style.visibility</p:attrName>
                                        </p:attrNameLst>
                                      </p:cBhvr>
                                      <p:to>
                                        <p:strVal val="visible"/>
                                      </p:to>
                                    </p:set>
                                    <p:animEffect transition="in" filter="wipe(down)">
                                      <p:cBhvr>
                                        <p:cTn id="139" dur="500"/>
                                        <p:tgtEl>
                                          <p:spTgt spid="21"/>
                                        </p:tgtEl>
                                      </p:cBhvr>
                                    </p:animEffect>
                                  </p:childTnLst>
                                </p:cTn>
                              </p:par>
                              <p:par>
                                <p:cTn id="140" presetID="22" presetClass="entr" presetSubtype="4" fill="hold" grpId="0" nodeType="withEffect">
                                  <p:stCondLst>
                                    <p:cond delay="400"/>
                                  </p:stCondLst>
                                  <p:childTnLst>
                                    <p:set>
                                      <p:cBhvr>
                                        <p:cTn id="141" dur="1" fill="hold">
                                          <p:stCondLst>
                                            <p:cond delay="0"/>
                                          </p:stCondLst>
                                        </p:cTn>
                                        <p:tgtEl>
                                          <p:spTgt spid="22"/>
                                        </p:tgtEl>
                                        <p:attrNameLst>
                                          <p:attrName>style.visibility</p:attrName>
                                        </p:attrNameLst>
                                      </p:cBhvr>
                                      <p:to>
                                        <p:strVal val="visible"/>
                                      </p:to>
                                    </p:set>
                                    <p:animEffect transition="in" filter="wipe(down)">
                                      <p:cBhvr>
                                        <p:cTn id="142" dur="500"/>
                                        <p:tgtEl>
                                          <p:spTgt spid="22"/>
                                        </p:tgtEl>
                                      </p:cBhvr>
                                    </p:animEffect>
                                  </p:childTnLst>
                                </p:cTn>
                              </p:par>
                              <p:par>
                                <p:cTn id="143" presetID="22" presetClass="entr" presetSubtype="4" fill="hold" grpId="0" nodeType="withEffect">
                                  <p:stCondLst>
                                    <p:cond delay="600"/>
                                  </p:stCondLst>
                                  <p:childTnLst>
                                    <p:set>
                                      <p:cBhvr>
                                        <p:cTn id="144" dur="1" fill="hold">
                                          <p:stCondLst>
                                            <p:cond delay="0"/>
                                          </p:stCondLst>
                                        </p:cTn>
                                        <p:tgtEl>
                                          <p:spTgt spid="23"/>
                                        </p:tgtEl>
                                        <p:attrNameLst>
                                          <p:attrName>style.visibility</p:attrName>
                                        </p:attrNameLst>
                                      </p:cBhvr>
                                      <p:to>
                                        <p:strVal val="visible"/>
                                      </p:to>
                                    </p:set>
                                    <p:animEffect transition="in" filter="wipe(down)">
                                      <p:cBhvr>
                                        <p:cTn id="145" dur="500"/>
                                        <p:tgtEl>
                                          <p:spTgt spid="23"/>
                                        </p:tgtEl>
                                      </p:cBhvr>
                                    </p:animEffect>
                                  </p:childTnLst>
                                </p:cTn>
                              </p:par>
                            </p:childTnLst>
                          </p:cTn>
                        </p:par>
                        <p:par>
                          <p:cTn id="146" fill="hold">
                            <p:stCondLst>
                              <p:cond delay="5000"/>
                            </p:stCondLst>
                            <p:childTnLst>
                              <p:par>
                                <p:cTn id="147" presetID="22" presetClass="entr" presetSubtype="4" fill="hold" grpId="0" nodeType="afterEffect">
                                  <p:stCondLst>
                                    <p:cond delay="0"/>
                                  </p:stCondLst>
                                  <p:childTnLst>
                                    <p:set>
                                      <p:cBhvr>
                                        <p:cTn id="148" dur="1" fill="hold">
                                          <p:stCondLst>
                                            <p:cond delay="0"/>
                                          </p:stCondLst>
                                        </p:cTn>
                                        <p:tgtEl>
                                          <p:spTgt spid="27"/>
                                        </p:tgtEl>
                                        <p:attrNameLst>
                                          <p:attrName>style.visibility</p:attrName>
                                        </p:attrNameLst>
                                      </p:cBhvr>
                                      <p:to>
                                        <p:strVal val="visible"/>
                                      </p:to>
                                    </p:set>
                                    <p:animEffect transition="in" filter="wipe(down)">
                                      <p:cBhvr>
                                        <p:cTn id="149" dur="500"/>
                                        <p:tgtEl>
                                          <p:spTgt spid="27"/>
                                        </p:tgtEl>
                                      </p:cBhvr>
                                    </p:animEffect>
                                  </p:childTnLst>
                                </p:cTn>
                              </p:par>
                              <p:par>
                                <p:cTn id="150" presetID="22" presetClass="entr" presetSubtype="4" fill="hold" grpId="0" nodeType="withEffect">
                                  <p:stCondLst>
                                    <p:cond delay="0"/>
                                  </p:stCondLst>
                                  <p:childTnLst>
                                    <p:set>
                                      <p:cBhvr>
                                        <p:cTn id="151" dur="1" fill="hold">
                                          <p:stCondLst>
                                            <p:cond delay="0"/>
                                          </p:stCondLst>
                                        </p:cTn>
                                        <p:tgtEl>
                                          <p:spTgt spid="26"/>
                                        </p:tgtEl>
                                        <p:attrNameLst>
                                          <p:attrName>style.visibility</p:attrName>
                                        </p:attrNameLst>
                                      </p:cBhvr>
                                      <p:to>
                                        <p:strVal val="visible"/>
                                      </p:to>
                                    </p:set>
                                    <p:animEffect transition="in" filter="wipe(down)">
                                      <p:cBhvr>
                                        <p:cTn id="152" dur="500"/>
                                        <p:tgtEl>
                                          <p:spTgt spid="2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25"/>
                                        </p:tgtEl>
                                        <p:attrNameLst>
                                          <p:attrName>style.visibility</p:attrName>
                                        </p:attrNameLst>
                                      </p:cBhvr>
                                      <p:to>
                                        <p:strVal val="visible"/>
                                      </p:to>
                                    </p:set>
                                    <p:animEffect transition="in" filter="wipe(down)">
                                      <p:cBhvr>
                                        <p:cTn id="155" dur="500"/>
                                        <p:tgtEl>
                                          <p:spTgt spid="25"/>
                                        </p:tgtEl>
                                      </p:cBhvr>
                                    </p:animEffect>
                                  </p:childTnLst>
                                </p:cTn>
                              </p:par>
                              <p:par>
                                <p:cTn id="156" presetID="22" presetClass="entr" presetSubtype="4" fill="hold" grpId="0" nodeType="withEffect">
                                  <p:stCondLst>
                                    <p:cond delay="0"/>
                                  </p:stCondLst>
                                  <p:childTnLst>
                                    <p:set>
                                      <p:cBhvr>
                                        <p:cTn id="157" dur="1" fill="hold">
                                          <p:stCondLst>
                                            <p:cond delay="0"/>
                                          </p:stCondLst>
                                        </p:cTn>
                                        <p:tgtEl>
                                          <p:spTgt spid="24"/>
                                        </p:tgtEl>
                                        <p:attrNameLst>
                                          <p:attrName>style.visibility</p:attrName>
                                        </p:attrNameLst>
                                      </p:cBhvr>
                                      <p:to>
                                        <p:strVal val="visible"/>
                                      </p:to>
                                    </p:set>
                                    <p:animEffect transition="in" filter="wipe(down)">
                                      <p:cBhvr>
                                        <p:cTn id="158" dur="500"/>
                                        <p:tgtEl>
                                          <p:spTgt spid="24"/>
                                        </p:tgtEl>
                                      </p:cBhvr>
                                    </p:animEffect>
                                  </p:childTnLst>
                                </p:cTn>
                              </p:par>
                              <p:par>
                                <p:cTn id="159" presetID="45" presetClass="entr" presetSubtype="0" fill="hold" grpId="0" nodeType="withEffect">
                                  <p:stCondLst>
                                    <p:cond delay="0"/>
                                  </p:stCondLst>
                                  <p:childTnLst>
                                    <p:set>
                                      <p:cBhvr>
                                        <p:cTn id="160" dur="1" fill="hold">
                                          <p:stCondLst>
                                            <p:cond delay="0"/>
                                          </p:stCondLst>
                                        </p:cTn>
                                        <p:tgtEl>
                                          <p:spTgt spid="43"/>
                                        </p:tgtEl>
                                        <p:attrNameLst>
                                          <p:attrName>style.visibility</p:attrName>
                                        </p:attrNameLst>
                                      </p:cBhvr>
                                      <p:to>
                                        <p:strVal val="visible"/>
                                      </p:to>
                                    </p:set>
                                    <p:animEffect transition="in" filter="fade">
                                      <p:cBhvr>
                                        <p:cTn id="161" dur="500"/>
                                        <p:tgtEl>
                                          <p:spTgt spid="43"/>
                                        </p:tgtEl>
                                      </p:cBhvr>
                                    </p:animEffect>
                                    <p:anim calcmode="lin" valueType="num">
                                      <p:cBhvr>
                                        <p:cTn id="162" dur="500" fill="hold"/>
                                        <p:tgtEl>
                                          <p:spTgt spid="43"/>
                                        </p:tgtEl>
                                        <p:attrNameLst>
                                          <p:attrName>ppt_w</p:attrName>
                                        </p:attrNameLst>
                                      </p:cBhvr>
                                      <p:tavLst>
                                        <p:tav tm="0" fmla="#ppt_w*sin(2.5*pi*$)">
                                          <p:val>
                                            <p:fltVal val="0"/>
                                          </p:val>
                                        </p:tav>
                                        <p:tav tm="100000">
                                          <p:val>
                                            <p:fltVal val="1"/>
                                          </p:val>
                                        </p:tav>
                                      </p:tavLst>
                                    </p:anim>
                                    <p:anim calcmode="lin" valueType="num">
                                      <p:cBhvr>
                                        <p:cTn id="163" dur="500" fill="hold"/>
                                        <p:tgtEl>
                                          <p:spTgt spid="43"/>
                                        </p:tgtEl>
                                        <p:attrNameLst>
                                          <p:attrName>ppt_h</p:attrName>
                                        </p:attrNameLst>
                                      </p:cBhvr>
                                      <p:tavLst>
                                        <p:tav tm="0">
                                          <p:val>
                                            <p:strVal val="#ppt_h"/>
                                          </p:val>
                                        </p:tav>
                                        <p:tav tm="100000">
                                          <p:val>
                                            <p:strVal val="#ppt_h"/>
                                          </p:val>
                                        </p:tav>
                                      </p:tavLst>
                                    </p:anim>
                                  </p:childTnLst>
                                </p:cTn>
                              </p:par>
                            </p:childTnLst>
                          </p:cTn>
                        </p:par>
                        <p:par>
                          <p:cTn id="164" fill="hold">
                            <p:stCondLst>
                              <p:cond delay="5500"/>
                            </p:stCondLst>
                            <p:childTnLst>
                              <p:par>
                                <p:cTn id="165" presetID="47" presetClass="entr" presetSubtype="0" fill="hold" grpId="0" nodeType="afterEffect">
                                  <p:stCondLst>
                                    <p:cond delay="0"/>
                                  </p:stCondLst>
                                  <p:childTnLst>
                                    <p:set>
                                      <p:cBhvr>
                                        <p:cTn id="166" dur="1" fill="hold">
                                          <p:stCondLst>
                                            <p:cond delay="0"/>
                                          </p:stCondLst>
                                        </p:cTn>
                                        <p:tgtEl>
                                          <p:spTgt spid="51"/>
                                        </p:tgtEl>
                                        <p:attrNameLst>
                                          <p:attrName>style.visibility</p:attrName>
                                        </p:attrNameLst>
                                      </p:cBhvr>
                                      <p:to>
                                        <p:strVal val="visible"/>
                                      </p:to>
                                    </p:set>
                                    <p:animEffect transition="in" filter="fade">
                                      <p:cBhvr>
                                        <p:cTn id="167" dur="1000"/>
                                        <p:tgtEl>
                                          <p:spTgt spid="51"/>
                                        </p:tgtEl>
                                      </p:cBhvr>
                                    </p:animEffect>
                                    <p:anim calcmode="lin" valueType="num">
                                      <p:cBhvr>
                                        <p:cTn id="168" dur="1000" fill="hold"/>
                                        <p:tgtEl>
                                          <p:spTgt spid="51"/>
                                        </p:tgtEl>
                                        <p:attrNameLst>
                                          <p:attrName>ppt_x</p:attrName>
                                        </p:attrNameLst>
                                      </p:cBhvr>
                                      <p:tavLst>
                                        <p:tav tm="0">
                                          <p:val>
                                            <p:strVal val="#ppt_x"/>
                                          </p:val>
                                        </p:tav>
                                        <p:tav tm="100000">
                                          <p:val>
                                            <p:strVal val="#ppt_x"/>
                                          </p:val>
                                        </p:tav>
                                      </p:tavLst>
                                    </p:anim>
                                    <p:anim calcmode="lin" valueType="num">
                                      <p:cBhvr>
                                        <p:cTn id="169" dur="1000" fill="hold"/>
                                        <p:tgtEl>
                                          <p:spTgt spid="51"/>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50"/>
                                        </p:tgtEl>
                                        <p:attrNameLst>
                                          <p:attrName>style.visibility</p:attrName>
                                        </p:attrNameLst>
                                      </p:cBhvr>
                                      <p:to>
                                        <p:strVal val="visible"/>
                                      </p:to>
                                    </p:set>
                                    <p:animEffect transition="in" filter="fade">
                                      <p:cBhvr>
                                        <p:cTn id="172" dur="1000"/>
                                        <p:tgtEl>
                                          <p:spTgt spid="50"/>
                                        </p:tgtEl>
                                      </p:cBhvr>
                                    </p:animEffect>
                                    <p:anim calcmode="lin" valueType="num">
                                      <p:cBhvr>
                                        <p:cTn id="173" dur="1000" fill="hold"/>
                                        <p:tgtEl>
                                          <p:spTgt spid="50"/>
                                        </p:tgtEl>
                                        <p:attrNameLst>
                                          <p:attrName>ppt_x</p:attrName>
                                        </p:attrNameLst>
                                      </p:cBhvr>
                                      <p:tavLst>
                                        <p:tav tm="0">
                                          <p:val>
                                            <p:strVal val="#ppt_x"/>
                                          </p:val>
                                        </p:tav>
                                        <p:tav tm="100000">
                                          <p:val>
                                            <p:strVal val="#ppt_x"/>
                                          </p:val>
                                        </p:tav>
                                      </p:tavLst>
                                    </p:anim>
                                    <p:anim calcmode="lin" valueType="num">
                                      <p:cBhvr>
                                        <p:cTn id="174" dur="1000" fill="hold"/>
                                        <p:tgtEl>
                                          <p:spTgt spid="50"/>
                                        </p:tgtEl>
                                        <p:attrNameLst>
                                          <p:attrName>ppt_y</p:attrName>
                                        </p:attrNameLst>
                                      </p:cBhvr>
                                      <p:tavLst>
                                        <p:tav tm="0">
                                          <p:val>
                                            <p:strVal val="#ppt_y-.1"/>
                                          </p:val>
                                        </p:tav>
                                        <p:tav tm="100000">
                                          <p:val>
                                            <p:strVal val="#ppt_y"/>
                                          </p:val>
                                        </p:tav>
                                      </p:tavLst>
                                    </p:anim>
                                  </p:childTnLst>
                                </p:cTn>
                              </p:par>
                              <p:par>
                                <p:cTn id="175" presetID="22" presetClass="entr" presetSubtype="4" fill="hold" grpId="0" nodeType="withEffect">
                                  <p:stCondLst>
                                    <p:cond delay="0"/>
                                  </p:stCondLst>
                                  <p:childTnLst>
                                    <p:set>
                                      <p:cBhvr>
                                        <p:cTn id="176" dur="1" fill="hold">
                                          <p:stCondLst>
                                            <p:cond delay="0"/>
                                          </p:stCondLst>
                                        </p:cTn>
                                        <p:tgtEl>
                                          <p:spTgt spid="28"/>
                                        </p:tgtEl>
                                        <p:attrNameLst>
                                          <p:attrName>style.visibility</p:attrName>
                                        </p:attrNameLst>
                                      </p:cBhvr>
                                      <p:to>
                                        <p:strVal val="visible"/>
                                      </p:to>
                                    </p:set>
                                    <p:animEffect transition="in" filter="wipe(down)">
                                      <p:cBhvr>
                                        <p:cTn id="177" dur="500"/>
                                        <p:tgtEl>
                                          <p:spTgt spid="28"/>
                                        </p:tgtEl>
                                      </p:cBhvr>
                                    </p:animEffect>
                                  </p:childTnLst>
                                </p:cTn>
                              </p:par>
                              <p:par>
                                <p:cTn id="178" presetID="22" presetClass="entr" presetSubtype="4" fill="hold" grpId="0" nodeType="withEffect">
                                  <p:stCondLst>
                                    <p:cond delay="200"/>
                                  </p:stCondLst>
                                  <p:childTnLst>
                                    <p:set>
                                      <p:cBhvr>
                                        <p:cTn id="179" dur="1" fill="hold">
                                          <p:stCondLst>
                                            <p:cond delay="0"/>
                                          </p:stCondLst>
                                        </p:cTn>
                                        <p:tgtEl>
                                          <p:spTgt spid="29"/>
                                        </p:tgtEl>
                                        <p:attrNameLst>
                                          <p:attrName>style.visibility</p:attrName>
                                        </p:attrNameLst>
                                      </p:cBhvr>
                                      <p:to>
                                        <p:strVal val="visible"/>
                                      </p:to>
                                    </p:set>
                                    <p:animEffect transition="in" filter="wipe(down)">
                                      <p:cBhvr>
                                        <p:cTn id="180" dur="500"/>
                                        <p:tgtEl>
                                          <p:spTgt spid="29"/>
                                        </p:tgtEl>
                                      </p:cBhvr>
                                    </p:animEffect>
                                  </p:childTnLst>
                                </p:cTn>
                              </p:par>
                              <p:par>
                                <p:cTn id="181" presetID="22" presetClass="entr" presetSubtype="4" fill="hold" grpId="0" nodeType="withEffect">
                                  <p:stCondLst>
                                    <p:cond delay="400"/>
                                  </p:stCondLst>
                                  <p:childTnLst>
                                    <p:set>
                                      <p:cBhvr>
                                        <p:cTn id="182" dur="1" fill="hold">
                                          <p:stCondLst>
                                            <p:cond delay="0"/>
                                          </p:stCondLst>
                                        </p:cTn>
                                        <p:tgtEl>
                                          <p:spTgt spid="30"/>
                                        </p:tgtEl>
                                        <p:attrNameLst>
                                          <p:attrName>style.visibility</p:attrName>
                                        </p:attrNameLst>
                                      </p:cBhvr>
                                      <p:to>
                                        <p:strVal val="visible"/>
                                      </p:to>
                                    </p:set>
                                    <p:animEffect transition="in" filter="wipe(down)">
                                      <p:cBhvr>
                                        <p:cTn id="183" dur="500"/>
                                        <p:tgtEl>
                                          <p:spTgt spid="30"/>
                                        </p:tgtEl>
                                      </p:cBhvr>
                                    </p:animEffect>
                                  </p:childTnLst>
                                </p:cTn>
                              </p:par>
                              <p:par>
                                <p:cTn id="184" presetID="22" presetClass="entr" presetSubtype="4" fill="hold" grpId="0" nodeType="withEffect">
                                  <p:stCondLst>
                                    <p:cond delay="600"/>
                                  </p:stCondLst>
                                  <p:childTnLst>
                                    <p:set>
                                      <p:cBhvr>
                                        <p:cTn id="185" dur="1" fill="hold">
                                          <p:stCondLst>
                                            <p:cond delay="0"/>
                                          </p:stCondLst>
                                        </p:cTn>
                                        <p:tgtEl>
                                          <p:spTgt spid="31"/>
                                        </p:tgtEl>
                                        <p:attrNameLst>
                                          <p:attrName>style.visibility</p:attrName>
                                        </p:attrNameLst>
                                      </p:cBhvr>
                                      <p:to>
                                        <p:strVal val="visible"/>
                                      </p:to>
                                    </p:set>
                                    <p:animEffect transition="in" filter="wipe(down)">
                                      <p:cBhvr>
                                        <p:cTn id="186" dur="500"/>
                                        <p:tgtEl>
                                          <p:spTgt spid="31"/>
                                        </p:tgtEl>
                                      </p:cBhvr>
                                    </p:animEffect>
                                  </p:childTnLst>
                                </p:cTn>
                              </p:par>
                            </p:childTnLst>
                          </p:cTn>
                        </p:par>
                        <p:par>
                          <p:cTn id="187" fill="hold">
                            <p:stCondLst>
                              <p:cond delay="6500"/>
                            </p:stCondLst>
                            <p:childTnLst>
                              <p:par>
                                <p:cTn id="188" presetID="22" presetClass="entr" presetSubtype="4" fill="hold" grpId="0" nodeType="afterEffect">
                                  <p:stCondLst>
                                    <p:cond delay="0"/>
                                  </p:stCondLst>
                                  <p:childTnLst>
                                    <p:set>
                                      <p:cBhvr>
                                        <p:cTn id="189" dur="1" fill="hold">
                                          <p:stCondLst>
                                            <p:cond delay="0"/>
                                          </p:stCondLst>
                                        </p:cTn>
                                        <p:tgtEl>
                                          <p:spTgt spid="35"/>
                                        </p:tgtEl>
                                        <p:attrNameLst>
                                          <p:attrName>style.visibility</p:attrName>
                                        </p:attrNameLst>
                                      </p:cBhvr>
                                      <p:to>
                                        <p:strVal val="visible"/>
                                      </p:to>
                                    </p:set>
                                    <p:animEffect transition="in" filter="wipe(down)">
                                      <p:cBhvr>
                                        <p:cTn id="190" dur="500"/>
                                        <p:tgtEl>
                                          <p:spTgt spid="35"/>
                                        </p:tgtEl>
                                      </p:cBhvr>
                                    </p:animEffect>
                                  </p:childTnLst>
                                </p:cTn>
                              </p:par>
                              <p:par>
                                <p:cTn id="191" presetID="22" presetClass="entr" presetSubtype="4" fill="hold" grpId="0" nodeType="withEffect">
                                  <p:stCondLst>
                                    <p:cond delay="0"/>
                                  </p:stCondLst>
                                  <p:childTnLst>
                                    <p:set>
                                      <p:cBhvr>
                                        <p:cTn id="192" dur="1" fill="hold">
                                          <p:stCondLst>
                                            <p:cond delay="0"/>
                                          </p:stCondLst>
                                        </p:cTn>
                                        <p:tgtEl>
                                          <p:spTgt spid="34"/>
                                        </p:tgtEl>
                                        <p:attrNameLst>
                                          <p:attrName>style.visibility</p:attrName>
                                        </p:attrNameLst>
                                      </p:cBhvr>
                                      <p:to>
                                        <p:strVal val="visible"/>
                                      </p:to>
                                    </p:set>
                                    <p:animEffect transition="in" filter="wipe(down)">
                                      <p:cBhvr>
                                        <p:cTn id="193" dur="500"/>
                                        <p:tgtEl>
                                          <p:spTgt spid="34"/>
                                        </p:tgtEl>
                                      </p:cBhvr>
                                    </p:animEffect>
                                  </p:childTnLst>
                                </p:cTn>
                              </p:par>
                              <p:par>
                                <p:cTn id="194" presetID="22" presetClass="entr" presetSubtype="4" fill="hold" grpId="0" nodeType="withEffect">
                                  <p:stCondLst>
                                    <p:cond delay="0"/>
                                  </p:stCondLst>
                                  <p:childTnLst>
                                    <p:set>
                                      <p:cBhvr>
                                        <p:cTn id="195" dur="1" fill="hold">
                                          <p:stCondLst>
                                            <p:cond delay="0"/>
                                          </p:stCondLst>
                                        </p:cTn>
                                        <p:tgtEl>
                                          <p:spTgt spid="33"/>
                                        </p:tgtEl>
                                        <p:attrNameLst>
                                          <p:attrName>style.visibility</p:attrName>
                                        </p:attrNameLst>
                                      </p:cBhvr>
                                      <p:to>
                                        <p:strVal val="visible"/>
                                      </p:to>
                                    </p:set>
                                    <p:animEffect transition="in" filter="wipe(down)">
                                      <p:cBhvr>
                                        <p:cTn id="196" dur="500"/>
                                        <p:tgtEl>
                                          <p:spTgt spid="33"/>
                                        </p:tgtEl>
                                      </p:cBhvr>
                                    </p:animEffect>
                                  </p:childTnLst>
                                </p:cTn>
                              </p:par>
                              <p:par>
                                <p:cTn id="197" presetID="22" presetClass="entr" presetSubtype="4" fill="hold" grpId="0" nodeType="withEffect">
                                  <p:stCondLst>
                                    <p:cond delay="0"/>
                                  </p:stCondLst>
                                  <p:childTnLst>
                                    <p:set>
                                      <p:cBhvr>
                                        <p:cTn id="198" dur="1" fill="hold">
                                          <p:stCondLst>
                                            <p:cond delay="0"/>
                                          </p:stCondLst>
                                        </p:cTn>
                                        <p:tgtEl>
                                          <p:spTgt spid="32"/>
                                        </p:tgtEl>
                                        <p:attrNameLst>
                                          <p:attrName>style.visibility</p:attrName>
                                        </p:attrNameLst>
                                      </p:cBhvr>
                                      <p:to>
                                        <p:strVal val="visible"/>
                                      </p:to>
                                    </p:set>
                                    <p:animEffect transition="in" filter="wipe(down)">
                                      <p:cBhvr>
                                        <p:cTn id="19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7" grpId="0" animBg="1"/>
      <p:bldP spid="41" grpId="0" animBg="1"/>
      <p:bldP spid="42" grpId="0" animBg="1"/>
      <p:bldP spid="43" grpId="0" animBg="1"/>
      <p:bldP spid="44" grpId="0"/>
      <p:bldP spid="45" grpId="0"/>
      <p:bldP spid="46" grpId="0"/>
      <p:bldP spid="47" grpId="0"/>
      <p:bldP spid="48" grpId="0"/>
      <p:bldP spid="49" grpId="0"/>
      <p:bldP spid="50" grpId="0"/>
      <p:bldP spid="51" grpId="0"/>
      <p:bldP spid="65" grpId="0" animBg="1"/>
      <p:bldP spid="6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圆角矩形 84"/>
          <p:cNvSpPr/>
          <p:nvPr/>
        </p:nvSpPr>
        <p:spPr>
          <a:xfrm>
            <a:off x="6630030" y="1688944"/>
            <a:ext cx="2152245" cy="2937879"/>
          </a:xfrm>
          <a:prstGeom prst="roundRect">
            <a:avLst>
              <a:gd name="adj" fmla="val 12535"/>
            </a:avLst>
          </a:prstGeom>
          <a:gradFill>
            <a:gsLst>
              <a:gs pos="92000">
                <a:srgbClr val="FAFCFB"/>
              </a:gs>
              <a:gs pos="15000">
                <a:srgbClr val="CDCED0"/>
              </a:gs>
            </a:gsLst>
            <a:lin ang="2700000" scaled="1"/>
          </a:gradFill>
          <a:ln w="22225">
            <a:gradFill>
              <a:gsLst>
                <a:gs pos="36000">
                  <a:srgbClr val="FCFCFC"/>
                </a:gs>
                <a:gs pos="71000">
                  <a:srgbClr val="FAFCFB"/>
                </a:gs>
              </a:gsLst>
              <a:lin ang="3000000" scaled="0"/>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ea typeface="微软雅黑" panose="020B0503020204020204" pitchFamily="34" charset="-122"/>
            </a:endParaRPr>
          </a:p>
        </p:txBody>
      </p:sp>
      <p:grpSp>
        <p:nvGrpSpPr>
          <p:cNvPr id="4" name="Group 66"/>
          <p:cNvGrpSpPr/>
          <p:nvPr/>
        </p:nvGrpSpPr>
        <p:grpSpPr bwMode="auto">
          <a:xfrm>
            <a:off x="395642" y="951945"/>
            <a:ext cx="4453516" cy="3745706"/>
            <a:chOff x="720" y="839"/>
            <a:chExt cx="3740" cy="3146"/>
          </a:xfrm>
          <a:solidFill>
            <a:srgbClr val="E8E8E6"/>
          </a:solidFill>
        </p:grpSpPr>
        <p:sp>
          <p:nvSpPr>
            <p:cNvPr id="5" name="Freeform 67"/>
            <p:cNvSpPr/>
            <p:nvPr/>
          </p:nvSpPr>
          <p:spPr bwMode="gray">
            <a:xfrm>
              <a:off x="720" y="1296"/>
              <a:ext cx="1495" cy="1136"/>
            </a:xfrm>
            <a:custGeom>
              <a:avLst/>
              <a:gdLst>
                <a:gd name="T0" fmla="*/ 3 w 2990"/>
                <a:gd name="T1" fmla="*/ 357 h 2273"/>
                <a:gd name="T2" fmla="*/ 23 w 2990"/>
                <a:gd name="T3" fmla="*/ 365 h 2273"/>
                <a:gd name="T4" fmla="*/ 29 w 2990"/>
                <a:gd name="T5" fmla="*/ 390 h 2273"/>
                <a:gd name="T6" fmla="*/ 28 w 2990"/>
                <a:gd name="T7" fmla="*/ 419 h 2273"/>
                <a:gd name="T8" fmla="*/ 18 w 2990"/>
                <a:gd name="T9" fmla="*/ 419 h 2273"/>
                <a:gd name="T10" fmla="*/ 0 w 2990"/>
                <a:gd name="T11" fmla="*/ 429 h 2273"/>
                <a:gd name="T12" fmla="*/ 31 w 2990"/>
                <a:gd name="T13" fmla="*/ 438 h 2273"/>
                <a:gd name="T14" fmla="*/ 47 w 2990"/>
                <a:gd name="T15" fmla="*/ 456 h 2273"/>
                <a:gd name="T16" fmla="*/ 49 w 2990"/>
                <a:gd name="T17" fmla="*/ 490 h 2273"/>
                <a:gd name="T18" fmla="*/ 71 w 2990"/>
                <a:gd name="T19" fmla="*/ 507 h 2273"/>
                <a:gd name="T20" fmla="*/ 109 w 2990"/>
                <a:gd name="T21" fmla="*/ 521 h 2273"/>
                <a:gd name="T22" fmla="*/ 152 w 2990"/>
                <a:gd name="T23" fmla="*/ 516 h 2273"/>
                <a:gd name="T24" fmla="*/ 185 w 2990"/>
                <a:gd name="T25" fmla="*/ 542 h 2273"/>
                <a:gd name="T26" fmla="*/ 259 w 2990"/>
                <a:gd name="T27" fmla="*/ 549 h 2273"/>
                <a:gd name="T28" fmla="*/ 414 w 2990"/>
                <a:gd name="T29" fmla="*/ 546 h 2273"/>
                <a:gd name="T30" fmla="*/ 539 w 2990"/>
                <a:gd name="T31" fmla="*/ 549 h 2273"/>
                <a:gd name="T32" fmla="*/ 585 w 2990"/>
                <a:gd name="T33" fmla="*/ 458 h 2273"/>
                <a:gd name="T34" fmla="*/ 714 w 2990"/>
                <a:gd name="T35" fmla="*/ 339 h 2273"/>
                <a:gd name="T36" fmla="*/ 743 w 2990"/>
                <a:gd name="T37" fmla="*/ 295 h 2273"/>
                <a:gd name="T38" fmla="*/ 727 w 2990"/>
                <a:gd name="T39" fmla="*/ 263 h 2273"/>
                <a:gd name="T40" fmla="*/ 716 w 2990"/>
                <a:gd name="T41" fmla="*/ 233 h 2273"/>
                <a:gd name="T42" fmla="*/ 678 w 2990"/>
                <a:gd name="T43" fmla="*/ 213 h 2273"/>
                <a:gd name="T44" fmla="*/ 631 w 2990"/>
                <a:gd name="T45" fmla="*/ 198 h 2273"/>
                <a:gd name="T46" fmla="*/ 592 w 2990"/>
                <a:gd name="T47" fmla="*/ 185 h 2273"/>
                <a:gd name="T48" fmla="*/ 578 w 2990"/>
                <a:gd name="T49" fmla="*/ 170 h 2273"/>
                <a:gd name="T50" fmla="*/ 594 w 2990"/>
                <a:gd name="T51" fmla="*/ 148 h 2273"/>
                <a:gd name="T52" fmla="*/ 598 w 2990"/>
                <a:gd name="T53" fmla="*/ 114 h 2273"/>
                <a:gd name="T54" fmla="*/ 580 w 2990"/>
                <a:gd name="T55" fmla="*/ 75 h 2273"/>
                <a:gd name="T56" fmla="*/ 562 w 2990"/>
                <a:gd name="T57" fmla="*/ 63 h 2273"/>
                <a:gd name="T58" fmla="*/ 540 w 2990"/>
                <a:gd name="T59" fmla="*/ 55 h 2273"/>
                <a:gd name="T60" fmla="*/ 520 w 2990"/>
                <a:gd name="T61" fmla="*/ 29 h 2273"/>
                <a:gd name="T62" fmla="*/ 517 w 2990"/>
                <a:gd name="T63" fmla="*/ 8 h 2273"/>
                <a:gd name="T64" fmla="*/ 492 w 2990"/>
                <a:gd name="T65" fmla="*/ 0 h 2273"/>
                <a:gd name="T66" fmla="*/ 479 w 2990"/>
                <a:gd name="T67" fmla="*/ 21 h 2273"/>
                <a:gd name="T68" fmla="*/ 449 w 2990"/>
                <a:gd name="T69" fmla="*/ 35 h 2273"/>
                <a:gd name="T70" fmla="*/ 438 w 2990"/>
                <a:gd name="T71" fmla="*/ 79 h 2273"/>
                <a:gd name="T72" fmla="*/ 411 w 2990"/>
                <a:gd name="T73" fmla="*/ 85 h 2273"/>
                <a:gd name="T74" fmla="*/ 384 w 2990"/>
                <a:gd name="T75" fmla="*/ 75 h 2273"/>
                <a:gd name="T76" fmla="*/ 363 w 2990"/>
                <a:gd name="T77" fmla="*/ 71 h 2273"/>
                <a:gd name="T78" fmla="*/ 334 w 2990"/>
                <a:gd name="T79" fmla="*/ 122 h 2273"/>
                <a:gd name="T80" fmla="*/ 344 w 2990"/>
                <a:gd name="T81" fmla="*/ 140 h 2273"/>
                <a:gd name="T82" fmla="*/ 322 w 2990"/>
                <a:gd name="T83" fmla="*/ 144 h 2273"/>
                <a:gd name="T84" fmla="*/ 295 w 2990"/>
                <a:gd name="T85" fmla="*/ 136 h 2273"/>
                <a:gd name="T86" fmla="*/ 257 w 2990"/>
                <a:gd name="T87" fmla="*/ 138 h 2273"/>
                <a:gd name="T88" fmla="*/ 266 w 2990"/>
                <a:gd name="T89" fmla="*/ 148 h 2273"/>
                <a:gd name="T90" fmla="*/ 262 w 2990"/>
                <a:gd name="T91" fmla="*/ 173 h 2273"/>
                <a:gd name="T92" fmla="*/ 263 w 2990"/>
                <a:gd name="T93" fmla="*/ 220 h 2273"/>
                <a:gd name="T94" fmla="*/ 241 w 2990"/>
                <a:gd name="T95" fmla="*/ 242 h 2273"/>
                <a:gd name="T96" fmla="*/ 230 w 2990"/>
                <a:gd name="T97" fmla="*/ 267 h 2273"/>
                <a:gd name="T98" fmla="*/ 177 w 2990"/>
                <a:gd name="T99" fmla="*/ 281 h 2273"/>
                <a:gd name="T100" fmla="*/ 147 w 2990"/>
                <a:gd name="T101" fmla="*/ 286 h 2273"/>
                <a:gd name="T102" fmla="*/ 114 w 2990"/>
                <a:gd name="T103" fmla="*/ 294 h 2273"/>
                <a:gd name="T104" fmla="*/ 80 w 2990"/>
                <a:gd name="T105" fmla="*/ 302 h 2273"/>
                <a:gd name="T106" fmla="*/ 80 w 2990"/>
                <a:gd name="T107" fmla="*/ 289 h 2273"/>
                <a:gd name="T108" fmla="*/ 55 w 2990"/>
                <a:gd name="T109" fmla="*/ 291 h 2273"/>
                <a:gd name="T110" fmla="*/ 29 w 2990"/>
                <a:gd name="T111" fmla="*/ 297 h 2273"/>
                <a:gd name="T112" fmla="*/ 10 w 2990"/>
                <a:gd name="T113" fmla="*/ 318 h 227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90"/>
                <a:gd name="T172" fmla="*/ 0 h 2273"/>
                <a:gd name="T173" fmla="*/ 2990 w 2990"/>
                <a:gd name="T174" fmla="*/ 2273 h 227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90" h="2273">
                  <a:moveTo>
                    <a:pt x="29" y="1289"/>
                  </a:moveTo>
                  <a:lnTo>
                    <a:pt x="4" y="1329"/>
                  </a:lnTo>
                  <a:lnTo>
                    <a:pt x="12" y="1378"/>
                  </a:lnTo>
                  <a:lnTo>
                    <a:pt x="12" y="1382"/>
                  </a:lnTo>
                  <a:lnTo>
                    <a:pt x="10" y="1395"/>
                  </a:lnTo>
                  <a:lnTo>
                    <a:pt x="10" y="1411"/>
                  </a:lnTo>
                  <a:lnTo>
                    <a:pt x="10" y="1429"/>
                  </a:lnTo>
                  <a:lnTo>
                    <a:pt x="14" y="1443"/>
                  </a:lnTo>
                  <a:lnTo>
                    <a:pt x="20" y="1451"/>
                  </a:lnTo>
                  <a:lnTo>
                    <a:pt x="31" y="1453"/>
                  </a:lnTo>
                  <a:lnTo>
                    <a:pt x="43" y="1451"/>
                  </a:lnTo>
                  <a:lnTo>
                    <a:pt x="55" y="1449"/>
                  </a:lnTo>
                  <a:lnTo>
                    <a:pt x="73" y="1451"/>
                  </a:lnTo>
                  <a:lnTo>
                    <a:pt x="94" y="1462"/>
                  </a:lnTo>
                  <a:lnTo>
                    <a:pt x="116" y="1480"/>
                  </a:lnTo>
                  <a:lnTo>
                    <a:pt x="132" y="1502"/>
                  </a:lnTo>
                  <a:lnTo>
                    <a:pt x="136" y="1514"/>
                  </a:lnTo>
                  <a:lnTo>
                    <a:pt x="132" y="1525"/>
                  </a:lnTo>
                  <a:lnTo>
                    <a:pt x="126" y="1537"/>
                  </a:lnTo>
                  <a:lnTo>
                    <a:pt x="120" y="1549"/>
                  </a:lnTo>
                  <a:lnTo>
                    <a:pt x="116" y="1561"/>
                  </a:lnTo>
                  <a:lnTo>
                    <a:pt x="116" y="1577"/>
                  </a:lnTo>
                  <a:lnTo>
                    <a:pt x="114" y="1596"/>
                  </a:lnTo>
                  <a:lnTo>
                    <a:pt x="110" y="1618"/>
                  </a:lnTo>
                  <a:lnTo>
                    <a:pt x="108" y="1640"/>
                  </a:lnTo>
                  <a:lnTo>
                    <a:pt x="108" y="1657"/>
                  </a:lnTo>
                  <a:lnTo>
                    <a:pt x="112" y="1669"/>
                  </a:lnTo>
                  <a:lnTo>
                    <a:pt x="114" y="1679"/>
                  </a:lnTo>
                  <a:lnTo>
                    <a:pt x="114" y="1691"/>
                  </a:lnTo>
                  <a:lnTo>
                    <a:pt x="106" y="1699"/>
                  </a:lnTo>
                  <a:lnTo>
                    <a:pt x="96" y="1703"/>
                  </a:lnTo>
                  <a:lnTo>
                    <a:pt x="89" y="1701"/>
                  </a:lnTo>
                  <a:lnTo>
                    <a:pt x="83" y="1695"/>
                  </a:lnTo>
                  <a:lnTo>
                    <a:pt x="77" y="1687"/>
                  </a:lnTo>
                  <a:lnTo>
                    <a:pt x="69" y="1679"/>
                  </a:lnTo>
                  <a:lnTo>
                    <a:pt x="63" y="1673"/>
                  </a:lnTo>
                  <a:lnTo>
                    <a:pt x="53" y="1675"/>
                  </a:lnTo>
                  <a:lnTo>
                    <a:pt x="41" y="1685"/>
                  </a:lnTo>
                  <a:lnTo>
                    <a:pt x="26" y="1699"/>
                  </a:lnTo>
                  <a:lnTo>
                    <a:pt x="12" y="1708"/>
                  </a:lnTo>
                  <a:lnTo>
                    <a:pt x="4" y="1712"/>
                  </a:lnTo>
                  <a:lnTo>
                    <a:pt x="0" y="1716"/>
                  </a:lnTo>
                  <a:lnTo>
                    <a:pt x="6" y="1720"/>
                  </a:lnTo>
                  <a:lnTo>
                    <a:pt x="20" y="1724"/>
                  </a:lnTo>
                  <a:lnTo>
                    <a:pt x="41" y="1728"/>
                  </a:lnTo>
                  <a:lnTo>
                    <a:pt x="65" y="1734"/>
                  </a:lnTo>
                  <a:lnTo>
                    <a:pt x="89" y="1740"/>
                  </a:lnTo>
                  <a:lnTo>
                    <a:pt x="110" y="1746"/>
                  </a:lnTo>
                  <a:lnTo>
                    <a:pt x="126" y="1754"/>
                  </a:lnTo>
                  <a:lnTo>
                    <a:pt x="136" y="1764"/>
                  </a:lnTo>
                  <a:lnTo>
                    <a:pt x="140" y="1771"/>
                  </a:lnTo>
                  <a:lnTo>
                    <a:pt x="150" y="1779"/>
                  </a:lnTo>
                  <a:lnTo>
                    <a:pt x="159" y="1785"/>
                  </a:lnTo>
                  <a:lnTo>
                    <a:pt x="169" y="1795"/>
                  </a:lnTo>
                  <a:lnTo>
                    <a:pt x="177" y="1807"/>
                  </a:lnTo>
                  <a:lnTo>
                    <a:pt x="185" y="1825"/>
                  </a:lnTo>
                  <a:lnTo>
                    <a:pt x="187" y="1848"/>
                  </a:lnTo>
                  <a:lnTo>
                    <a:pt x="185" y="1870"/>
                  </a:lnTo>
                  <a:lnTo>
                    <a:pt x="179" y="1888"/>
                  </a:lnTo>
                  <a:lnTo>
                    <a:pt x="175" y="1905"/>
                  </a:lnTo>
                  <a:lnTo>
                    <a:pt x="177" y="1921"/>
                  </a:lnTo>
                  <a:lnTo>
                    <a:pt x="185" y="1941"/>
                  </a:lnTo>
                  <a:lnTo>
                    <a:pt x="195" y="1960"/>
                  </a:lnTo>
                  <a:lnTo>
                    <a:pt x="207" y="1978"/>
                  </a:lnTo>
                  <a:lnTo>
                    <a:pt x="218" y="1986"/>
                  </a:lnTo>
                  <a:lnTo>
                    <a:pt x="232" y="1990"/>
                  </a:lnTo>
                  <a:lnTo>
                    <a:pt x="246" y="1994"/>
                  </a:lnTo>
                  <a:lnTo>
                    <a:pt x="260" y="2002"/>
                  </a:lnTo>
                  <a:lnTo>
                    <a:pt x="270" y="2014"/>
                  </a:lnTo>
                  <a:lnTo>
                    <a:pt x="281" y="2029"/>
                  </a:lnTo>
                  <a:lnTo>
                    <a:pt x="299" y="2045"/>
                  </a:lnTo>
                  <a:lnTo>
                    <a:pt x="327" y="2057"/>
                  </a:lnTo>
                  <a:lnTo>
                    <a:pt x="352" y="2067"/>
                  </a:lnTo>
                  <a:lnTo>
                    <a:pt x="378" y="2076"/>
                  </a:lnTo>
                  <a:lnTo>
                    <a:pt x="402" y="2082"/>
                  </a:lnTo>
                  <a:lnTo>
                    <a:pt x="421" y="2086"/>
                  </a:lnTo>
                  <a:lnTo>
                    <a:pt x="435" y="2084"/>
                  </a:lnTo>
                  <a:lnTo>
                    <a:pt x="457" y="2078"/>
                  </a:lnTo>
                  <a:lnTo>
                    <a:pt x="484" y="2073"/>
                  </a:lnTo>
                  <a:lnTo>
                    <a:pt x="514" y="2065"/>
                  </a:lnTo>
                  <a:lnTo>
                    <a:pt x="543" y="2059"/>
                  </a:lnTo>
                  <a:lnTo>
                    <a:pt x="569" y="2057"/>
                  </a:lnTo>
                  <a:lnTo>
                    <a:pt x="589" y="2057"/>
                  </a:lnTo>
                  <a:lnTo>
                    <a:pt x="608" y="2065"/>
                  </a:lnTo>
                  <a:lnTo>
                    <a:pt x="626" y="2078"/>
                  </a:lnTo>
                  <a:lnTo>
                    <a:pt x="642" y="2096"/>
                  </a:lnTo>
                  <a:lnTo>
                    <a:pt x="661" y="2116"/>
                  </a:lnTo>
                  <a:lnTo>
                    <a:pt x="687" y="2134"/>
                  </a:lnTo>
                  <a:lnTo>
                    <a:pt x="711" y="2149"/>
                  </a:lnTo>
                  <a:lnTo>
                    <a:pt x="726" y="2161"/>
                  </a:lnTo>
                  <a:lnTo>
                    <a:pt x="738" y="2171"/>
                  </a:lnTo>
                  <a:lnTo>
                    <a:pt x="742" y="2177"/>
                  </a:lnTo>
                  <a:lnTo>
                    <a:pt x="744" y="2179"/>
                  </a:lnTo>
                  <a:lnTo>
                    <a:pt x="856" y="2218"/>
                  </a:lnTo>
                  <a:lnTo>
                    <a:pt x="892" y="2242"/>
                  </a:lnTo>
                  <a:lnTo>
                    <a:pt x="949" y="2236"/>
                  </a:lnTo>
                  <a:lnTo>
                    <a:pt x="986" y="2191"/>
                  </a:lnTo>
                  <a:lnTo>
                    <a:pt x="1035" y="2199"/>
                  </a:lnTo>
                  <a:lnTo>
                    <a:pt x="1152" y="2222"/>
                  </a:lnTo>
                  <a:lnTo>
                    <a:pt x="1201" y="2261"/>
                  </a:lnTo>
                  <a:lnTo>
                    <a:pt x="1256" y="2273"/>
                  </a:lnTo>
                  <a:lnTo>
                    <a:pt x="1392" y="2236"/>
                  </a:lnTo>
                  <a:lnTo>
                    <a:pt x="1431" y="2260"/>
                  </a:lnTo>
                  <a:lnTo>
                    <a:pt x="1539" y="2189"/>
                  </a:lnTo>
                  <a:lnTo>
                    <a:pt x="1657" y="2187"/>
                  </a:lnTo>
                  <a:lnTo>
                    <a:pt x="1726" y="2155"/>
                  </a:lnTo>
                  <a:lnTo>
                    <a:pt x="1821" y="2167"/>
                  </a:lnTo>
                  <a:lnTo>
                    <a:pt x="1935" y="2242"/>
                  </a:lnTo>
                  <a:lnTo>
                    <a:pt x="2026" y="2230"/>
                  </a:lnTo>
                  <a:lnTo>
                    <a:pt x="2088" y="2265"/>
                  </a:lnTo>
                  <a:lnTo>
                    <a:pt x="2193" y="2230"/>
                  </a:lnTo>
                  <a:lnTo>
                    <a:pt x="2155" y="2197"/>
                  </a:lnTo>
                  <a:lnTo>
                    <a:pt x="2161" y="2147"/>
                  </a:lnTo>
                  <a:lnTo>
                    <a:pt x="2214" y="2128"/>
                  </a:lnTo>
                  <a:lnTo>
                    <a:pt x="2242" y="2063"/>
                  </a:lnTo>
                  <a:lnTo>
                    <a:pt x="2124" y="1970"/>
                  </a:lnTo>
                  <a:lnTo>
                    <a:pt x="2128" y="1890"/>
                  </a:lnTo>
                  <a:lnTo>
                    <a:pt x="2199" y="1850"/>
                  </a:lnTo>
                  <a:lnTo>
                    <a:pt x="2337" y="1834"/>
                  </a:lnTo>
                  <a:lnTo>
                    <a:pt x="2484" y="1797"/>
                  </a:lnTo>
                  <a:lnTo>
                    <a:pt x="2545" y="1764"/>
                  </a:lnTo>
                  <a:lnTo>
                    <a:pt x="2624" y="1777"/>
                  </a:lnTo>
                  <a:lnTo>
                    <a:pt x="2592" y="1514"/>
                  </a:lnTo>
                  <a:lnTo>
                    <a:pt x="2673" y="1466"/>
                  </a:lnTo>
                  <a:lnTo>
                    <a:pt x="2752" y="1388"/>
                  </a:lnTo>
                  <a:lnTo>
                    <a:pt x="2856" y="1356"/>
                  </a:lnTo>
                  <a:lnTo>
                    <a:pt x="2939" y="1329"/>
                  </a:lnTo>
                  <a:lnTo>
                    <a:pt x="2966" y="1299"/>
                  </a:lnTo>
                  <a:lnTo>
                    <a:pt x="2957" y="1258"/>
                  </a:lnTo>
                  <a:lnTo>
                    <a:pt x="2990" y="1207"/>
                  </a:lnTo>
                  <a:lnTo>
                    <a:pt x="2988" y="1205"/>
                  </a:lnTo>
                  <a:lnTo>
                    <a:pt x="2982" y="1195"/>
                  </a:lnTo>
                  <a:lnTo>
                    <a:pt x="2972" y="1183"/>
                  </a:lnTo>
                  <a:lnTo>
                    <a:pt x="2961" y="1167"/>
                  </a:lnTo>
                  <a:lnTo>
                    <a:pt x="2949" y="1149"/>
                  </a:lnTo>
                  <a:lnTo>
                    <a:pt x="2937" y="1134"/>
                  </a:lnTo>
                  <a:lnTo>
                    <a:pt x="2929" y="1116"/>
                  </a:lnTo>
                  <a:lnTo>
                    <a:pt x="2923" y="1102"/>
                  </a:lnTo>
                  <a:lnTo>
                    <a:pt x="2915" y="1079"/>
                  </a:lnTo>
                  <a:lnTo>
                    <a:pt x="2905" y="1053"/>
                  </a:lnTo>
                  <a:lnTo>
                    <a:pt x="2898" y="1025"/>
                  </a:lnTo>
                  <a:lnTo>
                    <a:pt x="2888" y="1000"/>
                  </a:lnTo>
                  <a:lnTo>
                    <a:pt x="2880" y="982"/>
                  </a:lnTo>
                  <a:lnTo>
                    <a:pt x="2872" y="957"/>
                  </a:lnTo>
                  <a:lnTo>
                    <a:pt x="2870" y="941"/>
                  </a:lnTo>
                  <a:lnTo>
                    <a:pt x="2870" y="935"/>
                  </a:lnTo>
                  <a:lnTo>
                    <a:pt x="2864" y="933"/>
                  </a:lnTo>
                  <a:lnTo>
                    <a:pt x="2850" y="933"/>
                  </a:lnTo>
                  <a:lnTo>
                    <a:pt x="2829" y="929"/>
                  </a:lnTo>
                  <a:lnTo>
                    <a:pt x="2805" y="923"/>
                  </a:lnTo>
                  <a:lnTo>
                    <a:pt x="2781" y="913"/>
                  </a:lnTo>
                  <a:lnTo>
                    <a:pt x="2760" y="898"/>
                  </a:lnTo>
                  <a:lnTo>
                    <a:pt x="2734" y="874"/>
                  </a:lnTo>
                  <a:lnTo>
                    <a:pt x="2709" y="854"/>
                  </a:lnTo>
                  <a:lnTo>
                    <a:pt x="2687" y="837"/>
                  </a:lnTo>
                  <a:lnTo>
                    <a:pt x="2665" y="819"/>
                  </a:lnTo>
                  <a:lnTo>
                    <a:pt x="2648" y="809"/>
                  </a:lnTo>
                  <a:lnTo>
                    <a:pt x="2622" y="803"/>
                  </a:lnTo>
                  <a:lnTo>
                    <a:pt x="2590" y="801"/>
                  </a:lnTo>
                  <a:lnTo>
                    <a:pt x="2557" y="797"/>
                  </a:lnTo>
                  <a:lnTo>
                    <a:pt x="2524" y="795"/>
                  </a:lnTo>
                  <a:lnTo>
                    <a:pt x="2494" y="789"/>
                  </a:lnTo>
                  <a:lnTo>
                    <a:pt x="2468" y="781"/>
                  </a:lnTo>
                  <a:lnTo>
                    <a:pt x="2443" y="770"/>
                  </a:lnTo>
                  <a:lnTo>
                    <a:pt x="2417" y="760"/>
                  </a:lnTo>
                  <a:lnTo>
                    <a:pt x="2396" y="752"/>
                  </a:lnTo>
                  <a:lnTo>
                    <a:pt x="2378" y="746"/>
                  </a:lnTo>
                  <a:lnTo>
                    <a:pt x="2366" y="742"/>
                  </a:lnTo>
                  <a:lnTo>
                    <a:pt x="2360" y="740"/>
                  </a:lnTo>
                  <a:lnTo>
                    <a:pt x="2356" y="738"/>
                  </a:lnTo>
                  <a:lnTo>
                    <a:pt x="2348" y="730"/>
                  </a:lnTo>
                  <a:lnTo>
                    <a:pt x="2337" y="720"/>
                  </a:lnTo>
                  <a:lnTo>
                    <a:pt x="2325" y="709"/>
                  </a:lnTo>
                  <a:lnTo>
                    <a:pt x="2315" y="695"/>
                  </a:lnTo>
                  <a:lnTo>
                    <a:pt x="2309" y="683"/>
                  </a:lnTo>
                  <a:lnTo>
                    <a:pt x="2311" y="669"/>
                  </a:lnTo>
                  <a:lnTo>
                    <a:pt x="2321" y="655"/>
                  </a:lnTo>
                  <a:lnTo>
                    <a:pt x="2333" y="646"/>
                  </a:lnTo>
                  <a:lnTo>
                    <a:pt x="2348" y="634"/>
                  </a:lnTo>
                  <a:lnTo>
                    <a:pt x="2360" y="622"/>
                  </a:lnTo>
                  <a:lnTo>
                    <a:pt x="2372" y="610"/>
                  </a:lnTo>
                  <a:lnTo>
                    <a:pt x="2376" y="592"/>
                  </a:lnTo>
                  <a:lnTo>
                    <a:pt x="2378" y="569"/>
                  </a:lnTo>
                  <a:lnTo>
                    <a:pt x="2378" y="547"/>
                  </a:lnTo>
                  <a:lnTo>
                    <a:pt x="2380" y="528"/>
                  </a:lnTo>
                  <a:lnTo>
                    <a:pt x="2390" y="506"/>
                  </a:lnTo>
                  <a:lnTo>
                    <a:pt x="2396" y="490"/>
                  </a:lnTo>
                  <a:lnTo>
                    <a:pt x="2396" y="474"/>
                  </a:lnTo>
                  <a:lnTo>
                    <a:pt x="2390" y="459"/>
                  </a:lnTo>
                  <a:lnTo>
                    <a:pt x="2382" y="445"/>
                  </a:lnTo>
                  <a:lnTo>
                    <a:pt x="2374" y="433"/>
                  </a:lnTo>
                  <a:lnTo>
                    <a:pt x="2358" y="407"/>
                  </a:lnTo>
                  <a:lnTo>
                    <a:pt x="2342" y="378"/>
                  </a:lnTo>
                  <a:lnTo>
                    <a:pt x="2335" y="344"/>
                  </a:lnTo>
                  <a:lnTo>
                    <a:pt x="2329" y="321"/>
                  </a:lnTo>
                  <a:lnTo>
                    <a:pt x="2319" y="303"/>
                  </a:lnTo>
                  <a:lnTo>
                    <a:pt x="2307" y="287"/>
                  </a:lnTo>
                  <a:lnTo>
                    <a:pt x="2295" y="276"/>
                  </a:lnTo>
                  <a:lnTo>
                    <a:pt x="2285" y="270"/>
                  </a:lnTo>
                  <a:lnTo>
                    <a:pt x="2276" y="266"/>
                  </a:lnTo>
                  <a:lnTo>
                    <a:pt x="2264" y="266"/>
                  </a:lnTo>
                  <a:lnTo>
                    <a:pt x="2256" y="262"/>
                  </a:lnTo>
                  <a:lnTo>
                    <a:pt x="2248" y="254"/>
                  </a:lnTo>
                  <a:lnTo>
                    <a:pt x="2238" y="248"/>
                  </a:lnTo>
                  <a:lnTo>
                    <a:pt x="2224" y="246"/>
                  </a:lnTo>
                  <a:lnTo>
                    <a:pt x="2209" y="248"/>
                  </a:lnTo>
                  <a:lnTo>
                    <a:pt x="2191" y="248"/>
                  </a:lnTo>
                  <a:lnTo>
                    <a:pt x="2177" y="246"/>
                  </a:lnTo>
                  <a:lnTo>
                    <a:pt x="2169" y="238"/>
                  </a:lnTo>
                  <a:lnTo>
                    <a:pt x="2159" y="221"/>
                  </a:lnTo>
                  <a:lnTo>
                    <a:pt x="2150" y="197"/>
                  </a:lnTo>
                  <a:lnTo>
                    <a:pt x="2136" y="173"/>
                  </a:lnTo>
                  <a:lnTo>
                    <a:pt x="2120" y="156"/>
                  </a:lnTo>
                  <a:lnTo>
                    <a:pt x="2106" y="144"/>
                  </a:lnTo>
                  <a:lnTo>
                    <a:pt x="2092" y="136"/>
                  </a:lnTo>
                  <a:lnTo>
                    <a:pt x="2083" y="128"/>
                  </a:lnTo>
                  <a:lnTo>
                    <a:pt x="2077" y="118"/>
                  </a:lnTo>
                  <a:lnTo>
                    <a:pt x="2075" y="104"/>
                  </a:lnTo>
                  <a:lnTo>
                    <a:pt x="2071" y="87"/>
                  </a:lnTo>
                  <a:lnTo>
                    <a:pt x="2061" y="73"/>
                  </a:lnTo>
                  <a:lnTo>
                    <a:pt x="2053" y="63"/>
                  </a:lnTo>
                  <a:lnTo>
                    <a:pt x="2051" y="53"/>
                  </a:lnTo>
                  <a:lnTo>
                    <a:pt x="2057" y="41"/>
                  </a:lnTo>
                  <a:lnTo>
                    <a:pt x="2065" y="32"/>
                  </a:lnTo>
                  <a:lnTo>
                    <a:pt x="2071" y="20"/>
                  </a:lnTo>
                  <a:lnTo>
                    <a:pt x="2073" y="14"/>
                  </a:lnTo>
                  <a:lnTo>
                    <a:pt x="2063" y="8"/>
                  </a:lnTo>
                  <a:lnTo>
                    <a:pt x="2045" y="4"/>
                  </a:lnTo>
                  <a:lnTo>
                    <a:pt x="2020" y="2"/>
                  </a:lnTo>
                  <a:lnTo>
                    <a:pt x="1994" y="0"/>
                  </a:lnTo>
                  <a:lnTo>
                    <a:pt x="1970" y="0"/>
                  </a:lnTo>
                  <a:lnTo>
                    <a:pt x="1955" y="6"/>
                  </a:lnTo>
                  <a:lnTo>
                    <a:pt x="1945" y="14"/>
                  </a:lnTo>
                  <a:lnTo>
                    <a:pt x="1941" y="30"/>
                  </a:lnTo>
                  <a:lnTo>
                    <a:pt x="1937" y="45"/>
                  </a:lnTo>
                  <a:lnTo>
                    <a:pt x="1933" y="61"/>
                  </a:lnTo>
                  <a:lnTo>
                    <a:pt x="1927" y="75"/>
                  </a:lnTo>
                  <a:lnTo>
                    <a:pt x="1915" y="85"/>
                  </a:lnTo>
                  <a:lnTo>
                    <a:pt x="1898" y="87"/>
                  </a:lnTo>
                  <a:lnTo>
                    <a:pt x="1878" y="91"/>
                  </a:lnTo>
                  <a:lnTo>
                    <a:pt x="1858" y="93"/>
                  </a:lnTo>
                  <a:lnTo>
                    <a:pt x="1840" y="95"/>
                  </a:lnTo>
                  <a:lnTo>
                    <a:pt x="1823" y="102"/>
                  </a:lnTo>
                  <a:lnTo>
                    <a:pt x="1809" y="116"/>
                  </a:lnTo>
                  <a:lnTo>
                    <a:pt x="1797" y="140"/>
                  </a:lnTo>
                  <a:lnTo>
                    <a:pt x="1785" y="169"/>
                  </a:lnTo>
                  <a:lnTo>
                    <a:pt x="1777" y="203"/>
                  </a:lnTo>
                  <a:lnTo>
                    <a:pt x="1774" y="236"/>
                  </a:lnTo>
                  <a:lnTo>
                    <a:pt x="1770" y="262"/>
                  </a:lnTo>
                  <a:lnTo>
                    <a:pt x="1768" y="283"/>
                  </a:lnTo>
                  <a:lnTo>
                    <a:pt x="1762" y="303"/>
                  </a:lnTo>
                  <a:lnTo>
                    <a:pt x="1754" y="319"/>
                  </a:lnTo>
                  <a:lnTo>
                    <a:pt x="1740" y="329"/>
                  </a:lnTo>
                  <a:lnTo>
                    <a:pt x="1722" y="337"/>
                  </a:lnTo>
                  <a:lnTo>
                    <a:pt x="1703" y="341"/>
                  </a:lnTo>
                  <a:lnTo>
                    <a:pt x="1685" y="346"/>
                  </a:lnTo>
                  <a:lnTo>
                    <a:pt x="1669" y="350"/>
                  </a:lnTo>
                  <a:lnTo>
                    <a:pt x="1655" y="348"/>
                  </a:lnTo>
                  <a:lnTo>
                    <a:pt x="1644" y="341"/>
                  </a:lnTo>
                  <a:lnTo>
                    <a:pt x="1634" y="333"/>
                  </a:lnTo>
                  <a:lnTo>
                    <a:pt x="1618" y="331"/>
                  </a:lnTo>
                  <a:lnTo>
                    <a:pt x="1600" y="331"/>
                  </a:lnTo>
                  <a:lnTo>
                    <a:pt x="1581" y="329"/>
                  </a:lnTo>
                  <a:lnTo>
                    <a:pt x="1563" y="325"/>
                  </a:lnTo>
                  <a:lnTo>
                    <a:pt x="1549" y="315"/>
                  </a:lnTo>
                  <a:lnTo>
                    <a:pt x="1537" y="303"/>
                  </a:lnTo>
                  <a:lnTo>
                    <a:pt x="1524" y="289"/>
                  </a:lnTo>
                  <a:lnTo>
                    <a:pt x="1508" y="276"/>
                  </a:lnTo>
                  <a:lnTo>
                    <a:pt x="1494" y="266"/>
                  </a:lnTo>
                  <a:lnTo>
                    <a:pt x="1480" y="260"/>
                  </a:lnTo>
                  <a:lnTo>
                    <a:pt x="1468" y="260"/>
                  </a:lnTo>
                  <a:lnTo>
                    <a:pt x="1461" y="268"/>
                  </a:lnTo>
                  <a:lnTo>
                    <a:pt x="1449" y="287"/>
                  </a:lnTo>
                  <a:lnTo>
                    <a:pt x="1435" y="311"/>
                  </a:lnTo>
                  <a:lnTo>
                    <a:pt x="1417" y="341"/>
                  </a:lnTo>
                  <a:lnTo>
                    <a:pt x="1400" y="372"/>
                  </a:lnTo>
                  <a:lnTo>
                    <a:pt x="1382" y="407"/>
                  </a:lnTo>
                  <a:lnTo>
                    <a:pt x="1366" y="439"/>
                  </a:lnTo>
                  <a:lnTo>
                    <a:pt x="1348" y="467"/>
                  </a:lnTo>
                  <a:lnTo>
                    <a:pt x="1335" y="488"/>
                  </a:lnTo>
                  <a:lnTo>
                    <a:pt x="1327" y="506"/>
                  </a:lnTo>
                  <a:lnTo>
                    <a:pt x="1327" y="522"/>
                  </a:lnTo>
                  <a:lnTo>
                    <a:pt x="1335" y="533"/>
                  </a:lnTo>
                  <a:lnTo>
                    <a:pt x="1344" y="541"/>
                  </a:lnTo>
                  <a:lnTo>
                    <a:pt x="1358" y="549"/>
                  </a:lnTo>
                  <a:lnTo>
                    <a:pt x="1370" y="555"/>
                  </a:lnTo>
                  <a:lnTo>
                    <a:pt x="1376" y="563"/>
                  </a:lnTo>
                  <a:lnTo>
                    <a:pt x="1374" y="569"/>
                  </a:lnTo>
                  <a:lnTo>
                    <a:pt x="1362" y="575"/>
                  </a:lnTo>
                  <a:lnTo>
                    <a:pt x="1348" y="577"/>
                  </a:lnTo>
                  <a:lnTo>
                    <a:pt x="1331" y="577"/>
                  </a:lnTo>
                  <a:lnTo>
                    <a:pt x="1313" y="577"/>
                  </a:lnTo>
                  <a:lnTo>
                    <a:pt x="1297" y="577"/>
                  </a:lnTo>
                  <a:lnTo>
                    <a:pt x="1285" y="577"/>
                  </a:lnTo>
                  <a:lnTo>
                    <a:pt x="1274" y="571"/>
                  </a:lnTo>
                  <a:lnTo>
                    <a:pt x="1264" y="561"/>
                  </a:lnTo>
                  <a:lnTo>
                    <a:pt x="1252" y="551"/>
                  </a:lnTo>
                  <a:lnTo>
                    <a:pt x="1238" y="543"/>
                  </a:lnTo>
                  <a:lnTo>
                    <a:pt x="1222" y="541"/>
                  </a:lnTo>
                  <a:lnTo>
                    <a:pt x="1201" y="543"/>
                  </a:lnTo>
                  <a:lnTo>
                    <a:pt x="1177" y="547"/>
                  </a:lnTo>
                  <a:lnTo>
                    <a:pt x="1153" y="551"/>
                  </a:lnTo>
                  <a:lnTo>
                    <a:pt x="1126" y="553"/>
                  </a:lnTo>
                  <a:lnTo>
                    <a:pt x="1100" y="553"/>
                  </a:lnTo>
                  <a:lnTo>
                    <a:pt x="1079" y="551"/>
                  </a:lnTo>
                  <a:lnTo>
                    <a:pt x="1059" y="551"/>
                  </a:lnTo>
                  <a:lnTo>
                    <a:pt x="1039" y="553"/>
                  </a:lnTo>
                  <a:lnTo>
                    <a:pt x="1026" y="555"/>
                  </a:lnTo>
                  <a:lnTo>
                    <a:pt x="1014" y="561"/>
                  </a:lnTo>
                  <a:lnTo>
                    <a:pt x="1010" y="567"/>
                  </a:lnTo>
                  <a:lnTo>
                    <a:pt x="1014" y="577"/>
                  </a:lnTo>
                  <a:lnTo>
                    <a:pt x="1024" y="585"/>
                  </a:lnTo>
                  <a:lnTo>
                    <a:pt x="1035" y="589"/>
                  </a:lnTo>
                  <a:lnTo>
                    <a:pt x="1049" y="592"/>
                  </a:lnTo>
                  <a:lnTo>
                    <a:pt x="1061" y="594"/>
                  </a:lnTo>
                  <a:lnTo>
                    <a:pt x="1073" y="598"/>
                  </a:lnTo>
                  <a:lnTo>
                    <a:pt x="1081" y="604"/>
                  </a:lnTo>
                  <a:lnTo>
                    <a:pt x="1085" y="616"/>
                  </a:lnTo>
                  <a:lnTo>
                    <a:pt x="1081" y="632"/>
                  </a:lnTo>
                  <a:lnTo>
                    <a:pt x="1069" y="655"/>
                  </a:lnTo>
                  <a:lnTo>
                    <a:pt x="1057" y="677"/>
                  </a:lnTo>
                  <a:lnTo>
                    <a:pt x="1047" y="695"/>
                  </a:lnTo>
                  <a:lnTo>
                    <a:pt x="1041" y="715"/>
                  </a:lnTo>
                  <a:lnTo>
                    <a:pt x="1039" y="736"/>
                  </a:lnTo>
                  <a:lnTo>
                    <a:pt x="1045" y="762"/>
                  </a:lnTo>
                  <a:lnTo>
                    <a:pt x="1057" y="799"/>
                  </a:lnTo>
                  <a:lnTo>
                    <a:pt x="1061" y="833"/>
                  </a:lnTo>
                  <a:lnTo>
                    <a:pt x="1059" y="860"/>
                  </a:lnTo>
                  <a:lnTo>
                    <a:pt x="1051" y="882"/>
                  </a:lnTo>
                  <a:lnTo>
                    <a:pt x="1039" y="894"/>
                  </a:lnTo>
                  <a:lnTo>
                    <a:pt x="1024" y="905"/>
                  </a:lnTo>
                  <a:lnTo>
                    <a:pt x="1004" y="915"/>
                  </a:lnTo>
                  <a:lnTo>
                    <a:pt x="986" y="927"/>
                  </a:lnTo>
                  <a:lnTo>
                    <a:pt x="972" y="939"/>
                  </a:lnTo>
                  <a:lnTo>
                    <a:pt x="966" y="953"/>
                  </a:lnTo>
                  <a:lnTo>
                    <a:pt x="966" y="968"/>
                  </a:lnTo>
                  <a:lnTo>
                    <a:pt x="966" y="988"/>
                  </a:lnTo>
                  <a:lnTo>
                    <a:pt x="966" y="1010"/>
                  </a:lnTo>
                  <a:lnTo>
                    <a:pt x="965" y="1031"/>
                  </a:lnTo>
                  <a:lnTo>
                    <a:pt x="961" y="1049"/>
                  </a:lnTo>
                  <a:lnTo>
                    <a:pt x="953" y="1063"/>
                  </a:lnTo>
                  <a:lnTo>
                    <a:pt x="941" y="1069"/>
                  </a:lnTo>
                  <a:lnTo>
                    <a:pt x="921" y="1071"/>
                  </a:lnTo>
                  <a:lnTo>
                    <a:pt x="892" y="1075"/>
                  </a:lnTo>
                  <a:lnTo>
                    <a:pt x="858" y="1079"/>
                  </a:lnTo>
                  <a:lnTo>
                    <a:pt x="821" y="1085"/>
                  </a:lnTo>
                  <a:lnTo>
                    <a:pt x="783" y="1092"/>
                  </a:lnTo>
                  <a:lnTo>
                    <a:pt x="752" y="1100"/>
                  </a:lnTo>
                  <a:lnTo>
                    <a:pt x="728" y="1110"/>
                  </a:lnTo>
                  <a:lnTo>
                    <a:pt x="705" y="1124"/>
                  </a:lnTo>
                  <a:lnTo>
                    <a:pt x="685" y="1138"/>
                  </a:lnTo>
                  <a:lnTo>
                    <a:pt x="671" y="1151"/>
                  </a:lnTo>
                  <a:lnTo>
                    <a:pt x="655" y="1159"/>
                  </a:lnTo>
                  <a:lnTo>
                    <a:pt x="642" y="1163"/>
                  </a:lnTo>
                  <a:lnTo>
                    <a:pt x="628" y="1159"/>
                  </a:lnTo>
                  <a:lnTo>
                    <a:pt x="606" y="1153"/>
                  </a:lnTo>
                  <a:lnTo>
                    <a:pt x="585" y="1146"/>
                  </a:lnTo>
                  <a:lnTo>
                    <a:pt x="559" y="1138"/>
                  </a:lnTo>
                  <a:lnTo>
                    <a:pt x="535" y="1132"/>
                  </a:lnTo>
                  <a:lnTo>
                    <a:pt x="516" y="1130"/>
                  </a:lnTo>
                  <a:lnTo>
                    <a:pt x="500" y="1132"/>
                  </a:lnTo>
                  <a:lnTo>
                    <a:pt x="486" y="1142"/>
                  </a:lnTo>
                  <a:lnTo>
                    <a:pt x="470" y="1157"/>
                  </a:lnTo>
                  <a:lnTo>
                    <a:pt x="457" y="1177"/>
                  </a:lnTo>
                  <a:lnTo>
                    <a:pt x="443" y="1197"/>
                  </a:lnTo>
                  <a:lnTo>
                    <a:pt x="427" y="1212"/>
                  </a:lnTo>
                  <a:lnTo>
                    <a:pt x="413" y="1220"/>
                  </a:lnTo>
                  <a:lnTo>
                    <a:pt x="390" y="1220"/>
                  </a:lnTo>
                  <a:lnTo>
                    <a:pt x="362" y="1216"/>
                  </a:lnTo>
                  <a:lnTo>
                    <a:pt x="339" y="1212"/>
                  </a:lnTo>
                  <a:lnTo>
                    <a:pt x="319" y="1210"/>
                  </a:lnTo>
                  <a:lnTo>
                    <a:pt x="313" y="1207"/>
                  </a:lnTo>
                  <a:lnTo>
                    <a:pt x="309" y="1199"/>
                  </a:lnTo>
                  <a:lnTo>
                    <a:pt x="309" y="1189"/>
                  </a:lnTo>
                  <a:lnTo>
                    <a:pt x="313" y="1177"/>
                  </a:lnTo>
                  <a:lnTo>
                    <a:pt x="315" y="1167"/>
                  </a:lnTo>
                  <a:lnTo>
                    <a:pt x="317" y="1159"/>
                  </a:lnTo>
                  <a:lnTo>
                    <a:pt x="319" y="1157"/>
                  </a:lnTo>
                  <a:lnTo>
                    <a:pt x="315" y="1157"/>
                  </a:lnTo>
                  <a:lnTo>
                    <a:pt x="303" y="1159"/>
                  </a:lnTo>
                  <a:lnTo>
                    <a:pt x="287" y="1161"/>
                  </a:lnTo>
                  <a:lnTo>
                    <a:pt x="268" y="1163"/>
                  </a:lnTo>
                  <a:lnTo>
                    <a:pt x="250" y="1165"/>
                  </a:lnTo>
                  <a:lnTo>
                    <a:pt x="234" y="1165"/>
                  </a:lnTo>
                  <a:lnTo>
                    <a:pt x="220" y="1165"/>
                  </a:lnTo>
                  <a:lnTo>
                    <a:pt x="211" y="1171"/>
                  </a:lnTo>
                  <a:lnTo>
                    <a:pt x="201" y="1177"/>
                  </a:lnTo>
                  <a:lnTo>
                    <a:pt x="189" y="1185"/>
                  </a:lnTo>
                  <a:lnTo>
                    <a:pt x="171" y="1191"/>
                  </a:lnTo>
                  <a:lnTo>
                    <a:pt x="154" y="1193"/>
                  </a:lnTo>
                  <a:lnTo>
                    <a:pt x="136" y="1193"/>
                  </a:lnTo>
                  <a:lnTo>
                    <a:pt x="116" y="1191"/>
                  </a:lnTo>
                  <a:lnTo>
                    <a:pt x="100" y="1191"/>
                  </a:lnTo>
                  <a:lnTo>
                    <a:pt x="87" y="1197"/>
                  </a:lnTo>
                  <a:lnTo>
                    <a:pt x="77" y="1210"/>
                  </a:lnTo>
                  <a:lnTo>
                    <a:pt x="69" y="1228"/>
                  </a:lnTo>
                  <a:lnTo>
                    <a:pt x="59" y="1246"/>
                  </a:lnTo>
                  <a:lnTo>
                    <a:pt x="49" y="1262"/>
                  </a:lnTo>
                  <a:lnTo>
                    <a:pt x="39" y="1275"/>
                  </a:lnTo>
                  <a:lnTo>
                    <a:pt x="33" y="1285"/>
                  </a:lnTo>
                  <a:lnTo>
                    <a:pt x="29" y="1289"/>
                  </a:lnTo>
                  <a:close/>
                </a:path>
              </a:pathLst>
            </a:custGeom>
            <a:grpFill/>
            <a:ln w="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6" name="Freeform 68"/>
            <p:cNvSpPr/>
            <p:nvPr/>
          </p:nvSpPr>
          <p:spPr bwMode="gray">
            <a:xfrm>
              <a:off x="720" y="1296"/>
              <a:ext cx="1495" cy="1136"/>
            </a:xfrm>
            <a:custGeom>
              <a:avLst/>
              <a:gdLst>
                <a:gd name="T0" fmla="*/ 3 w 2990"/>
                <a:gd name="T1" fmla="*/ 357 h 2273"/>
                <a:gd name="T2" fmla="*/ 23 w 2990"/>
                <a:gd name="T3" fmla="*/ 365 h 2273"/>
                <a:gd name="T4" fmla="*/ 29 w 2990"/>
                <a:gd name="T5" fmla="*/ 390 h 2273"/>
                <a:gd name="T6" fmla="*/ 28 w 2990"/>
                <a:gd name="T7" fmla="*/ 419 h 2273"/>
                <a:gd name="T8" fmla="*/ 18 w 2990"/>
                <a:gd name="T9" fmla="*/ 419 h 2273"/>
                <a:gd name="T10" fmla="*/ 0 w 2990"/>
                <a:gd name="T11" fmla="*/ 429 h 2273"/>
                <a:gd name="T12" fmla="*/ 31 w 2990"/>
                <a:gd name="T13" fmla="*/ 438 h 2273"/>
                <a:gd name="T14" fmla="*/ 47 w 2990"/>
                <a:gd name="T15" fmla="*/ 456 h 2273"/>
                <a:gd name="T16" fmla="*/ 49 w 2990"/>
                <a:gd name="T17" fmla="*/ 490 h 2273"/>
                <a:gd name="T18" fmla="*/ 71 w 2990"/>
                <a:gd name="T19" fmla="*/ 507 h 2273"/>
                <a:gd name="T20" fmla="*/ 109 w 2990"/>
                <a:gd name="T21" fmla="*/ 521 h 2273"/>
                <a:gd name="T22" fmla="*/ 152 w 2990"/>
                <a:gd name="T23" fmla="*/ 516 h 2273"/>
                <a:gd name="T24" fmla="*/ 185 w 2990"/>
                <a:gd name="T25" fmla="*/ 542 h 2273"/>
                <a:gd name="T26" fmla="*/ 259 w 2990"/>
                <a:gd name="T27" fmla="*/ 549 h 2273"/>
                <a:gd name="T28" fmla="*/ 414 w 2990"/>
                <a:gd name="T29" fmla="*/ 546 h 2273"/>
                <a:gd name="T30" fmla="*/ 539 w 2990"/>
                <a:gd name="T31" fmla="*/ 549 h 2273"/>
                <a:gd name="T32" fmla="*/ 585 w 2990"/>
                <a:gd name="T33" fmla="*/ 458 h 2273"/>
                <a:gd name="T34" fmla="*/ 714 w 2990"/>
                <a:gd name="T35" fmla="*/ 339 h 2273"/>
                <a:gd name="T36" fmla="*/ 743 w 2990"/>
                <a:gd name="T37" fmla="*/ 295 h 2273"/>
                <a:gd name="T38" fmla="*/ 727 w 2990"/>
                <a:gd name="T39" fmla="*/ 263 h 2273"/>
                <a:gd name="T40" fmla="*/ 716 w 2990"/>
                <a:gd name="T41" fmla="*/ 233 h 2273"/>
                <a:gd name="T42" fmla="*/ 678 w 2990"/>
                <a:gd name="T43" fmla="*/ 213 h 2273"/>
                <a:gd name="T44" fmla="*/ 631 w 2990"/>
                <a:gd name="T45" fmla="*/ 198 h 2273"/>
                <a:gd name="T46" fmla="*/ 592 w 2990"/>
                <a:gd name="T47" fmla="*/ 185 h 2273"/>
                <a:gd name="T48" fmla="*/ 578 w 2990"/>
                <a:gd name="T49" fmla="*/ 170 h 2273"/>
                <a:gd name="T50" fmla="*/ 594 w 2990"/>
                <a:gd name="T51" fmla="*/ 148 h 2273"/>
                <a:gd name="T52" fmla="*/ 598 w 2990"/>
                <a:gd name="T53" fmla="*/ 114 h 2273"/>
                <a:gd name="T54" fmla="*/ 580 w 2990"/>
                <a:gd name="T55" fmla="*/ 75 h 2273"/>
                <a:gd name="T56" fmla="*/ 562 w 2990"/>
                <a:gd name="T57" fmla="*/ 63 h 2273"/>
                <a:gd name="T58" fmla="*/ 540 w 2990"/>
                <a:gd name="T59" fmla="*/ 55 h 2273"/>
                <a:gd name="T60" fmla="*/ 520 w 2990"/>
                <a:gd name="T61" fmla="*/ 29 h 2273"/>
                <a:gd name="T62" fmla="*/ 517 w 2990"/>
                <a:gd name="T63" fmla="*/ 8 h 2273"/>
                <a:gd name="T64" fmla="*/ 492 w 2990"/>
                <a:gd name="T65" fmla="*/ 0 h 2273"/>
                <a:gd name="T66" fmla="*/ 479 w 2990"/>
                <a:gd name="T67" fmla="*/ 21 h 2273"/>
                <a:gd name="T68" fmla="*/ 449 w 2990"/>
                <a:gd name="T69" fmla="*/ 35 h 2273"/>
                <a:gd name="T70" fmla="*/ 438 w 2990"/>
                <a:gd name="T71" fmla="*/ 79 h 2273"/>
                <a:gd name="T72" fmla="*/ 411 w 2990"/>
                <a:gd name="T73" fmla="*/ 85 h 2273"/>
                <a:gd name="T74" fmla="*/ 384 w 2990"/>
                <a:gd name="T75" fmla="*/ 75 h 2273"/>
                <a:gd name="T76" fmla="*/ 363 w 2990"/>
                <a:gd name="T77" fmla="*/ 71 h 2273"/>
                <a:gd name="T78" fmla="*/ 334 w 2990"/>
                <a:gd name="T79" fmla="*/ 122 h 2273"/>
                <a:gd name="T80" fmla="*/ 344 w 2990"/>
                <a:gd name="T81" fmla="*/ 140 h 2273"/>
                <a:gd name="T82" fmla="*/ 322 w 2990"/>
                <a:gd name="T83" fmla="*/ 144 h 2273"/>
                <a:gd name="T84" fmla="*/ 295 w 2990"/>
                <a:gd name="T85" fmla="*/ 136 h 2273"/>
                <a:gd name="T86" fmla="*/ 257 w 2990"/>
                <a:gd name="T87" fmla="*/ 138 h 2273"/>
                <a:gd name="T88" fmla="*/ 266 w 2990"/>
                <a:gd name="T89" fmla="*/ 148 h 2273"/>
                <a:gd name="T90" fmla="*/ 262 w 2990"/>
                <a:gd name="T91" fmla="*/ 173 h 2273"/>
                <a:gd name="T92" fmla="*/ 263 w 2990"/>
                <a:gd name="T93" fmla="*/ 220 h 2273"/>
                <a:gd name="T94" fmla="*/ 241 w 2990"/>
                <a:gd name="T95" fmla="*/ 242 h 2273"/>
                <a:gd name="T96" fmla="*/ 230 w 2990"/>
                <a:gd name="T97" fmla="*/ 267 h 2273"/>
                <a:gd name="T98" fmla="*/ 177 w 2990"/>
                <a:gd name="T99" fmla="*/ 281 h 2273"/>
                <a:gd name="T100" fmla="*/ 147 w 2990"/>
                <a:gd name="T101" fmla="*/ 286 h 2273"/>
                <a:gd name="T102" fmla="*/ 114 w 2990"/>
                <a:gd name="T103" fmla="*/ 294 h 2273"/>
                <a:gd name="T104" fmla="*/ 80 w 2990"/>
                <a:gd name="T105" fmla="*/ 302 h 2273"/>
                <a:gd name="T106" fmla="*/ 80 w 2990"/>
                <a:gd name="T107" fmla="*/ 289 h 2273"/>
                <a:gd name="T108" fmla="*/ 55 w 2990"/>
                <a:gd name="T109" fmla="*/ 291 h 2273"/>
                <a:gd name="T110" fmla="*/ 29 w 2990"/>
                <a:gd name="T111" fmla="*/ 297 h 2273"/>
                <a:gd name="T112" fmla="*/ 10 w 2990"/>
                <a:gd name="T113" fmla="*/ 318 h 227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90"/>
                <a:gd name="T172" fmla="*/ 0 h 2273"/>
                <a:gd name="T173" fmla="*/ 2990 w 2990"/>
                <a:gd name="T174" fmla="*/ 2273 h 227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90" h="2273">
                  <a:moveTo>
                    <a:pt x="29" y="1289"/>
                  </a:moveTo>
                  <a:lnTo>
                    <a:pt x="4" y="1329"/>
                  </a:lnTo>
                  <a:lnTo>
                    <a:pt x="12" y="1378"/>
                  </a:lnTo>
                  <a:lnTo>
                    <a:pt x="12" y="1382"/>
                  </a:lnTo>
                  <a:lnTo>
                    <a:pt x="10" y="1395"/>
                  </a:lnTo>
                  <a:lnTo>
                    <a:pt x="10" y="1411"/>
                  </a:lnTo>
                  <a:lnTo>
                    <a:pt x="10" y="1429"/>
                  </a:lnTo>
                  <a:lnTo>
                    <a:pt x="14" y="1443"/>
                  </a:lnTo>
                  <a:lnTo>
                    <a:pt x="20" y="1451"/>
                  </a:lnTo>
                  <a:lnTo>
                    <a:pt x="31" y="1453"/>
                  </a:lnTo>
                  <a:lnTo>
                    <a:pt x="43" y="1451"/>
                  </a:lnTo>
                  <a:lnTo>
                    <a:pt x="55" y="1449"/>
                  </a:lnTo>
                  <a:lnTo>
                    <a:pt x="73" y="1451"/>
                  </a:lnTo>
                  <a:lnTo>
                    <a:pt x="94" y="1462"/>
                  </a:lnTo>
                  <a:lnTo>
                    <a:pt x="116" y="1480"/>
                  </a:lnTo>
                  <a:lnTo>
                    <a:pt x="132" y="1502"/>
                  </a:lnTo>
                  <a:lnTo>
                    <a:pt x="136" y="1514"/>
                  </a:lnTo>
                  <a:lnTo>
                    <a:pt x="132" y="1525"/>
                  </a:lnTo>
                  <a:lnTo>
                    <a:pt x="126" y="1537"/>
                  </a:lnTo>
                  <a:lnTo>
                    <a:pt x="120" y="1549"/>
                  </a:lnTo>
                  <a:lnTo>
                    <a:pt x="116" y="1561"/>
                  </a:lnTo>
                  <a:lnTo>
                    <a:pt x="116" y="1577"/>
                  </a:lnTo>
                  <a:lnTo>
                    <a:pt x="114" y="1596"/>
                  </a:lnTo>
                  <a:lnTo>
                    <a:pt x="110" y="1618"/>
                  </a:lnTo>
                  <a:lnTo>
                    <a:pt x="108" y="1640"/>
                  </a:lnTo>
                  <a:lnTo>
                    <a:pt x="108" y="1657"/>
                  </a:lnTo>
                  <a:lnTo>
                    <a:pt x="112" y="1669"/>
                  </a:lnTo>
                  <a:lnTo>
                    <a:pt x="114" y="1679"/>
                  </a:lnTo>
                  <a:lnTo>
                    <a:pt x="114" y="1691"/>
                  </a:lnTo>
                  <a:lnTo>
                    <a:pt x="106" y="1699"/>
                  </a:lnTo>
                  <a:lnTo>
                    <a:pt x="96" y="1703"/>
                  </a:lnTo>
                  <a:lnTo>
                    <a:pt x="89" y="1701"/>
                  </a:lnTo>
                  <a:lnTo>
                    <a:pt x="83" y="1695"/>
                  </a:lnTo>
                  <a:lnTo>
                    <a:pt x="77" y="1687"/>
                  </a:lnTo>
                  <a:lnTo>
                    <a:pt x="69" y="1679"/>
                  </a:lnTo>
                  <a:lnTo>
                    <a:pt x="63" y="1673"/>
                  </a:lnTo>
                  <a:lnTo>
                    <a:pt x="53" y="1675"/>
                  </a:lnTo>
                  <a:lnTo>
                    <a:pt x="41" y="1685"/>
                  </a:lnTo>
                  <a:lnTo>
                    <a:pt x="26" y="1699"/>
                  </a:lnTo>
                  <a:lnTo>
                    <a:pt x="12" y="1708"/>
                  </a:lnTo>
                  <a:lnTo>
                    <a:pt x="4" y="1712"/>
                  </a:lnTo>
                  <a:lnTo>
                    <a:pt x="0" y="1716"/>
                  </a:lnTo>
                  <a:lnTo>
                    <a:pt x="6" y="1720"/>
                  </a:lnTo>
                  <a:lnTo>
                    <a:pt x="20" y="1724"/>
                  </a:lnTo>
                  <a:lnTo>
                    <a:pt x="41" y="1728"/>
                  </a:lnTo>
                  <a:lnTo>
                    <a:pt x="65" y="1734"/>
                  </a:lnTo>
                  <a:lnTo>
                    <a:pt x="89" y="1740"/>
                  </a:lnTo>
                  <a:lnTo>
                    <a:pt x="110" y="1746"/>
                  </a:lnTo>
                  <a:lnTo>
                    <a:pt x="126" y="1754"/>
                  </a:lnTo>
                  <a:lnTo>
                    <a:pt x="136" y="1764"/>
                  </a:lnTo>
                  <a:lnTo>
                    <a:pt x="140" y="1771"/>
                  </a:lnTo>
                  <a:lnTo>
                    <a:pt x="150" y="1779"/>
                  </a:lnTo>
                  <a:lnTo>
                    <a:pt x="159" y="1785"/>
                  </a:lnTo>
                  <a:lnTo>
                    <a:pt x="169" y="1795"/>
                  </a:lnTo>
                  <a:lnTo>
                    <a:pt x="177" y="1807"/>
                  </a:lnTo>
                  <a:lnTo>
                    <a:pt x="185" y="1825"/>
                  </a:lnTo>
                  <a:lnTo>
                    <a:pt x="187" y="1848"/>
                  </a:lnTo>
                  <a:lnTo>
                    <a:pt x="185" y="1870"/>
                  </a:lnTo>
                  <a:lnTo>
                    <a:pt x="179" y="1888"/>
                  </a:lnTo>
                  <a:lnTo>
                    <a:pt x="175" y="1905"/>
                  </a:lnTo>
                  <a:lnTo>
                    <a:pt x="177" y="1921"/>
                  </a:lnTo>
                  <a:lnTo>
                    <a:pt x="185" y="1941"/>
                  </a:lnTo>
                  <a:lnTo>
                    <a:pt x="195" y="1960"/>
                  </a:lnTo>
                  <a:lnTo>
                    <a:pt x="207" y="1978"/>
                  </a:lnTo>
                  <a:lnTo>
                    <a:pt x="218" y="1986"/>
                  </a:lnTo>
                  <a:lnTo>
                    <a:pt x="232" y="1990"/>
                  </a:lnTo>
                  <a:lnTo>
                    <a:pt x="246" y="1994"/>
                  </a:lnTo>
                  <a:lnTo>
                    <a:pt x="260" y="2002"/>
                  </a:lnTo>
                  <a:lnTo>
                    <a:pt x="270" y="2014"/>
                  </a:lnTo>
                  <a:lnTo>
                    <a:pt x="281" y="2029"/>
                  </a:lnTo>
                  <a:lnTo>
                    <a:pt x="299" y="2045"/>
                  </a:lnTo>
                  <a:lnTo>
                    <a:pt x="327" y="2057"/>
                  </a:lnTo>
                  <a:lnTo>
                    <a:pt x="352" y="2067"/>
                  </a:lnTo>
                  <a:lnTo>
                    <a:pt x="378" y="2076"/>
                  </a:lnTo>
                  <a:lnTo>
                    <a:pt x="402" y="2082"/>
                  </a:lnTo>
                  <a:lnTo>
                    <a:pt x="421" y="2086"/>
                  </a:lnTo>
                  <a:lnTo>
                    <a:pt x="435" y="2084"/>
                  </a:lnTo>
                  <a:lnTo>
                    <a:pt x="457" y="2078"/>
                  </a:lnTo>
                  <a:lnTo>
                    <a:pt x="484" y="2073"/>
                  </a:lnTo>
                  <a:lnTo>
                    <a:pt x="514" y="2065"/>
                  </a:lnTo>
                  <a:lnTo>
                    <a:pt x="543" y="2059"/>
                  </a:lnTo>
                  <a:lnTo>
                    <a:pt x="569" y="2057"/>
                  </a:lnTo>
                  <a:lnTo>
                    <a:pt x="589" y="2057"/>
                  </a:lnTo>
                  <a:lnTo>
                    <a:pt x="608" y="2065"/>
                  </a:lnTo>
                  <a:lnTo>
                    <a:pt x="626" y="2078"/>
                  </a:lnTo>
                  <a:lnTo>
                    <a:pt x="642" y="2096"/>
                  </a:lnTo>
                  <a:lnTo>
                    <a:pt x="661" y="2116"/>
                  </a:lnTo>
                  <a:lnTo>
                    <a:pt x="687" y="2134"/>
                  </a:lnTo>
                  <a:lnTo>
                    <a:pt x="711" y="2149"/>
                  </a:lnTo>
                  <a:lnTo>
                    <a:pt x="726" y="2161"/>
                  </a:lnTo>
                  <a:lnTo>
                    <a:pt x="738" y="2171"/>
                  </a:lnTo>
                  <a:lnTo>
                    <a:pt x="742" y="2177"/>
                  </a:lnTo>
                  <a:lnTo>
                    <a:pt x="744" y="2179"/>
                  </a:lnTo>
                  <a:lnTo>
                    <a:pt x="856" y="2218"/>
                  </a:lnTo>
                  <a:lnTo>
                    <a:pt x="892" y="2242"/>
                  </a:lnTo>
                  <a:lnTo>
                    <a:pt x="949" y="2236"/>
                  </a:lnTo>
                  <a:lnTo>
                    <a:pt x="986" y="2191"/>
                  </a:lnTo>
                  <a:lnTo>
                    <a:pt x="1035" y="2199"/>
                  </a:lnTo>
                  <a:lnTo>
                    <a:pt x="1152" y="2222"/>
                  </a:lnTo>
                  <a:lnTo>
                    <a:pt x="1201" y="2261"/>
                  </a:lnTo>
                  <a:lnTo>
                    <a:pt x="1256" y="2273"/>
                  </a:lnTo>
                  <a:lnTo>
                    <a:pt x="1392" y="2236"/>
                  </a:lnTo>
                  <a:lnTo>
                    <a:pt x="1431" y="2260"/>
                  </a:lnTo>
                  <a:lnTo>
                    <a:pt x="1539" y="2189"/>
                  </a:lnTo>
                  <a:lnTo>
                    <a:pt x="1657" y="2187"/>
                  </a:lnTo>
                  <a:lnTo>
                    <a:pt x="1726" y="2155"/>
                  </a:lnTo>
                  <a:lnTo>
                    <a:pt x="1821" y="2167"/>
                  </a:lnTo>
                  <a:lnTo>
                    <a:pt x="1935" y="2242"/>
                  </a:lnTo>
                  <a:lnTo>
                    <a:pt x="2026" y="2230"/>
                  </a:lnTo>
                  <a:lnTo>
                    <a:pt x="2088" y="2265"/>
                  </a:lnTo>
                  <a:lnTo>
                    <a:pt x="2193" y="2230"/>
                  </a:lnTo>
                  <a:lnTo>
                    <a:pt x="2155" y="2197"/>
                  </a:lnTo>
                  <a:lnTo>
                    <a:pt x="2161" y="2147"/>
                  </a:lnTo>
                  <a:lnTo>
                    <a:pt x="2214" y="2128"/>
                  </a:lnTo>
                  <a:lnTo>
                    <a:pt x="2242" y="2063"/>
                  </a:lnTo>
                  <a:lnTo>
                    <a:pt x="2124" y="1970"/>
                  </a:lnTo>
                  <a:lnTo>
                    <a:pt x="2128" y="1890"/>
                  </a:lnTo>
                  <a:lnTo>
                    <a:pt x="2199" y="1850"/>
                  </a:lnTo>
                  <a:lnTo>
                    <a:pt x="2337" y="1834"/>
                  </a:lnTo>
                  <a:lnTo>
                    <a:pt x="2484" y="1797"/>
                  </a:lnTo>
                  <a:lnTo>
                    <a:pt x="2545" y="1764"/>
                  </a:lnTo>
                  <a:lnTo>
                    <a:pt x="2624" y="1777"/>
                  </a:lnTo>
                  <a:lnTo>
                    <a:pt x="2592" y="1514"/>
                  </a:lnTo>
                  <a:lnTo>
                    <a:pt x="2673" y="1466"/>
                  </a:lnTo>
                  <a:lnTo>
                    <a:pt x="2752" y="1388"/>
                  </a:lnTo>
                  <a:lnTo>
                    <a:pt x="2856" y="1356"/>
                  </a:lnTo>
                  <a:lnTo>
                    <a:pt x="2939" y="1329"/>
                  </a:lnTo>
                  <a:lnTo>
                    <a:pt x="2966" y="1299"/>
                  </a:lnTo>
                  <a:lnTo>
                    <a:pt x="2957" y="1258"/>
                  </a:lnTo>
                  <a:lnTo>
                    <a:pt x="2990" y="1207"/>
                  </a:lnTo>
                  <a:lnTo>
                    <a:pt x="2988" y="1205"/>
                  </a:lnTo>
                  <a:lnTo>
                    <a:pt x="2982" y="1195"/>
                  </a:lnTo>
                  <a:lnTo>
                    <a:pt x="2972" y="1183"/>
                  </a:lnTo>
                  <a:lnTo>
                    <a:pt x="2961" y="1167"/>
                  </a:lnTo>
                  <a:lnTo>
                    <a:pt x="2949" y="1149"/>
                  </a:lnTo>
                  <a:lnTo>
                    <a:pt x="2937" y="1134"/>
                  </a:lnTo>
                  <a:lnTo>
                    <a:pt x="2929" y="1116"/>
                  </a:lnTo>
                  <a:lnTo>
                    <a:pt x="2923" y="1102"/>
                  </a:lnTo>
                  <a:lnTo>
                    <a:pt x="2915" y="1079"/>
                  </a:lnTo>
                  <a:lnTo>
                    <a:pt x="2905" y="1053"/>
                  </a:lnTo>
                  <a:lnTo>
                    <a:pt x="2898" y="1025"/>
                  </a:lnTo>
                  <a:lnTo>
                    <a:pt x="2888" y="1000"/>
                  </a:lnTo>
                  <a:lnTo>
                    <a:pt x="2880" y="982"/>
                  </a:lnTo>
                  <a:lnTo>
                    <a:pt x="2872" y="957"/>
                  </a:lnTo>
                  <a:lnTo>
                    <a:pt x="2870" y="941"/>
                  </a:lnTo>
                  <a:lnTo>
                    <a:pt x="2870" y="935"/>
                  </a:lnTo>
                  <a:lnTo>
                    <a:pt x="2864" y="933"/>
                  </a:lnTo>
                  <a:lnTo>
                    <a:pt x="2850" y="933"/>
                  </a:lnTo>
                  <a:lnTo>
                    <a:pt x="2829" y="929"/>
                  </a:lnTo>
                  <a:lnTo>
                    <a:pt x="2805" y="923"/>
                  </a:lnTo>
                  <a:lnTo>
                    <a:pt x="2781" y="913"/>
                  </a:lnTo>
                  <a:lnTo>
                    <a:pt x="2760" y="898"/>
                  </a:lnTo>
                  <a:lnTo>
                    <a:pt x="2734" y="874"/>
                  </a:lnTo>
                  <a:lnTo>
                    <a:pt x="2709" y="854"/>
                  </a:lnTo>
                  <a:lnTo>
                    <a:pt x="2687" y="837"/>
                  </a:lnTo>
                  <a:lnTo>
                    <a:pt x="2665" y="819"/>
                  </a:lnTo>
                  <a:lnTo>
                    <a:pt x="2648" y="809"/>
                  </a:lnTo>
                  <a:lnTo>
                    <a:pt x="2622" y="803"/>
                  </a:lnTo>
                  <a:lnTo>
                    <a:pt x="2590" y="801"/>
                  </a:lnTo>
                  <a:lnTo>
                    <a:pt x="2557" y="797"/>
                  </a:lnTo>
                  <a:lnTo>
                    <a:pt x="2524" y="795"/>
                  </a:lnTo>
                  <a:lnTo>
                    <a:pt x="2494" y="789"/>
                  </a:lnTo>
                  <a:lnTo>
                    <a:pt x="2468" y="781"/>
                  </a:lnTo>
                  <a:lnTo>
                    <a:pt x="2443" y="770"/>
                  </a:lnTo>
                  <a:lnTo>
                    <a:pt x="2417" y="760"/>
                  </a:lnTo>
                  <a:lnTo>
                    <a:pt x="2396" y="752"/>
                  </a:lnTo>
                  <a:lnTo>
                    <a:pt x="2378" y="746"/>
                  </a:lnTo>
                  <a:lnTo>
                    <a:pt x="2366" y="742"/>
                  </a:lnTo>
                  <a:lnTo>
                    <a:pt x="2360" y="740"/>
                  </a:lnTo>
                  <a:lnTo>
                    <a:pt x="2356" y="738"/>
                  </a:lnTo>
                  <a:lnTo>
                    <a:pt x="2348" y="730"/>
                  </a:lnTo>
                  <a:lnTo>
                    <a:pt x="2337" y="720"/>
                  </a:lnTo>
                  <a:lnTo>
                    <a:pt x="2325" y="709"/>
                  </a:lnTo>
                  <a:lnTo>
                    <a:pt x="2315" y="695"/>
                  </a:lnTo>
                  <a:lnTo>
                    <a:pt x="2309" y="683"/>
                  </a:lnTo>
                  <a:lnTo>
                    <a:pt x="2311" y="669"/>
                  </a:lnTo>
                  <a:lnTo>
                    <a:pt x="2321" y="655"/>
                  </a:lnTo>
                  <a:lnTo>
                    <a:pt x="2333" y="646"/>
                  </a:lnTo>
                  <a:lnTo>
                    <a:pt x="2348" y="634"/>
                  </a:lnTo>
                  <a:lnTo>
                    <a:pt x="2360" y="622"/>
                  </a:lnTo>
                  <a:lnTo>
                    <a:pt x="2372" y="610"/>
                  </a:lnTo>
                  <a:lnTo>
                    <a:pt x="2376" y="592"/>
                  </a:lnTo>
                  <a:lnTo>
                    <a:pt x="2378" y="569"/>
                  </a:lnTo>
                  <a:lnTo>
                    <a:pt x="2378" y="547"/>
                  </a:lnTo>
                  <a:lnTo>
                    <a:pt x="2380" y="528"/>
                  </a:lnTo>
                  <a:lnTo>
                    <a:pt x="2390" y="506"/>
                  </a:lnTo>
                  <a:lnTo>
                    <a:pt x="2396" y="490"/>
                  </a:lnTo>
                  <a:lnTo>
                    <a:pt x="2396" y="474"/>
                  </a:lnTo>
                  <a:lnTo>
                    <a:pt x="2390" y="459"/>
                  </a:lnTo>
                  <a:lnTo>
                    <a:pt x="2382" y="445"/>
                  </a:lnTo>
                  <a:lnTo>
                    <a:pt x="2374" y="433"/>
                  </a:lnTo>
                  <a:lnTo>
                    <a:pt x="2358" y="407"/>
                  </a:lnTo>
                  <a:lnTo>
                    <a:pt x="2342" y="378"/>
                  </a:lnTo>
                  <a:lnTo>
                    <a:pt x="2335" y="344"/>
                  </a:lnTo>
                  <a:lnTo>
                    <a:pt x="2329" y="321"/>
                  </a:lnTo>
                  <a:lnTo>
                    <a:pt x="2319" y="303"/>
                  </a:lnTo>
                  <a:lnTo>
                    <a:pt x="2307" y="287"/>
                  </a:lnTo>
                  <a:lnTo>
                    <a:pt x="2295" y="276"/>
                  </a:lnTo>
                  <a:lnTo>
                    <a:pt x="2285" y="270"/>
                  </a:lnTo>
                  <a:lnTo>
                    <a:pt x="2276" y="266"/>
                  </a:lnTo>
                  <a:lnTo>
                    <a:pt x="2264" y="266"/>
                  </a:lnTo>
                  <a:lnTo>
                    <a:pt x="2256" y="262"/>
                  </a:lnTo>
                  <a:lnTo>
                    <a:pt x="2248" y="254"/>
                  </a:lnTo>
                  <a:lnTo>
                    <a:pt x="2238" y="248"/>
                  </a:lnTo>
                  <a:lnTo>
                    <a:pt x="2224" y="246"/>
                  </a:lnTo>
                  <a:lnTo>
                    <a:pt x="2209" y="248"/>
                  </a:lnTo>
                  <a:lnTo>
                    <a:pt x="2191" y="248"/>
                  </a:lnTo>
                  <a:lnTo>
                    <a:pt x="2177" y="246"/>
                  </a:lnTo>
                  <a:lnTo>
                    <a:pt x="2169" y="238"/>
                  </a:lnTo>
                  <a:lnTo>
                    <a:pt x="2159" y="221"/>
                  </a:lnTo>
                  <a:lnTo>
                    <a:pt x="2150" y="197"/>
                  </a:lnTo>
                  <a:lnTo>
                    <a:pt x="2136" y="173"/>
                  </a:lnTo>
                  <a:lnTo>
                    <a:pt x="2120" y="156"/>
                  </a:lnTo>
                  <a:lnTo>
                    <a:pt x="2106" y="144"/>
                  </a:lnTo>
                  <a:lnTo>
                    <a:pt x="2092" y="136"/>
                  </a:lnTo>
                  <a:lnTo>
                    <a:pt x="2083" y="128"/>
                  </a:lnTo>
                  <a:lnTo>
                    <a:pt x="2077" y="118"/>
                  </a:lnTo>
                  <a:lnTo>
                    <a:pt x="2075" y="104"/>
                  </a:lnTo>
                  <a:lnTo>
                    <a:pt x="2071" y="87"/>
                  </a:lnTo>
                  <a:lnTo>
                    <a:pt x="2061" y="73"/>
                  </a:lnTo>
                  <a:lnTo>
                    <a:pt x="2053" y="63"/>
                  </a:lnTo>
                  <a:lnTo>
                    <a:pt x="2051" y="53"/>
                  </a:lnTo>
                  <a:lnTo>
                    <a:pt x="2057" y="41"/>
                  </a:lnTo>
                  <a:lnTo>
                    <a:pt x="2065" y="32"/>
                  </a:lnTo>
                  <a:lnTo>
                    <a:pt x="2071" y="20"/>
                  </a:lnTo>
                  <a:lnTo>
                    <a:pt x="2073" y="14"/>
                  </a:lnTo>
                  <a:lnTo>
                    <a:pt x="2063" y="8"/>
                  </a:lnTo>
                  <a:lnTo>
                    <a:pt x="2045" y="4"/>
                  </a:lnTo>
                  <a:lnTo>
                    <a:pt x="2020" y="2"/>
                  </a:lnTo>
                  <a:lnTo>
                    <a:pt x="1994" y="0"/>
                  </a:lnTo>
                  <a:lnTo>
                    <a:pt x="1970" y="0"/>
                  </a:lnTo>
                  <a:lnTo>
                    <a:pt x="1955" y="6"/>
                  </a:lnTo>
                  <a:lnTo>
                    <a:pt x="1945" y="14"/>
                  </a:lnTo>
                  <a:lnTo>
                    <a:pt x="1941" y="30"/>
                  </a:lnTo>
                  <a:lnTo>
                    <a:pt x="1937" y="45"/>
                  </a:lnTo>
                  <a:lnTo>
                    <a:pt x="1933" y="61"/>
                  </a:lnTo>
                  <a:lnTo>
                    <a:pt x="1927" y="75"/>
                  </a:lnTo>
                  <a:lnTo>
                    <a:pt x="1915" y="85"/>
                  </a:lnTo>
                  <a:lnTo>
                    <a:pt x="1898" y="87"/>
                  </a:lnTo>
                  <a:lnTo>
                    <a:pt x="1878" y="91"/>
                  </a:lnTo>
                  <a:lnTo>
                    <a:pt x="1858" y="93"/>
                  </a:lnTo>
                  <a:lnTo>
                    <a:pt x="1840" y="95"/>
                  </a:lnTo>
                  <a:lnTo>
                    <a:pt x="1823" y="102"/>
                  </a:lnTo>
                  <a:lnTo>
                    <a:pt x="1809" y="116"/>
                  </a:lnTo>
                  <a:lnTo>
                    <a:pt x="1797" y="140"/>
                  </a:lnTo>
                  <a:lnTo>
                    <a:pt x="1785" y="169"/>
                  </a:lnTo>
                  <a:lnTo>
                    <a:pt x="1777" y="203"/>
                  </a:lnTo>
                  <a:lnTo>
                    <a:pt x="1774" y="236"/>
                  </a:lnTo>
                  <a:lnTo>
                    <a:pt x="1770" y="262"/>
                  </a:lnTo>
                  <a:lnTo>
                    <a:pt x="1768" y="283"/>
                  </a:lnTo>
                  <a:lnTo>
                    <a:pt x="1762" y="303"/>
                  </a:lnTo>
                  <a:lnTo>
                    <a:pt x="1754" y="319"/>
                  </a:lnTo>
                  <a:lnTo>
                    <a:pt x="1740" y="329"/>
                  </a:lnTo>
                  <a:lnTo>
                    <a:pt x="1722" y="337"/>
                  </a:lnTo>
                  <a:lnTo>
                    <a:pt x="1703" y="341"/>
                  </a:lnTo>
                  <a:lnTo>
                    <a:pt x="1685" y="346"/>
                  </a:lnTo>
                  <a:lnTo>
                    <a:pt x="1669" y="350"/>
                  </a:lnTo>
                  <a:lnTo>
                    <a:pt x="1655" y="348"/>
                  </a:lnTo>
                  <a:lnTo>
                    <a:pt x="1644" y="341"/>
                  </a:lnTo>
                  <a:lnTo>
                    <a:pt x="1634" y="333"/>
                  </a:lnTo>
                  <a:lnTo>
                    <a:pt x="1618" y="331"/>
                  </a:lnTo>
                  <a:lnTo>
                    <a:pt x="1600" y="331"/>
                  </a:lnTo>
                  <a:lnTo>
                    <a:pt x="1581" y="329"/>
                  </a:lnTo>
                  <a:lnTo>
                    <a:pt x="1563" y="325"/>
                  </a:lnTo>
                  <a:lnTo>
                    <a:pt x="1549" y="315"/>
                  </a:lnTo>
                  <a:lnTo>
                    <a:pt x="1537" y="303"/>
                  </a:lnTo>
                  <a:lnTo>
                    <a:pt x="1524" y="289"/>
                  </a:lnTo>
                  <a:lnTo>
                    <a:pt x="1508" y="276"/>
                  </a:lnTo>
                  <a:lnTo>
                    <a:pt x="1494" y="266"/>
                  </a:lnTo>
                  <a:lnTo>
                    <a:pt x="1480" y="260"/>
                  </a:lnTo>
                  <a:lnTo>
                    <a:pt x="1468" y="260"/>
                  </a:lnTo>
                  <a:lnTo>
                    <a:pt x="1461" y="268"/>
                  </a:lnTo>
                  <a:lnTo>
                    <a:pt x="1449" y="287"/>
                  </a:lnTo>
                  <a:lnTo>
                    <a:pt x="1435" y="311"/>
                  </a:lnTo>
                  <a:lnTo>
                    <a:pt x="1417" y="341"/>
                  </a:lnTo>
                  <a:lnTo>
                    <a:pt x="1400" y="372"/>
                  </a:lnTo>
                  <a:lnTo>
                    <a:pt x="1382" y="407"/>
                  </a:lnTo>
                  <a:lnTo>
                    <a:pt x="1366" y="439"/>
                  </a:lnTo>
                  <a:lnTo>
                    <a:pt x="1348" y="467"/>
                  </a:lnTo>
                  <a:lnTo>
                    <a:pt x="1335" y="488"/>
                  </a:lnTo>
                  <a:lnTo>
                    <a:pt x="1327" y="506"/>
                  </a:lnTo>
                  <a:lnTo>
                    <a:pt x="1327" y="522"/>
                  </a:lnTo>
                  <a:lnTo>
                    <a:pt x="1335" y="533"/>
                  </a:lnTo>
                  <a:lnTo>
                    <a:pt x="1344" y="541"/>
                  </a:lnTo>
                  <a:lnTo>
                    <a:pt x="1358" y="549"/>
                  </a:lnTo>
                  <a:lnTo>
                    <a:pt x="1370" y="555"/>
                  </a:lnTo>
                  <a:lnTo>
                    <a:pt x="1376" y="563"/>
                  </a:lnTo>
                  <a:lnTo>
                    <a:pt x="1374" y="569"/>
                  </a:lnTo>
                  <a:lnTo>
                    <a:pt x="1362" y="575"/>
                  </a:lnTo>
                  <a:lnTo>
                    <a:pt x="1348" y="577"/>
                  </a:lnTo>
                  <a:lnTo>
                    <a:pt x="1331" y="577"/>
                  </a:lnTo>
                  <a:lnTo>
                    <a:pt x="1313" y="577"/>
                  </a:lnTo>
                  <a:lnTo>
                    <a:pt x="1297" y="577"/>
                  </a:lnTo>
                  <a:lnTo>
                    <a:pt x="1285" y="577"/>
                  </a:lnTo>
                  <a:lnTo>
                    <a:pt x="1274" y="571"/>
                  </a:lnTo>
                  <a:lnTo>
                    <a:pt x="1264" y="561"/>
                  </a:lnTo>
                  <a:lnTo>
                    <a:pt x="1252" y="551"/>
                  </a:lnTo>
                  <a:lnTo>
                    <a:pt x="1238" y="543"/>
                  </a:lnTo>
                  <a:lnTo>
                    <a:pt x="1222" y="541"/>
                  </a:lnTo>
                  <a:lnTo>
                    <a:pt x="1201" y="543"/>
                  </a:lnTo>
                  <a:lnTo>
                    <a:pt x="1177" y="547"/>
                  </a:lnTo>
                  <a:lnTo>
                    <a:pt x="1153" y="551"/>
                  </a:lnTo>
                  <a:lnTo>
                    <a:pt x="1126" y="553"/>
                  </a:lnTo>
                  <a:lnTo>
                    <a:pt x="1100" y="553"/>
                  </a:lnTo>
                  <a:lnTo>
                    <a:pt x="1079" y="551"/>
                  </a:lnTo>
                  <a:lnTo>
                    <a:pt x="1059" y="551"/>
                  </a:lnTo>
                  <a:lnTo>
                    <a:pt x="1039" y="553"/>
                  </a:lnTo>
                  <a:lnTo>
                    <a:pt x="1026" y="555"/>
                  </a:lnTo>
                  <a:lnTo>
                    <a:pt x="1014" y="561"/>
                  </a:lnTo>
                  <a:lnTo>
                    <a:pt x="1010" y="567"/>
                  </a:lnTo>
                  <a:lnTo>
                    <a:pt x="1014" y="577"/>
                  </a:lnTo>
                  <a:lnTo>
                    <a:pt x="1024" y="585"/>
                  </a:lnTo>
                  <a:lnTo>
                    <a:pt x="1035" y="589"/>
                  </a:lnTo>
                  <a:lnTo>
                    <a:pt x="1049" y="592"/>
                  </a:lnTo>
                  <a:lnTo>
                    <a:pt x="1061" y="594"/>
                  </a:lnTo>
                  <a:lnTo>
                    <a:pt x="1073" y="598"/>
                  </a:lnTo>
                  <a:lnTo>
                    <a:pt x="1081" y="604"/>
                  </a:lnTo>
                  <a:lnTo>
                    <a:pt x="1085" y="616"/>
                  </a:lnTo>
                  <a:lnTo>
                    <a:pt x="1081" y="632"/>
                  </a:lnTo>
                  <a:lnTo>
                    <a:pt x="1069" y="655"/>
                  </a:lnTo>
                  <a:lnTo>
                    <a:pt x="1057" y="677"/>
                  </a:lnTo>
                  <a:lnTo>
                    <a:pt x="1047" y="695"/>
                  </a:lnTo>
                  <a:lnTo>
                    <a:pt x="1041" y="715"/>
                  </a:lnTo>
                  <a:lnTo>
                    <a:pt x="1039" y="736"/>
                  </a:lnTo>
                  <a:lnTo>
                    <a:pt x="1045" y="762"/>
                  </a:lnTo>
                  <a:lnTo>
                    <a:pt x="1057" y="799"/>
                  </a:lnTo>
                  <a:lnTo>
                    <a:pt x="1061" y="833"/>
                  </a:lnTo>
                  <a:lnTo>
                    <a:pt x="1059" y="860"/>
                  </a:lnTo>
                  <a:lnTo>
                    <a:pt x="1051" y="882"/>
                  </a:lnTo>
                  <a:lnTo>
                    <a:pt x="1039" y="894"/>
                  </a:lnTo>
                  <a:lnTo>
                    <a:pt x="1024" y="905"/>
                  </a:lnTo>
                  <a:lnTo>
                    <a:pt x="1004" y="915"/>
                  </a:lnTo>
                  <a:lnTo>
                    <a:pt x="986" y="927"/>
                  </a:lnTo>
                  <a:lnTo>
                    <a:pt x="972" y="939"/>
                  </a:lnTo>
                  <a:lnTo>
                    <a:pt x="966" y="953"/>
                  </a:lnTo>
                  <a:lnTo>
                    <a:pt x="966" y="968"/>
                  </a:lnTo>
                  <a:lnTo>
                    <a:pt x="966" y="988"/>
                  </a:lnTo>
                  <a:lnTo>
                    <a:pt x="966" y="1010"/>
                  </a:lnTo>
                  <a:lnTo>
                    <a:pt x="965" y="1031"/>
                  </a:lnTo>
                  <a:lnTo>
                    <a:pt x="961" y="1049"/>
                  </a:lnTo>
                  <a:lnTo>
                    <a:pt x="953" y="1063"/>
                  </a:lnTo>
                  <a:lnTo>
                    <a:pt x="941" y="1069"/>
                  </a:lnTo>
                  <a:lnTo>
                    <a:pt x="921" y="1071"/>
                  </a:lnTo>
                  <a:lnTo>
                    <a:pt x="892" y="1075"/>
                  </a:lnTo>
                  <a:lnTo>
                    <a:pt x="858" y="1079"/>
                  </a:lnTo>
                  <a:lnTo>
                    <a:pt x="821" y="1085"/>
                  </a:lnTo>
                  <a:lnTo>
                    <a:pt x="783" y="1092"/>
                  </a:lnTo>
                  <a:lnTo>
                    <a:pt x="752" y="1100"/>
                  </a:lnTo>
                  <a:lnTo>
                    <a:pt x="728" y="1110"/>
                  </a:lnTo>
                  <a:lnTo>
                    <a:pt x="705" y="1124"/>
                  </a:lnTo>
                  <a:lnTo>
                    <a:pt x="685" y="1138"/>
                  </a:lnTo>
                  <a:lnTo>
                    <a:pt x="671" y="1151"/>
                  </a:lnTo>
                  <a:lnTo>
                    <a:pt x="655" y="1159"/>
                  </a:lnTo>
                  <a:lnTo>
                    <a:pt x="642" y="1163"/>
                  </a:lnTo>
                  <a:lnTo>
                    <a:pt x="628" y="1159"/>
                  </a:lnTo>
                  <a:lnTo>
                    <a:pt x="606" y="1153"/>
                  </a:lnTo>
                  <a:lnTo>
                    <a:pt x="585" y="1146"/>
                  </a:lnTo>
                  <a:lnTo>
                    <a:pt x="559" y="1138"/>
                  </a:lnTo>
                  <a:lnTo>
                    <a:pt x="535" y="1132"/>
                  </a:lnTo>
                  <a:lnTo>
                    <a:pt x="516" y="1130"/>
                  </a:lnTo>
                  <a:lnTo>
                    <a:pt x="500" y="1132"/>
                  </a:lnTo>
                  <a:lnTo>
                    <a:pt x="486" y="1142"/>
                  </a:lnTo>
                  <a:lnTo>
                    <a:pt x="470" y="1157"/>
                  </a:lnTo>
                  <a:lnTo>
                    <a:pt x="457" y="1177"/>
                  </a:lnTo>
                  <a:lnTo>
                    <a:pt x="443" y="1197"/>
                  </a:lnTo>
                  <a:lnTo>
                    <a:pt x="427" y="1212"/>
                  </a:lnTo>
                  <a:lnTo>
                    <a:pt x="413" y="1220"/>
                  </a:lnTo>
                  <a:lnTo>
                    <a:pt x="390" y="1220"/>
                  </a:lnTo>
                  <a:lnTo>
                    <a:pt x="362" y="1216"/>
                  </a:lnTo>
                  <a:lnTo>
                    <a:pt x="339" y="1212"/>
                  </a:lnTo>
                  <a:lnTo>
                    <a:pt x="319" y="1210"/>
                  </a:lnTo>
                  <a:lnTo>
                    <a:pt x="313" y="1207"/>
                  </a:lnTo>
                  <a:lnTo>
                    <a:pt x="309" y="1199"/>
                  </a:lnTo>
                  <a:lnTo>
                    <a:pt x="309" y="1189"/>
                  </a:lnTo>
                  <a:lnTo>
                    <a:pt x="313" y="1177"/>
                  </a:lnTo>
                  <a:lnTo>
                    <a:pt x="315" y="1167"/>
                  </a:lnTo>
                  <a:lnTo>
                    <a:pt x="317" y="1159"/>
                  </a:lnTo>
                  <a:lnTo>
                    <a:pt x="319" y="1157"/>
                  </a:lnTo>
                  <a:lnTo>
                    <a:pt x="315" y="1157"/>
                  </a:lnTo>
                  <a:lnTo>
                    <a:pt x="303" y="1159"/>
                  </a:lnTo>
                  <a:lnTo>
                    <a:pt x="287" y="1161"/>
                  </a:lnTo>
                  <a:lnTo>
                    <a:pt x="268" y="1163"/>
                  </a:lnTo>
                  <a:lnTo>
                    <a:pt x="250" y="1165"/>
                  </a:lnTo>
                  <a:lnTo>
                    <a:pt x="234" y="1165"/>
                  </a:lnTo>
                  <a:lnTo>
                    <a:pt x="220" y="1165"/>
                  </a:lnTo>
                  <a:lnTo>
                    <a:pt x="211" y="1171"/>
                  </a:lnTo>
                  <a:lnTo>
                    <a:pt x="201" y="1177"/>
                  </a:lnTo>
                  <a:lnTo>
                    <a:pt x="189" y="1185"/>
                  </a:lnTo>
                  <a:lnTo>
                    <a:pt x="171" y="1191"/>
                  </a:lnTo>
                  <a:lnTo>
                    <a:pt x="154" y="1193"/>
                  </a:lnTo>
                  <a:lnTo>
                    <a:pt x="136" y="1193"/>
                  </a:lnTo>
                  <a:lnTo>
                    <a:pt x="116" y="1191"/>
                  </a:lnTo>
                  <a:lnTo>
                    <a:pt x="100" y="1191"/>
                  </a:lnTo>
                  <a:lnTo>
                    <a:pt x="87" y="1197"/>
                  </a:lnTo>
                  <a:lnTo>
                    <a:pt x="77" y="1210"/>
                  </a:lnTo>
                  <a:lnTo>
                    <a:pt x="69" y="1228"/>
                  </a:lnTo>
                  <a:lnTo>
                    <a:pt x="59" y="1246"/>
                  </a:lnTo>
                  <a:lnTo>
                    <a:pt x="49" y="1262"/>
                  </a:lnTo>
                  <a:lnTo>
                    <a:pt x="39" y="1275"/>
                  </a:lnTo>
                  <a:lnTo>
                    <a:pt x="33" y="1285"/>
                  </a:lnTo>
                  <a:lnTo>
                    <a:pt x="29" y="1289"/>
                  </a:lnTo>
                </a:path>
              </a:pathLst>
            </a:custGeom>
            <a:grpFill/>
            <a:ln w="635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7" name="Freeform 69"/>
            <p:cNvSpPr/>
            <p:nvPr/>
          </p:nvSpPr>
          <p:spPr bwMode="gray">
            <a:xfrm>
              <a:off x="900" y="2373"/>
              <a:ext cx="1448" cy="781"/>
            </a:xfrm>
            <a:custGeom>
              <a:avLst/>
              <a:gdLst>
                <a:gd name="T0" fmla="*/ 682 w 2896"/>
                <a:gd name="T1" fmla="*/ 376 h 1563"/>
                <a:gd name="T2" fmla="*/ 665 w 2896"/>
                <a:gd name="T3" fmla="*/ 372 h 1563"/>
                <a:gd name="T4" fmla="*/ 658 w 2896"/>
                <a:gd name="T5" fmla="*/ 380 h 1563"/>
                <a:gd name="T6" fmla="*/ 653 w 2896"/>
                <a:gd name="T7" fmla="*/ 378 h 1563"/>
                <a:gd name="T8" fmla="*/ 623 w 2896"/>
                <a:gd name="T9" fmla="*/ 368 h 1563"/>
                <a:gd name="T10" fmla="*/ 626 w 2896"/>
                <a:gd name="T11" fmla="*/ 363 h 1563"/>
                <a:gd name="T12" fmla="*/ 630 w 2896"/>
                <a:gd name="T13" fmla="*/ 349 h 1563"/>
                <a:gd name="T14" fmla="*/ 616 w 2896"/>
                <a:gd name="T15" fmla="*/ 326 h 1563"/>
                <a:gd name="T16" fmla="*/ 604 w 2896"/>
                <a:gd name="T17" fmla="*/ 331 h 1563"/>
                <a:gd name="T18" fmla="*/ 589 w 2896"/>
                <a:gd name="T19" fmla="*/ 341 h 1563"/>
                <a:gd name="T20" fmla="*/ 568 w 2896"/>
                <a:gd name="T21" fmla="*/ 333 h 1563"/>
                <a:gd name="T22" fmla="*/ 557 w 2896"/>
                <a:gd name="T23" fmla="*/ 332 h 1563"/>
                <a:gd name="T24" fmla="*/ 536 w 2896"/>
                <a:gd name="T25" fmla="*/ 348 h 1563"/>
                <a:gd name="T26" fmla="*/ 511 w 2896"/>
                <a:gd name="T27" fmla="*/ 355 h 1563"/>
                <a:gd name="T28" fmla="*/ 491 w 2896"/>
                <a:gd name="T29" fmla="*/ 376 h 1563"/>
                <a:gd name="T30" fmla="*/ 459 w 2896"/>
                <a:gd name="T31" fmla="*/ 388 h 1563"/>
                <a:gd name="T32" fmla="*/ 442 w 2896"/>
                <a:gd name="T33" fmla="*/ 382 h 1563"/>
                <a:gd name="T34" fmla="*/ 431 w 2896"/>
                <a:gd name="T35" fmla="*/ 370 h 1563"/>
                <a:gd name="T36" fmla="*/ 400 w 2896"/>
                <a:gd name="T37" fmla="*/ 364 h 1563"/>
                <a:gd name="T38" fmla="*/ 389 w 2896"/>
                <a:gd name="T39" fmla="*/ 353 h 1563"/>
                <a:gd name="T40" fmla="*/ 364 w 2896"/>
                <a:gd name="T41" fmla="*/ 368 h 1563"/>
                <a:gd name="T42" fmla="*/ 348 w 2896"/>
                <a:gd name="T43" fmla="*/ 384 h 1563"/>
                <a:gd name="T44" fmla="*/ 335 w 2896"/>
                <a:gd name="T45" fmla="*/ 390 h 1563"/>
                <a:gd name="T46" fmla="*/ 339 w 2896"/>
                <a:gd name="T47" fmla="*/ 373 h 1563"/>
                <a:gd name="T48" fmla="*/ 331 w 2896"/>
                <a:gd name="T49" fmla="*/ 359 h 1563"/>
                <a:gd name="T50" fmla="*/ 302 w 2896"/>
                <a:gd name="T51" fmla="*/ 366 h 1563"/>
                <a:gd name="T52" fmla="*/ 264 w 2896"/>
                <a:gd name="T53" fmla="*/ 352 h 1563"/>
                <a:gd name="T54" fmla="*/ 246 w 2896"/>
                <a:gd name="T55" fmla="*/ 351 h 1563"/>
                <a:gd name="T56" fmla="*/ 221 w 2896"/>
                <a:gd name="T57" fmla="*/ 336 h 1563"/>
                <a:gd name="T58" fmla="*/ 200 w 2896"/>
                <a:gd name="T59" fmla="*/ 320 h 1563"/>
                <a:gd name="T60" fmla="*/ 178 w 2896"/>
                <a:gd name="T61" fmla="*/ 301 h 1563"/>
                <a:gd name="T62" fmla="*/ 171 w 2896"/>
                <a:gd name="T63" fmla="*/ 281 h 1563"/>
                <a:gd name="T64" fmla="*/ 158 w 2896"/>
                <a:gd name="T65" fmla="*/ 288 h 1563"/>
                <a:gd name="T66" fmla="*/ 142 w 2896"/>
                <a:gd name="T67" fmla="*/ 265 h 1563"/>
                <a:gd name="T68" fmla="*/ 109 w 2896"/>
                <a:gd name="T69" fmla="*/ 235 h 1563"/>
                <a:gd name="T70" fmla="*/ 89 w 2896"/>
                <a:gd name="T71" fmla="*/ 223 h 1563"/>
                <a:gd name="T72" fmla="*/ 74 w 2896"/>
                <a:gd name="T73" fmla="*/ 228 h 1563"/>
                <a:gd name="T74" fmla="*/ 46 w 2896"/>
                <a:gd name="T75" fmla="*/ 195 h 1563"/>
                <a:gd name="T76" fmla="*/ 19 w 2896"/>
                <a:gd name="T77" fmla="*/ 169 h 1563"/>
                <a:gd name="T78" fmla="*/ 10 w 2896"/>
                <a:gd name="T79" fmla="*/ 162 h 1563"/>
                <a:gd name="T80" fmla="*/ 0 w 2896"/>
                <a:gd name="T81" fmla="*/ 157 h 1563"/>
                <a:gd name="T82" fmla="*/ 3 w 2896"/>
                <a:gd name="T83" fmla="*/ 135 h 1563"/>
                <a:gd name="T84" fmla="*/ 1 w 2896"/>
                <a:gd name="T85" fmla="*/ 112 h 1563"/>
                <a:gd name="T86" fmla="*/ 11 w 2896"/>
                <a:gd name="T87" fmla="*/ 109 h 1563"/>
                <a:gd name="T88" fmla="*/ 22 w 2896"/>
                <a:gd name="T89" fmla="*/ 118 h 1563"/>
                <a:gd name="T90" fmla="*/ 38 w 2896"/>
                <a:gd name="T91" fmla="*/ 112 h 1563"/>
                <a:gd name="T92" fmla="*/ 43 w 2896"/>
                <a:gd name="T93" fmla="*/ 90 h 1563"/>
                <a:gd name="T94" fmla="*/ 25 w 2896"/>
                <a:gd name="T95" fmla="*/ 76 h 1563"/>
                <a:gd name="T96" fmla="*/ 29 w 2896"/>
                <a:gd name="T97" fmla="*/ 51 h 1563"/>
                <a:gd name="T98" fmla="*/ 39 w 2896"/>
                <a:gd name="T99" fmla="*/ 36 h 1563"/>
                <a:gd name="T100" fmla="*/ 71 w 2896"/>
                <a:gd name="T101" fmla="*/ 26 h 1563"/>
                <a:gd name="T102" fmla="*/ 148 w 2896"/>
                <a:gd name="T103" fmla="*/ 20 h 1563"/>
                <a:gd name="T104" fmla="*/ 258 w 2896"/>
                <a:gd name="T105" fmla="*/ 20 h 1563"/>
                <a:gd name="T106" fmla="*/ 365 w 2896"/>
                <a:gd name="T107" fmla="*/ 3 h 1563"/>
                <a:gd name="T108" fmla="*/ 417 w 2896"/>
                <a:gd name="T109" fmla="*/ 39 h 1563"/>
                <a:gd name="T110" fmla="*/ 399 w 2896"/>
                <a:gd name="T111" fmla="*/ 107 h 1563"/>
                <a:gd name="T112" fmla="*/ 467 w 2896"/>
                <a:gd name="T113" fmla="*/ 166 h 1563"/>
                <a:gd name="T114" fmla="*/ 552 w 2896"/>
                <a:gd name="T115" fmla="*/ 189 h 1563"/>
                <a:gd name="T116" fmla="*/ 640 w 2896"/>
                <a:gd name="T117" fmla="*/ 234 h 1563"/>
                <a:gd name="T118" fmla="*/ 685 w 2896"/>
                <a:gd name="T119" fmla="*/ 200 h 1563"/>
                <a:gd name="T120" fmla="*/ 711 w 2896"/>
                <a:gd name="T121" fmla="*/ 258 h 1563"/>
                <a:gd name="T122" fmla="*/ 713 w 2896"/>
                <a:gd name="T123" fmla="*/ 353 h 1563"/>
                <a:gd name="T124" fmla="*/ 689 w 2896"/>
                <a:gd name="T125" fmla="*/ 384 h 15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896"/>
                <a:gd name="T190" fmla="*/ 0 h 1563"/>
                <a:gd name="T191" fmla="*/ 2896 w 2896"/>
                <a:gd name="T192" fmla="*/ 1563 h 156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896" h="1563">
                  <a:moveTo>
                    <a:pt x="2754" y="1539"/>
                  </a:moveTo>
                  <a:lnTo>
                    <a:pt x="2752" y="1535"/>
                  </a:lnTo>
                  <a:lnTo>
                    <a:pt x="2746" y="1528"/>
                  </a:lnTo>
                  <a:lnTo>
                    <a:pt x="2738" y="1516"/>
                  </a:lnTo>
                  <a:lnTo>
                    <a:pt x="2728" y="1504"/>
                  </a:lnTo>
                  <a:lnTo>
                    <a:pt x="2715" y="1496"/>
                  </a:lnTo>
                  <a:lnTo>
                    <a:pt x="2699" y="1490"/>
                  </a:lnTo>
                  <a:lnTo>
                    <a:pt x="2685" y="1486"/>
                  </a:lnTo>
                  <a:lnTo>
                    <a:pt x="2671" y="1486"/>
                  </a:lnTo>
                  <a:lnTo>
                    <a:pt x="2658" y="1490"/>
                  </a:lnTo>
                  <a:lnTo>
                    <a:pt x="2650" y="1500"/>
                  </a:lnTo>
                  <a:lnTo>
                    <a:pt x="2644" y="1510"/>
                  </a:lnTo>
                  <a:lnTo>
                    <a:pt x="2640" y="1516"/>
                  </a:lnTo>
                  <a:lnTo>
                    <a:pt x="2636" y="1520"/>
                  </a:lnTo>
                  <a:lnTo>
                    <a:pt x="2632" y="1522"/>
                  </a:lnTo>
                  <a:lnTo>
                    <a:pt x="2630" y="1524"/>
                  </a:lnTo>
                  <a:lnTo>
                    <a:pt x="2628" y="1524"/>
                  </a:lnTo>
                  <a:lnTo>
                    <a:pt x="2624" y="1522"/>
                  </a:lnTo>
                  <a:lnTo>
                    <a:pt x="2612" y="1514"/>
                  </a:lnTo>
                  <a:lnTo>
                    <a:pt x="2591" y="1504"/>
                  </a:lnTo>
                  <a:lnTo>
                    <a:pt x="2559" y="1492"/>
                  </a:lnTo>
                  <a:lnTo>
                    <a:pt x="2534" y="1486"/>
                  </a:lnTo>
                  <a:lnTo>
                    <a:pt x="2510" y="1480"/>
                  </a:lnTo>
                  <a:lnTo>
                    <a:pt x="2492" y="1474"/>
                  </a:lnTo>
                  <a:lnTo>
                    <a:pt x="2480" y="1472"/>
                  </a:lnTo>
                  <a:lnTo>
                    <a:pt x="2477" y="1472"/>
                  </a:lnTo>
                  <a:lnTo>
                    <a:pt x="2480" y="1468"/>
                  </a:lnTo>
                  <a:lnTo>
                    <a:pt x="2488" y="1463"/>
                  </a:lnTo>
                  <a:lnTo>
                    <a:pt x="2502" y="1453"/>
                  </a:lnTo>
                  <a:lnTo>
                    <a:pt x="2514" y="1443"/>
                  </a:lnTo>
                  <a:lnTo>
                    <a:pt x="2524" y="1431"/>
                  </a:lnTo>
                  <a:lnTo>
                    <a:pt x="2528" y="1421"/>
                  </a:lnTo>
                  <a:lnTo>
                    <a:pt x="2526" y="1411"/>
                  </a:lnTo>
                  <a:lnTo>
                    <a:pt x="2518" y="1396"/>
                  </a:lnTo>
                  <a:lnTo>
                    <a:pt x="2506" y="1376"/>
                  </a:lnTo>
                  <a:lnTo>
                    <a:pt x="2494" y="1356"/>
                  </a:lnTo>
                  <a:lnTo>
                    <a:pt x="2482" y="1337"/>
                  </a:lnTo>
                  <a:lnTo>
                    <a:pt x="2471" y="1319"/>
                  </a:lnTo>
                  <a:lnTo>
                    <a:pt x="2463" y="1307"/>
                  </a:lnTo>
                  <a:lnTo>
                    <a:pt x="2461" y="1303"/>
                  </a:lnTo>
                  <a:lnTo>
                    <a:pt x="2457" y="1305"/>
                  </a:lnTo>
                  <a:lnTo>
                    <a:pt x="2445" y="1309"/>
                  </a:lnTo>
                  <a:lnTo>
                    <a:pt x="2429" y="1317"/>
                  </a:lnTo>
                  <a:lnTo>
                    <a:pt x="2414" y="1325"/>
                  </a:lnTo>
                  <a:lnTo>
                    <a:pt x="2398" y="1333"/>
                  </a:lnTo>
                  <a:lnTo>
                    <a:pt x="2384" y="1341"/>
                  </a:lnTo>
                  <a:lnTo>
                    <a:pt x="2376" y="1348"/>
                  </a:lnTo>
                  <a:lnTo>
                    <a:pt x="2366" y="1358"/>
                  </a:lnTo>
                  <a:lnTo>
                    <a:pt x="2354" y="1366"/>
                  </a:lnTo>
                  <a:lnTo>
                    <a:pt x="2339" y="1366"/>
                  </a:lnTo>
                  <a:lnTo>
                    <a:pt x="2321" y="1362"/>
                  </a:lnTo>
                  <a:lnTo>
                    <a:pt x="2305" y="1354"/>
                  </a:lnTo>
                  <a:lnTo>
                    <a:pt x="2290" y="1344"/>
                  </a:lnTo>
                  <a:lnTo>
                    <a:pt x="2272" y="1335"/>
                  </a:lnTo>
                  <a:lnTo>
                    <a:pt x="2256" y="1327"/>
                  </a:lnTo>
                  <a:lnTo>
                    <a:pt x="2246" y="1321"/>
                  </a:lnTo>
                  <a:lnTo>
                    <a:pt x="2242" y="1319"/>
                  </a:lnTo>
                  <a:lnTo>
                    <a:pt x="2238" y="1323"/>
                  </a:lnTo>
                  <a:lnTo>
                    <a:pt x="2228" y="1331"/>
                  </a:lnTo>
                  <a:lnTo>
                    <a:pt x="2215" y="1342"/>
                  </a:lnTo>
                  <a:lnTo>
                    <a:pt x="2197" y="1354"/>
                  </a:lnTo>
                  <a:lnTo>
                    <a:pt x="2177" y="1370"/>
                  </a:lnTo>
                  <a:lnTo>
                    <a:pt x="2160" y="1382"/>
                  </a:lnTo>
                  <a:lnTo>
                    <a:pt x="2142" y="1394"/>
                  </a:lnTo>
                  <a:lnTo>
                    <a:pt x="2126" y="1402"/>
                  </a:lnTo>
                  <a:lnTo>
                    <a:pt x="2108" y="1405"/>
                  </a:lnTo>
                  <a:lnTo>
                    <a:pt x="2087" y="1411"/>
                  </a:lnTo>
                  <a:lnTo>
                    <a:pt x="2063" y="1415"/>
                  </a:lnTo>
                  <a:lnTo>
                    <a:pt x="2043" y="1423"/>
                  </a:lnTo>
                  <a:lnTo>
                    <a:pt x="2028" y="1431"/>
                  </a:lnTo>
                  <a:lnTo>
                    <a:pt x="2016" y="1445"/>
                  </a:lnTo>
                  <a:lnTo>
                    <a:pt x="2004" y="1465"/>
                  </a:lnTo>
                  <a:lnTo>
                    <a:pt x="1986" y="1486"/>
                  </a:lnTo>
                  <a:lnTo>
                    <a:pt x="1963" y="1506"/>
                  </a:lnTo>
                  <a:lnTo>
                    <a:pt x="1937" y="1522"/>
                  </a:lnTo>
                  <a:lnTo>
                    <a:pt x="1910" y="1531"/>
                  </a:lnTo>
                  <a:lnTo>
                    <a:pt x="1884" y="1539"/>
                  </a:lnTo>
                  <a:lnTo>
                    <a:pt x="1860" y="1547"/>
                  </a:lnTo>
                  <a:lnTo>
                    <a:pt x="1837" y="1555"/>
                  </a:lnTo>
                  <a:lnTo>
                    <a:pt x="1815" y="1561"/>
                  </a:lnTo>
                  <a:lnTo>
                    <a:pt x="1795" y="1561"/>
                  </a:lnTo>
                  <a:lnTo>
                    <a:pt x="1784" y="1553"/>
                  </a:lnTo>
                  <a:lnTo>
                    <a:pt x="1776" y="1541"/>
                  </a:lnTo>
                  <a:lnTo>
                    <a:pt x="1770" y="1528"/>
                  </a:lnTo>
                  <a:lnTo>
                    <a:pt x="1768" y="1514"/>
                  </a:lnTo>
                  <a:lnTo>
                    <a:pt x="1764" y="1502"/>
                  </a:lnTo>
                  <a:lnTo>
                    <a:pt x="1756" y="1492"/>
                  </a:lnTo>
                  <a:lnTo>
                    <a:pt x="1744" y="1484"/>
                  </a:lnTo>
                  <a:lnTo>
                    <a:pt x="1723" y="1480"/>
                  </a:lnTo>
                  <a:lnTo>
                    <a:pt x="1697" y="1478"/>
                  </a:lnTo>
                  <a:lnTo>
                    <a:pt x="1669" y="1476"/>
                  </a:lnTo>
                  <a:lnTo>
                    <a:pt x="1642" y="1472"/>
                  </a:lnTo>
                  <a:lnTo>
                    <a:pt x="1614" y="1466"/>
                  </a:lnTo>
                  <a:lnTo>
                    <a:pt x="1601" y="1459"/>
                  </a:lnTo>
                  <a:lnTo>
                    <a:pt x="1591" y="1449"/>
                  </a:lnTo>
                  <a:lnTo>
                    <a:pt x="1583" y="1439"/>
                  </a:lnTo>
                  <a:lnTo>
                    <a:pt x="1575" y="1429"/>
                  </a:lnTo>
                  <a:lnTo>
                    <a:pt x="1567" y="1419"/>
                  </a:lnTo>
                  <a:lnTo>
                    <a:pt x="1557" y="1415"/>
                  </a:lnTo>
                  <a:lnTo>
                    <a:pt x="1545" y="1415"/>
                  </a:lnTo>
                  <a:lnTo>
                    <a:pt x="1528" y="1421"/>
                  </a:lnTo>
                  <a:lnTo>
                    <a:pt x="1502" y="1437"/>
                  </a:lnTo>
                  <a:lnTo>
                    <a:pt x="1479" y="1455"/>
                  </a:lnTo>
                  <a:lnTo>
                    <a:pt x="1455" y="1472"/>
                  </a:lnTo>
                  <a:lnTo>
                    <a:pt x="1435" y="1492"/>
                  </a:lnTo>
                  <a:lnTo>
                    <a:pt x="1421" y="1508"/>
                  </a:lnTo>
                  <a:lnTo>
                    <a:pt x="1410" y="1520"/>
                  </a:lnTo>
                  <a:lnTo>
                    <a:pt x="1402" y="1528"/>
                  </a:lnTo>
                  <a:lnTo>
                    <a:pt x="1390" y="1537"/>
                  </a:lnTo>
                  <a:lnTo>
                    <a:pt x="1378" y="1547"/>
                  </a:lnTo>
                  <a:lnTo>
                    <a:pt x="1364" y="1555"/>
                  </a:lnTo>
                  <a:lnTo>
                    <a:pt x="1353" y="1561"/>
                  </a:lnTo>
                  <a:lnTo>
                    <a:pt x="1345" y="1563"/>
                  </a:lnTo>
                  <a:lnTo>
                    <a:pt x="1339" y="1561"/>
                  </a:lnTo>
                  <a:lnTo>
                    <a:pt x="1339" y="1553"/>
                  </a:lnTo>
                  <a:lnTo>
                    <a:pt x="1343" y="1541"/>
                  </a:lnTo>
                  <a:lnTo>
                    <a:pt x="1347" y="1528"/>
                  </a:lnTo>
                  <a:lnTo>
                    <a:pt x="1353" y="1510"/>
                  </a:lnTo>
                  <a:lnTo>
                    <a:pt x="1356" y="1492"/>
                  </a:lnTo>
                  <a:lnTo>
                    <a:pt x="1358" y="1476"/>
                  </a:lnTo>
                  <a:lnTo>
                    <a:pt x="1358" y="1461"/>
                  </a:lnTo>
                  <a:lnTo>
                    <a:pt x="1353" y="1449"/>
                  </a:lnTo>
                  <a:lnTo>
                    <a:pt x="1343" y="1441"/>
                  </a:lnTo>
                  <a:lnTo>
                    <a:pt x="1321" y="1437"/>
                  </a:lnTo>
                  <a:lnTo>
                    <a:pt x="1301" y="1441"/>
                  </a:lnTo>
                  <a:lnTo>
                    <a:pt x="1282" y="1449"/>
                  </a:lnTo>
                  <a:lnTo>
                    <a:pt x="1260" y="1457"/>
                  </a:lnTo>
                  <a:lnTo>
                    <a:pt x="1234" y="1463"/>
                  </a:lnTo>
                  <a:lnTo>
                    <a:pt x="1205" y="1465"/>
                  </a:lnTo>
                  <a:lnTo>
                    <a:pt x="1173" y="1459"/>
                  </a:lnTo>
                  <a:lnTo>
                    <a:pt x="1140" y="1449"/>
                  </a:lnTo>
                  <a:lnTo>
                    <a:pt x="1106" y="1435"/>
                  </a:lnTo>
                  <a:lnTo>
                    <a:pt x="1077" y="1421"/>
                  </a:lnTo>
                  <a:lnTo>
                    <a:pt x="1053" y="1409"/>
                  </a:lnTo>
                  <a:lnTo>
                    <a:pt x="1038" y="1402"/>
                  </a:lnTo>
                  <a:lnTo>
                    <a:pt x="1026" y="1398"/>
                  </a:lnTo>
                  <a:lnTo>
                    <a:pt x="1012" y="1400"/>
                  </a:lnTo>
                  <a:lnTo>
                    <a:pt x="998" y="1404"/>
                  </a:lnTo>
                  <a:lnTo>
                    <a:pt x="984" y="1405"/>
                  </a:lnTo>
                  <a:lnTo>
                    <a:pt x="969" y="1404"/>
                  </a:lnTo>
                  <a:lnTo>
                    <a:pt x="951" y="1396"/>
                  </a:lnTo>
                  <a:lnTo>
                    <a:pt x="931" y="1380"/>
                  </a:lnTo>
                  <a:lnTo>
                    <a:pt x="908" y="1364"/>
                  </a:lnTo>
                  <a:lnTo>
                    <a:pt x="884" y="1346"/>
                  </a:lnTo>
                  <a:lnTo>
                    <a:pt x="860" y="1331"/>
                  </a:lnTo>
                  <a:lnTo>
                    <a:pt x="843" y="1317"/>
                  </a:lnTo>
                  <a:lnTo>
                    <a:pt x="831" y="1307"/>
                  </a:lnTo>
                  <a:lnTo>
                    <a:pt x="817" y="1297"/>
                  </a:lnTo>
                  <a:lnTo>
                    <a:pt x="799" y="1283"/>
                  </a:lnTo>
                  <a:lnTo>
                    <a:pt x="778" y="1268"/>
                  </a:lnTo>
                  <a:lnTo>
                    <a:pt x="754" y="1250"/>
                  </a:lnTo>
                  <a:lnTo>
                    <a:pt x="734" y="1234"/>
                  </a:lnTo>
                  <a:lnTo>
                    <a:pt x="717" y="1219"/>
                  </a:lnTo>
                  <a:lnTo>
                    <a:pt x="709" y="1207"/>
                  </a:lnTo>
                  <a:lnTo>
                    <a:pt x="705" y="1189"/>
                  </a:lnTo>
                  <a:lnTo>
                    <a:pt x="701" y="1169"/>
                  </a:lnTo>
                  <a:lnTo>
                    <a:pt x="697" y="1150"/>
                  </a:lnTo>
                  <a:lnTo>
                    <a:pt x="691" y="1134"/>
                  </a:lnTo>
                  <a:lnTo>
                    <a:pt x="683" y="1126"/>
                  </a:lnTo>
                  <a:lnTo>
                    <a:pt x="675" y="1126"/>
                  </a:lnTo>
                  <a:lnTo>
                    <a:pt x="666" y="1132"/>
                  </a:lnTo>
                  <a:lnTo>
                    <a:pt x="656" y="1140"/>
                  </a:lnTo>
                  <a:lnTo>
                    <a:pt x="644" y="1148"/>
                  </a:lnTo>
                  <a:lnTo>
                    <a:pt x="632" y="1154"/>
                  </a:lnTo>
                  <a:lnTo>
                    <a:pt x="620" y="1156"/>
                  </a:lnTo>
                  <a:lnTo>
                    <a:pt x="612" y="1152"/>
                  </a:lnTo>
                  <a:lnTo>
                    <a:pt x="606" y="1142"/>
                  </a:lnTo>
                  <a:lnTo>
                    <a:pt x="591" y="1100"/>
                  </a:lnTo>
                  <a:lnTo>
                    <a:pt x="565" y="1063"/>
                  </a:lnTo>
                  <a:lnTo>
                    <a:pt x="532" y="1026"/>
                  </a:lnTo>
                  <a:lnTo>
                    <a:pt x="510" y="1006"/>
                  </a:lnTo>
                  <a:lnTo>
                    <a:pt x="484" y="984"/>
                  </a:lnTo>
                  <a:lnTo>
                    <a:pt x="461" y="963"/>
                  </a:lnTo>
                  <a:lnTo>
                    <a:pt x="437" y="943"/>
                  </a:lnTo>
                  <a:lnTo>
                    <a:pt x="419" y="923"/>
                  </a:lnTo>
                  <a:lnTo>
                    <a:pt x="406" y="908"/>
                  </a:lnTo>
                  <a:lnTo>
                    <a:pt x="390" y="894"/>
                  </a:lnTo>
                  <a:lnTo>
                    <a:pt x="374" y="890"/>
                  </a:lnTo>
                  <a:lnTo>
                    <a:pt x="356" y="892"/>
                  </a:lnTo>
                  <a:lnTo>
                    <a:pt x="343" y="900"/>
                  </a:lnTo>
                  <a:lnTo>
                    <a:pt x="331" y="910"/>
                  </a:lnTo>
                  <a:lnTo>
                    <a:pt x="321" y="919"/>
                  </a:lnTo>
                  <a:lnTo>
                    <a:pt x="309" y="921"/>
                  </a:lnTo>
                  <a:lnTo>
                    <a:pt x="295" y="913"/>
                  </a:lnTo>
                  <a:lnTo>
                    <a:pt x="280" y="898"/>
                  </a:lnTo>
                  <a:lnTo>
                    <a:pt x="266" y="870"/>
                  </a:lnTo>
                  <a:lnTo>
                    <a:pt x="246" y="839"/>
                  </a:lnTo>
                  <a:lnTo>
                    <a:pt x="217" y="809"/>
                  </a:lnTo>
                  <a:lnTo>
                    <a:pt x="183" y="782"/>
                  </a:lnTo>
                  <a:lnTo>
                    <a:pt x="152" y="756"/>
                  </a:lnTo>
                  <a:lnTo>
                    <a:pt x="124" y="734"/>
                  </a:lnTo>
                  <a:lnTo>
                    <a:pt x="105" y="717"/>
                  </a:lnTo>
                  <a:lnTo>
                    <a:pt x="87" y="697"/>
                  </a:lnTo>
                  <a:lnTo>
                    <a:pt x="73" y="677"/>
                  </a:lnTo>
                  <a:lnTo>
                    <a:pt x="61" y="662"/>
                  </a:lnTo>
                  <a:lnTo>
                    <a:pt x="53" y="652"/>
                  </a:lnTo>
                  <a:lnTo>
                    <a:pt x="51" y="648"/>
                  </a:lnTo>
                  <a:lnTo>
                    <a:pt x="47" y="648"/>
                  </a:lnTo>
                  <a:lnTo>
                    <a:pt x="40" y="650"/>
                  </a:lnTo>
                  <a:lnTo>
                    <a:pt x="30" y="650"/>
                  </a:lnTo>
                  <a:lnTo>
                    <a:pt x="20" y="648"/>
                  </a:lnTo>
                  <a:lnTo>
                    <a:pt x="8" y="646"/>
                  </a:lnTo>
                  <a:lnTo>
                    <a:pt x="2" y="638"/>
                  </a:lnTo>
                  <a:lnTo>
                    <a:pt x="0" y="628"/>
                  </a:lnTo>
                  <a:lnTo>
                    <a:pt x="4" y="614"/>
                  </a:lnTo>
                  <a:lnTo>
                    <a:pt x="10" y="593"/>
                  </a:lnTo>
                  <a:lnTo>
                    <a:pt x="14" y="575"/>
                  </a:lnTo>
                  <a:lnTo>
                    <a:pt x="14" y="559"/>
                  </a:lnTo>
                  <a:lnTo>
                    <a:pt x="12" y="541"/>
                  </a:lnTo>
                  <a:lnTo>
                    <a:pt x="10" y="524"/>
                  </a:lnTo>
                  <a:lnTo>
                    <a:pt x="12" y="504"/>
                  </a:lnTo>
                  <a:lnTo>
                    <a:pt x="12" y="482"/>
                  </a:lnTo>
                  <a:lnTo>
                    <a:pt x="8" y="463"/>
                  </a:lnTo>
                  <a:lnTo>
                    <a:pt x="6" y="449"/>
                  </a:lnTo>
                  <a:lnTo>
                    <a:pt x="4" y="439"/>
                  </a:lnTo>
                  <a:lnTo>
                    <a:pt x="10" y="431"/>
                  </a:lnTo>
                  <a:lnTo>
                    <a:pt x="22" y="427"/>
                  </a:lnTo>
                  <a:lnTo>
                    <a:pt x="34" y="429"/>
                  </a:lnTo>
                  <a:lnTo>
                    <a:pt x="44" y="437"/>
                  </a:lnTo>
                  <a:lnTo>
                    <a:pt x="51" y="449"/>
                  </a:lnTo>
                  <a:lnTo>
                    <a:pt x="57" y="461"/>
                  </a:lnTo>
                  <a:lnTo>
                    <a:pt x="65" y="471"/>
                  </a:lnTo>
                  <a:lnTo>
                    <a:pt x="75" y="475"/>
                  </a:lnTo>
                  <a:lnTo>
                    <a:pt x="87" y="473"/>
                  </a:lnTo>
                  <a:lnTo>
                    <a:pt x="105" y="465"/>
                  </a:lnTo>
                  <a:lnTo>
                    <a:pt x="118" y="463"/>
                  </a:lnTo>
                  <a:lnTo>
                    <a:pt x="132" y="463"/>
                  </a:lnTo>
                  <a:lnTo>
                    <a:pt x="144" y="459"/>
                  </a:lnTo>
                  <a:lnTo>
                    <a:pt x="152" y="451"/>
                  </a:lnTo>
                  <a:lnTo>
                    <a:pt x="158" y="435"/>
                  </a:lnTo>
                  <a:lnTo>
                    <a:pt x="164" y="412"/>
                  </a:lnTo>
                  <a:lnTo>
                    <a:pt x="169" y="394"/>
                  </a:lnTo>
                  <a:lnTo>
                    <a:pt x="171" y="376"/>
                  </a:lnTo>
                  <a:lnTo>
                    <a:pt x="169" y="360"/>
                  </a:lnTo>
                  <a:lnTo>
                    <a:pt x="156" y="347"/>
                  </a:lnTo>
                  <a:lnTo>
                    <a:pt x="140" y="335"/>
                  </a:lnTo>
                  <a:lnTo>
                    <a:pt x="122" y="325"/>
                  </a:lnTo>
                  <a:lnTo>
                    <a:pt x="108" y="315"/>
                  </a:lnTo>
                  <a:lnTo>
                    <a:pt x="99" y="305"/>
                  </a:lnTo>
                  <a:lnTo>
                    <a:pt x="97" y="293"/>
                  </a:lnTo>
                  <a:lnTo>
                    <a:pt x="101" y="278"/>
                  </a:lnTo>
                  <a:lnTo>
                    <a:pt x="108" y="254"/>
                  </a:lnTo>
                  <a:lnTo>
                    <a:pt x="114" y="229"/>
                  </a:lnTo>
                  <a:lnTo>
                    <a:pt x="118" y="205"/>
                  </a:lnTo>
                  <a:lnTo>
                    <a:pt x="124" y="183"/>
                  </a:lnTo>
                  <a:lnTo>
                    <a:pt x="132" y="168"/>
                  </a:lnTo>
                  <a:lnTo>
                    <a:pt x="140" y="158"/>
                  </a:lnTo>
                  <a:lnTo>
                    <a:pt x="148" y="150"/>
                  </a:lnTo>
                  <a:lnTo>
                    <a:pt x="154" y="146"/>
                  </a:lnTo>
                  <a:lnTo>
                    <a:pt x="158" y="142"/>
                  </a:lnTo>
                  <a:lnTo>
                    <a:pt x="160" y="140"/>
                  </a:lnTo>
                  <a:lnTo>
                    <a:pt x="162" y="138"/>
                  </a:lnTo>
                  <a:lnTo>
                    <a:pt x="256" y="152"/>
                  </a:lnTo>
                  <a:lnTo>
                    <a:pt x="284" y="105"/>
                  </a:lnTo>
                  <a:lnTo>
                    <a:pt x="355" y="42"/>
                  </a:lnTo>
                  <a:lnTo>
                    <a:pt x="384" y="24"/>
                  </a:lnTo>
                  <a:lnTo>
                    <a:pt x="492" y="61"/>
                  </a:lnTo>
                  <a:lnTo>
                    <a:pt x="530" y="87"/>
                  </a:lnTo>
                  <a:lnTo>
                    <a:pt x="589" y="81"/>
                  </a:lnTo>
                  <a:lnTo>
                    <a:pt x="626" y="36"/>
                  </a:lnTo>
                  <a:lnTo>
                    <a:pt x="792" y="67"/>
                  </a:lnTo>
                  <a:lnTo>
                    <a:pt x="841" y="106"/>
                  </a:lnTo>
                  <a:lnTo>
                    <a:pt x="896" y="118"/>
                  </a:lnTo>
                  <a:lnTo>
                    <a:pt x="1032" y="81"/>
                  </a:lnTo>
                  <a:lnTo>
                    <a:pt x="1071" y="105"/>
                  </a:lnTo>
                  <a:lnTo>
                    <a:pt x="1179" y="34"/>
                  </a:lnTo>
                  <a:lnTo>
                    <a:pt x="1297" y="32"/>
                  </a:lnTo>
                  <a:lnTo>
                    <a:pt x="1366" y="0"/>
                  </a:lnTo>
                  <a:lnTo>
                    <a:pt x="1461" y="12"/>
                  </a:lnTo>
                  <a:lnTo>
                    <a:pt x="1575" y="87"/>
                  </a:lnTo>
                  <a:lnTo>
                    <a:pt x="1666" y="75"/>
                  </a:lnTo>
                  <a:lnTo>
                    <a:pt x="1669" y="110"/>
                  </a:lnTo>
                  <a:lnTo>
                    <a:pt x="1628" y="138"/>
                  </a:lnTo>
                  <a:lnTo>
                    <a:pt x="1667" y="158"/>
                  </a:lnTo>
                  <a:lnTo>
                    <a:pt x="1666" y="205"/>
                  </a:lnTo>
                  <a:lnTo>
                    <a:pt x="1632" y="295"/>
                  </a:lnTo>
                  <a:lnTo>
                    <a:pt x="1634" y="347"/>
                  </a:lnTo>
                  <a:lnTo>
                    <a:pt x="1589" y="349"/>
                  </a:lnTo>
                  <a:lnTo>
                    <a:pt x="1595" y="431"/>
                  </a:lnTo>
                  <a:lnTo>
                    <a:pt x="1650" y="520"/>
                  </a:lnTo>
                  <a:lnTo>
                    <a:pt x="1701" y="632"/>
                  </a:lnTo>
                  <a:lnTo>
                    <a:pt x="1774" y="628"/>
                  </a:lnTo>
                  <a:lnTo>
                    <a:pt x="1845" y="663"/>
                  </a:lnTo>
                  <a:lnTo>
                    <a:pt x="1870" y="665"/>
                  </a:lnTo>
                  <a:lnTo>
                    <a:pt x="1902" y="683"/>
                  </a:lnTo>
                  <a:lnTo>
                    <a:pt x="1978" y="730"/>
                  </a:lnTo>
                  <a:lnTo>
                    <a:pt x="2041" y="726"/>
                  </a:lnTo>
                  <a:lnTo>
                    <a:pt x="2110" y="758"/>
                  </a:lnTo>
                  <a:lnTo>
                    <a:pt x="2207" y="756"/>
                  </a:lnTo>
                  <a:lnTo>
                    <a:pt x="2321" y="799"/>
                  </a:lnTo>
                  <a:lnTo>
                    <a:pt x="2402" y="860"/>
                  </a:lnTo>
                  <a:lnTo>
                    <a:pt x="2410" y="913"/>
                  </a:lnTo>
                  <a:lnTo>
                    <a:pt x="2486" y="923"/>
                  </a:lnTo>
                  <a:lnTo>
                    <a:pt x="2557" y="939"/>
                  </a:lnTo>
                  <a:lnTo>
                    <a:pt x="2628" y="843"/>
                  </a:lnTo>
                  <a:lnTo>
                    <a:pt x="2644" y="793"/>
                  </a:lnTo>
                  <a:lnTo>
                    <a:pt x="2634" y="758"/>
                  </a:lnTo>
                  <a:lnTo>
                    <a:pt x="2681" y="764"/>
                  </a:lnTo>
                  <a:lnTo>
                    <a:pt x="2740" y="803"/>
                  </a:lnTo>
                  <a:lnTo>
                    <a:pt x="2786" y="829"/>
                  </a:lnTo>
                  <a:lnTo>
                    <a:pt x="2817" y="925"/>
                  </a:lnTo>
                  <a:lnTo>
                    <a:pt x="2880" y="992"/>
                  </a:lnTo>
                  <a:lnTo>
                    <a:pt x="2874" y="1020"/>
                  </a:lnTo>
                  <a:lnTo>
                    <a:pt x="2841" y="1033"/>
                  </a:lnTo>
                  <a:lnTo>
                    <a:pt x="2880" y="1106"/>
                  </a:lnTo>
                  <a:lnTo>
                    <a:pt x="2894" y="1240"/>
                  </a:lnTo>
                  <a:lnTo>
                    <a:pt x="2896" y="1358"/>
                  </a:lnTo>
                  <a:lnTo>
                    <a:pt x="2858" y="1378"/>
                  </a:lnTo>
                  <a:lnTo>
                    <a:pt x="2849" y="1413"/>
                  </a:lnTo>
                  <a:lnTo>
                    <a:pt x="2829" y="1472"/>
                  </a:lnTo>
                  <a:lnTo>
                    <a:pt x="2835" y="1528"/>
                  </a:lnTo>
                  <a:lnTo>
                    <a:pt x="2799" y="1541"/>
                  </a:lnTo>
                  <a:lnTo>
                    <a:pt x="2774" y="1520"/>
                  </a:lnTo>
                  <a:lnTo>
                    <a:pt x="2754" y="1539"/>
                  </a:lnTo>
                  <a:close/>
                </a:path>
              </a:pathLst>
            </a:custGeom>
            <a:grpFill/>
            <a:ln w="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8" name="Freeform 70"/>
            <p:cNvSpPr/>
            <p:nvPr/>
          </p:nvSpPr>
          <p:spPr bwMode="gray">
            <a:xfrm>
              <a:off x="900" y="2373"/>
              <a:ext cx="1448" cy="781"/>
            </a:xfrm>
            <a:custGeom>
              <a:avLst/>
              <a:gdLst>
                <a:gd name="T0" fmla="*/ 682 w 2896"/>
                <a:gd name="T1" fmla="*/ 376 h 1563"/>
                <a:gd name="T2" fmla="*/ 665 w 2896"/>
                <a:gd name="T3" fmla="*/ 372 h 1563"/>
                <a:gd name="T4" fmla="*/ 658 w 2896"/>
                <a:gd name="T5" fmla="*/ 380 h 1563"/>
                <a:gd name="T6" fmla="*/ 653 w 2896"/>
                <a:gd name="T7" fmla="*/ 378 h 1563"/>
                <a:gd name="T8" fmla="*/ 623 w 2896"/>
                <a:gd name="T9" fmla="*/ 368 h 1563"/>
                <a:gd name="T10" fmla="*/ 626 w 2896"/>
                <a:gd name="T11" fmla="*/ 363 h 1563"/>
                <a:gd name="T12" fmla="*/ 630 w 2896"/>
                <a:gd name="T13" fmla="*/ 349 h 1563"/>
                <a:gd name="T14" fmla="*/ 616 w 2896"/>
                <a:gd name="T15" fmla="*/ 326 h 1563"/>
                <a:gd name="T16" fmla="*/ 604 w 2896"/>
                <a:gd name="T17" fmla="*/ 331 h 1563"/>
                <a:gd name="T18" fmla="*/ 589 w 2896"/>
                <a:gd name="T19" fmla="*/ 341 h 1563"/>
                <a:gd name="T20" fmla="*/ 568 w 2896"/>
                <a:gd name="T21" fmla="*/ 333 h 1563"/>
                <a:gd name="T22" fmla="*/ 557 w 2896"/>
                <a:gd name="T23" fmla="*/ 332 h 1563"/>
                <a:gd name="T24" fmla="*/ 536 w 2896"/>
                <a:gd name="T25" fmla="*/ 348 h 1563"/>
                <a:gd name="T26" fmla="*/ 511 w 2896"/>
                <a:gd name="T27" fmla="*/ 355 h 1563"/>
                <a:gd name="T28" fmla="*/ 491 w 2896"/>
                <a:gd name="T29" fmla="*/ 376 h 1563"/>
                <a:gd name="T30" fmla="*/ 459 w 2896"/>
                <a:gd name="T31" fmla="*/ 388 h 1563"/>
                <a:gd name="T32" fmla="*/ 442 w 2896"/>
                <a:gd name="T33" fmla="*/ 382 h 1563"/>
                <a:gd name="T34" fmla="*/ 431 w 2896"/>
                <a:gd name="T35" fmla="*/ 370 h 1563"/>
                <a:gd name="T36" fmla="*/ 400 w 2896"/>
                <a:gd name="T37" fmla="*/ 364 h 1563"/>
                <a:gd name="T38" fmla="*/ 389 w 2896"/>
                <a:gd name="T39" fmla="*/ 353 h 1563"/>
                <a:gd name="T40" fmla="*/ 364 w 2896"/>
                <a:gd name="T41" fmla="*/ 368 h 1563"/>
                <a:gd name="T42" fmla="*/ 348 w 2896"/>
                <a:gd name="T43" fmla="*/ 384 h 1563"/>
                <a:gd name="T44" fmla="*/ 335 w 2896"/>
                <a:gd name="T45" fmla="*/ 390 h 1563"/>
                <a:gd name="T46" fmla="*/ 339 w 2896"/>
                <a:gd name="T47" fmla="*/ 373 h 1563"/>
                <a:gd name="T48" fmla="*/ 331 w 2896"/>
                <a:gd name="T49" fmla="*/ 359 h 1563"/>
                <a:gd name="T50" fmla="*/ 302 w 2896"/>
                <a:gd name="T51" fmla="*/ 366 h 1563"/>
                <a:gd name="T52" fmla="*/ 264 w 2896"/>
                <a:gd name="T53" fmla="*/ 352 h 1563"/>
                <a:gd name="T54" fmla="*/ 246 w 2896"/>
                <a:gd name="T55" fmla="*/ 351 h 1563"/>
                <a:gd name="T56" fmla="*/ 221 w 2896"/>
                <a:gd name="T57" fmla="*/ 336 h 1563"/>
                <a:gd name="T58" fmla="*/ 200 w 2896"/>
                <a:gd name="T59" fmla="*/ 320 h 1563"/>
                <a:gd name="T60" fmla="*/ 178 w 2896"/>
                <a:gd name="T61" fmla="*/ 301 h 1563"/>
                <a:gd name="T62" fmla="*/ 171 w 2896"/>
                <a:gd name="T63" fmla="*/ 281 h 1563"/>
                <a:gd name="T64" fmla="*/ 158 w 2896"/>
                <a:gd name="T65" fmla="*/ 288 h 1563"/>
                <a:gd name="T66" fmla="*/ 142 w 2896"/>
                <a:gd name="T67" fmla="*/ 265 h 1563"/>
                <a:gd name="T68" fmla="*/ 109 w 2896"/>
                <a:gd name="T69" fmla="*/ 235 h 1563"/>
                <a:gd name="T70" fmla="*/ 89 w 2896"/>
                <a:gd name="T71" fmla="*/ 223 h 1563"/>
                <a:gd name="T72" fmla="*/ 74 w 2896"/>
                <a:gd name="T73" fmla="*/ 228 h 1563"/>
                <a:gd name="T74" fmla="*/ 46 w 2896"/>
                <a:gd name="T75" fmla="*/ 195 h 1563"/>
                <a:gd name="T76" fmla="*/ 19 w 2896"/>
                <a:gd name="T77" fmla="*/ 169 h 1563"/>
                <a:gd name="T78" fmla="*/ 10 w 2896"/>
                <a:gd name="T79" fmla="*/ 162 h 1563"/>
                <a:gd name="T80" fmla="*/ 0 w 2896"/>
                <a:gd name="T81" fmla="*/ 157 h 1563"/>
                <a:gd name="T82" fmla="*/ 3 w 2896"/>
                <a:gd name="T83" fmla="*/ 135 h 1563"/>
                <a:gd name="T84" fmla="*/ 1 w 2896"/>
                <a:gd name="T85" fmla="*/ 112 h 1563"/>
                <a:gd name="T86" fmla="*/ 11 w 2896"/>
                <a:gd name="T87" fmla="*/ 109 h 1563"/>
                <a:gd name="T88" fmla="*/ 22 w 2896"/>
                <a:gd name="T89" fmla="*/ 118 h 1563"/>
                <a:gd name="T90" fmla="*/ 38 w 2896"/>
                <a:gd name="T91" fmla="*/ 112 h 1563"/>
                <a:gd name="T92" fmla="*/ 43 w 2896"/>
                <a:gd name="T93" fmla="*/ 90 h 1563"/>
                <a:gd name="T94" fmla="*/ 25 w 2896"/>
                <a:gd name="T95" fmla="*/ 76 h 1563"/>
                <a:gd name="T96" fmla="*/ 29 w 2896"/>
                <a:gd name="T97" fmla="*/ 51 h 1563"/>
                <a:gd name="T98" fmla="*/ 39 w 2896"/>
                <a:gd name="T99" fmla="*/ 36 h 1563"/>
                <a:gd name="T100" fmla="*/ 71 w 2896"/>
                <a:gd name="T101" fmla="*/ 26 h 1563"/>
                <a:gd name="T102" fmla="*/ 148 w 2896"/>
                <a:gd name="T103" fmla="*/ 20 h 1563"/>
                <a:gd name="T104" fmla="*/ 258 w 2896"/>
                <a:gd name="T105" fmla="*/ 20 h 1563"/>
                <a:gd name="T106" fmla="*/ 365 w 2896"/>
                <a:gd name="T107" fmla="*/ 3 h 1563"/>
                <a:gd name="T108" fmla="*/ 417 w 2896"/>
                <a:gd name="T109" fmla="*/ 39 h 1563"/>
                <a:gd name="T110" fmla="*/ 399 w 2896"/>
                <a:gd name="T111" fmla="*/ 107 h 1563"/>
                <a:gd name="T112" fmla="*/ 467 w 2896"/>
                <a:gd name="T113" fmla="*/ 166 h 1563"/>
                <a:gd name="T114" fmla="*/ 552 w 2896"/>
                <a:gd name="T115" fmla="*/ 189 h 1563"/>
                <a:gd name="T116" fmla="*/ 640 w 2896"/>
                <a:gd name="T117" fmla="*/ 234 h 1563"/>
                <a:gd name="T118" fmla="*/ 685 w 2896"/>
                <a:gd name="T119" fmla="*/ 200 h 1563"/>
                <a:gd name="T120" fmla="*/ 711 w 2896"/>
                <a:gd name="T121" fmla="*/ 258 h 1563"/>
                <a:gd name="T122" fmla="*/ 713 w 2896"/>
                <a:gd name="T123" fmla="*/ 353 h 1563"/>
                <a:gd name="T124" fmla="*/ 689 w 2896"/>
                <a:gd name="T125" fmla="*/ 384 h 15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896"/>
                <a:gd name="T190" fmla="*/ 0 h 1563"/>
                <a:gd name="T191" fmla="*/ 2896 w 2896"/>
                <a:gd name="T192" fmla="*/ 1563 h 156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896" h="1563">
                  <a:moveTo>
                    <a:pt x="2754" y="1539"/>
                  </a:moveTo>
                  <a:lnTo>
                    <a:pt x="2752" y="1535"/>
                  </a:lnTo>
                  <a:lnTo>
                    <a:pt x="2746" y="1528"/>
                  </a:lnTo>
                  <a:lnTo>
                    <a:pt x="2738" y="1516"/>
                  </a:lnTo>
                  <a:lnTo>
                    <a:pt x="2728" y="1504"/>
                  </a:lnTo>
                  <a:lnTo>
                    <a:pt x="2715" y="1496"/>
                  </a:lnTo>
                  <a:lnTo>
                    <a:pt x="2699" y="1490"/>
                  </a:lnTo>
                  <a:lnTo>
                    <a:pt x="2685" y="1486"/>
                  </a:lnTo>
                  <a:lnTo>
                    <a:pt x="2671" y="1486"/>
                  </a:lnTo>
                  <a:lnTo>
                    <a:pt x="2658" y="1490"/>
                  </a:lnTo>
                  <a:lnTo>
                    <a:pt x="2650" y="1500"/>
                  </a:lnTo>
                  <a:lnTo>
                    <a:pt x="2644" y="1510"/>
                  </a:lnTo>
                  <a:lnTo>
                    <a:pt x="2640" y="1516"/>
                  </a:lnTo>
                  <a:lnTo>
                    <a:pt x="2636" y="1520"/>
                  </a:lnTo>
                  <a:lnTo>
                    <a:pt x="2632" y="1522"/>
                  </a:lnTo>
                  <a:lnTo>
                    <a:pt x="2630" y="1524"/>
                  </a:lnTo>
                  <a:lnTo>
                    <a:pt x="2628" y="1524"/>
                  </a:lnTo>
                  <a:lnTo>
                    <a:pt x="2624" y="1522"/>
                  </a:lnTo>
                  <a:lnTo>
                    <a:pt x="2612" y="1514"/>
                  </a:lnTo>
                  <a:lnTo>
                    <a:pt x="2591" y="1504"/>
                  </a:lnTo>
                  <a:lnTo>
                    <a:pt x="2559" y="1492"/>
                  </a:lnTo>
                  <a:lnTo>
                    <a:pt x="2534" y="1486"/>
                  </a:lnTo>
                  <a:lnTo>
                    <a:pt x="2510" y="1480"/>
                  </a:lnTo>
                  <a:lnTo>
                    <a:pt x="2492" y="1474"/>
                  </a:lnTo>
                  <a:lnTo>
                    <a:pt x="2480" y="1472"/>
                  </a:lnTo>
                  <a:lnTo>
                    <a:pt x="2477" y="1472"/>
                  </a:lnTo>
                  <a:lnTo>
                    <a:pt x="2480" y="1468"/>
                  </a:lnTo>
                  <a:lnTo>
                    <a:pt x="2488" y="1463"/>
                  </a:lnTo>
                  <a:lnTo>
                    <a:pt x="2502" y="1453"/>
                  </a:lnTo>
                  <a:lnTo>
                    <a:pt x="2514" y="1443"/>
                  </a:lnTo>
                  <a:lnTo>
                    <a:pt x="2524" y="1431"/>
                  </a:lnTo>
                  <a:lnTo>
                    <a:pt x="2528" y="1421"/>
                  </a:lnTo>
                  <a:lnTo>
                    <a:pt x="2526" y="1411"/>
                  </a:lnTo>
                  <a:lnTo>
                    <a:pt x="2518" y="1396"/>
                  </a:lnTo>
                  <a:lnTo>
                    <a:pt x="2506" y="1376"/>
                  </a:lnTo>
                  <a:lnTo>
                    <a:pt x="2494" y="1356"/>
                  </a:lnTo>
                  <a:lnTo>
                    <a:pt x="2482" y="1337"/>
                  </a:lnTo>
                  <a:lnTo>
                    <a:pt x="2471" y="1319"/>
                  </a:lnTo>
                  <a:lnTo>
                    <a:pt x="2463" y="1307"/>
                  </a:lnTo>
                  <a:lnTo>
                    <a:pt x="2461" y="1303"/>
                  </a:lnTo>
                  <a:lnTo>
                    <a:pt x="2457" y="1305"/>
                  </a:lnTo>
                  <a:lnTo>
                    <a:pt x="2445" y="1309"/>
                  </a:lnTo>
                  <a:lnTo>
                    <a:pt x="2429" y="1317"/>
                  </a:lnTo>
                  <a:lnTo>
                    <a:pt x="2414" y="1325"/>
                  </a:lnTo>
                  <a:lnTo>
                    <a:pt x="2398" y="1333"/>
                  </a:lnTo>
                  <a:lnTo>
                    <a:pt x="2384" y="1341"/>
                  </a:lnTo>
                  <a:lnTo>
                    <a:pt x="2376" y="1348"/>
                  </a:lnTo>
                  <a:lnTo>
                    <a:pt x="2366" y="1358"/>
                  </a:lnTo>
                  <a:lnTo>
                    <a:pt x="2354" y="1366"/>
                  </a:lnTo>
                  <a:lnTo>
                    <a:pt x="2339" y="1366"/>
                  </a:lnTo>
                  <a:lnTo>
                    <a:pt x="2321" y="1362"/>
                  </a:lnTo>
                  <a:lnTo>
                    <a:pt x="2305" y="1354"/>
                  </a:lnTo>
                  <a:lnTo>
                    <a:pt x="2290" y="1344"/>
                  </a:lnTo>
                  <a:lnTo>
                    <a:pt x="2272" y="1335"/>
                  </a:lnTo>
                  <a:lnTo>
                    <a:pt x="2256" y="1327"/>
                  </a:lnTo>
                  <a:lnTo>
                    <a:pt x="2246" y="1321"/>
                  </a:lnTo>
                  <a:lnTo>
                    <a:pt x="2242" y="1319"/>
                  </a:lnTo>
                  <a:lnTo>
                    <a:pt x="2238" y="1323"/>
                  </a:lnTo>
                  <a:lnTo>
                    <a:pt x="2228" y="1331"/>
                  </a:lnTo>
                  <a:lnTo>
                    <a:pt x="2215" y="1342"/>
                  </a:lnTo>
                  <a:lnTo>
                    <a:pt x="2197" y="1354"/>
                  </a:lnTo>
                  <a:lnTo>
                    <a:pt x="2177" y="1370"/>
                  </a:lnTo>
                  <a:lnTo>
                    <a:pt x="2160" y="1382"/>
                  </a:lnTo>
                  <a:lnTo>
                    <a:pt x="2142" y="1394"/>
                  </a:lnTo>
                  <a:lnTo>
                    <a:pt x="2126" y="1402"/>
                  </a:lnTo>
                  <a:lnTo>
                    <a:pt x="2108" y="1405"/>
                  </a:lnTo>
                  <a:lnTo>
                    <a:pt x="2087" y="1411"/>
                  </a:lnTo>
                  <a:lnTo>
                    <a:pt x="2063" y="1415"/>
                  </a:lnTo>
                  <a:lnTo>
                    <a:pt x="2043" y="1423"/>
                  </a:lnTo>
                  <a:lnTo>
                    <a:pt x="2028" y="1431"/>
                  </a:lnTo>
                  <a:lnTo>
                    <a:pt x="2016" y="1445"/>
                  </a:lnTo>
                  <a:lnTo>
                    <a:pt x="2004" y="1465"/>
                  </a:lnTo>
                  <a:lnTo>
                    <a:pt x="1986" y="1486"/>
                  </a:lnTo>
                  <a:lnTo>
                    <a:pt x="1963" y="1506"/>
                  </a:lnTo>
                  <a:lnTo>
                    <a:pt x="1937" y="1522"/>
                  </a:lnTo>
                  <a:lnTo>
                    <a:pt x="1910" y="1531"/>
                  </a:lnTo>
                  <a:lnTo>
                    <a:pt x="1884" y="1539"/>
                  </a:lnTo>
                  <a:lnTo>
                    <a:pt x="1860" y="1547"/>
                  </a:lnTo>
                  <a:lnTo>
                    <a:pt x="1837" y="1555"/>
                  </a:lnTo>
                  <a:lnTo>
                    <a:pt x="1815" y="1561"/>
                  </a:lnTo>
                  <a:lnTo>
                    <a:pt x="1795" y="1561"/>
                  </a:lnTo>
                  <a:lnTo>
                    <a:pt x="1784" y="1553"/>
                  </a:lnTo>
                  <a:lnTo>
                    <a:pt x="1776" y="1541"/>
                  </a:lnTo>
                  <a:lnTo>
                    <a:pt x="1770" y="1528"/>
                  </a:lnTo>
                  <a:lnTo>
                    <a:pt x="1768" y="1514"/>
                  </a:lnTo>
                  <a:lnTo>
                    <a:pt x="1764" y="1502"/>
                  </a:lnTo>
                  <a:lnTo>
                    <a:pt x="1756" y="1492"/>
                  </a:lnTo>
                  <a:lnTo>
                    <a:pt x="1744" y="1484"/>
                  </a:lnTo>
                  <a:lnTo>
                    <a:pt x="1723" y="1480"/>
                  </a:lnTo>
                  <a:lnTo>
                    <a:pt x="1697" y="1478"/>
                  </a:lnTo>
                  <a:lnTo>
                    <a:pt x="1669" y="1476"/>
                  </a:lnTo>
                  <a:lnTo>
                    <a:pt x="1642" y="1472"/>
                  </a:lnTo>
                  <a:lnTo>
                    <a:pt x="1614" y="1466"/>
                  </a:lnTo>
                  <a:lnTo>
                    <a:pt x="1601" y="1459"/>
                  </a:lnTo>
                  <a:lnTo>
                    <a:pt x="1591" y="1449"/>
                  </a:lnTo>
                  <a:lnTo>
                    <a:pt x="1583" y="1439"/>
                  </a:lnTo>
                  <a:lnTo>
                    <a:pt x="1575" y="1429"/>
                  </a:lnTo>
                  <a:lnTo>
                    <a:pt x="1567" y="1419"/>
                  </a:lnTo>
                  <a:lnTo>
                    <a:pt x="1557" y="1415"/>
                  </a:lnTo>
                  <a:lnTo>
                    <a:pt x="1545" y="1415"/>
                  </a:lnTo>
                  <a:lnTo>
                    <a:pt x="1528" y="1421"/>
                  </a:lnTo>
                  <a:lnTo>
                    <a:pt x="1502" y="1437"/>
                  </a:lnTo>
                  <a:lnTo>
                    <a:pt x="1479" y="1455"/>
                  </a:lnTo>
                  <a:lnTo>
                    <a:pt x="1455" y="1472"/>
                  </a:lnTo>
                  <a:lnTo>
                    <a:pt x="1435" y="1492"/>
                  </a:lnTo>
                  <a:lnTo>
                    <a:pt x="1421" y="1508"/>
                  </a:lnTo>
                  <a:lnTo>
                    <a:pt x="1410" y="1520"/>
                  </a:lnTo>
                  <a:lnTo>
                    <a:pt x="1402" y="1528"/>
                  </a:lnTo>
                  <a:lnTo>
                    <a:pt x="1390" y="1537"/>
                  </a:lnTo>
                  <a:lnTo>
                    <a:pt x="1378" y="1547"/>
                  </a:lnTo>
                  <a:lnTo>
                    <a:pt x="1364" y="1555"/>
                  </a:lnTo>
                  <a:lnTo>
                    <a:pt x="1353" y="1561"/>
                  </a:lnTo>
                  <a:lnTo>
                    <a:pt x="1345" y="1563"/>
                  </a:lnTo>
                  <a:lnTo>
                    <a:pt x="1339" y="1561"/>
                  </a:lnTo>
                  <a:lnTo>
                    <a:pt x="1339" y="1553"/>
                  </a:lnTo>
                  <a:lnTo>
                    <a:pt x="1343" y="1541"/>
                  </a:lnTo>
                  <a:lnTo>
                    <a:pt x="1347" y="1528"/>
                  </a:lnTo>
                  <a:lnTo>
                    <a:pt x="1353" y="1510"/>
                  </a:lnTo>
                  <a:lnTo>
                    <a:pt x="1356" y="1492"/>
                  </a:lnTo>
                  <a:lnTo>
                    <a:pt x="1358" y="1476"/>
                  </a:lnTo>
                  <a:lnTo>
                    <a:pt x="1358" y="1461"/>
                  </a:lnTo>
                  <a:lnTo>
                    <a:pt x="1353" y="1449"/>
                  </a:lnTo>
                  <a:lnTo>
                    <a:pt x="1343" y="1441"/>
                  </a:lnTo>
                  <a:lnTo>
                    <a:pt x="1321" y="1437"/>
                  </a:lnTo>
                  <a:lnTo>
                    <a:pt x="1301" y="1441"/>
                  </a:lnTo>
                  <a:lnTo>
                    <a:pt x="1282" y="1449"/>
                  </a:lnTo>
                  <a:lnTo>
                    <a:pt x="1260" y="1457"/>
                  </a:lnTo>
                  <a:lnTo>
                    <a:pt x="1234" y="1463"/>
                  </a:lnTo>
                  <a:lnTo>
                    <a:pt x="1205" y="1465"/>
                  </a:lnTo>
                  <a:lnTo>
                    <a:pt x="1173" y="1459"/>
                  </a:lnTo>
                  <a:lnTo>
                    <a:pt x="1140" y="1449"/>
                  </a:lnTo>
                  <a:lnTo>
                    <a:pt x="1106" y="1435"/>
                  </a:lnTo>
                  <a:lnTo>
                    <a:pt x="1077" y="1421"/>
                  </a:lnTo>
                  <a:lnTo>
                    <a:pt x="1053" y="1409"/>
                  </a:lnTo>
                  <a:lnTo>
                    <a:pt x="1038" y="1402"/>
                  </a:lnTo>
                  <a:lnTo>
                    <a:pt x="1026" y="1398"/>
                  </a:lnTo>
                  <a:lnTo>
                    <a:pt x="1012" y="1400"/>
                  </a:lnTo>
                  <a:lnTo>
                    <a:pt x="998" y="1404"/>
                  </a:lnTo>
                  <a:lnTo>
                    <a:pt x="984" y="1405"/>
                  </a:lnTo>
                  <a:lnTo>
                    <a:pt x="969" y="1404"/>
                  </a:lnTo>
                  <a:lnTo>
                    <a:pt x="951" y="1396"/>
                  </a:lnTo>
                  <a:lnTo>
                    <a:pt x="931" y="1380"/>
                  </a:lnTo>
                  <a:lnTo>
                    <a:pt x="908" y="1364"/>
                  </a:lnTo>
                  <a:lnTo>
                    <a:pt x="884" y="1346"/>
                  </a:lnTo>
                  <a:lnTo>
                    <a:pt x="860" y="1331"/>
                  </a:lnTo>
                  <a:lnTo>
                    <a:pt x="843" y="1317"/>
                  </a:lnTo>
                  <a:lnTo>
                    <a:pt x="831" y="1307"/>
                  </a:lnTo>
                  <a:lnTo>
                    <a:pt x="817" y="1297"/>
                  </a:lnTo>
                  <a:lnTo>
                    <a:pt x="799" y="1283"/>
                  </a:lnTo>
                  <a:lnTo>
                    <a:pt x="778" y="1268"/>
                  </a:lnTo>
                  <a:lnTo>
                    <a:pt x="754" y="1250"/>
                  </a:lnTo>
                  <a:lnTo>
                    <a:pt x="734" y="1234"/>
                  </a:lnTo>
                  <a:lnTo>
                    <a:pt x="717" y="1219"/>
                  </a:lnTo>
                  <a:lnTo>
                    <a:pt x="709" y="1207"/>
                  </a:lnTo>
                  <a:lnTo>
                    <a:pt x="705" y="1189"/>
                  </a:lnTo>
                  <a:lnTo>
                    <a:pt x="701" y="1169"/>
                  </a:lnTo>
                  <a:lnTo>
                    <a:pt x="697" y="1150"/>
                  </a:lnTo>
                  <a:lnTo>
                    <a:pt x="691" y="1134"/>
                  </a:lnTo>
                  <a:lnTo>
                    <a:pt x="683" y="1126"/>
                  </a:lnTo>
                  <a:lnTo>
                    <a:pt x="675" y="1126"/>
                  </a:lnTo>
                  <a:lnTo>
                    <a:pt x="666" y="1132"/>
                  </a:lnTo>
                  <a:lnTo>
                    <a:pt x="656" y="1140"/>
                  </a:lnTo>
                  <a:lnTo>
                    <a:pt x="644" y="1148"/>
                  </a:lnTo>
                  <a:lnTo>
                    <a:pt x="632" y="1154"/>
                  </a:lnTo>
                  <a:lnTo>
                    <a:pt x="620" y="1156"/>
                  </a:lnTo>
                  <a:lnTo>
                    <a:pt x="612" y="1152"/>
                  </a:lnTo>
                  <a:lnTo>
                    <a:pt x="606" y="1142"/>
                  </a:lnTo>
                  <a:lnTo>
                    <a:pt x="591" y="1100"/>
                  </a:lnTo>
                  <a:lnTo>
                    <a:pt x="565" y="1063"/>
                  </a:lnTo>
                  <a:lnTo>
                    <a:pt x="532" y="1026"/>
                  </a:lnTo>
                  <a:lnTo>
                    <a:pt x="510" y="1006"/>
                  </a:lnTo>
                  <a:lnTo>
                    <a:pt x="484" y="984"/>
                  </a:lnTo>
                  <a:lnTo>
                    <a:pt x="461" y="963"/>
                  </a:lnTo>
                  <a:lnTo>
                    <a:pt x="437" y="943"/>
                  </a:lnTo>
                  <a:lnTo>
                    <a:pt x="419" y="923"/>
                  </a:lnTo>
                  <a:lnTo>
                    <a:pt x="406" y="908"/>
                  </a:lnTo>
                  <a:lnTo>
                    <a:pt x="390" y="894"/>
                  </a:lnTo>
                  <a:lnTo>
                    <a:pt x="374" y="890"/>
                  </a:lnTo>
                  <a:lnTo>
                    <a:pt x="356" y="892"/>
                  </a:lnTo>
                  <a:lnTo>
                    <a:pt x="343" y="900"/>
                  </a:lnTo>
                  <a:lnTo>
                    <a:pt x="331" y="910"/>
                  </a:lnTo>
                  <a:lnTo>
                    <a:pt x="321" y="919"/>
                  </a:lnTo>
                  <a:lnTo>
                    <a:pt x="309" y="921"/>
                  </a:lnTo>
                  <a:lnTo>
                    <a:pt x="295" y="913"/>
                  </a:lnTo>
                  <a:lnTo>
                    <a:pt x="280" y="898"/>
                  </a:lnTo>
                  <a:lnTo>
                    <a:pt x="266" y="870"/>
                  </a:lnTo>
                  <a:lnTo>
                    <a:pt x="246" y="839"/>
                  </a:lnTo>
                  <a:lnTo>
                    <a:pt x="217" y="809"/>
                  </a:lnTo>
                  <a:lnTo>
                    <a:pt x="183" y="782"/>
                  </a:lnTo>
                  <a:lnTo>
                    <a:pt x="152" y="756"/>
                  </a:lnTo>
                  <a:lnTo>
                    <a:pt x="124" y="734"/>
                  </a:lnTo>
                  <a:lnTo>
                    <a:pt x="105" y="717"/>
                  </a:lnTo>
                  <a:lnTo>
                    <a:pt x="87" y="697"/>
                  </a:lnTo>
                  <a:lnTo>
                    <a:pt x="73" y="677"/>
                  </a:lnTo>
                  <a:lnTo>
                    <a:pt x="61" y="662"/>
                  </a:lnTo>
                  <a:lnTo>
                    <a:pt x="53" y="652"/>
                  </a:lnTo>
                  <a:lnTo>
                    <a:pt x="51" y="648"/>
                  </a:lnTo>
                  <a:lnTo>
                    <a:pt x="47" y="648"/>
                  </a:lnTo>
                  <a:lnTo>
                    <a:pt x="40" y="650"/>
                  </a:lnTo>
                  <a:lnTo>
                    <a:pt x="30" y="650"/>
                  </a:lnTo>
                  <a:lnTo>
                    <a:pt x="20" y="648"/>
                  </a:lnTo>
                  <a:lnTo>
                    <a:pt x="8" y="646"/>
                  </a:lnTo>
                  <a:lnTo>
                    <a:pt x="2" y="638"/>
                  </a:lnTo>
                  <a:lnTo>
                    <a:pt x="0" y="628"/>
                  </a:lnTo>
                  <a:lnTo>
                    <a:pt x="4" y="614"/>
                  </a:lnTo>
                  <a:lnTo>
                    <a:pt x="10" y="593"/>
                  </a:lnTo>
                  <a:lnTo>
                    <a:pt x="14" y="575"/>
                  </a:lnTo>
                  <a:lnTo>
                    <a:pt x="14" y="559"/>
                  </a:lnTo>
                  <a:lnTo>
                    <a:pt x="12" y="541"/>
                  </a:lnTo>
                  <a:lnTo>
                    <a:pt x="10" y="524"/>
                  </a:lnTo>
                  <a:lnTo>
                    <a:pt x="12" y="504"/>
                  </a:lnTo>
                  <a:lnTo>
                    <a:pt x="12" y="482"/>
                  </a:lnTo>
                  <a:lnTo>
                    <a:pt x="8" y="463"/>
                  </a:lnTo>
                  <a:lnTo>
                    <a:pt x="6" y="449"/>
                  </a:lnTo>
                  <a:lnTo>
                    <a:pt x="4" y="439"/>
                  </a:lnTo>
                  <a:lnTo>
                    <a:pt x="10" y="431"/>
                  </a:lnTo>
                  <a:lnTo>
                    <a:pt x="22" y="427"/>
                  </a:lnTo>
                  <a:lnTo>
                    <a:pt x="34" y="429"/>
                  </a:lnTo>
                  <a:lnTo>
                    <a:pt x="44" y="437"/>
                  </a:lnTo>
                  <a:lnTo>
                    <a:pt x="51" y="449"/>
                  </a:lnTo>
                  <a:lnTo>
                    <a:pt x="57" y="461"/>
                  </a:lnTo>
                  <a:lnTo>
                    <a:pt x="65" y="471"/>
                  </a:lnTo>
                  <a:lnTo>
                    <a:pt x="75" y="475"/>
                  </a:lnTo>
                  <a:lnTo>
                    <a:pt x="87" y="473"/>
                  </a:lnTo>
                  <a:lnTo>
                    <a:pt x="105" y="465"/>
                  </a:lnTo>
                  <a:lnTo>
                    <a:pt x="118" y="463"/>
                  </a:lnTo>
                  <a:lnTo>
                    <a:pt x="132" y="463"/>
                  </a:lnTo>
                  <a:lnTo>
                    <a:pt x="144" y="459"/>
                  </a:lnTo>
                  <a:lnTo>
                    <a:pt x="152" y="451"/>
                  </a:lnTo>
                  <a:lnTo>
                    <a:pt x="158" y="435"/>
                  </a:lnTo>
                  <a:lnTo>
                    <a:pt x="164" y="412"/>
                  </a:lnTo>
                  <a:lnTo>
                    <a:pt x="169" y="394"/>
                  </a:lnTo>
                  <a:lnTo>
                    <a:pt x="171" y="376"/>
                  </a:lnTo>
                  <a:lnTo>
                    <a:pt x="169" y="360"/>
                  </a:lnTo>
                  <a:lnTo>
                    <a:pt x="156" y="347"/>
                  </a:lnTo>
                  <a:lnTo>
                    <a:pt x="140" y="335"/>
                  </a:lnTo>
                  <a:lnTo>
                    <a:pt x="122" y="325"/>
                  </a:lnTo>
                  <a:lnTo>
                    <a:pt x="108" y="315"/>
                  </a:lnTo>
                  <a:lnTo>
                    <a:pt x="99" y="305"/>
                  </a:lnTo>
                  <a:lnTo>
                    <a:pt x="97" y="293"/>
                  </a:lnTo>
                  <a:lnTo>
                    <a:pt x="101" y="278"/>
                  </a:lnTo>
                  <a:lnTo>
                    <a:pt x="108" y="254"/>
                  </a:lnTo>
                  <a:lnTo>
                    <a:pt x="114" y="229"/>
                  </a:lnTo>
                  <a:lnTo>
                    <a:pt x="118" y="205"/>
                  </a:lnTo>
                  <a:lnTo>
                    <a:pt x="124" y="183"/>
                  </a:lnTo>
                  <a:lnTo>
                    <a:pt x="132" y="168"/>
                  </a:lnTo>
                  <a:lnTo>
                    <a:pt x="140" y="158"/>
                  </a:lnTo>
                  <a:lnTo>
                    <a:pt x="148" y="150"/>
                  </a:lnTo>
                  <a:lnTo>
                    <a:pt x="154" y="146"/>
                  </a:lnTo>
                  <a:lnTo>
                    <a:pt x="158" y="142"/>
                  </a:lnTo>
                  <a:lnTo>
                    <a:pt x="160" y="140"/>
                  </a:lnTo>
                  <a:lnTo>
                    <a:pt x="162" y="138"/>
                  </a:lnTo>
                  <a:lnTo>
                    <a:pt x="256" y="152"/>
                  </a:lnTo>
                  <a:lnTo>
                    <a:pt x="284" y="105"/>
                  </a:lnTo>
                  <a:lnTo>
                    <a:pt x="355" y="42"/>
                  </a:lnTo>
                  <a:lnTo>
                    <a:pt x="384" y="24"/>
                  </a:lnTo>
                  <a:lnTo>
                    <a:pt x="492" y="61"/>
                  </a:lnTo>
                  <a:lnTo>
                    <a:pt x="530" y="87"/>
                  </a:lnTo>
                  <a:lnTo>
                    <a:pt x="589" y="81"/>
                  </a:lnTo>
                  <a:lnTo>
                    <a:pt x="626" y="36"/>
                  </a:lnTo>
                  <a:lnTo>
                    <a:pt x="792" y="67"/>
                  </a:lnTo>
                  <a:lnTo>
                    <a:pt x="841" y="106"/>
                  </a:lnTo>
                  <a:lnTo>
                    <a:pt x="896" y="118"/>
                  </a:lnTo>
                  <a:lnTo>
                    <a:pt x="1032" y="81"/>
                  </a:lnTo>
                  <a:lnTo>
                    <a:pt x="1071" y="105"/>
                  </a:lnTo>
                  <a:lnTo>
                    <a:pt x="1179" y="34"/>
                  </a:lnTo>
                  <a:lnTo>
                    <a:pt x="1297" y="32"/>
                  </a:lnTo>
                  <a:lnTo>
                    <a:pt x="1366" y="0"/>
                  </a:lnTo>
                  <a:lnTo>
                    <a:pt x="1461" y="12"/>
                  </a:lnTo>
                  <a:lnTo>
                    <a:pt x="1575" y="87"/>
                  </a:lnTo>
                  <a:lnTo>
                    <a:pt x="1666" y="75"/>
                  </a:lnTo>
                  <a:lnTo>
                    <a:pt x="1669" y="110"/>
                  </a:lnTo>
                  <a:lnTo>
                    <a:pt x="1628" y="138"/>
                  </a:lnTo>
                  <a:lnTo>
                    <a:pt x="1667" y="158"/>
                  </a:lnTo>
                  <a:lnTo>
                    <a:pt x="1666" y="205"/>
                  </a:lnTo>
                  <a:lnTo>
                    <a:pt x="1632" y="295"/>
                  </a:lnTo>
                  <a:lnTo>
                    <a:pt x="1634" y="347"/>
                  </a:lnTo>
                  <a:lnTo>
                    <a:pt x="1589" y="349"/>
                  </a:lnTo>
                  <a:lnTo>
                    <a:pt x="1595" y="431"/>
                  </a:lnTo>
                  <a:lnTo>
                    <a:pt x="1650" y="520"/>
                  </a:lnTo>
                  <a:lnTo>
                    <a:pt x="1701" y="632"/>
                  </a:lnTo>
                  <a:lnTo>
                    <a:pt x="1774" y="628"/>
                  </a:lnTo>
                  <a:lnTo>
                    <a:pt x="1845" y="663"/>
                  </a:lnTo>
                  <a:lnTo>
                    <a:pt x="1870" y="665"/>
                  </a:lnTo>
                  <a:lnTo>
                    <a:pt x="1902" y="683"/>
                  </a:lnTo>
                  <a:lnTo>
                    <a:pt x="1978" y="730"/>
                  </a:lnTo>
                  <a:lnTo>
                    <a:pt x="2041" y="726"/>
                  </a:lnTo>
                  <a:lnTo>
                    <a:pt x="2110" y="758"/>
                  </a:lnTo>
                  <a:lnTo>
                    <a:pt x="2207" y="756"/>
                  </a:lnTo>
                  <a:lnTo>
                    <a:pt x="2321" y="799"/>
                  </a:lnTo>
                  <a:lnTo>
                    <a:pt x="2402" y="860"/>
                  </a:lnTo>
                  <a:lnTo>
                    <a:pt x="2410" y="913"/>
                  </a:lnTo>
                  <a:lnTo>
                    <a:pt x="2486" y="923"/>
                  </a:lnTo>
                  <a:lnTo>
                    <a:pt x="2557" y="939"/>
                  </a:lnTo>
                  <a:lnTo>
                    <a:pt x="2628" y="843"/>
                  </a:lnTo>
                  <a:lnTo>
                    <a:pt x="2644" y="793"/>
                  </a:lnTo>
                  <a:lnTo>
                    <a:pt x="2634" y="758"/>
                  </a:lnTo>
                  <a:lnTo>
                    <a:pt x="2681" y="764"/>
                  </a:lnTo>
                  <a:lnTo>
                    <a:pt x="2740" y="803"/>
                  </a:lnTo>
                  <a:lnTo>
                    <a:pt x="2786" y="829"/>
                  </a:lnTo>
                  <a:lnTo>
                    <a:pt x="2817" y="925"/>
                  </a:lnTo>
                  <a:lnTo>
                    <a:pt x="2880" y="992"/>
                  </a:lnTo>
                  <a:lnTo>
                    <a:pt x="2874" y="1020"/>
                  </a:lnTo>
                  <a:lnTo>
                    <a:pt x="2841" y="1033"/>
                  </a:lnTo>
                  <a:lnTo>
                    <a:pt x="2880" y="1106"/>
                  </a:lnTo>
                  <a:lnTo>
                    <a:pt x="2894" y="1240"/>
                  </a:lnTo>
                  <a:lnTo>
                    <a:pt x="2896" y="1358"/>
                  </a:lnTo>
                  <a:lnTo>
                    <a:pt x="2858" y="1378"/>
                  </a:lnTo>
                  <a:lnTo>
                    <a:pt x="2849" y="1413"/>
                  </a:lnTo>
                  <a:lnTo>
                    <a:pt x="2829" y="1472"/>
                  </a:lnTo>
                  <a:lnTo>
                    <a:pt x="2835" y="1528"/>
                  </a:lnTo>
                  <a:lnTo>
                    <a:pt x="2799" y="1541"/>
                  </a:lnTo>
                  <a:lnTo>
                    <a:pt x="2774" y="1520"/>
                  </a:lnTo>
                  <a:lnTo>
                    <a:pt x="2754" y="1539"/>
                  </a:lnTo>
                </a:path>
              </a:pathLst>
            </a:custGeom>
            <a:grpFill/>
            <a:ln w="635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9" name="Freeform 71"/>
            <p:cNvSpPr/>
            <p:nvPr/>
          </p:nvSpPr>
          <p:spPr bwMode="gray">
            <a:xfrm>
              <a:off x="2215" y="3052"/>
              <a:ext cx="676" cy="694"/>
            </a:xfrm>
            <a:custGeom>
              <a:avLst/>
              <a:gdLst>
                <a:gd name="T0" fmla="*/ 297 w 1352"/>
                <a:gd name="T1" fmla="*/ 258 h 1388"/>
                <a:gd name="T2" fmla="*/ 288 w 1352"/>
                <a:gd name="T3" fmla="*/ 267 h 1388"/>
                <a:gd name="T4" fmla="*/ 280 w 1352"/>
                <a:gd name="T5" fmla="*/ 277 h 1388"/>
                <a:gd name="T6" fmla="*/ 265 w 1352"/>
                <a:gd name="T7" fmla="*/ 279 h 1388"/>
                <a:gd name="T8" fmla="*/ 258 w 1352"/>
                <a:gd name="T9" fmla="*/ 281 h 1388"/>
                <a:gd name="T10" fmla="*/ 248 w 1352"/>
                <a:gd name="T11" fmla="*/ 285 h 1388"/>
                <a:gd name="T12" fmla="*/ 240 w 1352"/>
                <a:gd name="T13" fmla="*/ 279 h 1388"/>
                <a:gd name="T14" fmla="*/ 237 w 1352"/>
                <a:gd name="T15" fmla="*/ 285 h 1388"/>
                <a:gd name="T16" fmla="*/ 231 w 1352"/>
                <a:gd name="T17" fmla="*/ 284 h 1388"/>
                <a:gd name="T18" fmla="*/ 228 w 1352"/>
                <a:gd name="T19" fmla="*/ 281 h 1388"/>
                <a:gd name="T20" fmla="*/ 218 w 1352"/>
                <a:gd name="T21" fmla="*/ 290 h 1388"/>
                <a:gd name="T22" fmla="*/ 202 w 1352"/>
                <a:gd name="T23" fmla="*/ 282 h 1388"/>
                <a:gd name="T24" fmla="*/ 188 w 1352"/>
                <a:gd name="T25" fmla="*/ 290 h 1388"/>
                <a:gd name="T26" fmla="*/ 174 w 1352"/>
                <a:gd name="T27" fmla="*/ 293 h 1388"/>
                <a:gd name="T28" fmla="*/ 162 w 1352"/>
                <a:gd name="T29" fmla="*/ 303 h 1388"/>
                <a:gd name="T30" fmla="*/ 169 w 1352"/>
                <a:gd name="T31" fmla="*/ 330 h 1388"/>
                <a:gd name="T32" fmla="*/ 165 w 1352"/>
                <a:gd name="T33" fmla="*/ 346 h 1388"/>
                <a:gd name="T34" fmla="*/ 146 w 1352"/>
                <a:gd name="T35" fmla="*/ 341 h 1388"/>
                <a:gd name="T36" fmla="*/ 142 w 1352"/>
                <a:gd name="T37" fmla="*/ 322 h 1388"/>
                <a:gd name="T38" fmla="*/ 130 w 1352"/>
                <a:gd name="T39" fmla="*/ 330 h 1388"/>
                <a:gd name="T40" fmla="*/ 113 w 1352"/>
                <a:gd name="T41" fmla="*/ 336 h 1388"/>
                <a:gd name="T42" fmla="*/ 98 w 1352"/>
                <a:gd name="T43" fmla="*/ 327 h 1388"/>
                <a:gd name="T44" fmla="*/ 94 w 1352"/>
                <a:gd name="T45" fmla="*/ 310 h 1388"/>
                <a:gd name="T46" fmla="*/ 76 w 1352"/>
                <a:gd name="T47" fmla="*/ 308 h 1388"/>
                <a:gd name="T48" fmla="*/ 67 w 1352"/>
                <a:gd name="T49" fmla="*/ 301 h 1388"/>
                <a:gd name="T50" fmla="*/ 72 w 1352"/>
                <a:gd name="T51" fmla="*/ 280 h 1388"/>
                <a:gd name="T52" fmla="*/ 79 w 1352"/>
                <a:gd name="T53" fmla="*/ 267 h 1388"/>
                <a:gd name="T54" fmla="*/ 63 w 1352"/>
                <a:gd name="T55" fmla="*/ 263 h 1388"/>
                <a:gd name="T56" fmla="*/ 53 w 1352"/>
                <a:gd name="T57" fmla="*/ 245 h 1388"/>
                <a:gd name="T58" fmla="*/ 47 w 1352"/>
                <a:gd name="T59" fmla="*/ 227 h 1388"/>
                <a:gd name="T60" fmla="*/ 51 w 1352"/>
                <a:gd name="T61" fmla="*/ 218 h 1388"/>
                <a:gd name="T62" fmla="*/ 48 w 1352"/>
                <a:gd name="T63" fmla="*/ 217 h 1388"/>
                <a:gd name="T64" fmla="*/ 24 w 1352"/>
                <a:gd name="T65" fmla="*/ 220 h 1388"/>
                <a:gd name="T66" fmla="*/ 9 w 1352"/>
                <a:gd name="T67" fmla="*/ 229 h 1388"/>
                <a:gd name="T68" fmla="*/ 3 w 1352"/>
                <a:gd name="T69" fmla="*/ 224 h 1388"/>
                <a:gd name="T70" fmla="*/ 8 w 1352"/>
                <a:gd name="T71" fmla="*/ 215 h 1388"/>
                <a:gd name="T72" fmla="*/ 3 w 1352"/>
                <a:gd name="T73" fmla="*/ 206 h 1388"/>
                <a:gd name="T74" fmla="*/ 5 w 1352"/>
                <a:gd name="T75" fmla="*/ 189 h 1388"/>
                <a:gd name="T76" fmla="*/ 15 w 1352"/>
                <a:gd name="T77" fmla="*/ 172 h 1388"/>
                <a:gd name="T78" fmla="*/ 28 w 1352"/>
                <a:gd name="T79" fmla="*/ 162 h 1388"/>
                <a:gd name="T80" fmla="*/ 38 w 1352"/>
                <a:gd name="T81" fmla="*/ 150 h 1388"/>
                <a:gd name="T82" fmla="*/ 49 w 1352"/>
                <a:gd name="T83" fmla="*/ 131 h 1388"/>
                <a:gd name="T84" fmla="*/ 53 w 1352"/>
                <a:gd name="T85" fmla="*/ 89 h 1388"/>
                <a:gd name="T86" fmla="*/ 47 w 1352"/>
                <a:gd name="T87" fmla="*/ 72 h 1388"/>
                <a:gd name="T88" fmla="*/ 31 w 1352"/>
                <a:gd name="T89" fmla="*/ 60 h 1388"/>
                <a:gd name="T90" fmla="*/ 51 w 1352"/>
                <a:gd name="T91" fmla="*/ 42 h 1388"/>
                <a:gd name="T92" fmla="*/ 78 w 1352"/>
                <a:gd name="T93" fmla="*/ 44 h 1388"/>
                <a:gd name="T94" fmla="*/ 112 w 1352"/>
                <a:gd name="T95" fmla="*/ 60 h 1388"/>
                <a:gd name="T96" fmla="*/ 170 w 1352"/>
                <a:gd name="T97" fmla="*/ 138 h 1388"/>
                <a:gd name="T98" fmla="*/ 214 w 1352"/>
                <a:gd name="T99" fmla="*/ 109 h 1388"/>
                <a:gd name="T100" fmla="*/ 229 w 1352"/>
                <a:gd name="T101" fmla="*/ 50 h 1388"/>
                <a:gd name="T102" fmla="*/ 248 w 1352"/>
                <a:gd name="T103" fmla="*/ 26 h 1388"/>
                <a:gd name="T104" fmla="*/ 289 w 1352"/>
                <a:gd name="T105" fmla="*/ 47 h 1388"/>
                <a:gd name="T106" fmla="*/ 266 w 1352"/>
                <a:gd name="T107" fmla="*/ 82 h 1388"/>
                <a:gd name="T108" fmla="*/ 240 w 1352"/>
                <a:gd name="T109" fmla="*/ 101 h 1388"/>
                <a:gd name="T110" fmla="*/ 276 w 1352"/>
                <a:gd name="T111" fmla="*/ 122 h 1388"/>
                <a:gd name="T112" fmla="*/ 280 w 1352"/>
                <a:gd name="T113" fmla="*/ 183 h 1388"/>
                <a:gd name="T114" fmla="*/ 300 w 1352"/>
                <a:gd name="T115" fmla="*/ 216 h 1388"/>
                <a:gd name="T116" fmla="*/ 338 w 1352"/>
                <a:gd name="T117" fmla="*/ 225 h 13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52"/>
                <a:gd name="T178" fmla="*/ 0 h 1388"/>
                <a:gd name="T179" fmla="*/ 1352 w 1352"/>
                <a:gd name="T180" fmla="*/ 1388 h 138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52" h="1388">
                  <a:moveTo>
                    <a:pt x="1262" y="1026"/>
                  </a:moveTo>
                  <a:lnTo>
                    <a:pt x="1230" y="998"/>
                  </a:lnTo>
                  <a:lnTo>
                    <a:pt x="1203" y="1026"/>
                  </a:lnTo>
                  <a:lnTo>
                    <a:pt x="1197" y="1028"/>
                  </a:lnTo>
                  <a:lnTo>
                    <a:pt x="1185" y="1032"/>
                  </a:lnTo>
                  <a:lnTo>
                    <a:pt x="1171" y="1039"/>
                  </a:lnTo>
                  <a:lnTo>
                    <a:pt x="1159" y="1045"/>
                  </a:lnTo>
                  <a:lnTo>
                    <a:pt x="1154" y="1049"/>
                  </a:lnTo>
                  <a:lnTo>
                    <a:pt x="1152" y="1055"/>
                  </a:lnTo>
                  <a:lnTo>
                    <a:pt x="1150" y="1067"/>
                  </a:lnTo>
                  <a:lnTo>
                    <a:pt x="1148" y="1081"/>
                  </a:lnTo>
                  <a:lnTo>
                    <a:pt x="1144" y="1093"/>
                  </a:lnTo>
                  <a:lnTo>
                    <a:pt x="1138" y="1098"/>
                  </a:lnTo>
                  <a:lnTo>
                    <a:pt x="1130" y="1102"/>
                  </a:lnTo>
                  <a:lnTo>
                    <a:pt x="1118" y="1106"/>
                  </a:lnTo>
                  <a:lnTo>
                    <a:pt x="1104" y="1114"/>
                  </a:lnTo>
                  <a:lnTo>
                    <a:pt x="1091" y="1118"/>
                  </a:lnTo>
                  <a:lnTo>
                    <a:pt x="1079" y="1122"/>
                  </a:lnTo>
                  <a:lnTo>
                    <a:pt x="1069" y="1120"/>
                  </a:lnTo>
                  <a:lnTo>
                    <a:pt x="1059" y="1114"/>
                  </a:lnTo>
                  <a:lnTo>
                    <a:pt x="1047" y="1112"/>
                  </a:lnTo>
                  <a:lnTo>
                    <a:pt x="1035" y="1112"/>
                  </a:lnTo>
                  <a:lnTo>
                    <a:pt x="1032" y="1112"/>
                  </a:lnTo>
                  <a:lnTo>
                    <a:pt x="1032" y="1116"/>
                  </a:lnTo>
                  <a:lnTo>
                    <a:pt x="1030" y="1124"/>
                  </a:lnTo>
                  <a:lnTo>
                    <a:pt x="1026" y="1136"/>
                  </a:lnTo>
                  <a:lnTo>
                    <a:pt x="1020" y="1144"/>
                  </a:lnTo>
                  <a:lnTo>
                    <a:pt x="1012" y="1148"/>
                  </a:lnTo>
                  <a:lnTo>
                    <a:pt x="1004" y="1146"/>
                  </a:lnTo>
                  <a:lnTo>
                    <a:pt x="992" y="1140"/>
                  </a:lnTo>
                  <a:lnTo>
                    <a:pt x="980" y="1130"/>
                  </a:lnTo>
                  <a:lnTo>
                    <a:pt x="969" y="1122"/>
                  </a:lnTo>
                  <a:lnTo>
                    <a:pt x="963" y="1116"/>
                  </a:lnTo>
                  <a:lnTo>
                    <a:pt x="959" y="1114"/>
                  </a:lnTo>
                  <a:lnTo>
                    <a:pt x="959" y="1116"/>
                  </a:lnTo>
                  <a:lnTo>
                    <a:pt x="959" y="1118"/>
                  </a:lnTo>
                  <a:lnTo>
                    <a:pt x="957" y="1124"/>
                  </a:lnTo>
                  <a:lnTo>
                    <a:pt x="955" y="1130"/>
                  </a:lnTo>
                  <a:lnTo>
                    <a:pt x="951" y="1134"/>
                  </a:lnTo>
                  <a:lnTo>
                    <a:pt x="949" y="1140"/>
                  </a:lnTo>
                  <a:lnTo>
                    <a:pt x="945" y="1142"/>
                  </a:lnTo>
                  <a:lnTo>
                    <a:pt x="939" y="1144"/>
                  </a:lnTo>
                  <a:lnTo>
                    <a:pt x="935" y="1142"/>
                  </a:lnTo>
                  <a:lnTo>
                    <a:pt x="931" y="1140"/>
                  </a:lnTo>
                  <a:lnTo>
                    <a:pt x="925" y="1136"/>
                  </a:lnTo>
                  <a:lnTo>
                    <a:pt x="921" y="1132"/>
                  </a:lnTo>
                  <a:lnTo>
                    <a:pt x="919" y="1128"/>
                  </a:lnTo>
                  <a:lnTo>
                    <a:pt x="917" y="1126"/>
                  </a:lnTo>
                  <a:lnTo>
                    <a:pt x="915" y="1122"/>
                  </a:lnTo>
                  <a:lnTo>
                    <a:pt x="913" y="1122"/>
                  </a:lnTo>
                  <a:lnTo>
                    <a:pt x="911" y="1126"/>
                  </a:lnTo>
                  <a:lnTo>
                    <a:pt x="906" y="1132"/>
                  </a:lnTo>
                  <a:lnTo>
                    <a:pt x="896" y="1144"/>
                  </a:lnTo>
                  <a:lnTo>
                    <a:pt x="886" y="1154"/>
                  </a:lnTo>
                  <a:lnTo>
                    <a:pt x="874" y="1159"/>
                  </a:lnTo>
                  <a:lnTo>
                    <a:pt x="864" y="1163"/>
                  </a:lnTo>
                  <a:lnTo>
                    <a:pt x="852" y="1159"/>
                  </a:lnTo>
                  <a:lnTo>
                    <a:pt x="839" y="1150"/>
                  </a:lnTo>
                  <a:lnTo>
                    <a:pt x="825" y="1138"/>
                  </a:lnTo>
                  <a:lnTo>
                    <a:pt x="809" y="1128"/>
                  </a:lnTo>
                  <a:lnTo>
                    <a:pt x="797" y="1122"/>
                  </a:lnTo>
                  <a:lnTo>
                    <a:pt x="787" y="1120"/>
                  </a:lnTo>
                  <a:lnTo>
                    <a:pt x="778" y="1130"/>
                  </a:lnTo>
                  <a:lnTo>
                    <a:pt x="766" y="1144"/>
                  </a:lnTo>
                  <a:lnTo>
                    <a:pt x="754" y="1159"/>
                  </a:lnTo>
                  <a:lnTo>
                    <a:pt x="742" y="1171"/>
                  </a:lnTo>
                  <a:lnTo>
                    <a:pt x="734" y="1179"/>
                  </a:lnTo>
                  <a:lnTo>
                    <a:pt x="724" y="1177"/>
                  </a:lnTo>
                  <a:lnTo>
                    <a:pt x="711" y="1175"/>
                  </a:lnTo>
                  <a:lnTo>
                    <a:pt x="695" y="1169"/>
                  </a:lnTo>
                  <a:lnTo>
                    <a:pt x="679" y="1165"/>
                  </a:lnTo>
                  <a:lnTo>
                    <a:pt x="667" y="1165"/>
                  </a:lnTo>
                  <a:lnTo>
                    <a:pt x="659" y="1167"/>
                  </a:lnTo>
                  <a:lnTo>
                    <a:pt x="650" y="1183"/>
                  </a:lnTo>
                  <a:lnTo>
                    <a:pt x="646" y="1209"/>
                  </a:lnTo>
                  <a:lnTo>
                    <a:pt x="648" y="1234"/>
                  </a:lnTo>
                  <a:lnTo>
                    <a:pt x="656" y="1254"/>
                  </a:lnTo>
                  <a:lnTo>
                    <a:pt x="665" y="1278"/>
                  </a:lnTo>
                  <a:lnTo>
                    <a:pt x="673" y="1299"/>
                  </a:lnTo>
                  <a:lnTo>
                    <a:pt x="675" y="1317"/>
                  </a:lnTo>
                  <a:lnTo>
                    <a:pt x="673" y="1331"/>
                  </a:lnTo>
                  <a:lnTo>
                    <a:pt x="673" y="1346"/>
                  </a:lnTo>
                  <a:lnTo>
                    <a:pt x="673" y="1362"/>
                  </a:lnTo>
                  <a:lnTo>
                    <a:pt x="667" y="1374"/>
                  </a:lnTo>
                  <a:lnTo>
                    <a:pt x="658" y="1382"/>
                  </a:lnTo>
                  <a:lnTo>
                    <a:pt x="638" y="1386"/>
                  </a:lnTo>
                  <a:lnTo>
                    <a:pt x="620" y="1388"/>
                  </a:lnTo>
                  <a:lnTo>
                    <a:pt x="604" y="1386"/>
                  </a:lnTo>
                  <a:lnTo>
                    <a:pt x="591" y="1380"/>
                  </a:lnTo>
                  <a:lnTo>
                    <a:pt x="581" y="1362"/>
                  </a:lnTo>
                  <a:lnTo>
                    <a:pt x="573" y="1343"/>
                  </a:lnTo>
                  <a:lnTo>
                    <a:pt x="571" y="1321"/>
                  </a:lnTo>
                  <a:lnTo>
                    <a:pt x="569" y="1309"/>
                  </a:lnTo>
                  <a:lnTo>
                    <a:pt x="567" y="1297"/>
                  </a:lnTo>
                  <a:lnTo>
                    <a:pt x="565" y="1287"/>
                  </a:lnTo>
                  <a:lnTo>
                    <a:pt x="559" y="1282"/>
                  </a:lnTo>
                  <a:lnTo>
                    <a:pt x="553" y="1283"/>
                  </a:lnTo>
                  <a:lnTo>
                    <a:pt x="545" y="1291"/>
                  </a:lnTo>
                  <a:lnTo>
                    <a:pt x="534" y="1303"/>
                  </a:lnTo>
                  <a:lnTo>
                    <a:pt x="518" y="1317"/>
                  </a:lnTo>
                  <a:lnTo>
                    <a:pt x="504" y="1331"/>
                  </a:lnTo>
                  <a:lnTo>
                    <a:pt x="488" y="1341"/>
                  </a:lnTo>
                  <a:lnTo>
                    <a:pt x="476" y="1343"/>
                  </a:lnTo>
                  <a:lnTo>
                    <a:pt x="465" y="1343"/>
                  </a:lnTo>
                  <a:lnTo>
                    <a:pt x="451" y="1343"/>
                  </a:lnTo>
                  <a:lnTo>
                    <a:pt x="437" y="1345"/>
                  </a:lnTo>
                  <a:lnTo>
                    <a:pt x="425" y="1343"/>
                  </a:lnTo>
                  <a:lnTo>
                    <a:pt x="415" y="1337"/>
                  </a:lnTo>
                  <a:lnTo>
                    <a:pt x="404" y="1323"/>
                  </a:lnTo>
                  <a:lnTo>
                    <a:pt x="394" y="1307"/>
                  </a:lnTo>
                  <a:lnTo>
                    <a:pt x="388" y="1287"/>
                  </a:lnTo>
                  <a:lnTo>
                    <a:pt x="386" y="1272"/>
                  </a:lnTo>
                  <a:lnTo>
                    <a:pt x="382" y="1256"/>
                  </a:lnTo>
                  <a:lnTo>
                    <a:pt x="378" y="1244"/>
                  </a:lnTo>
                  <a:lnTo>
                    <a:pt x="378" y="1240"/>
                  </a:lnTo>
                  <a:lnTo>
                    <a:pt x="372" y="1240"/>
                  </a:lnTo>
                  <a:lnTo>
                    <a:pt x="358" y="1240"/>
                  </a:lnTo>
                  <a:lnTo>
                    <a:pt x="341" y="1238"/>
                  </a:lnTo>
                  <a:lnTo>
                    <a:pt x="321" y="1236"/>
                  </a:lnTo>
                  <a:lnTo>
                    <a:pt x="303" y="1232"/>
                  </a:lnTo>
                  <a:lnTo>
                    <a:pt x="291" y="1224"/>
                  </a:lnTo>
                  <a:lnTo>
                    <a:pt x="282" y="1219"/>
                  </a:lnTo>
                  <a:lnTo>
                    <a:pt x="276" y="1213"/>
                  </a:lnTo>
                  <a:lnTo>
                    <a:pt x="270" y="1209"/>
                  </a:lnTo>
                  <a:lnTo>
                    <a:pt x="268" y="1201"/>
                  </a:lnTo>
                  <a:lnTo>
                    <a:pt x="268" y="1189"/>
                  </a:lnTo>
                  <a:lnTo>
                    <a:pt x="274" y="1171"/>
                  </a:lnTo>
                  <a:lnTo>
                    <a:pt x="280" y="1150"/>
                  </a:lnTo>
                  <a:lnTo>
                    <a:pt x="284" y="1134"/>
                  </a:lnTo>
                  <a:lnTo>
                    <a:pt x="285" y="1120"/>
                  </a:lnTo>
                  <a:lnTo>
                    <a:pt x="287" y="1110"/>
                  </a:lnTo>
                  <a:lnTo>
                    <a:pt x="291" y="1100"/>
                  </a:lnTo>
                  <a:lnTo>
                    <a:pt x="299" y="1087"/>
                  </a:lnTo>
                  <a:lnTo>
                    <a:pt x="309" y="1075"/>
                  </a:lnTo>
                  <a:lnTo>
                    <a:pt x="315" y="1065"/>
                  </a:lnTo>
                  <a:lnTo>
                    <a:pt x="311" y="1057"/>
                  </a:lnTo>
                  <a:lnTo>
                    <a:pt x="303" y="1053"/>
                  </a:lnTo>
                  <a:lnTo>
                    <a:pt x="289" y="1053"/>
                  </a:lnTo>
                  <a:lnTo>
                    <a:pt x="272" y="1053"/>
                  </a:lnTo>
                  <a:lnTo>
                    <a:pt x="254" y="1051"/>
                  </a:lnTo>
                  <a:lnTo>
                    <a:pt x="240" y="1047"/>
                  </a:lnTo>
                  <a:lnTo>
                    <a:pt x="230" y="1039"/>
                  </a:lnTo>
                  <a:lnTo>
                    <a:pt x="221" y="1020"/>
                  </a:lnTo>
                  <a:lnTo>
                    <a:pt x="217" y="1000"/>
                  </a:lnTo>
                  <a:lnTo>
                    <a:pt x="211" y="980"/>
                  </a:lnTo>
                  <a:lnTo>
                    <a:pt x="207" y="959"/>
                  </a:lnTo>
                  <a:lnTo>
                    <a:pt x="205" y="943"/>
                  </a:lnTo>
                  <a:lnTo>
                    <a:pt x="199" y="931"/>
                  </a:lnTo>
                  <a:lnTo>
                    <a:pt x="191" y="919"/>
                  </a:lnTo>
                  <a:lnTo>
                    <a:pt x="187" y="908"/>
                  </a:lnTo>
                  <a:lnTo>
                    <a:pt x="189" y="894"/>
                  </a:lnTo>
                  <a:lnTo>
                    <a:pt x="191" y="888"/>
                  </a:lnTo>
                  <a:lnTo>
                    <a:pt x="197" y="884"/>
                  </a:lnTo>
                  <a:lnTo>
                    <a:pt x="201" y="878"/>
                  </a:lnTo>
                  <a:lnTo>
                    <a:pt x="205" y="874"/>
                  </a:lnTo>
                  <a:lnTo>
                    <a:pt x="209" y="870"/>
                  </a:lnTo>
                  <a:lnTo>
                    <a:pt x="211" y="868"/>
                  </a:lnTo>
                  <a:lnTo>
                    <a:pt x="213" y="868"/>
                  </a:lnTo>
                  <a:lnTo>
                    <a:pt x="207" y="868"/>
                  </a:lnTo>
                  <a:lnTo>
                    <a:pt x="193" y="868"/>
                  </a:lnTo>
                  <a:lnTo>
                    <a:pt x="173" y="870"/>
                  </a:lnTo>
                  <a:lnTo>
                    <a:pt x="152" y="870"/>
                  </a:lnTo>
                  <a:lnTo>
                    <a:pt x="130" y="872"/>
                  </a:lnTo>
                  <a:lnTo>
                    <a:pt x="112" y="876"/>
                  </a:lnTo>
                  <a:lnTo>
                    <a:pt x="97" y="882"/>
                  </a:lnTo>
                  <a:lnTo>
                    <a:pt x="81" y="892"/>
                  </a:lnTo>
                  <a:lnTo>
                    <a:pt x="67" y="902"/>
                  </a:lnTo>
                  <a:lnTo>
                    <a:pt x="53" y="912"/>
                  </a:lnTo>
                  <a:lnTo>
                    <a:pt x="43" y="915"/>
                  </a:lnTo>
                  <a:lnTo>
                    <a:pt x="34" y="915"/>
                  </a:lnTo>
                  <a:lnTo>
                    <a:pt x="28" y="912"/>
                  </a:lnTo>
                  <a:lnTo>
                    <a:pt x="22" y="908"/>
                  </a:lnTo>
                  <a:lnTo>
                    <a:pt x="18" y="906"/>
                  </a:lnTo>
                  <a:lnTo>
                    <a:pt x="14" y="902"/>
                  </a:lnTo>
                  <a:lnTo>
                    <a:pt x="10" y="896"/>
                  </a:lnTo>
                  <a:lnTo>
                    <a:pt x="10" y="892"/>
                  </a:lnTo>
                  <a:lnTo>
                    <a:pt x="10" y="884"/>
                  </a:lnTo>
                  <a:lnTo>
                    <a:pt x="16" y="876"/>
                  </a:lnTo>
                  <a:lnTo>
                    <a:pt x="24" y="868"/>
                  </a:lnTo>
                  <a:lnTo>
                    <a:pt x="32" y="862"/>
                  </a:lnTo>
                  <a:lnTo>
                    <a:pt x="37" y="854"/>
                  </a:lnTo>
                  <a:lnTo>
                    <a:pt x="37" y="843"/>
                  </a:lnTo>
                  <a:lnTo>
                    <a:pt x="34" y="835"/>
                  </a:lnTo>
                  <a:lnTo>
                    <a:pt x="24" y="829"/>
                  </a:lnTo>
                  <a:lnTo>
                    <a:pt x="14" y="823"/>
                  </a:lnTo>
                  <a:lnTo>
                    <a:pt x="6" y="817"/>
                  </a:lnTo>
                  <a:lnTo>
                    <a:pt x="0" y="811"/>
                  </a:lnTo>
                  <a:lnTo>
                    <a:pt x="2" y="799"/>
                  </a:lnTo>
                  <a:lnTo>
                    <a:pt x="12" y="776"/>
                  </a:lnTo>
                  <a:lnTo>
                    <a:pt x="22" y="758"/>
                  </a:lnTo>
                  <a:lnTo>
                    <a:pt x="34" y="744"/>
                  </a:lnTo>
                  <a:lnTo>
                    <a:pt x="41" y="734"/>
                  </a:lnTo>
                  <a:lnTo>
                    <a:pt x="47" y="719"/>
                  </a:lnTo>
                  <a:lnTo>
                    <a:pt x="55" y="701"/>
                  </a:lnTo>
                  <a:lnTo>
                    <a:pt x="61" y="685"/>
                  </a:lnTo>
                  <a:lnTo>
                    <a:pt x="67" y="675"/>
                  </a:lnTo>
                  <a:lnTo>
                    <a:pt x="75" y="669"/>
                  </a:lnTo>
                  <a:lnTo>
                    <a:pt x="89" y="665"/>
                  </a:lnTo>
                  <a:lnTo>
                    <a:pt x="102" y="660"/>
                  </a:lnTo>
                  <a:lnTo>
                    <a:pt x="114" y="646"/>
                  </a:lnTo>
                  <a:lnTo>
                    <a:pt x="122" y="632"/>
                  </a:lnTo>
                  <a:lnTo>
                    <a:pt x="126" y="620"/>
                  </a:lnTo>
                  <a:lnTo>
                    <a:pt x="130" y="614"/>
                  </a:lnTo>
                  <a:lnTo>
                    <a:pt x="142" y="604"/>
                  </a:lnTo>
                  <a:lnTo>
                    <a:pt x="152" y="599"/>
                  </a:lnTo>
                  <a:lnTo>
                    <a:pt x="161" y="595"/>
                  </a:lnTo>
                  <a:lnTo>
                    <a:pt x="167" y="591"/>
                  </a:lnTo>
                  <a:lnTo>
                    <a:pt x="175" y="581"/>
                  </a:lnTo>
                  <a:lnTo>
                    <a:pt x="187" y="553"/>
                  </a:lnTo>
                  <a:lnTo>
                    <a:pt x="197" y="522"/>
                  </a:lnTo>
                  <a:lnTo>
                    <a:pt x="205" y="488"/>
                  </a:lnTo>
                  <a:lnTo>
                    <a:pt x="213" y="445"/>
                  </a:lnTo>
                  <a:lnTo>
                    <a:pt x="215" y="404"/>
                  </a:lnTo>
                  <a:lnTo>
                    <a:pt x="213" y="384"/>
                  </a:lnTo>
                  <a:lnTo>
                    <a:pt x="213" y="358"/>
                  </a:lnTo>
                  <a:lnTo>
                    <a:pt x="213" y="333"/>
                  </a:lnTo>
                  <a:lnTo>
                    <a:pt x="211" y="309"/>
                  </a:lnTo>
                  <a:lnTo>
                    <a:pt x="209" y="295"/>
                  </a:lnTo>
                  <a:lnTo>
                    <a:pt x="201" y="288"/>
                  </a:lnTo>
                  <a:lnTo>
                    <a:pt x="189" y="286"/>
                  </a:lnTo>
                  <a:lnTo>
                    <a:pt x="173" y="284"/>
                  </a:lnTo>
                  <a:lnTo>
                    <a:pt x="159" y="280"/>
                  </a:lnTo>
                  <a:lnTo>
                    <a:pt x="146" y="274"/>
                  </a:lnTo>
                  <a:lnTo>
                    <a:pt x="134" y="260"/>
                  </a:lnTo>
                  <a:lnTo>
                    <a:pt x="126" y="242"/>
                  </a:lnTo>
                  <a:lnTo>
                    <a:pt x="122" y="225"/>
                  </a:lnTo>
                  <a:lnTo>
                    <a:pt x="124" y="181"/>
                  </a:lnTo>
                  <a:lnTo>
                    <a:pt x="144" y="162"/>
                  </a:lnTo>
                  <a:lnTo>
                    <a:pt x="169" y="183"/>
                  </a:lnTo>
                  <a:lnTo>
                    <a:pt x="203" y="168"/>
                  </a:lnTo>
                  <a:lnTo>
                    <a:pt x="199" y="114"/>
                  </a:lnTo>
                  <a:lnTo>
                    <a:pt x="228" y="20"/>
                  </a:lnTo>
                  <a:lnTo>
                    <a:pt x="266" y="0"/>
                  </a:lnTo>
                  <a:lnTo>
                    <a:pt x="278" y="116"/>
                  </a:lnTo>
                  <a:lnTo>
                    <a:pt x="311" y="177"/>
                  </a:lnTo>
                  <a:lnTo>
                    <a:pt x="354" y="170"/>
                  </a:lnTo>
                  <a:lnTo>
                    <a:pt x="400" y="118"/>
                  </a:lnTo>
                  <a:lnTo>
                    <a:pt x="429" y="156"/>
                  </a:lnTo>
                  <a:lnTo>
                    <a:pt x="411" y="191"/>
                  </a:lnTo>
                  <a:lnTo>
                    <a:pt x="447" y="242"/>
                  </a:lnTo>
                  <a:lnTo>
                    <a:pt x="496" y="244"/>
                  </a:lnTo>
                  <a:lnTo>
                    <a:pt x="551" y="329"/>
                  </a:lnTo>
                  <a:lnTo>
                    <a:pt x="614" y="439"/>
                  </a:lnTo>
                  <a:lnTo>
                    <a:pt x="646" y="516"/>
                  </a:lnTo>
                  <a:lnTo>
                    <a:pt x="681" y="551"/>
                  </a:lnTo>
                  <a:lnTo>
                    <a:pt x="721" y="543"/>
                  </a:lnTo>
                  <a:lnTo>
                    <a:pt x="793" y="494"/>
                  </a:lnTo>
                  <a:lnTo>
                    <a:pt x="803" y="518"/>
                  </a:lnTo>
                  <a:lnTo>
                    <a:pt x="852" y="492"/>
                  </a:lnTo>
                  <a:lnTo>
                    <a:pt x="856" y="435"/>
                  </a:lnTo>
                  <a:lnTo>
                    <a:pt x="831" y="402"/>
                  </a:lnTo>
                  <a:lnTo>
                    <a:pt x="831" y="335"/>
                  </a:lnTo>
                  <a:lnTo>
                    <a:pt x="868" y="315"/>
                  </a:lnTo>
                  <a:lnTo>
                    <a:pt x="925" y="244"/>
                  </a:lnTo>
                  <a:lnTo>
                    <a:pt x="917" y="199"/>
                  </a:lnTo>
                  <a:lnTo>
                    <a:pt x="941" y="171"/>
                  </a:lnTo>
                  <a:lnTo>
                    <a:pt x="976" y="171"/>
                  </a:lnTo>
                  <a:lnTo>
                    <a:pt x="980" y="148"/>
                  </a:lnTo>
                  <a:lnTo>
                    <a:pt x="967" y="120"/>
                  </a:lnTo>
                  <a:lnTo>
                    <a:pt x="994" y="103"/>
                  </a:lnTo>
                  <a:lnTo>
                    <a:pt x="1043" y="108"/>
                  </a:lnTo>
                  <a:lnTo>
                    <a:pt x="1043" y="162"/>
                  </a:lnTo>
                  <a:lnTo>
                    <a:pt x="1065" y="232"/>
                  </a:lnTo>
                  <a:lnTo>
                    <a:pt x="1128" y="227"/>
                  </a:lnTo>
                  <a:lnTo>
                    <a:pt x="1154" y="189"/>
                  </a:lnTo>
                  <a:lnTo>
                    <a:pt x="1187" y="211"/>
                  </a:lnTo>
                  <a:lnTo>
                    <a:pt x="1193" y="252"/>
                  </a:lnTo>
                  <a:lnTo>
                    <a:pt x="1177" y="315"/>
                  </a:lnTo>
                  <a:lnTo>
                    <a:pt x="1126" y="329"/>
                  </a:lnTo>
                  <a:lnTo>
                    <a:pt x="1061" y="327"/>
                  </a:lnTo>
                  <a:lnTo>
                    <a:pt x="1047" y="311"/>
                  </a:lnTo>
                  <a:lnTo>
                    <a:pt x="1024" y="337"/>
                  </a:lnTo>
                  <a:lnTo>
                    <a:pt x="994" y="315"/>
                  </a:lnTo>
                  <a:lnTo>
                    <a:pt x="939" y="376"/>
                  </a:lnTo>
                  <a:lnTo>
                    <a:pt x="961" y="404"/>
                  </a:lnTo>
                  <a:lnTo>
                    <a:pt x="965" y="459"/>
                  </a:lnTo>
                  <a:lnTo>
                    <a:pt x="1006" y="471"/>
                  </a:lnTo>
                  <a:lnTo>
                    <a:pt x="1051" y="449"/>
                  </a:lnTo>
                  <a:lnTo>
                    <a:pt x="1069" y="445"/>
                  </a:lnTo>
                  <a:lnTo>
                    <a:pt x="1104" y="490"/>
                  </a:lnTo>
                  <a:lnTo>
                    <a:pt x="1075" y="561"/>
                  </a:lnTo>
                  <a:lnTo>
                    <a:pt x="1053" y="614"/>
                  </a:lnTo>
                  <a:lnTo>
                    <a:pt x="1075" y="658"/>
                  </a:lnTo>
                  <a:lnTo>
                    <a:pt x="1116" y="677"/>
                  </a:lnTo>
                  <a:lnTo>
                    <a:pt x="1118" y="732"/>
                  </a:lnTo>
                  <a:lnTo>
                    <a:pt x="1081" y="782"/>
                  </a:lnTo>
                  <a:lnTo>
                    <a:pt x="1112" y="837"/>
                  </a:lnTo>
                  <a:lnTo>
                    <a:pt x="1138" y="819"/>
                  </a:lnTo>
                  <a:lnTo>
                    <a:pt x="1187" y="823"/>
                  </a:lnTo>
                  <a:lnTo>
                    <a:pt x="1197" y="864"/>
                  </a:lnTo>
                  <a:lnTo>
                    <a:pt x="1228" y="884"/>
                  </a:lnTo>
                  <a:lnTo>
                    <a:pt x="1262" y="864"/>
                  </a:lnTo>
                  <a:lnTo>
                    <a:pt x="1293" y="888"/>
                  </a:lnTo>
                  <a:lnTo>
                    <a:pt x="1329" y="872"/>
                  </a:lnTo>
                  <a:lnTo>
                    <a:pt x="1352" y="900"/>
                  </a:lnTo>
                  <a:lnTo>
                    <a:pt x="1343" y="973"/>
                  </a:lnTo>
                  <a:lnTo>
                    <a:pt x="1291" y="986"/>
                  </a:lnTo>
                  <a:lnTo>
                    <a:pt x="1262" y="1026"/>
                  </a:lnTo>
                  <a:close/>
                </a:path>
              </a:pathLst>
            </a:custGeom>
            <a:grpFill/>
            <a:ln w="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10" name="Freeform 72"/>
            <p:cNvSpPr/>
            <p:nvPr/>
          </p:nvSpPr>
          <p:spPr bwMode="gray">
            <a:xfrm>
              <a:off x="2215" y="3052"/>
              <a:ext cx="676" cy="694"/>
            </a:xfrm>
            <a:custGeom>
              <a:avLst/>
              <a:gdLst>
                <a:gd name="T0" fmla="*/ 297 w 1352"/>
                <a:gd name="T1" fmla="*/ 258 h 1388"/>
                <a:gd name="T2" fmla="*/ 288 w 1352"/>
                <a:gd name="T3" fmla="*/ 267 h 1388"/>
                <a:gd name="T4" fmla="*/ 280 w 1352"/>
                <a:gd name="T5" fmla="*/ 277 h 1388"/>
                <a:gd name="T6" fmla="*/ 265 w 1352"/>
                <a:gd name="T7" fmla="*/ 279 h 1388"/>
                <a:gd name="T8" fmla="*/ 258 w 1352"/>
                <a:gd name="T9" fmla="*/ 281 h 1388"/>
                <a:gd name="T10" fmla="*/ 248 w 1352"/>
                <a:gd name="T11" fmla="*/ 285 h 1388"/>
                <a:gd name="T12" fmla="*/ 240 w 1352"/>
                <a:gd name="T13" fmla="*/ 279 h 1388"/>
                <a:gd name="T14" fmla="*/ 237 w 1352"/>
                <a:gd name="T15" fmla="*/ 285 h 1388"/>
                <a:gd name="T16" fmla="*/ 231 w 1352"/>
                <a:gd name="T17" fmla="*/ 284 h 1388"/>
                <a:gd name="T18" fmla="*/ 228 w 1352"/>
                <a:gd name="T19" fmla="*/ 281 h 1388"/>
                <a:gd name="T20" fmla="*/ 218 w 1352"/>
                <a:gd name="T21" fmla="*/ 290 h 1388"/>
                <a:gd name="T22" fmla="*/ 202 w 1352"/>
                <a:gd name="T23" fmla="*/ 282 h 1388"/>
                <a:gd name="T24" fmla="*/ 188 w 1352"/>
                <a:gd name="T25" fmla="*/ 290 h 1388"/>
                <a:gd name="T26" fmla="*/ 174 w 1352"/>
                <a:gd name="T27" fmla="*/ 293 h 1388"/>
                <a:gd name="T28" fmla="*/ 162 w 1352"/>
                <a:gd name="T29" fmla="*/ 303 h 1388"/>
                <a:gd name="T30" fmla="*/ 169 w 1352"/>
                <a:gd name="T31" fmla="*/ 330 h 1388"/>
                <a:gd name="T32" fmla="*/ 165 w 1352"/>
                <a:gd name="T33" fmla="*/ 346 h 1388"/>
                <a:gd name="T34" fmla="*/ 146 w 1352"/>
                <a:gd name="T35" fmla="*/ 341 h 1388"/>
                <a:gd name="T36" fmla="*/ 142 w 1352"/>
                <a:gd name="T37" fmla="*/ 322 h 1388"/>
                <a:gd name="T38" fmla="*/ 130 w 1352"/>
                <a:gd name="T39" fmla="*/ 330 h 1388"/>
                <a:gd name="T40" fmla="*/ 113 w 1352"/>
                <a:gd name="T41" fmla="*/ 336 h 1388"/>
                <a:gd name="T42" fmla="*/ 98 w 1352"/>
                <a:gd name="T43" fmla="*/ 327 h 1388"/>
                <a:gd name="T44" fmla="*/ 94 w 1352"/>
                <a:gd name="T45" fmla="*/ 310 h 1388"/>
                <a:gd name="T46" fmla="*/ 76 w 1352"/>
                <a:gd name="T47" fmla="*/ 308 h 1388"/>
                <a:gd name="T48" fmla="*/ 67 w 1352"/>
                <a:gd name="T49" fmla="*/ 301 h 1388"/>
                <a:gd name="T50" fmla="*/ 72 w 1352"/>
                <a:gd name="T51" fmla="*/ 280 h 1388"/>
                <a:gd name="T52" fmla="*/ 79 w 1352"/>
                <a:gd name="T53" fmla="*/ 267 h 1388"/>
                <a:gd name="T54" fmla="*/ 63 w 1352"/>
                <a:gd name="T55" fmla="*/ 263 h 1388"/>
                <a:gd name="T56" fmla="*/ 53 w 1352"/>
                <a:gd name="T57" fmla="*/ 245 h 1388"/>
                <a:gd name="T58" fmla="*/ 47 w 1352"/>
                <a:gd name="T59" fmla="*/ 227 h 1388"/>
                <a:gd name="T60" fmla="*/ 51 w 1352"/>
                <a:gd name="T61" fmla="*/ 218 h 1388"/>
                <a:gd name="T62" fmla="*/ 48 w 1352"/>
                <a:gd name="T63" fmla="*/ 217 h 1388"/>
                <a:gd name="T64" fmla="*/ 24 w 1352"/>
                <a:gd name="T65" fmla="*/ 220 h 1388"/>
                <a:gd name="T66" fmla="*/ 9 w 1352"/>
                <a:gd name="T67" fmla="*/ 229 h 1388"/>
                <a:gd name="T68" fmla="*/ 3 w 1352"/>
                <a:gd name="T69" fmla="*/ 224 h 1388"/>
                <a:gd name="T70" fmla="*/ 8 w 1352"/>
                <a:gd name="T71" fmla="*/ 215 h 1388"/>
                <a:gd name="T72" fmla="*/ 3 w 1352"/>
                <a:gd name="T73" fmla="*/ 206 h 1388"/>
                <a:gd name="T74" fmla="*/ 5 w 1352"/>
                <a:gd name="T75" fmla="*/ 189 h 1388"/>
                <a:gd name="T76" fmla="*/ 15 w 1352"/>
                <a:gd name="T77" fmla="*/ 172 h 1388"/>
                <a:gd name="T78" fmla="*/ 28 w 1352"/>
                <a:gd name="T79" fmla="*/ 162 h 1388"/>
                <a:gd name="T80" fmla="*/ 38 w 1352"/>
                <a:gd name="T81" fmla="*/ 150 h 1388"/>
                <a:gd name="T82" fmla="*/ 49 w 1352"/>
                <a:gd name="T83" fmla="*/ 131 h 1388"/>
                <a:gd name="T84" fmla="*/ 53 w 1352"/>
                <a:gd name="T85" fmla="*/ 89 h 1388"/>
                <a:gd name="T86" fmla="*/ 47 w 1352"/>
                <a:gd name="T87" fmla="*/ 72 h 1388"/>
                <a:gd name="T88" fmla="*/ 31 w 1352"/>
                <a:gd name="T89" fmla="*/ 60 h 1388"/>
                <a:gd name="T90" fmla="*/ 51 w 1352"/>
                <a:gd name="T91" fmla="*/ 42 h 1388"/>
                <a:gd name="T92" fmla="*/ 78 w 1352"/>
                <a:gd name="T93" fmla="*/ 44 h 1388"/>
                <a:gd name="T94" fmla="*/ 112 w 1352"/>
                <a:gd name="T95" fmla="*/ 60 h 1388"/>
                <a:gd name="T96" fmla="*/ 170 w 1352"/>
                <a:gd name="T97" fmla="*/ 138 h 1388"/>
                <a:gd name="T98" fmla="*/ 214 w 1352"/>
                <a:gd name="T99" fmla="*/ 109 h 1388"/>
                <a:gd name="T100" fmla="*/ 229 w 1352"/>
                <a:gd name="T101" fmla="*/ 50 h 1388"/>
                <a:gd name="T102" fmla="*/ 248 w 1352"/>
                <a:gd name="T103" fmla="*/ 26 h 1388"/>
                <a:gd name="T104" fmla="*/ 289 w 1352"/>
                <a:gd name="T105" fmla="*/ 47 h 1388"/>
                <a:gd name="T106" fmla="*/ 266 w 1352"/>
                <a:gd name="T107" fmla="*/ 82 h 1388"/>
                <a:gd name="T108" fmla="*/ 240 w 1352"/>
                <a:gd name="T109" fmla="*/ 101 h 1388"/>
                <a:gd name="T110" fmla="*/ 276 w 1352"/>
                <a:gd name="T111" fmla="*/ 122 h 1388"/>
                <a:gd name="T112" fmla="*/ 280 w 1352"/>
                <a:gd name="T113" fmla="*/ 183 h 1388"/>
                <a:gd name="T114" fmla="*/ 300 w 1352"/>
                <a:gd name="T115" fmla="*/ 216 h 1388"/>
                <a:gd name="T116" fmla="*/ 338 w 1352"/>
                <a:gd name="T117" fmla="*/ 225 h 13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52"/>
                <a:gd name="T178" fmla="*/ 0 h 1388"/>
                <a:gd name="T179" fmla="*/ 1352 w 1352"/>
                <a:gd name="T180" fmla="*/ 1388 h 138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52" h="1388">
                  <a:moveTo>
                    <a:pt x="1262" y="1026"/>
                  </a:moveTo>
                  <a:lnTo>
                    <a:pt x="1230" y="998"/>
                  </a:lnTo>
                  <a:lnTo>
                    <a:pt x="1203" y="1026"/>
                  </a:lnTo>
                  <a:lnTo>
                    <a:pt x="1197" y="1028"/>
                  </a:lnTo>
                  <a:lnTo>
                    <a:pt x="1185" y="1032"/>
                  </a:lnTo>
                  <a:lnTo>
                    <a:pt x="1171" y="1039"/>
                  </a:lnTo>
                  <a:lnTo>
                    <a:pt x="1159" y="1045"/>
                  </a:lnTo>
                  <a:lnTo>
                    <a:pt x="1154" y="1049"/>
                  </a:lnTo>
                  <a:lnTo>
                    <a:pt x="1152" y="1055"/>
                  </a:lnTo>
                  <a:lnTo>
                    <a:pt x="1150" y="1067"/>
                  </a:lnTo>
                  <a:lnTo>
                    <a:pt x="1148" y="1081"/>
                  </a:lnTo>
                  <a:lnTo>
                    <a:pt x="1144" y="1093"/>
                  </a:lnTo>
                  <a:lnTo>
                    <a:pt x="1138" y="1098"/>
                  </a:lnTo>
                  <a:lnTo>
                    <a:pt x="1130" y="1102"/>
                  </a:lnTo>
                  <a:lnTo>
                    <a:pt x="1118" y="1106"/>
                  </a:lnTo>
                  <a:lnTo>
                    <a:pt x="1104" y="1114"/>
                  </a:lnTo>
                  <a:lnTo>
                    <a:pt x="1091" y="1118"/>
                  </a:lnTo>
                  <a:lnTo>
                    <a:pt x="1079" y="1122"/>
                  </a:lnTo>
                  <a:lnTo>
                    <a:pt x="1069" y="1120"/>
                  </a:lnTo>
                  <a:lnTo>
                    <a:pt x="1059" y="1114"/>
                  </a:lnTo>
                  <a:lnTo>
                    <a:pt x="1047" y="1112"/>
                  </a:lnTo>
                  <a:lnTo>
                    <a:pt x="1035" y="1112"/>
                  </a:lnTo>
                  <a:lnTo>
                    <a:pt x="1032" y="1112"/>
                  </a:lnTo>
                  <a:lnTo>
                    <a:pt x="1032" y="1116"/>
                  </a:lnTo>
                  <a:lnTo>
                    <a:pt x="1030" y="1124"/>
                  </a:lnTo>
                  <a:lnTo>
                    <a:pt x="1026" y="1136"/>
                  </a:lnTo>
                  <a:lnTo>
                    <a:pt x="1020" y="1144"/>
                  </a:lnTo>
                  <a:lnTo>
                    <a:pt x="1012" y="1148"/>
                  </a:lnTo>
                  <a:lnTo>
                    <a:pt x="1004" y="1146"/>
                  </a:lnTo>
                  <a:lnTo>
                    <a:pt x="992" y="1140"/>
                  </a:lnTo>
                  <a:lnTo>
                    <a:pt x="980" y="1130"/>
                  </a:lnTo>
                  <a:lnTo>
                    <a:pt x="969" y="1122"/>
                  </a:lnTo>
                  <a:lnTo>
                    <a:pt x="963" y="1116"/>
                  </a:lnTo>
                  <a:lnTo>
                    <a:pt x="959" y="1114"/>
                  </a:lnTo>
                  <a:lnTo>
                    <a:pt x="959" y="1116"/>
                  </a:lnTo>
                  <a:lnTo>
                    <a:pt x="959" y="1118"/>
                  </a:lnTo>
                  <a:lnTo>
                    <a:pt x="957" y="1124"/>
                  </a:lnTo>
                  <a:lnTo>
                    <a:pt x="955" y="1130"/>
                  </a:lnTo>
                  <a:lnTo>
                    <a:pt x="951" y="1134"/>
                  </a:lnTo>
                  <a:lnTo>
                    <a:pt x="949" y="1140"/>
                  </a:lnTo>
                  <a:lnTo>
                    <a:pt x="945" y="1142"/>
                  </a:lnTo>
                  <a:lnTo>
                    <a:pt x="939" y="1144"/>
                  </a:lnTo>
                  <a:lnTo>
                    <a:pt x="935" y="1142"/>
                  </a:lnTo>
                  <a:lnTo>
                    <a:pt x="931" y="1140"/>
                  </a:lnTo>
                  <a:lnTo>
                    <a:pt x="925" y="1136"/>
                  </a:lnTo>
                  <a:lnTo>
                    <a:pt x="921" y="1132"/>
                  </a:lnTo>
                  <a:lnTo>
                    <a:pt x="919" y="1128"/>
                  </a:lnTo>
                  <a:lnTo>
                    <a:pt x="917" y="1126"/>
                  </a:lnTo>
                  <a:lnTo>
                    <a:pt x="915" y="1122"/>
                  </a:lnTo>
                  <a:lnTo>
                    <a:pt x="913" y="1122"/>
                  </a:lnTo>
                  <a:lnTo>
                    <a:pt x="911" y="1126"/>
                  </a:lnTo>
                  <a:lnTo>
                    <a:pt x="906" y="1132"/>
                  </a:lnTo>
                  <a:lnTo>
                    <a:pt x="896" y="1144"/>
                  </a:lnTo>
                  <a:lnTo>
                    <a:pt x="886" y="1154"/>
                  </a:lnTo>
                  <a:lnTo>
                    <a:pt x="874" y="1159"/>
                  </a:lnTo>
                  <a:lnTo>
                    <a:pt x="864" y="1163"/>
                  </a:lnTo>
                  <a:lnTo>
                    <a:pt x="852" y="1159"/>
                  </a:lnTo>
                  <a:lnTo>
                    <a:pt x="839" y="1150"/>
                  </a:lnTo>
                  <a:lnTo>
                    <a:pt x="825" y="1138"/>
                  </a:lnTo>
                  <a:lnTo>
                    <a:pt x="809" y="1128"/>
                  </a:lnTo>
                  <a:lnTo>
                    <a:pt x="797" y="1122"/>
                  </a:lnTo>
                  <a:lnTo>
                    <a:pt x="787" y="1120"/>
                  </a:lnTo>
                  <a:lnTo>
                    <a:pt x="778" y="1130"/>
                  </a:lnTo>
                  <a:lnTo>
                    <a:pt x="766" y="1144"/>
                  </a:lnTo>
                  <a:lnTo>
                    <a:pt x="754" y="1159"/>
                  </a:lnTo>
                  <a:lnTo>
                    <a:pt x="742" y="1171"/>
                  </a:lnTo>
                  <a:lnTo>
                    <a:pt x="734" y="1179"/>
                  </a:lnTo>
                  <a:lnTo>
                    <a:pt x="724" y="1177"/>
                  </a:lnTo>
                  <a:lnTo>
                    <a:pt x="711" y="1175"/>
                  </a:lnTo>
                  <a:lnTo>
                    <a:pt x="695" y="1169"/>
                  </a:lnTo>
                  <a:lnTo>
                    <a:pt x="679" y="1165"/>
                  </a:lnTo>
                  <a:lnTo>
                    <a:pt x="667" y="1165"/>
                  </a:lnTo>
                  <a:lnTo>
                    <a:pt x="659" y="1167"/>
                  </a:lnTo>
                  <a:lnTo>
                    <a:pt x="650" y="1183"/>
                  </a:lnTo>
                  <a:lnTo>
                    <a:pt x="646" y="1209"/>
                  </a:lnTo>
                  <a:lnTo>
                    <a:pt x="648" y="1234"/>
                  </a:lnTo>
                  <a:lnTo>
                    <a:pt x="656" y="1254"/>
                  </a:lnTo>
                  <a:lnTo>
                    <a:pt x="665" y="1278"/>
                  </a:lnTo>
                  <a:lnTo>
                    <a:pt x="673" y="1299"/>
                  </a:lnTo>
                  <a:lnTo>
                    <a:pt x="675" y="1317"/>
                  </a:lnTo>
                  <a:lnTo>
                    <a:pt x="673" y="1331"/>
                  </a:lnTo>
                  <a:lnTo>
                    <a:pt x="673" y="1346"/>
                  </a:lnTo>
                  <a:lnTo>
                    <a:pt x="673" y="1362"/>
                  </a:lnTo>
                  <a:lnTo>
                    <a:pt x="667" y="1374"/>
                  </a:lnTo>
                  <a:lnTo>
                    <a:pt x="658" y="1382"/>
                  </a:lnTo>
                  <a:lnTo>
                    <a:pt x="638" y="1386"/>
                  </a:lnTo>
                  <a:lnTo>
                    <a:pt x="620" y="1388"/>
                  </a:lnTo>
                  <a:lnTo>
                    <a:pt x="604" y="1386"/>
                  </a:lnTo>
                  <a:lnTo>
                    <a:pt x="591" y="1380"/>
                  </a:lnTo>
                  <a:lnTo>
                    <a:pt x="581" y="1362"/>
                  </a:lnTo>
                  <a:lnTo>
                    <a:pt x="573" y="1343"/>
                  </a:lnTo>
                  <a:lnTo>
                    <a:pt x="571" y="1321"/>
                  </a:lnTo>
                  <a:lnTo>
                    <a:pt x="569" y="1309"/>
                  </a:lnTo>
                  <a:lnTo>
                    <a:pt x="567" y="1297"/>
                  </a:lnTo>
                  <a:lnTo>
                    <a:pt x="565" y="1287"/>
                  </a:lnTo>
                  <a:lnTo>
                    <a:pt x="559" y="1282"/>
                  </a:lnTo>
                  <a:lnTo>
                    <a:pt x="553" y="1283"/>
                  </a:lnTo>
                  <a:lnTo>
                    <a:pt x="545" y="1291"/>
                  </a:lnTo>
                  <a:lnTo>
                    <a:pt x="534" y="1303"/>
                  </a:lnTo>
                  <a:lnTo>
                    <a:pt x="518" y="1317"/>
                  </a:lnTo>
                  <a:lnTo>
                    <a:pt x="504" y="1331"/>
                  </a:lnTo>
                  <a:lnTo>
                    <a:pt x="488" y="1341"/>
                  </a:lnTo>
                  <a:lnTo>
                    <a:pt x="476" y="1343"/>
                  </a:lnTo>
                  <a:lnTo>
                    <a:pt x="465" y="1343"/>
                  </a:lnTo>
                  <a:lnTo>
                    <a:pt x="451" y="1343"/>
                  </a:lnTo>
                  <a:lnTo>
                    <a:pt x="437" y="1345"/>
                  </a:lnTo>
                  <a:lnTo>
                    <a:pt x="425" y="1343"/>
                  </a:lnTo>
                  <a:lnTo>
                    <a:pt x="415" y="1337"/>
                  </a:lnTo>
                  <a:lnTo>
                    <a:pt x="404" y="1323"/>
                  </a:lnTo>
                  <a:lnTo>
                    <a:pt x="394" y="1307"/>
                  </a:lnTo>
                  <a:lnTo>
                    <a:pt x="388" y="1287"/>
                  </a:lnTo>
                  <a:lnTo>
                    <a:pt x="386" y="1272"/>
                  </a:lnTo>
                  <a:lnTo>
                    <a:pt x="382" y="1256"/>
                  </a:lnTo>
                  <a:lnTo>
                    <a:pt x="378" y="1244"/>
                  </a:lnTo>
                  <a:lnTo>
                    <a:pt x="378" y="1240"/>
                  </a:lnTo>
                  <a:lnTo>
                    <a:pt x="372" y="1240"/>
                  </a:lnTo>
                  <a:lnTo>
                    <a:pt x="358" y="1240"/>
                  </a:lnTo>
                  <a:lnTo>
                    <a:pt x="341" y="1238"/>
                  </a:lnTo>
                  <a:lnTo>
                    <a:pt x="321" y="1236"/>
                  </a:lnTo>
                  <a:lnTo>
                    <a:pt x="303" y="1232"/>
                  </a:lnTo>
                  <a:lnTo>
                    <a:pt x="291" y="1224"/>
                  </a:lnTo>
                  <a:lnTo>
                    <a:pt x="282" y="1219"/>
                  </a:lnTo>
                  <a:lnTo>
                    <a:pt x="276" y="1213"/>
                  </a:lnTo>
                  <a:lnTo>
                    <a:pt x="270" y="1209"/>
                  </a:lnTo>
                  <a:lnTo>
                    <a:pt x="268" y="1201"/>
                  </a:lnTo>
                  <a:lnTo>
                    <a:pt x="268" y="1189"/>
                  </a:lnTo>
                  <a:lnTo>
                    <a:pt x="274" y="1171"/>
                  </a:lnTo>
                  <a:lnTo>
                    <a:pt x="280" y="1150"/>
                  </a:lnTo>
                  <a:lnTo>
                    <a:pt x="284" y="1134"/>
                  </a:lnTo>
                  <a:lnTo>
                    <a:pt x="285" y="1120"/>
                  </a:lnTo>
                  <a:lnTo>
                    <a:pt x="287" y="1110"/>
                  </a:lnTo>
                  <a:lnTo>
                    <a:pt x="291" y="1100"/>
                  </a:lnTo>
                  <a:lnTo>
                    <a:pt x="299" y="1087"/>
                  </a:lnTo>
                  <a:lnTo>
                    <a:pt x="309" y="1075"/>
                  </a:lnTo>
                  <a:lnTo>
                    <a:pt x="315" y="1065"/>
                  </a:lnTo>
                  <a:lnTo>
                    <a:pt x="311" y="1057"/>
                  </a:lnTo>
                  <a:lnTo>
                    <a:pt x="303" y="1053"/>
                  </a:lnTo>
                  <a:lnTo>
                    <a:pt x="289" y="1053"/>
                  </a:lnTo>
                  <a:lnTo>
                    <a:pt x="272" y="1053"/>
                  </a:lnTo>
                  <a:lnTo>
                    <a:pt x="254" y="1051"/>
                  </a:lnTo>
                  <a:lnTo>
                    <a:pt x="240" y="1047"/>
                  </a:lnTo>
                  <a:lnTo>
                    <a:pt x="230" y="1039"/>
                  </a:lnTo>
                  <a:lnTo>
                    <a:pt x="221" y="1020"/>
                  </a:lnTo>
                  <a:lnTo>
                    <a:pt x="217" y="1000"/>
                  </a:lnTo>
                  <a:lnTo>
                    <a:pt x="211" y="980"/>
                  </a:lnTo>
                  <a:lnTo>
                    <a:pt x="207" y="959"/>
                  </a:lnTo>
                  <a:lnTo>
                    <a:pt x="205" y="943"/>
                  </a:lnTo>
                  <a:lnTo>
                    <a:pt x="199" y="931"/>
                  </a:lnTo>
                  <a:lnTo>
                    <a:pt x="191" y="919"/>
                  </a:lnTo>
                  <a:lnTo>
                    <a:pt x="187" y="908"/>
                  </a:lnTo>
                  <a:lnTo>
                    <a:pt x="189" y="894"/>
                  </a:lnTo>
                  <a:lnTo>
                    <a:pt x="191" y="888"/>
                  </a:lnTo>
                  <a:lnTo>
                    <a:pt x="197" y="884"/>
                  </a:lnTo>
                  <a:lnTo>
                    <a:pt x="201" y="878"/>
                  </a:lnTo>
                  <a:lnTo>
                    <a:pt x="205" y="874"/>
                  </a:lnTo>
                  <a:lnTo>
                    <a:pt x="209" y="870"/>
                  </a:lnTo>
                  <a:lnTo>
                    <a:pt x="211" y="868"/>
                  </a:lnTo>
                  <a:lnTo>
                    <a:pt x="213" y="868"/>
                  </a:lnTo>
                  <a:lnTo>
                    <a:pt x="207" y="868"/>
                  </a:lnTo>
                  <a:lnTo>
                    <a:pt x="193" y="868"/>
                  </a:lnTo>
                  <a:lnTo>
                    <a:pt x="173" y="870"/>
                  </a:lnTo>
                  <a:lnTo>
                    <a:pt x="152" y="870"/>
                  </a:lnTo>
                  <a:lnTo>
                    <a:pt x="130" y="872"/>
                  </a:lnTo>
                  <a:lnTo>
                    <a:pt x="112" y="876"/>
                  </a:lnTo>
                  <a:lnTo>
                    <a:pt x="97" y="882"/>
                  </a:lnTo>
                  <a:lnTo>
                    <a:pt x="81" y="892"/>
                  </a:lnTo>
                  <a:lnTo>
                    <a:pt x="67" y="902"/>
                  </a:lnTo>
                  <a:lnTo>
                    <a:pt x="53" y="912"/>
                  </a:lnTo>
                  <a:lnTo>
                    <a:pt x="43" y="915"/>
                  </a:lnTo>
                  <a:lnTo>
                    <a:pt x="34" y="915"/>
                  </a:lnTo>
                  <a:lnTo>
                    <a:pt x="28" y="912"/>
                  </a:lnTo>
                  <a:lnTo>
                    <a:pt x="22" y="908"/>
                  </a:lnTo>
                  <a:lnTo>
                    <a:pt x="18" y="906"/>
                  </a:lnTo>
                  <a:lnTo>
                    <a:pt x="14" y="902"/>
                  </a:lnTo>
                  <a:lnTo>
                    <a:pt x="10" y="896"/>
                  </a:lnTo>
                  <a:lnTo>
                    <a:pt x="10" y="892"/>
                  </a:lnTo>
                  <a:lnTo>
                    <a:pt x="10" y="884"/>
                  </a:lnTo>
                  <a:lnTo>
                    <a:pt x="16" y="876"/>
                  </a:lnTo>
                  <a:lnTo>
                    <a:pt x="24" y="868"/>
                  </a:lnTo>
                  <a:lnTo>
                    <a:pt x="32" y="862"/>
                  </a:lnTo>
                  <a:lnTo>
                    <a:pt x="37" y="854"/>
                  </a:lnTo>
                  <a:lnTo>
                    <a:pt x="37" y="843"/>
                  </a:lnTo>
                  <a:lnTo>
                    <a:pt x="34" y="835"/>
                  </a:lnTo>
                  <a:lnTo>
                    <a:pt x="24" y="829"/>
                  </a:lnTo>
                  <a:lnTo>
                    <a:pt x="14" y="823"/>
                  </a:lnTo>
                  <a:lnTo>
                    <a:pt x="6" y="817"/>
                  </a:lnTo>
                  <a:lnTo>
                    <a:pt x="0" y="811"/>
                  </a:lnTo>
                  <a:lnTo>
                    <a:pt x="2" y="799"/>
                  </a:lnTo>
                  <a:lnTo>
                    <a:pt x="12" y="776"/>
                  </a:lnTo>
                  <a:lnTo>
                    <a:pt x="22" y="758"/>
                  </a:lnTo>
                  <a:lnTo>
                    <a:pt x="34" y="744"/>
                  </a:lnTo>
                  <a:lnTo>
                    <a:pt x="41" y="734"/>
                  </a:lnTo>
                  <a:lnTo>
                    <a:pt x="47" y="719"/>
                  </a:lnTo>
                  <a:lnTo>
                    <a:pt x="55" y="701"/>
                  </a:lnTo>
                  <a:lnTo>
                    <a:pt x="61" y="685"/>
                  </a:lnTo>
                  <a:lnTo>
                    <a:pt x="67" y="675"/>
                  </a:lnTo>
                  <a:lnTo>
                    <a:pt x="75" y="669"/>
                  </a:lnTo>
                  <a:lnTo>
                    <a:pt x="89" y="665"/>
                  </a:lnTo>
                  <a:lnTo>
                    <a:pt x="102" y="660"/>
                  </a:lnTo>
                  <a:lnTo>
                    <a:pt x="114" y="646"/>
                  </a:lnTo>
                  <a:lnTo>
                    <a:pt x="122" y="632"/>
                  </a:lnTo>
                  <a:lnTo>
                    <a:pt x="126" y="620"/>
                  </a:lnTo>
                  <a:lnTo>
                    <a:pt x="130" y="614"/>
                  </a:lnTo>
                  <a:lnTo>
                    <a:pt x="142" y="604"/>
                  </a:lnTo>
                  <a:lnTo>
                    <a:pt x="152" y="599"/>
                  </a:lnTo>
                  <a:lnTo>
                    <a:pt x="161" y="595"/>
                  </a:lnTo>
                  <a:lnTo>
                    <a:pt x="167" y="591"/>
                  </a:lnTo>
                  <a:lnTo>
                    <a:pt x="175" y="581"/>
                  </a:lnTo>
                  <a:lnTo>
                    <a:pt x="187" y="553"/>
                  </a:lnTo>
                  <a:lnTo>
                    <a:pt x="197" y="522"/>
                  </a:lnTo>
                  <a:lnTo>
                    <a:pt x="205" y="488"/>
                  </a:lnTo>
                  <a:lnTo>
                    <a:pt x="213" y="445"/>
                  </a:lnTo>
                  <a:lnTo>
                    <a:pt x="215" y="404"/>
                  </a:lnTo>
                  <a:lnTo>
                    <a:pt x="213" y="384"/>
                  </a:lnTo>
                  <a:lnTo>
                    <a:pt x="213" y="358"/>
                  </a:lnTo>
                  <a:lnTo>
                    <a:pt x="213" y="333"/>
                  </a:lnTo>
                  <a:lnTo>
                    <a:pt x="211" y="309"/>
                  </a:lnTo>
                  <a:lnTo>
                    <a:pt x="209" y="295"/>
                  </a:lnTo>
                  <a:lnTo>
                    <a:pt x="201" y="288"/>
                  </a:lnTo>
                  <a:lnTo>
                    <a:pt x="189" y="286"/>
                  </a:lnTo>
                  <a:lnTo>
                    <a:pt x="173" y="284"/>
                  </a:lnTo>
                  <a:lnTo>
                    <a:pt x="159" y="280"/>
                  </a:lnTo>
                  <a:lnTo>
                    <a:pt x="146" y="274"/>
                  </a:lnTo>
                  <a:lnTo>
                    <a:pt x="134" y="260"/>
                  </a:lnTo>
                  <a:lnTo>
                    <a:pt x="126" y="242"/>
                  </a:lnTo>
                  <a:lnTo>
                    <a:pt x="122" y="225"/>
                  </a:lnTo>
                  <a:lnTo>
                    <a:pt x="124" y="181"/>
                  </a:lnTo>
                  <a:lnTo>
                    <a:pt x="144" y="162"/>
                  </a:lnTo>
                  <a:lnTo>
                    <a:pt x="169" y="183"/>
                  </a:lnTo>
                  <a:lnTo>
                    <a:pt x="203" y="168"/>
                  </a:lnTo>
                  <a:lnTo>
                    <a:pt x="199" y="114"/>
                  </a:lnTo>
                  <a:lnTo>
                    <a:pt x="228" y="20"/>
                  </a:lnTo>
                  <a:lnTo>
                    <a:pt x="266" y="0"/>
                  </a:lnTo>
                  <a:lnTo>
                    <a:pt x="278" y="116"/>
                  </a:lnTo>
                  <a:lnTo>
                    <a:pt x="311" y="177"/>
                  </a:lnTo>
                  <a:lnTo>
                    <a:pt x="354" y="170"/>
                  </a:lnTo>
                  <a:lnTo>
                    <a:pt x="400" y="118"/>
                  </a:lnTo>
                  <a:lnTo>
                    <a:pt x="429" y="156"/>
                  </a:lnTo>
                  <a:lnTo>
                    <a:pt x="411" y="191"/>
                  </a:lnTo>
                  <a:lnTo>
                    <a:pt x="447" y="242"/>
                  </a:lnTo>
                  <a:lnTo>
                    <a:pt x="496" y="244"/>
                  </a:lnTo>
                  <a:lnTo>
                    <a:pt x="551" y="329"/>
                  </a:lnTo>
                  <a:lnTo>
                    <a:pt x="614" y="439"/>
                  </a:lnTo>
                  <a:lnTo>
                    <a:pt x="646" y="516"/>
                  </a:lnTo>
                  <a:lnTo>
                    <a:pt x="681" y="551"/>
                  </a:lnTo>
                  <a:lnTo>
                    <a:pt x="721" y="543"/>
                  </a:lnTo>
                  <a:lnTo>
                    <a:pt x="793" y="494"/>
                  </a:lnTo>
                  <a:lnTo>
                    <a:pt x="803" y="518"/>
                  </a:lnTo>
                  <a:lnTo>
                    <a:pt x="852" y="492"/>
                  </a:lnTo>
                  <a:lnTo>
                    <a:pt x="856" y="435"/>
                  </a:lnTo>
                  <a:lnTo>
                    <a:pt x="831" y="402"/>
                  </a:lnTo>
                  <a:lnTo>
                    <a:pt x="831" y="335"/>
                  </a:lnTo>
                  <a:lnTo>
                    <a:pt x="868" y="315"/>
                  </a:lnTo>
                  <a:lnTo>
                    <a:pt x="925" y="244"/>
                  </a:lnTo>
                  <a:lnTo>
                    <a:pt x="917" y="199"/>
                  </a:lnTo>
                  <a:lnTo>
                    <a:pt x="941" y="171"/>
                  </a:lnTo>
                  <a:lnTo>
                    <a:pt x="976" y="171"/>
                  </a:lnTo>
                  <a:lnTo>
                    <a:pt x="980" y="148"/>
                  </a:lnTo>
                  <a:lnTo>
                    <a:pt x="967" y="120"/>
                  </a:lnTo>
                  <a:lnTo>
                    <a:pt x="994" y="103"/>
                  </a:lnTo>
                  <a:lnTo>
                    <a:pt x="1043" y="108"/>
                  </a:lnTo>
                  <a:lnTo>
                    <a:pt x="1043" y="162"/>
                  </a:lnTo>
                  <a:lnTo>
                    <a:pt x="1065" y="232"/>
                  </a:lnTo>
                  <a:lnTo>
                    <a:pt x="1128" y="227"/>
                  </a:lnTo>
                  <a:lnTo>
                    <a:pt x="1154" y="189"/>
                  </a:lnTo>
                  <a:lnTo>
                    <a:pt x="1187" y="211"/>
                  </a:lnTo>
                  <a:lnTo>
                    <a:pt x="1193" y="252"/>
                  </a:lnTo>
                  <a:lnTo>
                    <a:pt x="1177" y="315"/>
                  </a:lnTo>
                  <a:lnTo>
                    <a:pt x="1126" y="329"/>
                  </a:lnTo>
                  <a:lnTo>
                    <a:pt x="1061" y="327"/>
                  </a:lnTo>
                  <a:lnTo>
                    <a:pt x="1047" y="311"/>
                  </a:lnTo>
                  <a:lnTo>
                    <a:pt x="1024" y="337"/>
                  </a:lnTo>
                  <a:lnTo>
                    <a:pt x="994" y="315"/>
                  </a:lnTo>
                  <a:lnTo>
                    <a:pt x="939" y="376"/>
                  </a:lnTo>
                  <a:lnTo>
                    <a:pt x="961" y="404"/>
                  </a:lnTo>
                  <a:lnTo>
                    <a:pt x="965" y="459"/>
                  </a:lnTo>
                  <a:lnTo>
                    <a:pt x="1006" y="471"/>
                  </a:lnTo>
                  <a:lnTo>
                    <a:pt x="1051" y="449"/>
                  </a:lnTo>
                  <a:lnTo>
                    <a:pt x="1069" y="445"/>
                  </a:lnTo>
                  <a:lnTo>
                    <a:pt x="1104" y="490"/>
                  </a:lnTo>
                  <a:lnTo>
                    <a:pt x="1075" y="561"/>
                  </a:lnTo>
                  <a:lnTo>
                    <a:pt x="1053" y="614"/>
                  </a:lnTo>
                  <a:lnTo>
                    <a:pt x="1075" y="658"/>
                  </a:lnTo>
                  <a:lnTo>
                    <a:pt x="1116" y="677"/>
                  </a:lnTo>
                  <a:lnTo>
                    <a:pt x="1118" y="732"/>
                  </a:lnTo>
                  <a:lnTo>
                    <a:pt x="1081" y="782"/>
                  </a:lnTo>
                  <a:lnTo>
                    <a:pt x="1112" y="837"/>
                  </a:lnTo>
                  <a:lnTo>
                    <a:pt x="1138" y="819"/>
                  </a:lnTo>
                  <a:lnTo>
                    <a:pt x="1187" y="823"/>
                  </a:lnTo>
                  <a:lnTo>
                    <a:pt x="1197" y="864"/>
                  </a:lnTo>
                  <a:lnTo>
                    <a:pt x="1228" y="884"/>
                  </a:lnTo>
                  <a:lnTo>
                    <a:pt x="1262" y="864"/>
                  </a:lnTo>
                  <a:lnTo>
                    <a:pt x="1293" y="888"/>
                  </a:lnTo>
                  <a:lnTo>
                    <a:pt x="1329" y="872"/>
                  </a:lnTo>
                  <a:lnTo>
                    <a:pt x="1352" y="900"/>
                  </a:lnTo>
                  <a:lnTo>
                    <a:pt x="1343" y="973"/>
                  </a:lnTo>
                  <a:lnTo>
                    <a:pt x="1291" y="986"/>
                  </a:lnTo>
                  <a:lnTo>
                    <a:pt x="1262" y="1026"/>
                  </a:lnTo>
                </a:path>
              </a:pathLst>
            </a:custGeom>
            <a:grpFill/>
            <a:ln w="635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11" name="Freeform 73"/>
            <p:cNvSpPr/>
            <p:nvPr/>
          </p:nvSpPr>
          <p:spPr bwMode="gray">
            <a:xfrm>
              <a:off x="2755" y="3269"/>
              <a:ext cx="596" cy="432"/>
            </a:xfrm>
            <a:custGeom>
              <a:avLst/>
              <a:gdLst>
                <a:gd name="T0" fmla="*/ 209 w 1191"/>
                <a:gd name="T1" fmla="*/ 213 h 864"/>
                <a:gd name="T2" fmla="*/ 202 w 1191"/>
                <a:gd name="T3" fmla="*/ 215 h 864"/>
                <a:gd name="T4" fmla="*/ 195 w 1191"/>
                <a:gd name="T5" fmla="*/ 214 h 864"/>
                <a:gd name="T6" fmla="*/ 186 w 1191"/>
                <a:gd name="T7" fmla="*/ 210 h 864"/>
                <a:gd name="T8" fmla="*/ 180 w 1191"/>
                <a:gd name="T9" fmla="*/ 210 h 864"/>
                <a:gd name="T10" fmla="*/ 174 w 1191"/>
                <a:gd name="T11" fmla="*/ 203 h 864"/>
                <a:gd name="T12" fmla="*/ 169 w 1191"/>
                <a:gd name="T13" fmla="*/ 200 h 864"/>
                <a:gd name="T14" fmla="*/ 163 w 1191"/>
                <a:gd name="T15" fmla="*/ 210 h 864"/>
                <a:gd name="T16" fmla="*/ 155 w 1191"/>
                <a:gd name="T17" fmla="*/ 214 h 864"/>
                <a:gd name="T18" fmla="*/ 146 w 1191"/>
                <a:gd name="T19" fmla="*/ 216 h 864"/>
                <a:gd name="T20" fmla="*/ 140 w 1191"/>
                <a:gd name="T21" fmla="*/ 211 h 864"/>
                <a:gd name="T22" fmla="*/ 133 w 1191"/>
                <a:gd name="T23" fmla="*/ 213 h 864"/>
                <a:gd name="T24" fmla="*/ 123 w 1191"/>
                <a:gd name="T25" fmla="*/ 213 h 864"/>
                <a:gd name="T26" fmla="*/ 112 w 1191"/>
                <a:gd name="T27" fmla="*/ 206 h 864"/>
                <a:gd name="T28" fmla="*/ 101 w 1191"/>
                <a:gd name="T29" fmla="*/ 198 h 864"/>
                <a:gd name="T30" fmla="*/ 93 w 1191"/>
                <a:gd name="T31" fmla="*/ 189 h 864"/>
                <a:gd name="T32" fmla="*/ 88 w 1191"/>
                <a:gd name="T33" fmla="*/ 176 h 864"/>
                <a:gd name="T34" fmla="*/ 91 w 1191"/>
                <a:gd name="T35" fmla="*/ 171 h 864"/>
                <a:gd name="T36" fmla="*/ 94 w 1191"/>
                <a:gd name="T37" fmla="*/ 170 h 864"/>
                <a:gd name="T38" fmla="*/ 96 w 1191"/>
                <a:gd name="T39" fmla="*/ 167 h 864"/>
                <a:gd name="T40" fmla="*/ 87 w 1191"/>
                <a:gd name="T41" fmla="*/ 160 h 864"/>
                <a:gd name="T42" fmla="*/ 79 w 1191"/>
                <a:gd name="T43" fmla="*/ 161 h 864"/>
                <a:gd name="T44" fmla="*/ 74 w 1191"/>
                <a:gd name="T45" fmla="*/ 163 h 864"/>
                <a:gd name="T46" fmla="*/ 66 w 1191"/>
                <a:gd name="T47" fmla="*/ 158 h 864"/>
                <a:gd name="T48" fmla="*/ 60 w 1191"/>
                <a:gd name="T49" fmla="*/ 161 h 864"/>
                <a:gd name="T50" fmla="*/ 52 w 1191"/>
                <a:gd name="T51" fmla="*/ 156 h 864"/>
                <a:gd name="T52" fmla="*/ 46 w 1191"/>
                <a:gd name="T53" fmla="*/ 152 h 864"/>
                <a:gd name="T54" fmla="*/ 66 w 1191"/>
                <a:gd name="T55" fmla="*/ 135 h 864"/>
                <a:gd name="T56" fmla="*/ 53 w 1191"/>
                <a:gd name="T57" fmla="*/ 114 h 864"/>
                <a:gd name="T58" fmla="*/ 29 w 1191"/>
                <a:gd name="T59" fmla="*/ 108 h 864"/>
                <a:gd name="T60" fmla="*/ 8 w 1191"/>
                <a:gd name="T61" fmla="*/ 101 h 864"/>
                <a:gd name="T62" fmla="*/ 26 w 1191"/>
                <a:gd name="T63" fmla="*/ 74 h 864"/>
                <a:gd name="T64" fmla="*/ 63 w 1191"/>
                <a:gd name="T65" fmla="*/ 84 h 864"/>
                <a:gd name="T66" fmla="*/ 77 w 1191"/>
                <a:gd name="T67" fmla="*/ 70 h 864"/>
                <a:gd name="T68" fmla="*/ 100 w 1191"/>
                <a:gd name="T69" fmla="*/ 52 h 864"/>
                <a:gd name="T70" fmla="*/ 124 w 1191"/>
                <a:gd name="T71" fmla="*/ 56 h 864"/>
                <a:gd name="T72" fmla="*/ 144 w 1191"/>
                <a:gd name="T73" fmla="*/ 48 h 864"/>
                <a:gd name="T74" fmla="*/ 165 w 1191"/>
                <a:gd name="T75" fmla="*/ 40 h 864"/>
                <a:gd name="T76" fmla="*/ 182 w 1191"/>
                <a:gd name="T77" fmla="*/ 27 h 864"/>
                <a:gd name="T78" fmla="*/ 200 w 1191"/>
                <a:gd name="T79" fmla="*/ 19 h 864"/>
                <a:gd name="T80" fmla="*/ 217 w 1191"/>
                <a:gd name="T81" fmla="*/ 9 h 864"/>
                <a:gd name="T82" fmla="*/ 244 w 1191"/>
                <a:gd name="T83" fmla="*/ 5 h 864"/>
                <a:gd name="T84" fmla="*/ 260 w 1191"/>
                <a:gd name="T85" fmla="*/ 18 h 864"/>
                <a:gd name="T86" fmla="*/ 252 w 1191"/>
                <a:gd name="T87" fmla="*/ 54 h 864"/>
                <a:gd name="T88" fmla="*/ 274 w 1191"/>
                <a:gd name="T89" fmla="*/ 71 h 864"/>
                <a:gd name="T90" fmla="*/ 298 w 1191"/>
                <a:gd name="T91" fmla="*/ 81 h 864"/>
                <a:gd name="T92" fmla="*/ 282 w 1191"/>
                <a:gd name="T93" fmla="*/ 108 h 864"/>
                <a:gd name="T94" fmla="*/ 260 w 1191"/>
                <a:gd name="T95" fmla="*/ 161 h 864"/>
                <a:gd name="T96" fmla="*/ 248 w 1191"/>
                <a:gd name="T97" fmla="*/ 182 h 864"/>
                <a:gd name="T98" fmla="*/ 225 w 1191"/>
                <a:gd name="T99" fmla="*/ 197 h 8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1"/>
                <a:gd name="T151" fmla="*/ 0 h 864"/>
                <a:gd name="T152" fmla="*/ 1191 w 1191"/>
                <a:gd name="T153" fmla="*/ 864 h 8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1" h="864">
                  <a:moveTo>
                    <a:pt x="866" y="835"/>
                  </a:moveTo>
                  <a:lnTo>
                    <a:pt x="834" y="815"/>
                  </a:lnTo>
                  <a:lnTo>
                    <a:pt x="836" y="852"/>
                  </a:lnTo>
                  <a:lnTo>
                    <a:pt x="832" y="852"/>
                  </a:lnTo>
                  <a:lnTo>
                    <a:pt x="821" y="856"/>
                  </a:lnTo>
                  <a:lnTo>
                    <a:pt x="807" y="860"/>
                  </a:lnTo>
                  <a:lnTo>
                    <a:pt x="793" y="864"/>
                  </a:lnTo>
                  <a:lnTo>
                    <a:pt x="783" y="862"/>
                  </a:lnTo>
                  <a:lnTo>
                    <a:pt x="777" y="856"/>
                  </a:lnTo>
                  <a:lnTo>
                    <a:pt x="767" y="849"/>
                  </a:lnTo>
                  <a:lnTo>
                    <a:pt x="758" y="841"/>
                  </a:lnTo>
                  <a:lnTo>
                    <a:pt x="744" y="837"/>
                  </a:lnTo>
                  <a:lnTo>
                    <a:pt x="734" y="837"/>
                  </a:lnTo>
                  <a:lnTo>
                    <a:pt x="726" y="837"/>
                  </a:lnTo>
                  <a:lnTo>
                    <a:pt x="718" y="837"/>
                  </a:lnTo>
                  <a:lnTo>
                    <a:pt x="708" y="831"/>
                  </a:lnTo>
                  <a:lnTo>
                    <a:pt x="701" y="821"/>
                  </a:lnTo>
                  <a:lnTo>
                    <a:pt x="693" y="811"/>
                  </a:lnTo>
                  <a:lnTo>
                    <a:pt x="687" y="801"/>
                  </a:lnTo>
                  <a:lnTo>
                    <a:pt x="681" y="797"/>
                  </a:lnTo>
                  <a:lnTo>
                    <a:pt x="673" y="799"/>
                  </a:lnTo>
                  <a:lnTo>
                    <a:pt x="665" y="811"/>
                  </a:lnTo>
                  <a:lnTo>
                    <a:pt x="657" y="825"/>
                  </a:lnTo>
                  <a:lnTo>
                    <a:pt x="651" y="839"/>
                  </a:lnTo>
                  <a:lnTo>
                    <a:pt x="641" y="847"/>
                  </a:lnTo>
                  <a:lnTo>
                    <a:pt x="632" y="850"/>
                  </a:lnTo>
                  <a:lnTo>
                    <a:pt x="620" y="856"/>
                  </a:lnTo>
                  <a:lnTo>
                    <a:pt x="606" y="860"/>
                  </a:lnTo>
                  <a:lnTo>
                    <a:pt x="592" y="862"/>
                  </a:lnTo>
                  <a:lnTo>
                    <a:pt x="582" y="862"/>
                  </a:lnTo>
                  <a:lnTo>
                    <a:pt x="575" y="854"/>
                  </a:lnTo>
                  <a:lnTo>
                    <a:pt x="569" y="849"/>
                  </a:lnTo>
                  <a:lnTo>
                    <a:pt x="559" y="843"/>
                  </a:lnTo>
                  <a:lnTo>
                    <a:pt x="549" y="843"/>
                  </a:lnTo>
                  <a:lnTo>
                    <a:pt x="539" y="845"/>
                  </a:lnTo>
                  <a:lnTo>
                    <a:pt x="529" y="850"/>
                  </a:lnTo>
                  <a:lnTo>
                    <a:pt x="519" y="854"/>
                  </a:lnTo>
                  <a:lnTo>
                    <a:pt x="508" y="854"/>
                  </a:lnTo>
                  <a:lnTo>
                    <a:pt x="492" y="849"/>
                  </a:lnTo>
                  <a:lnTo>
                    <a:pt x="474" y="837"/>
                  </a:lnTo>
                  <a:lnTo>
                    <a:pt x="458" y="829"/>
                  </a:lnTo>
                  <a:lnTo>
                    <a:pt x="445" y="821"/>
                  </a:lnTo>
                  <a:lnTo>
                    <a:pt x="431" y="811"/>
                  </a:lnTo>
                  <a:lnTo>
                    <a:pt x="417" y="799"/>
                  </a:lnTo>
                  <a:lnTo>
                    <a:pt x="403" y="791"/>
                  </a:lnTo>
                  <a:lnTo>
                    <a:pt x="389" y="784"/>
                  </a:lnTo>
                  <a:lnTo>
                    <a:pt x="382" y="776"/>
                  </a:lnTo>
                  <a:lnTo>
                    <a:pt x="370" y="754"/>
                  </a:lnTo>
                  <a:lnTo>
                    <a:pt x="358" y="732"/>
                  </a:lnTo>
                  <a:lnTo>
                    <a:pt x="352" y="717"/>
                  </a:lnTo>
                  <a:lnTo>
                    <a:pt x="350" y="703"/>
                  </a:lnTo>
                  <a:lnTo>
                    <a:pt x="354" y="691"/>
                  </a:lnTo>
                  <a:lnTo>
                    <a:pt x="358" y="685"/>
                  </a:lnTo>
                  <a:lnTo>
                    <a:pt x="364" y="683"/>
                  </a:lnTo>
                  <a:lnTo>
                    <a:pt x="368" y="681"/>
                  </a:lnTo>
                  <a:lnTo>
                    <a:pt x="372" y="679"/>
                  </a:lnTo>
                  <a:lnTo>
                    <a:pt x="376" y="677"/>
                  </a:lnTo>
                  <a:lnTo>
                    <a:pt x="380" y="673"/>
                  </a:lnTo>
                  <a:lnTo>
                    <a:pt x="382" y="671"/>
                  </a:lnTo>
                  <a:lnTo>
                    <a:pt x="382" y="665"/>
                  </a:lnTo>
                  <a:lnTo>
                    <a:pt x="376" y="654"/>
                  </a:lnTo>
                  <a:lnTo>
                    <a:pt x="364" y="646"/>
                  </a:lnTo>
                  <a:lnTo>
                    <a:pt x="348" y="638"/>
                  </a:lnTo>
                  <a:lnTo>
                    <a:pt x="332" y="636"/>
                  </a:lnTo>
                  <a:lnTo>
                    <a:pt x="323" y="638"/>
                  </a:lnTo>
                  <a:lnTo>
                    <a:pt x="315" y="644"/>
                  </a:lnTo>
                  <a:lnTo>
                    <a:pt x="307" y="650"/>
                  </a:lnTo>
                  <a:lnTo>
                    <a:pt x="301" y="652"/>
                  </a:lnTo>
                  <a:lnTo>
                    <a:pt x="295" y="650"/>
                  </a:lnTo>
                  <a:lnTo>
                    <a:pt x="283" y="636"/>
                  </a:lnTo>
                  <a:lnTo>
                    <a:pt x="273" y="630"/>
                  </a:lnTo>
                  <a:lnTo>
                    <a:pt x="262" y="630"/>
                  </a:lnTo>
                  <a:lnTo>
                    <a:pt x="254" y="636"/>
                  </a:lnTo>
                  <a:lnTo>
                    <a:pt x="246" y="642"/>
                  </a:lnTo>
                  <a:lnTo>
                    <a:pt x="238" y="644"/>
                  </a:lnTo>
                  <a:lnTo>
                    <a:pt x="230" y="640"/>
                  </a:lnTo>
                  <a:lnTo>
                    <a:pt x="220" y="632"/>
                  </a:lnTo>
                  <a:lnTo>
                    <a:pt x="208" y="624"/>
                  </a:lnTo>
                  <a:lnTo>
                    <a:pt x="195" y="614"/>
                  </a:lnTo>
                  <a:lnTo>
                    <a:pt x="185" y="608"/>
                  </a:lnTo>
                  <a:lnTo>
                    <a:pt x="181" y="606"/>
                  </a:lnTo>
                  <a:lnTo>
                    <a:pt x="181" y="593"/>
                  </a:lnTo>
                  <a:lnTo>
                    <a:pt x="210" y="553"/>
                  </a:lnTo>
                  <a:lnTo>
                    <a:pt x="262" y="540"/>
                  </a:lnTo>
                  <a:lnTo>
                    <a:pt x="271" y="467"/>
                  </a:lnTo>
                  <a:lnTo>
                    <a:pt x="248" y="439"/>
                  </a:lnTo>
                  <a:lnTo>
                    <a:pt x="212" y="455"/>
                  </a:lnTo>
                  <a:lnTo>
                    <a:pt x="179" y="435"/>
                  </a:lnTo>
                  <a:lnTo>
                    <a:pt x="147" y="451"/>
                  </a:lnTo>
                  <a:lnTo>
                    <a:pt x="116" y="431"/>
                  </a:lnTo>
                  <a:lnTo>
                    <a:pt x="106" y="390"/>
                  </a:lnTo>
                  <a:lnTo>
                    <a:pt x="57" y="386"/>
                  </a:lnTo>
                  <a:lnTo>
                    <a:pt x="31" y="404"/>
                  </a:lnTo>
                  <a:lnTo>
                    <a:pt x="0" y="349"/>
                  </a:lnTo>
                  <a:lnTo>
                    <a:pt x="51" y="347"/>
                  </a:lnTo>
                  <a:lnTo>
                    <a:pt x="104" y="295"/>
                  </a:lnTo>
                  <a:lnTo>
                    <a:pt x="139" y="292"/>
                  </a:lnTo>
                  <a:lnTo>
                    <a:pt x="195" y="327"/>
                  </a:lnTo>
                  <a:lnTo>
                    <a:pt x="250" y="335"/>
                  </a:lnTo>
                  <a:lnTo>
                    <a:pt x="275" y="309"/>
                  </a:lnTo>
                  <a:lnTo>
                    <a:pt x="279" y="288"/>
                  </a:lnTo>
                  <a:lnTo>
                    <a:pt x="307" y="278"/>
                  </a:lnTo>
                  <a:lnTo>
                    <a:pt x="338" y="248"/>
                  </a:lnTo>
                  <a:lnTo>
                    <a:pt x="386" y="238"/>
                  </a:lnTo>
                  <a:lnTo>
                    <a:pt x="397" y="207"/>
                  </a:lnTo>
                  <a:lnTo>
                    <a:pt x="437" y="181"/>
                  </a:lnTo>
                  <a:lnTo>
                    <a:pt x="458" y="223"/>
                  </a:lnTo>
                  <a:lnTo>
                    <a:pt x="496" y="225"/>
                  </a:lnTo>
                  <a:lnTo>
                    <a:pt x="521" y="248"/>
                  </a:lnTo>
                  <a:lnTo>
                    <a:pt x="567" y="227"/>
                  </a:lnTo>
                  <a:lnTo>
                    <a:pt x="575" y="189"/>
                  </a:lnTo>
                  <a:lnTo>
                    <a:pt x="604" y="173"/>
                  </a:lnTo>
                  <a:lnTo>
                    <a:pt x="641" y="193"/>
                  </a:lnTo>
                  <a:lnTo>
                    <a:pt x="659" y="160"/>
                  </a:lnTo>
                  <a:lnTo>
                    <a:pt x="695" y="160"/>
                  </a:lnTo>
                  <a:lnTo>
                    <a:pt x="693" y="120"/>
                  </a:lnTo>
                  <a:lnTo>
                    <a:pt x="728" y="108"/>
                  </a:lnTo>
                  <a:lnTo>
                    <a:pt x="740" y="122"/>
                  </a:lnTo>
                  <a:lnTo>
                    <a:pt x="765" y="71"/>
                  </a:lnTo>
                  <a:lnTo>
                    <a:pt x="797" y="73"/>
                  </a:lnTo>
                  <a:lnTo>
                    <a:pt x="825" y="77"/>
                  </a:lnTo>
                  <a:lnTo>
                    <a:pt x="840" y="30"/>
                  </a:lnTo>
                  <a:lnTo>
                    <a:pt x="868" y="36"/>
                  </a:lnTo>
                  <a:lnTo>
                    <a:pt x="891" y="63"/>
                  </a:lnTo>
                  <a:lnTo>
                    <a:pt x="933" y="6"/>
                  </a:lnTo>
                  <a:lnTo>
                    <a:pt x="974" y="18"/>
                  </a:lnTo>
                  <a:lnTo>
                    <a:pt x="1006" y="0"/>
                  </a:lnTo>
                  <a:lnTo>
                    <a:pt x="1039" y="10"/>
                  </a:lnTo>
                  <a:lnTo>
                    <a:pt x="1039" y="69"/>
                  </a:lnTo>
                  <a:lnTo>
                    <a:pt x="1065" y="89"/>
                  </a:lnTo>
                  <a:lnTo>
                    <a:pt x="1059" y="154"/>
                  </a:lnTo>
                  <a:lnTo>
                    <a:pt x="1006" y="215"/>
                  </a:lnTo>
                  <a:lnTo>
                    <a:pt x="1080" y="209"/>
                  </a:lnTo>
                  <a:lnTo>
                    <a:pt x="1096" y="234"/>
                  </a:lnTo>
                  <a:lnTo>
                    <a:pt x="1096" y="284"/>
                  </a:lnTo>
                  <a:lnTo>
                    <a:pt x="1134" y="258"/>
                  </a:lnTo>
                  <a:lnTo>
                    <a:pt x="1169" y="258"/>
                  </a:lnTo>
                  <a:lnTo>
                    <a:pt x="1191" y="321"/>
                  </a:lnTo>
                  <a:lnTo>
                    <a:pt x="1163" y="351"/>
                  </a:lnTo>
                  <a:lnTo>
                    <a:pt x="1167" y="408"/>
                  </a:lnTo>
                  <a:lnTo>
                    <a:pt x="1128" y="431"/>
                  </a:lnTo>
                  <a:lnTo>
                    <a:pt x="1104" y="504"/>
                  </a:lnTo>
                  <a:lnTo>
                    <a:pt x="1110" y="579"/>
                  </a:lnTo>
                  <a:lnTo>
                    <a:pt x="1039" y="642"/>
                  </a:lnTo>
                  <a:lnTo>
                    <a:pt x="1013" y="654"/>
                  </a:lnTo>
                  <a:lnTo>
                    <a:pt x="1013" y="713"/>
                  </a:lnTo>
                  <a:lnTo>
                    <a:pt x="990" y="728"/>
                  </a:lnTo>
                  <a:lnTo>
                    <a:pt x="943" y="738"/>
                  </a:lnTo>
                  <a:lnTo>
                    <a:pt x="937" y="776"/>
                  </a:lnTo>
                  <a:lnTo>
                    <a:pt x="899" y="788"/>
                  </a:lnTo>
                  <a:lnTo>
                    <a:pt x="866" y="835"/>
                  </a:lnTo>
                  <a:close/>
                </a:path>
              </a:pathLst>
            </a:custGeom>
            <a:grpFill/>
            <a:ln w="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12" name="Freeform 74"/>
            <p:cNvSpPr/>
            <p:nvPr/>
          </p:nvSpPr>
          <p:spPr bwMode="gray">
            <a:xfrm>
              <a:off x="2755" y="3269"/>
              <a:ext cx="596" cy="432"/>
            </a:xfrm>
            <a:custGeom>
              <a:avLst/>
              <a:gdLst>
                <a:gd name="T0" fmla="*/ 209 w 1191"/>
                <a:gd name="T1" fmla="*/ 213 h 864"/>
                <a:gd name="T2" fmla="*/ 202 w 1191"/>
                <a:gd name="T3" fmla="*/ 215 h 864"/>
                <a:gd name="T4" fmla="*/ 195 w 1191"/>
                <a:gd name="T5" fmla="*/ 214 h 864"/>
                <a:gd name="T6" fmla="*/ 186 w 1191"/>
                <a:gd name="T7" fmla="*/ 210 h 864"/>
                <a:gd name="T8" fmla="*/ 180 w 1191"/>
                <a:gd name="T9" fmla="*/ 210 h 864"/>
                <a:gd name="T10" fmla="*/ 174 w 1191"/>
                <a:gd name="T11" fmla="*/ 203 h 864"/>
                <a:gd name="T12" fmla="*/ 169 w 1191"/>
                <a:gd name="T13" fmla="*/ 200 h 864"/>
                <a:gd name="T14" fmla="*/ 163 w 1191"/>
                <a:gd name="T15" fmla="*/ 210 h 864"/>
                <a:gd name="T16" fmla="*/ 155 w 1191"/>
                <a:gd name="T17" fmla="*/ 214 h 864"/>
                <a:gd name="T18" fmla="*/ 146 w 1191"/>
                <a:gd name="T19" fmla="*/ 216 h 864"/>
                <a:gd name="T20" fmla="*/ 140 w 1191"/>
                <a:gd name="T21" fmla="*/ 211 h 864"/>
                <a:gd name="T22" fmla="*/ 133 w 1191"/>
                <a:gd name="T23" fmla="*/ 213 h 864"/>
                <a:gd name="T24" fmla="*/ 123 w 1191"/>
                <a:gd name="T25" fmla="*/ 213 h 864"/>
                <a:gd name="T26" fmla="*/ 112 w 1191"/>
                <a:gd name="T27" fmla="*/ 206 h 864"/>
                <a:gd name="T28" fmla="*/ 101 w 1191"/>
                <a:gd name="T29" fmla="*/ 198 h 864"/>
                <a:gd name="T30" fmla="*/ 93 w 1191"/>
                <a:gd name="T31" fmla="*/ 189 h 864"/>
                <a:gd name="T32" fmla="*/ 88 w 1191"/>
                <a:gd name="T33" fmla="*/ 176 h 864"/>
                <a:gd name="T34" fmla="*/ 91 w 1191"/>
                <a:gd name="T35" fmla="*/ 171 h 864"/>
                <a:gd name="T36" fmla="*/ 94 w 1191"/>
                <a:gd name="T37" fmla="*/ 170 h 864"/>
                <a:gd name="T38" fmla="*/ 96 w 1191"/>
                <a:gd name="T39" fmla="*/ 167 h 864"/>
                <a:gd name="T40" fmla="*/ 87 w 1191"/>
                <a:gd name="T41" fmla="*/ 160 h 864"/>
                <a:gd name="T42" fmla="*/ 79 w 1191"/>
                <a:gd name="T43" fmla="*/ 161 h 864"/>
                <a:gd name="T44" fmla="*/ 74 w 1191"/>
                <a:gd name="T45" fmla="*/ 163 h 864"/>
                <a:gd name="T46" fmla="*/ 66 w 1191"/>
                <a:gd name="T47" fmla="*/ 158 h 864"/>
                <a:gd name="T48" fmla="*/ 60 w 1191"/>
                <a:gd name="T49" fmla="*/ 161 h 864"/>
                <a:gd name="T50" fmla="*/ 52 w 1191"/>
                <a:gd name="T51" fmla="*/ 156 h 864"/>
                <a:gd name="T52" fmla="*/ 46 w 1191"/>
                <a:gd name="T53" fmla="*/ 152 h 864"/>
                <a:gd name="T54" fmla="*/ 66 w 1191"/>
                <a:gd name="T55" fmla="*/ 135 h 864"/>
                <a:gd name="T56" fmla="*/ 53 w 1191"/>
                <a:gd name="T57" fmla="*/ 114 h 864"/>
                <a:gd name="T58" fmla="*/ 29 w 1191"/>
                <a:gd name="T59" fmla="*/ 108 h 864"/>
                <a:gd name="T60" fmla="*/ 8 w 1191"/>
                <a:gd name="T61" fmla="*/ 101 h 864"/>
                <a:gd name="T62" fmla="*/ 26 w 1191"/>
                <a:gd name="T63" fmla="*/ 74 h 864"/>
                <a:gd name="T64" fmla="*/ 63 w 1191"/>
                <a:gd name="T65" fmla="*/ 84 h 864"/>
                <a:gd name="T66" fmla="*/ 77 w 1191"/>
                <a:gd name="T67" fmla="*/ 70 h 864"/>
                <a:gd name="T68" fmla="*/ 100 w 1191"/>
                <a:gd name="T69" fmla="*/ 52 h 864"/>
                <a:gd name="T70" fmla="*/ 124 w 1191"/>
                <a:gd name="T71" fmla="*/ 56 h 864"/>
                <a:gd name="T72" fmla="*/ 144 w 1191"/>
                <a:gd name="T73" fmla="*/ 48 h 864"/>
                <a:gd name="T74" fmla="*/ 165 w 1191"/>
                <a:gd name="T75" fmla="*/ 40 h 864"/>
                <a:gd name="T76" fmla="*/ 182 w 1191"/>
                <a:gd name="T77" fmla="*/ 27 h 864"/>
                <a:gd name="T78" fmla="*/ 200 w 1191"/>
                <a:gd name="T79" fmla="*/ 19 h 864"/>
                <a:gd name="T80" fmla="*/ 217 w 1191"/>
                <a:gd name="T81" fmla="*/ 9 h 864"/>
                <a:gd name="T82" fmla="*/ 244 w 1191"/>
                <a:gd name="T83" fmla="*/ 5 h 864"/>
                <a:gd name="T84" fmla="*/ 260 w 1191"/>
                <a:gd name="T85" fmla="*/ 18 h 864"/>
                <a:gd name="T86" fmla="*/ 252 w 1191"/>
                <a:gd name="T87" fmla="*/ 54 h 864"/>
                <a:gd name="T88" fmla="*/ 274 w 1191"/>
                <a:gd name="T89" fmla="*/ 71 h 864"/>
                <a:gd name="T90" fmla="*/ 298 w 1191"/>
                <a:gd name="T91" fmla="*/ 81 h 864"/>
                <a:gd name="T92" fmla="*/ 282 w 1191"/>
                <a:gd name="T93" fmla="*/ 108 h 864"/>
                <a:gd name="T94" fmla="*/ 260 w 1191"/>
                <a:gd name="T95" fmla="*/ 161 h 864"/>
                <a:gd name="T96" fmla="*/ 248 w 1191"/>
                <a:gd name="T97" fmla="*/ 182 h 864"/>
                <a:gd name="T98" fmla="*/ 225 w 1191"/>
                <a:gd name="T99" fmla="*/ 197 h 8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1"/>
                <a:gd name="T151" fmla="*/ 0 h 864"/>
                <a:gd name="T152" fmla="*/ 1191 w 1191"/>
                <a:gd name="T153" fmla="*/ 864 h 8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1" h="864">
                  <a:moveTo>
                    <a:pt x="866" y="835"/>
                  </a:moveTo>
                  <a:lnTo>
                    <a:pt x="834" y="815"/>
                  </a:lnTo>
                  <a:lnTo>
                    <a:pt x="836" y="852"/>
                  </a:lnTo>
                  <a:lnTo>
                    <a:pt x="832" y="852"/>
                  </a:lnTo>
                  <a:lnTo>
                    <a:pt x="821" y="856"/>
                  </a:lnTo>
                  <a:lnTo>
                    <a:pt x="807" y="860"/>
                  </a:lnTo>
                  <a:lnTo>
                    <a:pt x="793" y="864"/>
                  </a:lnTo>
                  <a:lnTo>
                    <a:pt x="783" y="862"/>
                  </a:lnTo>
                  <a:lnTo>
                    <a:pt x="777" y="856"/>
                  </a:lnTo>
                  <a:lnTo>
                    <a:pt x="767" y="849"/>
                  </a:lnTo>
                  <a:lnTo>
                    <a:pt x="758" y="841"/>
                  </a:lnTo>
                  <a:lnTo>
                    <a:pt x="744" y="837"/>
                  </a:lnTo>
                  <a:lnTo>
                    <a:pt x="734" y="837"/>
                  </a:lnTo>
                  <a:lnTo>
                    <a:pt x="726" y="837"/>
                  </a:lnTo>
                  <a:lnTo>
                    <a:pt x="718" y="837"/>
                  </a:lnTo>
                  <a:lnTo>
                    <a:pt x="708" y="831"/>
                  </a:lnTo>
                  <a:lnTo>
                    <a:pt x="701" y="821"/>
                  </a:lnTo>
                  <a:lnTo>
                    <a:pt x="693" y="811"/>
                  </a:lnTo>
                  <a:lnTo>
                    <a:pt x="687" y="801"/>
                  </a:lnTo>
                  <a:lnTo>
                    <a:pt x="681" y="797"/>
                  </a:lnTo>
                  <a:lnTo>
                    <a:pt x="673" y="799"/>
                  </a:lnTo>
                  <a:lnTo>
                    <a:pt x="665" y="811"/>
                  </a:lnTo>
                  <a:lnTo>
                    <a:pt x="657" y="825"/>
                  </a:lnTo>
                  <a:lnTo>
                    <a:pt x="651" y="839"/>
                  </a:lnTo>
                  <a:lnTo>
                    <a:pt x="641" y="847"/>
                  </a:lnTo>
                  <a:lnTo>
                    <a:pt x="632" y="850"/>
                  </a:lnTo>
                  <a:lnTo>
                    <a:pt x="620" y="856"/>
                  </a:lnTo>
                  <a:lnTo>
                    <a:pt x="606" y="860"/>
                  </a:lnTo>
                  <a:lnTo>
                    <a:pt x="592" y="862"/>
                  </a:lnTo>
                  <a:lnTo>
                    <a:pt x="582" y="862"/>
                  </a:lnTo>
                  <a:lnTo>
                    <a:pt x="575" y="854"/>
                  </a:lnTo>
                  <a:lnTo>
                    <a:pt x="569" y="849"/>
                  </a:lnTo>
                  <a:lnTo>
                    <a:pt x="559" y="843"/>
                  </a:lnTo>
                  <a:lnTo>
                    <a:pt x="549" y="843"/>
                  </a:lnTo>
                  <a:lnTo>
                    <a:pt x="539" y="845"/>
                  </a:lnTo>
                  <a:lnTo>
                    <a:pt x="529" y="850"/>
                  </a:lnTo>
                  <a:lnTo>
                    <a:pt x="519" y="854"/>
                  </a:lnTo>
                  <a:lnTo>
                    <a:pt x="508" y="854"/>
                  </a:lnTo>
                  <a:lnTo>
                    <a:pt x="492" y="849"/>
                  </a:lnTo>
                  <a:lnTo>
                    <a:pt x="474" y="837"/>
                  </a:lnTo>
                  <a:lnTo>
                    <a:pt x="458" y="829"/>
                  </a:lnTo>
                  <a:lnTo>
                    <a:pt x="445" y="821"/>
                  </a:lnTo>
                  <a:lnTo>
                    <a:pt x="431" y="811"/>
                  </a:lnTo>
                  <a:lnTo>
                    <a:pt x="417" y="799"/>
                  </a:lnTo>
                  <a:lnTo>
                    <a:pt x="403" y="791"/>
                  </a:lnTo>
                  <a:lnTo>
                    <a:pt x="389" y="784"/>
                  </a:lnTo>
                  <a:lnTo>
                    <a:pt x="382" y="776"/>
                  </a:lnTo>
                  <a:lnTo>
                    <a:pt x="370" y="754"/>
                  </a:lnTo>
                  <a:lnTo>
                    <a:pt x="358" y="732"/>
                  </a:lnTo>
                  <a:lnTo>
                    <a:pt x="352" y="717"/>
                  </a:lnTo>
                  <a:lnTo>
                    <a:pt x="350" y="703"/>
                  </a:lnTo>
                  <a:lnTo>
                    <a:pt x="354" y="691"/>
                  </a:lnTo>
                  <a:lnTo>
                    <a:pt x="358" y="685"/>
                  </a:lnTo>
                  <a:lnTo>
                    <a:pt x="364" y="683"/>
                  </a:lnTo>
                  <a:lnTo>
                    <a:pt x="368" y="681"/>
                  </a:lnTo>
                  <a:lnTo>
                    <a:pt x="372" y="679"/>
                  </a:lnTo>
                  <a:lnTo>
                    <a:pt x="376" y="677"/>
                  </a:lnTo>
                  <a:lnTo>
                    <a:pt x="380" y="673"/>
                  </a:lnTo>
                  <a:lnTo>
                    <a:pt x="382" y="671"/>
                  </a:lnTo>
                  <a:lnTo>
                    <a:pt x="382" y="665"/>
                  </a:lnTo>
                  <a:lnTo>
                    <a:pt x="376" y="654"/>
                  </a:lnTo>
                  <a:lnTo>
                    <a:pt x="364" y="646"/>
                  </a:lnTo>
                  <a:lnTo>
                    <a:pt x="348" y="638"/>
                  </a:lnTo>
                  <a:lnTo>
                    <a:pt x="332" y="636"/>
                  </a:lnTo>
                  <a:lnTo>
                    <a:pt x="323" y="638"/>
                  </a:lnTo>
                  <a:lnTo>
                    <a:pt x="315" y="644"/>
                  </a:lnTo>
                  <a:lnTo>
                    <a:pt x="307" y="650"/>
                  </a:lnTo>
                  <a:lnTo>
                    <a:pt x="301" y="652"/>
                  </a:lnTo>
                  <a:lnTo>
                    <a:pt x="295" y="650"/>
                  </a:lnTo>
                  <a:lnTo>
                    <a:pt x="283" y="636"/>
                  </a:lnTo>
                  <a:lnTo>
                    <a:pt x="273" y="630"/>
                  </a:lnTo>
                  <a:lnTo>
                    <a:pt x="262" y="630"/>
                  </a:lnTo>
                  <a:lnTo>
                    <a:pt x="254" y="636"/>
                  </a:lnTo>
                  <a:lnTo>
                    <a:pt x="246" y="642"/>
                  </a:lnTo>
                  <a:lnTo>
                    <a:pt x="238" y="644"/>
                  </a:lnTo>
                  <a:lnTo>
                    <a:pt x="230" y="640"/>
                  </a:lnTo>
                  <a:lnTo>
                    <a:pt x="220" y="632"/>
                  </a:lnTo>
                  <a:lnTo>
                    <a:pt x="208" y="624"/>
                  </a:lnTo>
                  <a:lnTo>
                    <a:pt x="195" y="614"/>
                  </a:lnTo>
                  <a:lnTo>
                    <a:pt x="185" y="608"/>
                  </a:lnTo>
                  <a:lnTo>
                    <a:pt x="181" y="606"/>
                  </a:lnTo>
                  <a:lnTo>
                    <a:pt x="181" y="593"/>
                  </a:lnTo>
                  <a:lnTo>
                    <a:pt x="210" y="553"/>
                  </a:lnTo>
                  <a:lnTo>
                    <a:pt x="262" y="540"/>
                  </a:lnTo>
                  <a:lnTo>
                    <a:pt x="271" y="467"/>
                  </a:lnTo>
                  <a:lnTo>
                    <a:pt x="248" y="439"/>
                  </a:lnTo>
                  <a:lnTo>
                    <a:pt x="212" y="455"/>
                  </a:lnTo>
                  <a:lnTo>
                    <a:pt x="179" y="435"/>
                  </a:lnTo>
                  <a:lnTo>
                    <a:pt x="147" y="451"/>
                  </a:lnTo>
                  <a:lnTo>
                    <a:pt x="116" y="431"/>
                  </a:lnTo>
                  <a:lnTo>
                    <a:pt x="106" y="390"/>
                  </a:lnTo>
                  <a:lnTo>
                    <a:pt x="57" y="386"/>
                  </a:lnTo>
                  <a:lnTo>
                    <a:pt x="31" y="404"/>
                  </a:lnTo>
                  <a:lnTo>
                    <a:pt x="0" y="349"/>
                  </a:lnTo>
                  <a:lnTo>
                    <a:pt x="51" y="347"/>
                  </a:lnTo>
                  <a:lnTo>
                    <a:pt x="104" y="295"/>
                  </a:lnTo>
                  <a:lnTo>
                    <a:pt x="139" y="292"/>
                  </a:lnTo>
                  <a:lnTo>
                    <a:pt x="195" y="327"/>
                  </a:lnTo>
                  <a:lnTo>
                    <a:pt x="250" y="335"/>
                  </a:lnTo>
                  <a:lnTo>
                    <a:pt x="275" y="309"/>
                  </a:lnTo>
                  <a:lnTo>
                    <a:pt x="279" y="288"/>
                  </a:lnTo>
                  <a:lnTo>
                    <a:pt x="307" y="278"/>
                  </a:lnTo>
                  <a:lnTo>
                    <a:pt x="338" y="248"/>
                  </a:lnTo>
                  <a:lnTo>
                    <a:pt x="386" y="238"/>
                  </a:lnTo>
                  <a:lnTo>
                    <a:pt x="397" y="207"/>
                  </a:lnTo>
                  <a:lnTo>
                    <a:pt x="437" y="181"/>
                  </a:lnTo>
                  <a:lnTo>
                    <a:pt x="458" y="223"/>
                  </a:lnTo>
                  <a:lnTo>
                    <a:pt x="496" y="225"/>
                  </a:lnTo>
                  <a:lnTo>
                    <a:pt x="521" y="248"/>
                  </a:lnTo>
                  <a:lnTo>
                    <a:pt x="567" y="227"/>
                  </a:lnTo>
                  <a:lnTo>
                    <a:pt x="575" y="189"/>
                  </a:lnTo>
                  <a:lnTo>
                    <a:pt x="604" y="173"/>
                  </a:lnTo>
                  <a:lnTo>
                    <a:pt x="641" y="193"/>
                  </a:lnTo>
                  <a:lnTo>
                    <a:pt x="659" y="160"/>
                  </a:lnTo>
                  <a:lnTo>
                    <a:pt x="695" y="160"/>
                  </a:lnTo>
                  <a:lnTo>
                    <a:pt x="693" y="120"/>
                  </a:lnTo>
                  <a:lnTo>
                    <a:pt x="728" y="108"/>
                  </a:lnTo>
                  <a:lnTo>
                    <a:pt x="740" y="122"/>
                  </a:lnTo>
                  <a:lnTo>
                    <a:pt x="765" y="71"/>
                  </a:lnTo>
                  <a:lnTo>
                    <a:pt x="797" y="73"/>
                  </a:lnTo>
                  <a:lnTo>
                    <a:pt x="825" y="77"/>
                  </a:lnTo>
                  <a:lnTo>
                    <a:pt x="840" y="30"/>
                  </a:lnTo>
                  <a:lnTo>
                    <a:pt x="868" y="36"/>
                  </a:lnTo>
                  <a:lnTo>
                    <a:pt x="891" y="63"/>
                  </a:lnTo>
                  <a:lnTo>
                    <a:pt x="933" y="6"/>
                  </a:lnTo>
                  <a:lnTo>
                    <a:pt x="974" y="18"/>
                  </a:lnTo>
                  <a:lnTo>
                    <a:pt x="1006" y="0"/>
                  </a:lnTo>
                  <a:lnTo>
                    <a:pt x="1039" y="10"/>
                  </a:lnTo>
                  <a:lnTo>
                    <a:pt x="1039" y="69"/>
                  </a:lnTo>
                  <a:lnTo>
                    <a:pt x="1065" y="89"/>
                  </a:lnTo>
                  <a:lnTo>
                    <a:pt x="1059" y="154"/>
                  </a:lnTo>
                  <a:lnTo>
                    <a:pt x="1006" y="215"/>
                  </a:lnTo>
                  <a:lnTo>
                    <a:pt x="1080" y="209"/>
                  </a:lnTo>
                  <a:lnTo>
                    <a:pt x="1096" y="234"/>
                  </a:lnTo>
                  <a:lnTo>
                    <a:pt x="1096" y="284"/>
                  </a:lnTo>
                  <a:lnTo>
                    <a:pt x="1134" y="258"/>
                  </a:lnTo>
                  <a:lnTo>
                    <a:pt x="1169" y="258"/>
                  </a:lnTo>
                  <a:lnTo>
                    <a:pt x="1191" y="321"/>
                  </a:lnTo>
                  <a:lnTo>
                    <a:pt x="1163" y="351"/>
                  </a:lnTo>
                  <a:lnTo>
                    <a:pt x="1167" y="408"/>
                  </a:lnTo>
                  <a:lnTo>
                    <a:pt x="1128" y="431"/>
                  </a:lnTo>
                  <a:lnTo>
                    <a:pt x="1104" y="504"/>
                  </a:lnTo>
                  <a:lnTo>
                    <a:pt x="1110" y="579"/>
                  </a:lnTo>
                  <a:lnTo>
                    <a:pt x="1039" y="642"/>
                  </a:lnTo>
                  <a:lnTo>
                    <a:pt x="1013" y="654"/>
                  </a:lnTo>
                  <a:lnTo>
                    <a:pt x="1013" y="713"/>
                  </a:lnTo>
                  <a:lnTo>
                    <a:pt x="990" y="728"/>
                  </a:lnTo>
                  <a:lnTo>
                    <a:pt x="943" y="738"/>
                  </a:lnTo>
                  <a:lnTo>
                    <a:pt x="937" y="776"/>
                  </a:lnTo>
                  <a:lnTo>
                    <a:pt x="899" y="788"/>
                  </a:lnTo>
                  <a:lnTo>
                    <a:pt x="866" y="835"/>
                  </a:lnTo>
                </a:path>
              </a:pathLst>
            </a:custGeom>
            <a:grpFill/>
            <a:ln w="635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13" name="Freeform 75"/>
            <p:cNvSpPr/>
            <p:nvPr/>
          </p:nvSpPr>
          <p:spPr bwMode="gray">
            <a:xfrm>
              <a:off x="3116" y="3813"/>
              <a:ext cx="195" cy="172"/>
            </a:xfrm>
            <a:custGeom>
              <a:avLst/>
              <a:gdLst>
                <a:gd name="T0" fmla="*/ 20 w 392"/>
                <a:gd name="T1" fmla="*/ 19 h 344"/>
                <a:gd name="T2" fmla="*/ 17 w 392"/>
                <a:gd name="T3" fmla="*/ 21 h 344"/>
                <a:gd name="T4" fmla="*/ 11 w 392"/>
                <a:gd name="T5" fmla="*/ 27 h 344"/>
                <a:gd name="T6" fmla="*/ 5 w 392"/>
                <a:gd name="T7" fmla="*/ 35 h 344"/>
                <a:gd name="T8" fmla="*/ 1 w 392"/>
                <a:gd name="T9" fmla="*/ 40 h 344"/>
                <a:gd name="T10" fmla="*/ 0 w 392"/>
                <a:gd name="T11" fmla="*/ 50 h 344"/>
                <a:gd name="T12" fmla="*/ 1 w 392"/>
                <a:gd name="T13" fmla="*/ 63 h 344"/>
                <a:gd name="T14" fmla="*/ 5 w 392"/>
                <a:gd name="T15" fmla="*/ 72 h 344"/>
                <a:gd name="T16" fmla="*/ 12 w 392"/>
                <a:gd name="T17" fmla="*/ 78 h 344"/>
                <a:gd name="T18" fmla="*/ 22 w 392"/>
                <a:gd name="T19" fmla="*/ 80 h 344"/>
                <a:gd name="T20" fmla="*/ 28 w 392"/>
                <a:gd name="T21" fmla="*/ 80 h 344"/>
                <a:gd name="T22" fmla="*/ 33 w 392"/>
                <a:gd name="T23" fmla="*/ 81 h 344"/>
                <a:gd name="T24" fmla="*/ 41 w 392"/>
                <a:gd name="T25" fmla="*/ 86 h 344"/>
                <a:gd name="T26" fmla="*/ 46 w 392"/>
                <a:gd name="T27" fmla="*/ 85 h 344"/>
                <a:gd name="T28" fmla="*/ 49 w 392"/>
                <a:gd name="T29" fmla="*/ 80 h 344"/>
                <a:gd name="T30" fmla="*/ 53 w 392"/>
                <a:gd name="T31" fmla="*/ 74 h 344"/>
                <a:gd name="T32" fmla="*/ 59 w 392"/>
                <a:gd name="T33" fmla="*/ 73 h 344"/>
                <a:gd name="T34" fmla="*/ 64 w 392"/>
                <a:gd name="T35" fmla="*/ 69 h 344"/>
                <a:gd name="T36" fmla="*/ 69 w 392"/>
                <a:gd name="T37" fmla="*/ 63 h 344"/>
                <a:gd name="T38" fmla="*/ 76 w 392"/>
                <a:gd name="T39" fmla="*/ 59 h 344"/>
                <a:gd name="T40" fmla="*/ 79 w 392"/>
                <a:gd name="T41" fmla="*/ 52 h 344"/>
                <a:gd name="T42" fmla="*/ 80 w 392"/>
                <a:gd name="T43" fmla="*/ 43 h 344"/>
                <a:gd name="T44" fmla="*/ 85 w 392"/>
                <a:gd name="T45" fmla="*/ 28 h 344"/>
                <a:gd name="T46" fmla="*/ 90 w 392"/>
                <a:gd name="T47" fmla="*/ 21 h 344"/>
                <a:gd name="T48" fmla="*/ 94 w 392"/>
                <a:gd name="T49" fmla="*/ 19 h 344"/>
                <a:gd name="T50" fmla="*/ 97 w 392"/>
                <a:gd name="T51" fmla="*/ 15 h 344"/>
                <a:gd name="T52" fmla="*/ 97 w 392"/>
                <a:gd name="T53" fmla="*/ 9 h 344"/>
                <a:gd name="T54" fmla="*/ 95 w 392"/>
                <a:gd name="T55" fmla="*/ 3 h 344"/>
                <a:gd name="T56" fmla="*/ 88 w 392"/>
                <a:gd name="T57" fmla="*/ 1 h 344"/>
                <a:gd name="T58" fmla="*/ 75 w 392"/>
                <a:gd name="T59" fmla="*/ 1 h 344"/>
                <a:gd name="T60" fmla="*/ 64 w 392"/>
                <a:gd name="T61" fmla="*/ 3 h 344"/>
                <a:gd name="T62" fmla="*/ 55 w 392"/>
                <a:gd name="T63" fmla="*/ 5 h 344"/>
                <a:gd name="T64" fmla="*/ 45 w 392"/>
                <a:gd name="T65" fmla="*/ 7 h 344"/>
                <a:gd name="T66" fmla="*/ 38 w 392"/>
                <a:gd name="T67" fmla="*/ 8 h 344"/>
                <a:gd name="T68" fmla="*/ 33 w 392"/>
                <a:gd name="T69" fmla="*/ 11 h 344"/>
                <a:gd name="T70" fmla="*/ 28 w 392"/>
                <a:gd name="T71" fmla="*/ 12 h 344"/>
                <a:gd name="T72" fmla="*/ 23 w 392"/>
                <a:gd name="T73" fmla="*/ 12 h 34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92"/>
                <a:gd name="T112" fmla="*/ 0 h 344"/>
                <a:gd name="T113" fmla="*/ 392 w 392"/>
                <a:gd name="T114" fmla="*/ 344 h 34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92" h="344">
                  <a:moveTo>
                    <a:pt x="87" y="51"/>
                  </a:moveTo>
                  <a:lnTo>
                    <a:pt x="83" y="74"/>
                  </a:lnTo>
                  <a:lnTo>
                    <a:pt x="79" y="76"/>
                  </a:lnTo>
                  <a:lnTo>
                    <a:pt x="71" y="84"/>
                  </a:lnTo>
                  <a:lnTo>
                    <a:pt x="59" y="96"/>
                  </a:lnTo>
                  <a:lnTo>
                    <a:pt x="45" y="108"/>
                  </a:lnTo>
                  <a:lnTo>
                    <a:pt x="32" y="124"/>
                  </a:lnTo>
                  <a:lnTo>
                    <a:pt x="20" y="137"/>
                  </a:lnTo>
                  <a:lnTo>
                    <a:pt x="10" y="149"/>
                  </a:lnTo>
                  <a:lnTo>
                    <a:pt x="4" y="159"/>
                  </a:lnTo>
                  <a:lnTo>
                    <a:pt x="0" y="175"/>
                  </a:lnTo>
                  <a:lnTo>
                    <a:pt x="0" y="200"/>
                  </a:lnTo>
                  <a:lnTo>
                    <a:pt x="2" y="228"/>
                  </a:lnTo>
                  <a:lnTo>
                    <a:pt x="6" y="254"/>
                  </a:lnTo>
                  <a:lnTo>
                    <a:pt x="12" y="271"/>
                  </a:lnTo>
                  <a:lnTo>
                    <a:pt x="22" y="287"/>
                  </a:lnTo>
                  <a:lnTo>
                    <a:pt x="36" y="299"/>
                  </a:lnTo>
                  <a:lnTo>
                    <a:pt x="51" y="309"/>
                  </a:lnTo>
                  <a:lnTo>
                    <a:pt x="73" y="317"/>
                  </a:lnTo>
                  <a:lnTo>
                    <a:pt x="91" y="318"/>
                  </a:lnTo>
                  <a:lnTo>
                    <a:pt x="103" y="318"/>
                  </a:lnTo>
                  <a:lnTo>
                    <a:pt x="112" y="318"/>
                  </a:lnTo>
                  <a:lnTo>
                    <a:pt x="122" y="318"/>
                  </a:lnTo>
                  <a:lnTo>
                    <a:pt x="134" y="324"/>
                  </a:lnTo>
                  <a:lnTo>
                    <a:pt x="152" y="334"/>
                  </a:lnTo>
                  <a:lnTo>
                    <a:pt x="164" y="342"/>
                  </a:lnTo>
                  <a:lnTo>
                    <a:pt x="175" y="344"/>
                  </a:lnTo>
                  <a:lnTo>
                    <a:pt x="185" y="338"/>
                  </a:lnTo>
                  <a:lnTo>
                    <a:pt x="193" y="328"/>
                  </a:lnTo>
                  <a:lnTo>
                    <a:pt x="199" y="317"/>
                  </a:lnTo>
                  <a:lnTo>
                    <a:pt x="205" y="305"/>
                  </a:lnTo>
                  <a:lnTo>
                    <a:pt x="213" y="295"/>
                  </a:lnTo>
                  <a:lnTo>
                    <a:pt x="225" y="293"/>
                  </a:lnTo>
                  <a:lnTo>
                    <a:pt x="240" y="289"/>
                  </a:lnTo>
                  <a:lnTo>
                    <a:pt x="252" y="283"/>
                  </a:lnTo>
                  <a:lnTo>
                    <a:pt x="260" y="275"/>
                  </a:lnTo>
                  <a:lnTo>
                    <a:pt x="268" y="263"/>
                  </a:lnTo>
                  <a:lnTo>
                    <a:pt x="280" y="252"/>
                  </a:lnTo>
                  <a:lnTo>
                    <a:pt x="292" y="246"/>
                  </a:lnTo>
                  <a:lnTo>
                    <a:pt x="305" y="238"/>
                  </a:lnTo>
                  <a:lnTo>
                    <a:pt x="315" y="224"/>
                  </a:lnTo>
                  <a:lnTo>
                    <a:pt x="319" y="208"/>
                  </a:lnTo>
                  <a:lnTo>
                    <a:pt x="321" y="189"/>
                  </a:lnTo>
                  <a:lnTo>
                    <a:pt x="323" y="169"/>
                  </a:lnTo>
                  <a:lnTo>
                    <a:pt x="331" y="139"/>
                  </a:lnTo>
                  <a:lnTo>
                    <a:pt x="343" y="112"/>
                  </a:lnTo>
                  <a:lnTo>
                    <a:pt x="355" y="92"/>
                  </a:lnTo>
                  <a:lnTo>
                    <a:pt x="362" y="84"/>
                  </a:lnTo>
                  <a:lnTo>
                    <a:pt x="372" y="80"/>
                  </a:lnTo>
                  <a:lnTo>
                    <a:pt x="380" y="76"/>
                  </a:lnTo>
                  <a:lnTo>
                    <a:pt x="388" y="70"/>
                  </a:lnTo>
                  <a:lnTo>
                    <a:pt x="392" y="61"/>
                  </a:lnTo>
                  <a:lnTo>
                    <a:pt x="392" y="51"/>
                  </a:lnTo>
                  <a:lnTo>
                    <a:pt x="390" y="35"/>
                  </a:lnTo>
                  <a:lnTo>
                    <a:pt x="390" y="23"/>
                  </a:lnTo>
                  <a:lnTo>
                    <a:pt x="384" y="13"/>
                  </a:lnTo>
                  <a:lnTo>
                    <a:pt x="374" y="8"/>
                  </a:lnTo>
                  <a:lnTo>
                    <a:pt x="356" y="2"/>
                  </a:lnTo>
                  <a:lnTo>
                    <a:pt x="327" y="0"/>
                  </a:lnTo>
                  <a:lnTo>
                    <a:pt x="301" y="4"/>
                  </a:lnTo>
                  <a:lnTo>
                    <a:pt x="280" y="9"/>
                  </a:lnTo>
                  <a:lnTo>
                    <a:pt x="260" y="13"/>
                  </a:lnTo>
                  <a:lnTo>
                    <a:pt x="240" y="15"/>
                  </a:lnTo>
                  <a:lnTo>
                    <a:pt x="221" y="21"/>
                  </a:lnTo>
                  <a:lnTo>
                    <a:pt x="201" y="27"/>
                  </a:lnTo>
                  <a:lnTo>
                    <a:pt x="181" y="27"/>
                  </a:lnTo>
                  <a:lnTo>
                    <a:pt x="166" y="27"/>
                  </a:lnTo>
                  <a:lnTo>
                    <a:pt x="154" y="31"/>
                  </a:lnTo>
                  <a:lnTo>
                    <a:pt x="142" y="39"/>
                  </a:lnTo>
                  <a:lnTo>
                    <a:pt x="134" y="45"/>
                  </a:lnTo>
                  <a:lnTo>
                    <a:pt x="126" y="49"/>
                  </a:lnTo>
                  <a:lnTo>
                    <a:pt x="114" y="49"/>
                  </a:lnTo>
                  <a:lnTo>
                    <a:pt x="103" y="49"/>
                  </a:lnTo>
                  <a:lnTo>
                    <a:pt x="93" y="49"/>
                  </a:lnTo>
                  <a:lnTo>
                    <a:pt x="87" y="51"/>
                  </a:lnTo>
                  <a:close/>
                </a:path>
              </a:pathLst>
            </a:custGeom>
            <a:grpFill/>
            <a:ln w="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14" name="Freeform 76"/>
            <p:cNvSpPr/>
            <p:nvPr/>
          </p:nvSpPr>
          <p:spPr bwMode="gray">
            <a:xfrm>
              <a:off x="3116" y="3813"/>
              <a:ext cx="195" cy="172"/>
            </a:xfrm>
            <a:custGeom>
              <a:avLst/>
              <a:gdLst>
                <a:gd name="T0" fmla="*/ 20 w 392"/>
                <a:gd name="T1" fmla="*/ 19 h 344"/>
                <a:gd name="T2" fmla="*/ 17 w 392"/>
                <a:gd name="T3" fmla="*/ 21 h 344"/>
                <a:gd name="T4" fmla="*/ 11 w 392"/>
                <a:gd name="T5" fmla="*/ 27 h 344"/>
                <a:gd name="T6" fmla="*/ 5 w 392"/>
                <a:gd name="T7" fmla="*/ 35 h 344"/>
                <a:gd name="T8" fmla="*/ 1 w 392"/>
                <a:gd name="T9" fmla="*/ 40 h 344"/>
                <a:gd name="T10" fmla="*/ 0 w 392"/>
                <a:gd name="T11" fmla="*/ 50 h 344"/>
                <a:gd name="T12" fmla="*/ 1 w 392"/>
                <a:gd name="T13" fmla="*/ 63 h 344"/>
                <a:gd name="T14" fmla="*/ 5 w 392"/>
                <a:gd name="T15" fmla="*/ 72 h 344"/>
                <a:gd name="T16" fmla="*/ 12 w 392"/>
                <a:gd name="T17" fmla="*/ 78 h 344"/>
                <a:gd name="T18" fmla="*/ 22 w 392"/>
                <a:gd name="T19" fmla="*/ 80 h 344"/>
                <a:gd name="T20" fmla="*/ 28 w 392"/>
                <a:gd name="T21" fmla="*/ 80 h 344"/>
                <a:gd name="T22" fmla="*/ 33 w 392"/>
                <a:gd name="T23" fmla="*/ 81 h 344"/>
                <a:gd name="T24" fmla="*/ 41 w 392"/>
                <a:gd name="T25" fmla="*/ 86 h 344"/>
                <a:gd name="T26" fmla="*/ 46 w 392"/>
                <a:gd name="T27" fmla="*/ 85 h 344"/>
                <a:gd name="T28" fmla="*/ 49 w 392"/>
                <a:gd name="T29" fmla="*/ 80 h 344"/>
                <a:gd name="T30" fmla="*/ 53 w 392"/>
                <a:gd name="T31" fmla="*/ 74 h 344"/>
                <a:gd name="T32" fmla="*/ 59 w 392"/>
                <a:gd name="T33" fmla="*/ 73 h 344"/>
                <a:gd name="T34" fmla="*/ 64 w 392"/>
                <a:gd name="T35" fmla="*/ 69 h 344"/>
                <a:gd name="T36" fmla="*/ 69 w 392"/>
                <a:gd name="T37" fmla="*/ 63 h 344"/>
                <a:gd name="T38" fmla="*/ 76 w 392"/>
                <a:gd name="T39" fmla="*/ 59 h 344"/>
                <a:gd name="T40" fmla="*/ 79 w 392"/>
                <a:gd name="T41" fmla="*/ 52 h 344"/>
                <a:gd name="T42" fmla="*/ 80 w 392"/>
                <a:gd name="T43" fmla="*/ 43 h 344"/>
                <a:gd name="T44" fmla="*/ 85 w 392"/>
                <a:gd name="T45" fmla="*/ 28 h 344"/>
                <a:gd name="T46" fmla="*/ 90 w 392"/>
                <a:gd name="T47" fmla="*/ 21 h 344"/>
                <a:gd name="T48" fmla="*/ 94 w 392"/>
                <a:gd name="T49" fmla="*/ 19 h 344"/>
                <a:gd name="T50" fmla="*/ 97 w 392"/>
                <a:gd name="T51" fmla="*/ 15 h 344"/>
                <a:gd name="T52" fmla="*/ 97 w 392"/>
                <a:gd name="T53" fmla="*/ 9 h 344"/>
                <a:gd name="T54" fmla="*/ 95 w 392"/>
                <a:gd name="T55" fmla="*/ 3 h 344"/>
                <a:gd name="T56" fmla="*/ 88 w 392"/>
                <a:gd name="T57" fmla="*/ 1 h 344"/>
                <a:gd name="T58" fmla="*/ 75 w 392"/>
                <a:gd name="T59" fmla="*/ 1 h 344"/>
                <a:gd name="T60" fmla="*/ 64 w 392"/>
                <a:gd name="T61" fmla="*/ 3 h 344"/>
                <a:gd name="T62" fmla="*/ 55 w 392"/>
                <a:gd name="T63" fmla="*/ 5 h 344"/>
                <a:gd name="T64" fmla="*/ 45 w 392"/>
                <a:gd name="T65" fmla="*/ 7 h 344"/>
                <a:gd name="T66" fmla="*/ 38 w 392"/>
                <a:gd name="T67" fmla="*/ 8 h 344"/>
                <a:gd name="T68" fmla="*/ 33 w 392"/>
                <a:gd name="T69" fmla="*/ 11 h 344"/>
                <a:gd name="T70" fmla="*/ 28 w 392"/>
                <a:gd name="T71" fmla="*/ 12 h 344"/>
                <a:gd name="T72" fmla="*/ 23 w 392"/>
                <a:gd name="T73" fmla="*/ 12 h 34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92"/>
                <a:gd name="T112" fmla="*/ 0 h 344"/>
                <a:gd name="T113" fmla="*/ 392 w 392"/>
                <a:gd name="T114" fmla="*/ 344 h 34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92" h="344">
                  <a:moveTo>
                    <a:pt x="87" y="51"/>
                  </a:moveTo>
                  <a:lnTo>
                    <a:pt x="83" y="74"/>
                  </a:lnTo>
                  <a:lnTo>
                    <a:pt x="79" y="76"/>
                  </a:lnTo>
                  <a:lnTo>
                    <a:pt x="71" y="84"/>
                  </a:lnTo>
                  <a:lnTo>
                    <a:pt x="59" y="96"/>
                  </a:lnTo>
                  <a:lnTo>
                    <a:pt x="45" y="108"/>
                  </a:lnTo>
                  <a:lnTo>
                    <a:pt x="32" y="124"/>
                  </a:lnTo>
                  <a:lnTo>
                    <a:pt x="20" y="137"/>
                  </a:lnTo>
                  <a:lnTo>
                    <a:pt x="10" y="149"/>
                  </a:lnTo>
                  <a:lnTo>
                    <a:pt x="4" y="159"/>
                  </a:lnTo>
                  <a:lnTo>
                    <a:pt x="0" y="175"/>
                  </a:lnTo>
                  <a:lnTo>
                    <a:pt x="0" y="200"/>
                  </a:lnTo>
                  <a:lnTo>
                    <a:pt x="2" y="228"/>
                  </a:lnTo>
                  <a:lnTo>
                    <a:pt x="6" y="254"/>
                  </a:lnTo>
                  <a:lnTo>
                    <a:pt x="12" y="271"/>
                  </a:lnTo>
                  <a:lnTo>
                    <a:pt x="22" y="287"/>
                  </a:lnTo>
                  <a:lnTo>
                    <a:pt x="36" y="299"/>
                  </a:lnTo>
                  <a:lnTo>
                    <a:pt x="51" y="309"/>
                  </a:lnTo>
                  <a:lnTo>
                    <a:pt x="73" y="317"/>
                  </a:lnTo>
                  <a:lnTo>
                    <a:pt x="91" y="318"/>
                  </a:lnTo>
                  <a:lnTo>
                    <a:pt x="103" y="318"/>
                  </a:lnTo>
                  <a:lnTo>
                    <a:pt x="112" y="318"/>
                  </a:lnTo>
                  <a:lnTo>
                    <a:pt x="122" y="318"/>
                  </a:lnTo>
                  <a:lnTo>
                    <a:pt x="134" y="324"/>
                  </a:lnTo>
                  <a:lnTo>
                    <a:pt x="152" y="334"/>
                  </a:lnTo>
                  <a:lnTo>
                    <a:pt x="164" y="342"/>
                  </a:lnTo>
                  <a:lnTo>
                    <a:pt x="175" y="344"/>
                  </a:lnTo>
                  <a:lnTo>
                    <a:pt x="185" y="338"/>
                  </a:lnTo>
                  <a:lnTo>
                    <a:pt x="193" y="328"/>
                  </a:lnTo>
                  <a:lnTo>
                    <a:pt x="199" y="317"/>
                  </a:lnTo>
                  <a:lnTo>
                    <a:pt x="205" y="305"/>
                  </a:lnTo>
                  <a:lnTo>
                    <a:pt x="213" y="295"/>
                  </a:lnTo>
                  <a:lnTo>
                    <a:pt x="225" y="293"/>
                  </a:lnTo>
                  <a:lnTo>
                    <a:pt x="240" y="289"/>
                  </a:lnTo>
                  <a:lnTo>
                    <a:pt x="252" y="283"/>
                  </a:lnTo>
                  <a:lnTo>
                    <a:pt x="260" y="275"/>
                  </a:lnTo>
                  <a:lnTo>
                    <a:pt x="268" y="263"/>
                  </a:lnTo>
                  <a:lnTo>
                    <a:pt x="280" y="252"/>
                  </a:lnTo>
                  <a:lnTo>
                    <a:pt x="292" y="246"/>
                  </a:lnTo>
                  <a:lnTo>
                    <a:pt x="305" y="238"/>
                  </a:lnTo>
                  <a:lnTo>
                    <a:pt x="315" y="224"/>
                  </a:lnTo>
                  <a:lnTo>
                    <a:pt x="319" y="208"/>
                  </a:lnTo>
                  <a:lnTo>
                    <a:pt x="321" y="189"/>
                  </a:lnTo>
                  <a:lnTo>
                    <a:pt x="323" y="169"/>
                  </a:lnTo>
                  <a:lnTo>
                    <a:pt x="331" y="139"/>
                  </a:lnTo>
                  <a:lnTo>
                    <a:pt x="343" y="112"/>
                  </a:lnTo>
                  <a:lnTo>
                    <a:pt x="355" y="92"/>
                  </a:lnTo>
                  <a:lnTo>
                    <a:pt x="362" y="84"/>
                  </a:lnTo>
                  <a:lnTo>
                    <a:pt x="372" y="80"/>
                  </a:lnTo>
                  <a:lnTo>
                    <a:pt x="380" y="76"/>
                  </a:lnTo>
                  <a:lnTo>
                    <a:pt x="388" y="70"/>
                  </a:lnTo>
                  <a:lnTo>
                    <a:pt x="392" y="61"/>
                  </a:lnTo>
                  <a:lnTo>
                    <a:pt x="392" y="51"/>
                  </a:lnTo>
                  <a:lnTo>
                    <a:pt x="390" y="35"/>
                  </a:lnTo>
                  <a:lnTo>
                    <a:pt x="390" y="23"/>
                  </a:lnTo>
                  <a:lnTo>
                    <a:pt x="384" y="13"/>
                  </a:lnTo>
                  <a:lnTo>
                    <a:pt x="374" y="8"/>
                  </a:lnTo>
                  <a:lnTo>
                    <a:pt x="356" y="2"/>
                  </a:lnTo>
                  <a:lnTo>
                    <a:pt x="327" y="0"/>
                  </a:lnTo>
                  <a:lnTo>
                    <a:pt x="301" y="4"/>
                  </a:lnTo>
                  <a:lnTo>
                    <a:pt x="280" y="9"/>
                  </a:lnTo>
                  <a:lnTo>
                    <a:pt x="260" y="13"/>
                  </a:lnTo>
                  <a:lnTo>
                    <a:pt x="240" y="15"/>
                  </a:lnTo>
                  <a:lnTo>
                    <a:pt x="221" y="21"/>
                  </a:lnTo>
                  <a:lnTo>
                    <a:pt x="201" y="27"/>
                  </a:lnTo>
                  <a:lnTo>
                    <a:pt x="181" y="27"/>
                  </a:lnTo>
                  <a:lnTo>
                    <a:pt x="166" y="27"/>
                  </a:lnTo>
                  <a:lnTo>
                    <a:pt x="154" y="31"/>
                  </a:lnTo>
                  <a:lnTo>
                    <a:pt x="142" y="39"/>
                  </a:lnTo>
                  <a:lnTo>
                    <a:pt x="134" y="45"/>
                  </a:lnTo>
                  <a:lnTo>
                    <a:pt x="126" y="49"/>
                  </a:lnTo>
                  <a:lnTo>
                    <a:pt x="114" y="49"/>
                  </a:lnTo>
                  <a:lnTo>
                    <a:pt x="103" y="49"/>
                  </a:lnTo>
                  <a:lnTo>
                    <a:pt x="93" y="49"/>
                  </a:lnTo>
                  <a:lnTo>
                    <a:pt x="87" y="51"/>
                  </a:lnTo>
                </a:path>
              </a:pathLst>
            </a:custGeom>
            <a:grpFill/>
            <a:ln w="635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15" name="Freeform 77"/>
            <p:cNvSpPr/>
            <p:nvPr/>
          </p:nvSpPr>
          <p:spPr bwMode="gray">
            <a:xfrm>
              <a:off x="3188" y="3319"/>
              <a:ext cx="564" cy="480"/>
            </a:xfrm>
            <a:custGeom>
              <a:avLst/>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close/>
                </a:path>
              </a:pathLst>
            </a:custGeom>
            <a:grpFill/>
            <a:ln w="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16" name="Freeform 78"/>
            <p:cNvSpPr/>
            <p:nvPr/>
          </p:nvSpPr>
          <p:spPr bwMode="gray">
            <a:xfrm>
              <a:off x="3188" y="3319"/>
              <a:ext cx="564" cy="480"/>
            </a:xfrm>
            <a:custGeom>
              <a:avLst/>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path>
              </a:pathLst>
            </a:custGeom>
            <a:grpFill/>
            <a:ln w="635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17" name="Freeform 79"/>
            <p:cNvSpPr/>
            <p:nvPr/>
          </p:nvSpPr>
          <p:spPr bwMode="gray">
            <a:xfrm>
              <a:off x="3636" y="3029"/>
              <a:ext cx="313" cy="413"/>
            </a:xfrm>
            <a:custGeom>
              <a:avLst/>
              <a:gdLst>
                <a:gd name="T0" fmla="*/ 156 w 626"/>
                <a:gd name="T1" fmla="*/ 31 h 825"/>
                <a:gd name="T2" fmla="*/ 154 w 626"/>
                <a:gd name="T3" fmla="*/ 37 h 825"/>
                <a:gd name="T4" fmla="*/ 152 w 626"/>
                <a:gd name="T5" fmla="*/ 44 h 825"/>
                <a:gd name="T6" fmla="*/ 146 w 626"/>
                <a:gd name="T7" fmla="*/ 52 h 825"/>
                <a:gd name="T8" fmla="*/ 138 w 626"/>
                <a:gd name="T9" fmla="*/ 57 h 825"/>
                <a:gd name="T10" fmla="*/ 131 w 626"/>
                <a:gd name="T11" fmla="*/ 61 h 825"/>
                <a:gd name="T12" fmla="*/ 130 w 626"/>
                <a:gd name="T13" fmla="*/ 62 h 825"/>
                <a:gd name="T14" fmla="*/ 132 w 626"/>
                <a:gd name="T15" fmla="*/ 68 h 825"/>
                <a:gd name="T16" fmla="*/ 135 w 626"/>
                <a:gd name="T17" fmla="*/ 75 h 825"/>
                <a:gd name="T18" fmla="*/ 136 w 626"/>
                <a:gd name="T19" fmla="*/ 81 h 825"/>
                <a:gd name="T20" fmla="*/ 136 w 626"/>
                <a:gd name="T21" fmla="*/ 89 h 825"/>
                <a:gd name="T22" fmla="*/ 137 w 626"/>
                <a:gd name="T23" fmla="*/ 95 h 825"/>
                <a:gd name="T24" fmla="*/ 138 w 626"/>
                <a:gd name="T25" fmla="*/ 104 h 825"/>
                <a:gd name="T26" fmla="*/ 131 w 626"/>
                <a:gd name="T27" fmla="*/ 112 h 825"/>
                <a:gd name="T28" fmla="*/ 122 w 626"/>
                <a:gd name="T29" fmla="*/ 120 h 825"/>
                <a:gd name="T30" fmla="*/ 117 w 626"/>
                <a:gd name="T31" fmla="*/ 131 h 825"/>
                <a:gd name="T32" fmla="*/ 115 w 626"/>
                <a:gd name="T33" fmla="*/ 142 h 825"/>
                <a:gd name="T34" fmla="*/ 110 w 626"/>
                <a:gd name="T35" fmla="*/ 151 h 825"/>
                <a:gd name="T36" fmla="*/ 103 w 626"/>
                <a:gd name="T37" fmla="*/ 156 h 825"/>
                <a:gd name="T38" fmla="*/ 94 w 626"/>
                <a:gd name="T39" fmla="*/ 158 h 825"/>
                <a:gd name="T40" fmla="*/ 86 w 626"/>
                <a:gd name="T41" fmla="*/ 161 h 825"/>
                <a:gd name="T42" fmla="*/ 85 w 626"/>
                <a:gd name="T43" fmla="*/ 165 h 825"/>
                <a:gd name="T44" fmla="*/ 89 w 626"/>
                <a:gd name="T45" fmla="*/ 171 h 825"/>
                <a:gd name="T46" fmla="*/ 90 w 626"/>
                <a:gd name="T47" fmla="*/ 176 h 825"/>
                <a:gd name="T48" fmla="*/ 86 w 626"/>
                <a:gd name="T49" fmla="*/ 182 h 825"/>
                <a:gd name="T50" fmla="*/ 80 w 626"/>
                <a:gd name="T51" fmla="*/ 189 h 825"/>
                <a:gd name="T52" fmla="*/ 76 w 626"/>
                <a:gd name="T53" fmla="*/ 193 h 825"/>
                <a:gd name="T54" fmla="*/ 69 w 626"/>
                <a:gd name="T55" fmla="*/ 199 h 825"/>
                <a:gd name="T56" fmla="*/ 61 w 626"/>
                <a:gd name="T57" fmla="*/ 204 h 825"/>
                <a:gd name="T58" fmla="*/ 58 w 626"/>
                <a:gd name="T59" fmla="*/ 207 h 825"/>
                <a:gd name="T60" fmla="*/ 48 w 626"/>
                <a:gd name="T61" fmla="*/ 185 h 825"/>
                <a:gd name="T62" fmla="*/ 22 w 626"/>
                <a:gd name="T63" fmla="*/ 161 h 825"/>
                <a:gd name="T64" fmla="*/ 0 w 626"/>
                <a:gd name="T65" fmla="*/ 146 h 825"/>
                <a:gd name="T66" fmla="*/ 15 w 626"/>
                <a:gd name="T67" fmla="*/ 107 h 825"/>
                <a:gd name="T68" fmla="*/ 20 w 626"/>
                <a:gd name="T69" fmla="*/ 88 h 825"/>
                <a:gd name="T70" fmla="*/ 18 w 626"/>
                <a:gd name="T71" fmla="*/ 67 h 825"/>
                <a:gd name="T72" fmla="*/ 34 w 626"/>
                <a:gd name="T73" fmla="*/ 43 h 825"/>
                <a:gd name="T74" fmla="*/ 42 w 626"/>
                <a:gd name="T75" fmla="*/ 24 h 825"/>
                <a:gd name="T76" fmla="*/ 63 w 626"/>
                <a:gd name="T77" fmla="*/ 17 h 825"/>
                <a:gd name="T78" fmla="*/ 75 w 626"/>
                <a:gd name="T79" fmla="*/ 1 h 825"/>
                <a:gd name="T80" fmla="*/ 92 w 626"/>
                <a:gd name="T81" fmla="*/ 14 h 825"/>
                <a:gd name="T82" fmla="*/ 114 w 626"/>
                <a:gd name="T83" fmla="*/ 32 h 825"/>
                <a:gd name="T84" fmla="*/ 135 w 626"/>
                <a:gd name="T85" fmla="*/ 32 h 825"/>
                <a:gd name="T86" fmla="*/ 151 w 626"/>
                <a:gd name="T87" fmla="*/ 25 h 82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26"/>
                <a:gd name="T133" fmla="*/ 0 h 825"/>
                <a:gd name="T134" fmla="*/ 626 w 626"/>
                <a:gd name="T135" fmla="*/ 825 h 82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26" h="825">
                  <a:moveTo>
                    <a:pt x="626" y="122"/>
                  </a:moveTo>
                  <a:lnTo>
                    <a:pt x="624" y="124"/>
                  </a:lnTo>
                  <a:lnTo>
                    <a:pt x="621" y="134"/>
                  </a:lnTo>
                  <a:lnTo>
                    <a:pt x="615" y="146"/>
                  </a:lnTo>
                  <a:lnTo>
                    <a:pt x="613" y="159"/>
                  </a:lnTo>
                  <a:lnTo>
                    <a:pt x="607" y="173"/>
                  </a:lnTo>
                  <a:lnTo>
                    <a:pt x="597" y="189"/>
                  </a:lnTo>
                  <a:lnTo>
                    <a:pt x="581" y="205"/>
                  </a:lnTo>
                  <a:lnTo>
                    <a:pt x="565" y="216"/>
                  </a:lnTo>
                  <a:lnTo>
                    <a:pt x="550" y="228"/>
                  </a:lnTo>
                  <a:lnTo>
                    <a:pt x="534" y="236"/>
                  </a:lnTo>
                  <a:lnTo>
                    <a:pt x="524" y="242"/>
                  </a:lnTo>
                  <a:lnTo>
                    <a:pt x="520" y="244"/>
                  </a:lnTo>
                  <a:lnTo>
                    <a:pt x="520" y="248"/>
                  </a:lnTo>
                  <a:lnTo>
                    <a:pt x="524" y="258"/>
                  </a:lnTo>
                  <a:lnTo>
                    <a:pt x="528" y="272"/>
                  </a:lnTo>
                  <a:lnTo>
                    <a:pt x="532" y="285"/>
                  </a:lnTo>
                  <a:lnTo>
                    <a:pt x="538" y="299"/>
                  </a:lnTo>
                  <a:lnTo>
                    <a:pt x="542" y="309"/>
                  </a:lnTo>
                  <a:lnTo>
                    <a:pt x="544" y="321"/>
                  </a:lnTo>
                  <a:lnTo>
                    <a:pt x="546" y="339"/>
                  </a:lnTo>
                  <a:lnTo>
                    <a:pt x="544" y="354"/>
                  </a:lnTo>
                  <a:lnTo>
                    <a:pt x="544" y="368"/>
                  </a:lnTo>
                  <a:lnTo>
                    <a:pt x="548" y="380"/>
                  </a:lnTo>
                  <a:lnTo>
                    <a:pt x="550" y="396"/>
                  </a:lnTo>
                  <a:lnTo>
                    <a:pt x="550" y="413"/>
                  </a:lnTo>
                  <a:lnTo>
                    <a:pt x="540" y="429"/>
                  </a:lnTo>
                  <a:lnTo>
                    <a:pt x="522" y="447"/>
                  </a:lnTo>
                  <a:lnTo>
                    <a:pt x="504" y="462"/>
                  </a:lnTo>
                  <a:lnTo>
                    <a:pt x="489" y="480"/>
                  </a:lnTo>
                  <a:lnTo>
                    <a:pt x="479" y="494"/>
                  </a:lnTo>
                  <a:lnTo>
                    <a:pt x="469" y="522"/>
                  </a:lnTo>
                  <a:lnTo>
                    <a:pt x="463" y="549"/>
                  </a:lnTo>
                  <a:lnTo>
                    <a:pt x="459" y="565"/>
                  </a:lnTo>
                  <a:lnTo>
                    <a:pt x="451" y="585"/>
                  </a:lnTo>
                  <a:lnTo>
                    <a:pt x="441" y="602"/>
                  </a:lnTo>
                  <a:lnTo>
                    <a:pt x="428" y="618"/>
                  </a:lnTo>
                  <a:lnTo>
                    <a:pt x="414" y="624"/>
                  </a:lnTo>
                  <a:lnTo>
                    <a:pt x="396" y="630"/>
                  </a:lnTo>
                  <a:lnTo>
                    <a:pt x="376" y="632"/>
                  </a:lnTo>
                  <a:lnTo>
                    <a:pt x="359" y="636"/>
                  </a:lnTo>
                  <a:lnTo>
                    <a:pt x="345" y="642"/>
                  </a:lnTo>
                  <a:lnTo>
                    <a:pt x="337" y="648"/>
                  </a:lnTo>
                  <a:lnTo>
                    <a:pt x="339" y="659"/>
                  </a:lnTo>
                  <a:lnTo>
                    <a:pt x="347" y="669"/>
                  </a:lnTo>
                  <a:lnTo>
                    <a:pt x="357" y="681"/>
                  </a:lnTo>
                  <a:lnTo>
                    <a:pt x="363" y="691"/>
                  </a:lnTo>
                  <a:lnTo>
                    <a:pt x="361" y="701"/>
                  </a:lnTo>
                  <a:lnTo>
                    <a:pt x="353" y="710"/>
                  </a:lnTo>
                  <a:lnTo>
                    <a:pt x="343" y="726"/>
                  </a:lnTo>
                  <a:lnTo>
                    <a:pt x="331" y="742"/>
                  </a:lnTo>
                  <a:lnTo>
                    <a:pt x="319" y="756"/>
                  </a:lnTo>
                  <a:lnTo>
                    <a:pt x="312" y="766"/>
                  </a:lnTo>
                  <a:lnTo>
                    <a:pt x="302" y="771"/>
                  </a:lnTo>
                  <a:lnTo>
                    <a:pt x="290" y="781"/>
                  </a:lnTo>
                  <a:lnTo>
                    <a:pt x="274" y="793"/>
                  </a:lnTo>
                  <a:lnTo>
                    <a:pt x="258" y="805"/>
                  </a:lnTo>
                  <a:lnTo>
                    <a:pt x="245" y="815"/>
                  </a:lnTo>
                  <a:lnTo>
                    <a:pt x="235" y="821"/>
                  </a:lnTo>
                  <a:lnTo>
                    <a:pt x="231" y="825"/>
                  </a:lnTo>
                  <a:lnTo>
                    <a:pt x="215" y="795"/>
                  </a:lnTo>
                  <a:lnTo>
                    <a:pt x="191" y="740"/>
                  </a:lnTo>
                  <a:lnTo>
                    <a:pt x="158" y="675"/>
                  </a:lnTo>
                  <a:lnTo>
                    <a:pt x="89" y="642"/>
                  </a:lnTo>
                  <a:lnTo>
                    <a:pt x="2" y="640"/>
                  </a:lnTo>
                  <a:lnTo>
                    <a:pt x="0" y="581"/>
                  </a:lnTo>
                  <a:lnTo>
                    <a:pt x="28" y="476"/>
                  </a:lnTo>
                  <a:lnTo>
                    <a:pt x="60" y="425"/>
                  </a:lnTo>
                  <a:lnTo>
                    <a:pt x="58" y="376"/>
                  </a:lnTo>
                  <a:lnTo>
                    <a:pt x="77" y="352"/>
                  </a:lnTo>
                  <a:lnTo>
                    <a:pt x="63" y="317"/>
                  </a:lnTo>
                  <a:lnTo>
                    <a:pt x="69" y="266"/>
                  </a:lnTo>
                  <a:lnTo>
                    <a:pt x="126" y="244"/>
                  </a:lnTo>
                  <a:lnTo>
                    <a:pt x="136" y="171"/>
                  </a:lnTo>
                  <a:lnTo>
                    <a:pt x="140" y="116"/>
                  </a:lnTo>
                  <a:lnTo>
                    <a:pt x="170" y="94"/>
                  </a:lnTo>
                  <a:lnTo>
                    <a:pt x="203" y="94"/>
                  </a:lnTo>
                  <a:lnTo>
                    <a:pt x="254" y="65"/>
                  </a:lnTo>
                  <a:lnTo>
                    <a:pt x="298" y="45"/>
                  </a:lnTo>
                  <a:lnTo>
                    <a:pt x="298" y="4"/>
                  </a:lnTo>
                  <a:lnTo>
                    <a:pt x="363" y="0"/>
                  </a:lnTo>
                  <a:lnTo>
                    <a:pt x="367" y="53"/>
                  </a:lnTo>
                  <a:lnTo>
                    <a:pt x="406" y="110"/>
                  </a:lnTo>
                  <a:lnTo>
                    <a:pt x="455" y="126"/>
                  </a:lnTo>
                  <a:lnTo>
                    <a:pt x="495" y="83"/>
                  </a:lnTo>
                  <a:lnTo>
                    <a:pt x="538" y="126"/>
                  </a:lnTo>
                  <a:lnTo>
                    <a:pt x="571" y="122"/>
                  </a:lnTo>
                  <a:lnTo>
                    <a:pt x="603" y="98"/>
                  </a:lnTo>
                  <a:lnTo>
                    <a:pt x="626" y="122"/>
                  </a:lnTo>
                  <a:close/>
                </a:path>
              </a:pathLst>
            </a:custGeom>
            <a:grpFill/>
            <a:ln w="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18" name="Freeform 80"/>
            <p:cNvSpPr/>
            <p:nvPr/>
          </p:nvSpPr>
          <p:spPr bwMode="gray">
            <a:xfrm>
              <a:off x="3636" y="3029"/>
              <a:ext cx="313" cy="413"/>
            </a:xfrm>
            <a:custGeom>
              <a:avLst/>
              <a:gdLst>
                <a:gd name="T0" fmla="*/ 156 w 626"/>
                <a:gd name="T1" fmla="*/ 31 h 825"/>
                <a:gd name="T2" fmla="*/ 154 w 626"/>
                <a:gd name="T3" fmla="*/ 37 h 825"/>
                <a:gd name="T4" fmla="*/ 152 w 626"/>
                <a:gd name="T5" fmla="*/ 44 h 825"/>
                <a:gd name="T6" fmla="*/ 146 w 626"/>
                <a:gd name="T7" fmla="*/ 52 h 825"/>
                <a:gd name="T8" fmla="*/ 138 w 626"/>
                <a:gd name="T9" fmla="*/ 57 h 825"/>
                <a:gd name="T10" fmla="*/ 131 w 626"/>
                <a:gd name="T11" fmla="*/ 61 h 825"/>
                <a:gd name="T12" fmla="*/ 130 w 626"/>
                <a:gd name="T13" fmla="*/ 62 h 825"/>
                <a:gd name="T14" fmla="*/ 132 w 626"/>
                <a:gd name="T15" fmla="*/ 68 h 825"/>
                <a:gd name="T16" fmla="*/ 135 w 626"/>
                <a:gd name="T17" fmla="*/ 75 h 825"/>
                <a:gd name="T18" fmla="*/ 136 w 626"/>
                <a:gd name="T19" fmla="*/ 81 h 825"/>
                <a:gd name="T20" fmla="*/ 136 w 626"/>
                <a:gd name="T21" fmla="*/ 89 h 825"/>
                <a:gd name="T22" fmla="*/ 137 w 626"/>
                <a:gd name="T23" fmla="*/ 95 h 825"/>
                <a:gd name="T24" fmla="*/ 138 w 626"/>
                <a:gd name="T25" fmla="*/ 104 h 825"/>
                <a:gd name="T26" fmla="*/ 131 w 626"/>
                <a:gd name="T27" fmla="*/ 112 h 825"/>
                <a:gd name="T28" fmla="*/ 122 w 626"/>
                <a:gd name="T29" fmla="*/ 120 h 825"/>
                <a:gd name="T30" fmla="*/ 117 w 626"/>
                <a:gd name="T31" fmla="*/ 131 h 825"/>
                <a:gd name="T32" fmla="*/ 115 w 626"/>
                <a:gd name="T33" fmla="*/ 142 h 825"/>
                <a:gd name="T34" fmla="*/ 110 w 626"/>
                <a:gd name="T35" fmla="*/ 151 h 825"/>
                <a:gd name="T36" fmla="*/ 103 w 626"/>
                <a:gd name="T37" fmla="*/ 156 h 825"/>
                <a:gd name="T38" fmla="*/ 94 w 626"/>
                <a:gd name="T39" fmla="*/ 158 h 825"/>
                <a:gd name="T40" fmla="*/ 86 w 626"/>
                <a:gd name="T41" fmla="*/ 161 h 825"/>
                <a:gd name="T42" fmla="*/ 85 w 626"/>
                <a:gd name="T43" fmla="*/ 165 h 825"/>
                <a:gd name="T44" fmla="*/ 89 w 626"/>
                <a:gd name="T45" fmla="*/ 171 h 825"/>
                <a:gd name="T46" fmla="*/ 90 w 626"/>
                <a:gd name="T47" fmla="*/ 176 h 825"/>
                <a:gd name="T48" fmla="*/ 86 w 626"/>
                <a:gd name="T49" fmla="*/ 182 h 825"/>
                <a:gd name="T50" fmla="*/ 80 w 626"/>
                <a:gd name="T51" fmla="*/ 189 h 825"/>
                <a:gd name="T52" fmla="*/ 76 w 626"/>
                <a:gd name="T53" fmla="*/ 193 h 825"/>
                <a:gd name="T54" fmla="*/ 69 w 626"/>
                <a:gd name="T55" fmla="*/ 199 h 825"/>
                <a:gd name="T56" fmla="*/ 61 w 626"/>
                <a:gd name="T57" fmla="*/ 204 h 825"/>
                <a:gd name="T58" fmla="*/ 58 w 626"/>
                <a:gd name="T59" fmla="*/ 207 h 825"/>
                <a:gd name="T60" fmla="*/ 48 w 626"/>
                <a:gd name="T61" fmla="*/ 185 h 825"/>
                <a:gd name="T62" fmla="*/ 22 w 626"/>
                <a:gd name="T63" fmla="*/ 161 h 825"/>
                <a:gd name="T64" fmla="*/ 0 w 626"/>
                <a:gd name="T65" fmla="*/ 146 h 825"/>
                <a:gd name="T66" fmla="*/ 15 w 626"/>
                <a:gd name="T67" fmla="*/ 107 h 825"/>
                <a:gd name="T68" fmla="*/ 20 w 626"/>
                <a:gd name="T69" fmla="*/ 88 h 825"/>
                <a:gd name="T70" fmla="*/ 18 w 626"/>
                <a:gd name="T71" fmla="*/ 67 h 825"/>
                <a:gd name="T72" fmla="*/ 34 w 626"/>
                <a:gd name="T73" fmla="*/ 43 h 825"/>
                <a:gd name="T74" fmla="*/ 42 w 626"/>
                <a:gd name="T75" fmla="*/ 24 h 825"/>
                <a:gd name="T76" fmla="*/ 63 w 626"/>
                <a:gd name="T77" fmla="*/ 17 h 825"/>
                <a:gd name="T78" fmla="*/ 75 w 626"/>
                <a:gd name="T79" fmla="*/ 1 h 825"/>
                <a:gd name="T80" fmla="*/ 92 w 626"/>
                <a:gd name="T81" fmla="*/ 14 h 825"/>
                <a:gd name="T82" fmla="*/ 114 w 626"/>
                <a:gd name="T83" fmla="*/ 32 h 825"/>
                <a:gd name="T84" fmla="*/ 135 w 626"/>
                <a:gd name="T85" fmla="*/ 32 h 825"/>
                <a:gd name="T86" fmla="*/ 151 w 626"/>
                <a:gd name="T87" fmla="*/ 25 h 82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26"/>
                <a:gd name="T133" fmla="*/ 0 h 825"/>
                <a:gd name="T134" fmla="*/ 626 w 626"/>
                <a:gd name="T135" fmla="*/ 825 h 82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26" h="825">
                  <a:moveTo>
                    <a:pt x="626" y="122"/>
                  </a:moveTo>
                  <a:lnTo>
                    <a:pt x="624" y="124"/>
                  </a:lnTo>
                  <a:lnTo>
                    <a:pt x="621" y="134"/>
                  </a:lnTo>
                  <a:lnTo>
                    <a:pt x="615" y="146"/>
                  </a:lnTo>
                  <a:lnTo>
                    <a:pt x="613" y="159"/>
                  </a:lnTo>
                  <a:lnTo>
                    <a:pt x="607" y="173"/>
                  </a:lnTo>
                  <a:lnTo>
                    <a:pt x="597" y="189"/>
                  </a:lnTo>
                  <a:lnTo>
                    <a:pt x="581" y="205"/>
                  </a:lnTo>
                  <a:lnTo>
                    <a:pt x="565" y="216"/>
                  </a:lnTo>
                  <a:lnTo>
                    <a:pt x="550" y="228"/>
                  </a:lnTo>
                  <a:lnTo>
                    <a:pt x="534" y="236"/>
                  </a:lnTo>
                  <a:lnTo>
                    <a:pt x="524" y="242"/>
                  </a:lnTo>
                  <a:lnTo>
                    <a:pt x="520" y="244"/>
                  </a:lnTo>
                  <a:lnTo>
                    <a:pt x="520" y="248"/>
                  </a:lnTo>
                  <a:lnTo>
                    <a:pt x="524" y="258"/>
                  </a:lnTo>
                  <a:lnTo>
                    <a:pt x="528" y="272"/>
                  </a:lnTo>
                  <a:lnTo>
                    <a:pt x="532" y="285"/>
                  </a:lnTo>
                  <a:lnTo>
                    <a:pt x="538" y="299"/>
                  </a:lnTo>
                  <a:lnTo>
                    <a:pt x="542" y="309"/>
                  </a:lnTo>
                  <a:lnTo>
                    <a:pt x="544" y="321"/>
                  </a:lnTo>
                  <a:lnTo>
                    <a:pt x="546" y="339"/>
                  </a:lnTo>
                  <a:lnTo>
                    <a:pt x="544" y="354"/>
                  </a:lnTo>
                  <a:lnTo>
                    <a:pt x="544" y="368"/>
                  </a:lnTo>
                  <a:lnTo>
                    <a:pt x="548" y="380"/>
                  </a:lnTo>
                  <a:lnTo>
                    <a:pt x="550" y="396"/>
                  </a:lnTo>
                  <a:lnTo>
                    <a:pt x="550" y="413"/>
                  </a:lnTo>
                  <a:lnTo>
                    <a:pt x="540" y="429"/>
                  </a:lnTo>
                  <a:lnTo>
                    <a:pt x="522" y="447"/>
                  </a:lnTo>
                  <a:lnTo>
                    <a:pt x="504" y="462"/>
                  </a:lnTo>
                  <a:lnTo>
                    <a:pt x="489" y="480"/>
                  </a:lnTo>
                  <a:lnTo>
                    <a:pt x="479" y="494"/>
                  </a:lnTo>
                  <a:lnTo>
                    <a:pt x="469" y="522"/>
                  </a:lnTo>
                  <a:lnTo>
                    <a:pt x="463" y="549"/>
                  </a:lnTo>
                  <a:lnTo>
                    <a:pt x="459" y="565"/>
                  </a:lnTo>
                  <a:lnTo>
                    <a:pt x="451" y="585"/>
                  </a:lnTo>
                  <a:lnTo>
                    <a:pt x="441" y="602"/>
                  </a:lnTo>
                  <a:lnTo>
                    <a:pt x="428" y="618"/>
                  </a:lnTo>
                  <a:lnTo>
                    <a:pt x="414" y="624"/>
                  </a:lnTo>
                  <a:lnTo>
                    <a:pt x="396" y="630"/>
                  </a:lnTo>
                  <a:lnTo>
                    <a:pt x="376" y="632"/>
                  </a:lnTo>
                  <a:lnTo>
                    <a:pt x="359" y="636"/>
                  </a:lnTo>
                  <a:lnTo>
                    <a:pt x="345" y="642"/>
                  </a:lnTo>
                  <a:lnTo>
                    <a:pt x="337" y="648"/>
                  </a:lnTo>
                  <a:lnTo>
                    <a:pt x="339" y="659"/>
                  </a:lnTo>
                  <a:lnTo>
                    <a:pt x="347" y="669"/>
                  </a:lnTo>
                  <a:lnTo>
                    <a:pt x="357" y="681"/>
                  </a:lnTo>
                  <a:lnTo>
                    <a:pt x="363" y="691"/>
                  </a:lnTo>
                  <a:lnTo>
                    <a:pt x="361" y="701"/>
                  </a:lnTo>
                  <a:lnTo>
                    <a:pt x="353" y="710"/>
                  </a:lnTo>
                  <a:lnTo>
                    <a:pt x="343" y="726"/>
                  </a:lnTo>
                  <a:lnTo>
                    <a:pt x="331" y="742"/>
                  </a:lnTo>
                  <a:lnTo>
                    <a:pt x="319" y="756"/>
                  </a:lnTo>
                  <a:lnTo>
                    <a:pt x="312" y="766"/>
                  </a:lnTo>
                  <a:lnTo>
                    <a:pt x="302" y="771"/>
                  </a:lnTo>
                  <a:lnTo>
                    <a:pt x="290" y="781"/>
                  </a:lnTo>
                  <a:lnTo>
                    <a:pt x="274" y="793"/>
                  </a:lnTo>
                  <a:lnTo>
                    <a:pt x="258" y="805"/>
                  </a:lnTo>
                  <a:lnTo>
                    <a:pt x="245" y="815"/>
                  </a:lnTo>
                  <a:lnTo>
                    <a:pt x="235" y="821"/>
                  </a:lnTo>
                  <a:lnTo>
                    <a:pt x="231" y="825"/>
                  </a:lnTo>
                  <a:lnTo>
                    <a:pt x="215" y="795"/>
                  </a:lnTo>
                  <a:lnTo>
                    <a:pt x="191" y="740"/>
                  </a:lnTo>
                  <a:lnTo>
                    <a:pt x="158" y="675"/>
                  </a:lnTo>
                  <a:lnTo>
                    <a:pt x="89" y="642"/>
                  </a:lnTo>
                  <a:lnTo>
                    <a:pt x="2" y="640"/>
                  </a:lnTo>
                  <a:lnTo>
                    <a:pt x="0" y="581"/>
                  </a:lnTo>
                  <a:lnTo>
                    <a:pt x="28" y="476"/>
                  </a:lnTo>
                  <a:lnTo>
                    <a:pt x="60" y="425"/>
                  </a:lnTo>
                  <a:lnTo>
                    <a:pt x="58" y="376"/>
                  </a:lnTo>
                  <a:lnTo>
                    <a:pt x="77" y="352"/>
                  </a:lnTo>
                  <a:lnTo>
                    <a:pt x="63" y="317"/>
                  </a:lnTo>
                  <a:lnTo>
                    <a:pt x="69" y="266"/>
                  </a:lnTo>
                  <a:lnTo>
                    <a:pt x="126" y="244"/>
                  </a:lnTo>
                  <a:lnTo>
                    <a:pt x="136" y="171"/>
                  </a:lnTo>
                  <a:lnTo>
                    <a:pt x="140" y="116"/>
                  </a:lnTo>
                  <a:lnTo>
                    <a:pt x="170" y="94"/>
                  </a:lnTo>
                  <a:lnTo>
                    <a:pt x="203" y="94"/>
                  </a:lnTo>
                  <a:lnTo>
                    <a:pt x="254" y="65"/>
                  </a:lnTo>
                  <a:lnTo>
                    <a:pt x="298" y="45"/>
                  </a:lnTo>
                  <a:lnTo>
                    <a:pt x="298" y="4"/>
                  </a:lnTo>
                  <a:lnTo>
                    <a:pt x="363" y="0"/>
                  </a:lnTo>
                  <a:lnTo>
                    <a:pt x="367" y="53"/>
                  </a:lnTo>
                  <a:lnTo>
                    <a:pt x="406" y="110"/>
                  </a:lnTo>
                  <a:lnTo>
                    <a:pt x="455" y="126"/>
                  </a:lnTo>
                  <a:lnTo>
                    <a:pt x="495" y="83"/>
                  </a:lnTo>
                  <a:lnTo>
                    <a:pt x="538" y="126"/>
                  </a:lnTo>
                  <a:lnTo>
                    <a:pt x="571" y="122"/>
                  </a:lnTo>
                  <a:lnTo>
                    <a:pt x="603" y="98"/>
                  </a:lnTo>
                  <a:lnTo>
                    <a:pt x="626" y="122"/>
                  </a:lnTo>
                </a:path>
              </a:pathLst>
            </a:custGeom>
            <a:grpFill/>
            <a:ln w="635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19" name="Freeform 81"/>
            <p:cNvSpPr/>
            <p:nvPr/>
          </p:nvSpPr>
          <p:spPr bwMode="gray">
            <a:xfrm>
              <a:off x="3746" y="2774"/>
              <a:ext cx="283" cy="318"/>
            </a:xfrm>
            <a:custGeom>
              <a:avLst/>
              <a:gdLst>
                <a:gd name="T0" fmla="*/ 109 w 565"/>
                <a:gd name="T1" fmla="*/ 11 h 638"/>
                <a:gd name="T2" fmla="*/ 106 w 565"/>
                <a:gd name="T3" fmla="*/ 11 h 638"/>
                <a:gd name="T4" fmla="*/ 103 w 565"/>
                <a:gd name="T5" fmla="*/ 14 h 638"/>
                <a:gd name="T6" fmla="*/ 100 w 565"/>
                <a:gd name="T7" fmla="*/ 21 h 638"/>
                <a:gd name="T8" fmla="*/ 99 w 565"/>
                <a:gd name="T9" fmla="*/ 28 h 638"/>
                <a:gd name="T10" fmla="*/ 96 w 565"/>
                <a:gd name="T11" fmla="*/ 31 h 638"/>
                <a:gd name="T12" fmla="*/ 90 w 565"/>
                <a:gd name="T13" fmla="*/ 29 h 638"/>
                <a:gd name="T14" fmla="*/ 84 w 565"/>
                <a:gd name="T15" fmla="*/ 26 h 638"/>
                <a:gd name="T16" fmla="*/ 80 w 565"/>
                <a:gd name="T17" fmla="*/ 26 h 638"/>
                <a:gd name="T18" fmla="*/ 82 w 565"/>
                <a:gd name="T19" fmla="*/ 32 h 638"/>
                <a:gd name="T20" fmla="*/ 87 w 565"/>
                <a:gd name="T21" fmla="*/ 36 h 638"/>
                <a:gd name="T22" fmla="*/ 93 w 565"/>
                <a:gd name="T23" fmla="*/ 38 h 638"/>
                <a:gd name="T24" fmla="*/ 101 w 565"/>
                <a:gd name="T25" fmla="*/ 35 h 638"/>
                <a:gd name="T26" fmla="*/ 104 w 565"/>
                <a:gd name="T27" fmla="*/ 31 h 638"/>
                <a:gd name="T28" fmla="*/ 106 w 565"/>
                <a:gd name="T29" fmla="*/ 25 h 638"/>
                <a:gd name="T30" fmla="*/ 110 w 565"/>
                <a:gd name="T31" fmla="*/ 24 h 638"/>
                <a:gd name="T32" fmla="*/ 117 w 565"/>
                <a:gd name="T33" fmla="*/ 30 h 638"/>
                <a:gd name="T34" fmla="*/ 126 w 565"/>
                <a:gd name="T35" fmla="*/ 34 h 638"/>
                <a:gd name="T36" fmla="*/ 131 w 565"/>
                <a:gd name="T37" fmla="*/ 36 h 638"/>
                <a:gd name="T38" fmla="*/ 138 w 565"/>
                <a:gd name="T39" fmla="*/ 38 h 638"/>
                <a:gd name="T40" fmla="*/ 142 w 565"/>
                <a:gd name="T41" fmla="*/ 44 h 638"/>
                <a:gd name="T42" fmla="*/ 139 w 565"/>
                <a:gd name="T43" fmla="*/ 51 h 638"/>
                <a:gd name="T44" fmla="*/ 133 w 565"/>
                <a:gd name="T45" fmla="*/ 58 h 638"/>
                <a:gd name="T46" fmla="*/ 130 w 565"/>
                <a:gd name="T47" fmla="*/ 60 h 638"/>
                <a:gd name="T48" fmla="*/ 134 w 565"/>
                <a:gd name="T49" fmla="*/ 60 h 638"/>
                <a:gd name="T50" fmla="*/ 139 w 565"/>
                <a:gd name="T51" fmla="*/ 60 h 638"/>
                <a:gd name="T52" fmla="*/ 141 w 565"/>
                <a:gd name="T53" fmla="*/ 63 h 638"/>
                <a:gd name="T54" fmla="*/ 136 w 565"/>
                <a:gd name="T55" fmla="*/ 67 h 638"/>
                <a:gd name="T56" fmla="*/ 129 w 565"/>
                <a:gd name="T57" fmla="*/ 71 h 638"/>
                <a:gd name="T58" fmla="*/ 126 w 565"/>
                <a:gd name="T59" fmla="*/ 73 h 638"/>
                <a:gd name="T60" fmla="*/ 129 w 565"/>
                <a:gd name="T61" fmla="*/ 73 h 638"/>
                <a:gd name="T62" fmla="*/ 135 w 565"/>
                <a:gd name="T63" fmla="*/ 78 h 638"/>
                <a:gd name="T64" fmla="*/ 136 w 565"/>
                <a:gd name="T65" fmla="*/ 88 h 638"/>
                <a:gd name="T66" fmla="*/ 138 w 565"/>
                <a:gd name="T67" fmla="*/ 98 h 638"/>
                <a:gd name="T68" fmla="*/ 141 w 565"/>
                <a:gd name="T69" fmla="*/ 104 h 638"/>
                <a:gd name="T70" fmla="*/ 141 w 565"/>
                <a:gd name="T71" fmla="*/ 108 h 638"/>
                <a:gd name="T72" fmla="*/ 136 w 565"/>
                <a:gd name="T73" fmla="*/ 112 h 638"/>
                <a:gd name="T74" fmla="*/ 129 w 565"/>
                <a:gd name="T75" fmla="*/ 111 h 638"/>
                <a:gd name="T76" fmla="*/ 123 w 565"/>
                <a:gd name="T77" fmla="*/ 110 h 638"/>
                <a:gd name="T78" fmla="*/ 119 w 565"/>
                <a:gd name="T79" fmla="*/ 116 h 638"/>
                <a:gd name="T80" fmla="*/ 118 w 565"/>
                <a:gd name="T81" fmla="*/ 122 h 638"/>
                <a:gd name="T82" fmla="*/ 116 w 565"/>
                <a:gd name="T83" fmla="*/ 129 h 638"/>
                <a:gd name="T84" fmla="*/ 113 w 565"/>
                <a:gd name="T85" fmla="*/ 136 h 638"/>
                <a:gd name="T86" fmla="*/ 112 w 565"/>
                <a:gd name="T87" fmla="*/ 146 h 638"/>
                <a:gd name="T88" fmla="*/ 112 w 565"/>
                <a:gd name="T89" fmla="*/ 150 h 638"/>
                <a:gd name="T90" fmla="*/ 102 w 565"/>
                <a:gd name="T91" fmla="*/ 158 h 638"/>
                <a:gd name="T92" fmla="*/ 88 w 565"/>
                <a:gd name="T93" fmla="*/ 158 h 638"/>
                <a:gd name="T94" fmla="*/ 69 w 565"/>
                <a:gd name="T95" fmla="*/ 148 h 638"/>
                <a:gd name="T96" fmla="*/ 47 w 565"/>
                <a:gd name="T97" fmla="*/ 155 h 638"/>
                <a:gd name="T98" fmla="*/ 35 w 565"/>
                <a:gd name="T99" fmla="*/ 128 h 638"/>
                <a:gd name="T100" fmla="*/ 20 w 565"/>
                <a:gd name="T101" fmla="*/ 113 h 638"/>
                <a:gd name="T102" fmla="*/ 5 w 565"/>
                <a:gd name="T103" fmla="*/ 83 h 638"/>
                <a:gd name="T104" fmla="*/ 27 w 565"/>
                <a:gd name="T105" fmla="*/ 49 h 638"/>
                <a:gd name="T106" fmla="*/ 42 w 565"/>
                <a:gd name="T107" fmla="*/ 36 h 638"/>
                <a:gd name="T108" fmla="*/ 46 w 565"/>
                <a:gd name="T109" fmla="*/ 12 h 638"/>
                <a:gd name="T110" fmla="*/ 56 w 565"/>
                <a:gd name="T111" fmla="*/ 0 h 638"/>
                <a:gd name="T112" fmla="*/ 76 w 565"/>
                <a:gd name="T113" fmla="*/ 7 h 638"/>
                <a:gd name="T114" fmla="*/ 96 w 565"/>
                <a:gd name="T115" fmla="*/ 1 h 638"/>
                <a:gd name="T116" fmla="*/ 109 w 565"/>
                <a:gd name="T117" fmla="*/ 11 h 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38"/>
                <a:gd name="T179" fmla="*/ 565 w 565"/>
                <a:gd name="T180" fmla="*/ 638 h 6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close/>
                </a:path>
              </a:pathLst>
            </a:custGeom>
            <a:grpFill/>
            <a:ln w="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20" name="Freeform 82"/>
            <p:cNvSpPr/>
            <p:nvPr/>
          </p:nvSpPr>
          <p:spPr bwMode="gray">
            <a:xfrm>
              <a:off x="3746" y="2774"/>
              <a:ext cx="283" cy="318"/>
            </a:xfrm>
            <a:custGeom>
              <a:avLst/>
              <a:gdLst>
                <a:gd name="T0" fmla="*/ 109 w 565"/>
                <a:gd name="T1" fmla="*/ 11 h 638"/>
                <a:gd name="T2" fmla="*/ 106 w 565"/>
                <a:gd name="T3" fmla="*/ 11 h 638"/>
                <a:gd name="T4" fmla="*/ 103 w 565"/>
                <a:gd name="T5" fmla="*/ 14 h 638"/>
                <a:gd name="T6" fmla="*/ 100 w 565"/>
                <a:gd name="T7" fmla="*/ 21 h 638"/>
                <a:gd name="T8" fmla="*/ 99 w 565"/>
                <a:gd name="T9" fmla="*/ 28 h 638"/>
                <a:gd name="T10" fmla="*/ 96 w 565"/>
                <a:gd name="T11" fmla="*/ 31 h 638"/>
                <a:gd name="T12" fmla="*/ 90 w 565"/>
                <a:gd name="T13" fmla="*/ 29 h 638"/>
                <a:gd name="T14" fmla="*/ 84 w 565"/>
                <a:gd name="T15" fmla="*/ 26 h 638"/>
                <a:gd name="T16" fmla="*/ 80 w 565"/>
                <a:gd name="T17" fmla="*/ 26 h 638"/>
                <a:gd name="T18" fmla="*/ 82 w 565"/>
                <a:gd name="T19" fmla="*/ 32 h 638"/>
                <a:gd name="T20" fmla="*/ 87 w 565"/>
                <a:gd name="T21" fmla="*/ 36 h 638"/>
                <a:gd name="T22" fmla="*/ 93 w 565"/>
                <a:gd name="T23" fmla="*/ 38 h 638"/>
                <a:gd name="T24" fmla="*/ 101 w 565"/>
                <a:gd name="T25" fmla="*/ 35 h 638"/>
                <a:gd name="T26" fmla="*/ 104 w 565"/>
                <a:gd name="T27" fmla="*/ 31 h 638"/>
                <a:gd name="T28" fmla="*/ 106 w 565"/>
                <a:gd name="T29" fmla="*/ 25 h 638"/>
                <a:gd name="T30" fmla="*/ 110 w 565"/>
                <a:gd name="T31" fmla="*/ 24 h 638"/>
                <a:gd name="T32" fmla="*/ 117 w 565"/>
                <a:gd name="T33" fmla="*/ 30 h 638"/>
                <a:gd name="T34" fmla="*/ 126 w 565"/>
                <a:gd name="T35" fmla="*/ 34 h 638"/>
                <a:gd name="T36" fmla="*/ 131 w 565"/>
                <a:gd name="T37" fmla="*/ 36 h 638"/>
                <a:gd name="T38" fmla="*/ 138 w 565"/>
                <a:gd name="T39" fmla="*/ 38 h 638"/>
                <a:gd name="T40" fmla="*/ 142 w 565"/>
                <a:gd name="T41" fmla="*/ 44 h 638"/>
                <a:gd name="T42" fmla="*/ 139 w 565"/>
                <a:gd name="T43" fmla="*/ 51 h 638"/>
                <a:gd name="T44" fmla="*/ 133 w 565"/>
                <a:gd name="T45" fmla="*/ 58 h 638"/>
                <a:gd name="T46" fmla="*/ 130 w 565"/>
                <a:gd name="T47" fmla="*/ 60 h 638"/>
                <a:gd name="T48" fmla="*/ 134 w 565"/>
                <a:gd name="T49" fmla="*/ 60 h 638"/>
                <a:gd name="T50" fmla="*/ 139 w 565"/>
                <a:gd name="T51" fmla="*/ 60 h 638"/>
                <a:gd name="T52" fmla="*/ 141 w 565"/>
                <a:gd name="T53" fmla="*/ 63 h 638"/>
                <a:gd name="T54" fmla="*/ 136 w 565"/>
                <a:gd name="T55" fmla="*/ 67 h 638"/>
                <a:gd name="T56" fmla="*/ 129 w 565"/>
                <a:gd name="T57" fmla="*/ 71 h 638"/>
                <a:gd name="T58" fmla="*/ 126 w 565"/>
                <a:gd name="T59" fmla="*/ 73 h 638"/>
                <a:gd name="T60" fmla="*/ 129 w 565"/>
                <a:gd name="T61" fmla="*/ 73 h 638"/>
                <a:gd name="T62" fmla="*/ 135 w 565"/>
                <a:gd name="T63" fmla="*/ 78 h 638"/>
                <a:gd name="T64" fmla="*/ 136 w 565"/>
                <a:gd name="T65" fmla="*/ 88 h 638"/>
                <a:gd name="T66" fmla="*/ 138 w 565"/>
                <a:gd name="T67" fmla="*/ 98 h 638"/>
                <a:gd name="T68" fmla="*/ 141 w 565"/>
                <a:gd name="T69" fmla="*/ 104 h 638"/>
                <a:gd name="T70" fmla="*/ 141 w 565"/>
                <a:gd name="T71" fmla="*/ 108 h 638"/>
                <a:gd name="T72" fmla="*/ 136 w 565"/>
                <a:gd name="T73" fmla="*/ 112 h 638"/>
                <a:gd name="T74" fmla="*/ 129 w 565"/>
                <a:gd name="T75" fmla="*/ 111 h 638"/>
                <a:gd name="T76" fmla="*/ 123 w 565"/>
                <a:gd name="T77" fmla="*/ 110 h 638"/>
                <a:gd name="T78" fmla="*/ 119 w 565"/>
                <a:gd name="T79" fmla="*/ 116 h 638"/>
                <a:gd name="T80" fmla="*/ 118 w 565"/>
                <a:gd name="T81" fmla="*/ 122 h 638"/>
                <a:gd name="T82" fmla="*/ 116 w 565"/>
                <a:gd name="T83" fmla="*/ 129 h 638"/>
                <a:gd name="T84" fmla="*/ 113 w 565"/>
                <a:gd name="T85" fmla="*/ 136 h 638"/>
                <a:gd name="T86" fmla="*/ 112 w 565"/>
                <a:gd name="T87" fmla="*/ 146 h 638"/>
                <a:gd name="T88" fmla="*/ 112 w 565"/>
                <a:gd name="T89" fmla="*/ 150 h 638"/>
                <a:gd name="T90" fmla="*/ 102 w 565"/>
                <a:gd name="T91" fmla="*/ 158 h 638"/>
                <a:gd name="T92" fmla="*/ 88 w 565"/>
                <a:gd name="T93" fmla="*/ 158 h 638"/>
                <a:gd name="T94" fmla="*/ 69 w 565"/>
                <a:gd name="T95" fmla="*/ 148 h 638"/>
                <a:gd name="T96" fmla="*/ 47 w 565"/>
                <a:gd name="T97" fmla="*/ 155 h 638"/>
                <a:gd name="T98" fmla="*/ 35 w 565"/>
                <a:gd name="T99" fmla="*/ 128 h 638"/>
                <a:gd name="T100" fmla="*/ 20 w 565"/>
                <a:gd name="T101" fmla="*/ 113 h 638"/>
                <a:gd name="T102" fmla="*/ 5 w 565"/>
                <a:gd name="T103" fmla="*/ 83 h 638"/>
                <a:gd name="T104" fmla="*/ 27 w 565"/>
                <a:gd name="T105" fmla="*/ 49 h 638"/>
                <a:gd name="T106" fmla="*/ 42 w 565"/>
                <a:gd name="T107" fmla="*/ 36 h 638"/>
                <a:gd name="T108" fmla="*/ 46 w 565"/>
                <a:gd name="T109" fmla="*/ 12 h 638"/>
                <a:gd name="T110" fmla="*/ 56 w 565"/>
                <a:gd name="T111" fmla="*/ 0 h 638"/>
                <a:gd name="T112" fmla="*/ 76 w 565"/>
                <a:gd name="T113" fmla="*/ 7 h 638"/>
                <a:gd name="T114" fmla="*/ 96 w 565"/>
                <a:gd name="T115" fmla="*/ 1 h 638"/>
                <a:gd name="T116" fmla="*/ 109 w 565"/>
                <a:gd name="T117" fmla="*/ 11 h 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38"/>
                <a:gd name="T179" fmla="*/ 565 w 565"/>
                <a:gd name="T180" fmla="*/ 638 h 6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path>
              </a:pathLst>
            </a:custGeom>
            <a:grpFill/>
            <a:ln w="635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21" name="Freeform 83"/>
            <p:cNvSpPr/>
            <p:nvPr/>
          </p:nvSpPr>
          <p:spPr bwMode="gray">
            <a:xfrm>
              <a:off x="3622" y="2455"/>
              <a:ext cx="383" cy="340"/>
            </a:xfrm>
            <a:custGeom>
              <a:avLst/>
              <a:gdLst>
                <a:gd name="T0" fmla="*/ 67 w 766"/>
                <a:gd name="T1" fmla="*/ 11 h 681"/>
                <a:gd name="T2" fmla="*/ 71 w 766"/>
                <a:gd name="T3" fmla="*/ 13 h 681"/>
                <a:gd name="T4" fmla="*/ 79 w 766"/>
                <a:gd name="T5" fmla="*/ 17 h 681"/>
                <a:gd name="T6" fmla="*/ 85 w 766"/>
                <a:gd name="T7" fmla="*/ 22 h 681"/>
                <a:gd name="T8" fmla="*/ 96 w 766"/>
                <a:gd name="T9" fmla="*/ 25 h 681"/>
                <a:gd name="T10" fmla="*/ 105 w 766"/>
                <a:gd name="T11" fmla="*/ 28 h 681"/>
                <a:gd name="T12" fmla="*/ 110 w 766"/>
                <a:gd name="T13" fmla="*/ 34 h 681"/>
                <a:gd name="T14" fmla="*/ 114 w 766"/>
                <a:gd name="T15" fmla="*/ 41 h 681"/>
                <a:gd name="T16" fmla="*/ 120 w 766"/>
                <a:gd name="T17" fmla="*/ 51 h 681"/>
                <a:gd name="T18" fmla="*/ 126 w 766"/>
                <a:gd name="T19" fmla="*/ 59 h 681"/>
                <a:gd name="T20" fmla="*/ 133 w 766"/>
                <a:gd name="T21" fmla="*/ 69 h 681"/>
                <a:gd name="T22" fmla="*/ 138 w 766"/>
                <a:gd name="T23" fmla="*/ 79 h 681"/>
                <a:gd name="T24" fmla="*/ 138 w 766"/>
                <a:gd name="T25" fmla="*/ 85 h 681"/>
                <a:gd name="T26" fmla="*/ 141 w 766"/>
                <a:gd name="T27" fmla="*/ 92 h 681"/>
                <a:gd name="T28" fmla="*/ 152 w 766"/>
                <a:gd name="T29" fmla="*/ 96 h 681"/>
                <a:gd name="T30" fmla="*/ 162 w 766"/>
                <a:gd name="T31" fmla="*/ 99 h 681"/>
                <a:gd name="T32" fmla="*/ 168 w 766"/>
                <a:gd name="T33" fmla="*/ 106 h 681"/>
                <a:gd name="T34" fmla="*/ 174 w 766"/>
                <a:gd name="T35" fmla="*/ 112 h 681"/>
                <a:gd name="T36" fmla="*/ 179 w 766"/>
                <a:gd name="T37" fmla="*/ 116 h 681"/>
                <a:gd name="T38" fmla="*/ 183 w 766"/>
                <a:gd name="T39" fmla="*/ 121 h 681"/>
                <a:gd name="T40" fmla="*/ 181 w 766"/>
                <a:gd name="T41" fmla="*/ 124 h 681"/>
                <a:gd name="T42" fmla="*/ 173 w 766"/>
                <a:gd name="T43" fmla="*/ 125 h 681"/>
                <a:gd name="T44" fmla="*/ 161 w 766"/>
                <a:gd name="T45" fmla="*/ 124 h 681"/>
                <a:gd name="T46" fmla="*/ 153 w 766"/>
                <a:gd name="T47" fmla="*/ 124 h 681"/>
                <a:gd name="T48" fmla="*/ 153 w 766"/>
                <a:gd name="T49" fmla="*/ 124 h 681"/>
                <a:gd name="T50" fmla="*/ 158 w 766"/>
                <a:gd name="T51" fmla="*/ 126 h 681"/>
                <a:gd name="T52" fmla="*/ 165 w 766"/>
                <a:gd name="T53" fmla="*/ 130 h 681"/>
                <a:gd name="T54" fmla="*/ 168 w 766"/>
                <a:gd name="T55" fmla="*/ 134 h 681"/>
                <a:gd name="T56" fmla="*/ 177 w 766"/>
                <a:gd name="T57" fmla="*/ 139 h 681"/>
                <a:gd name="T58" fmla="*/ 184 w 766"/>
                <a:gd name="T59" fmla="*/ 144 h 681"/>
                <a:gd name="T60" fmla="*/ 189 w 766"/>
                <a:gd name="T61" fmla="*/ 150 h 681"/>
                <a:gd name="T62" fmla="*/ 192 w 766"/>
                <a:gd name="T63" fmla="*/ 155 h 681"/>
                <a:gd name="T64" fmla="*/ 190 w 766"/>
                <a:gd name="T65" fmla="*/ 157 h 681"/>
                <a:gd name="T66" fmla="*/ 183 w 766"/>
                <a:gd name="T67" fmla="*/ 161 h 681"/>
                <a:gd name="T68" fmla="*/ 177 w 766"/>
                <a:gd name="T69" fmla="*/ 164 h 681"/>
                <a:gd name="T70" fmla="*/ 175 w 766"/>
                <a:gd name="T71" fmla="*/ 166 h 681"/>
                <a:gd name="T72" fmla="*/ 173 w 766"/>
                <a:gd name="T73" fmla="*/ 168 h 681"/>
                <a:gd name="T74" fmla="*/ 171 w 766"/>
                <a:gd name="T75" fmla="*/ 169 h 681"/>
                <a:gd name="T76" fmla="*/ 170 w 766"/>
                <a:gd name="T77" fmla="*/ 170 h 681"/>
                <a:gd name="T78" fmla="*/ 158 w 766"/>
                <a:gd name="T79" fmla="*/ 160 h 681"/>
                <a:gd name="T80" fmla="*/ 125 w 766"/>
                <a:gd name="T81" fmla="*/ 167 h 681"/>
                <a:gd name="T82" fmla="*/ 108 w 766"/>
                <a:gd name="T83" fmla="*/ 161 h 681"/>
                <a:gd name="T84" fmla="*/ 89 w 766"/>
                <a:gd name="T85" fmla="*/ 158 h 681"/>
                <a:gd name="T86" fmla="*/ 75 w 766"/>
                <a:gd name="T87" fmla="*/ 148 h 681"/>
                <a:gd name="T88" fmla="*/ 57 w 766"/>
                <a:gd name="T89" fmla="*/ 128 h 681"/>
                <a:gd name="T90" fmla="*/ 49 w 766"/>
                <a:gd name="T91" fmla="*/ 101 h 681"/>
                <a:gd name="T92" fmla="*/ 36 w 766"/>
                <a:gd name="T93" fmla="*/ 67 h 681"/>
                <a:gd name="T94" fmla="*/ 21 w 766"/>
                <a:gd name="T95" fmla="*/ 64 h 681"/>
                <a:gd name="T96" fmla="*/ 0 w 766"/>
                <a:gd name="T97" fmla="*/ 55 h 681"/>
                <a:gd name="T98" fmla="*/ 18 w 766"/>
                <a:gd name="T99" fmla="*/ 31 h 681"/>
                <a:gd name="T100" fmla="*/ 30 w 766"/>
                <a:gd name="T101" fmla="*/ 25 h 681"/>
                <a:gd name="T102" fmla="*/ 51 w 766"/>
                <a:gd name="T103" fmla="*/ 19 h 681"/>
                <a:gd name="T104" fmla="*/ 66 w 766"/>
                <a:gd name="T105" fmla="*/ 0 h 68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66"/>
                <a:gd name="T160" fmla="*/ 0 h 681"/>
                <a:gd name="T161" fmla="*/ 766 w 766"/>
                <a:gd name="T162" fmla="*/ 681 h 68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66" h="681">
                  <a:moveTo>
                    <a:pt x="262" y="0"/>
                  </a:moveTo>
                  <a:lnTo>
                    <a:pt x="266" y="45"/>
                  </a:lnTo>
                  <a:lnTo>
                    <a:pt x="270" y="49"/>
                  </a:lnTo>
                  <a:lnTo>
                    <a:pt x="281" y="55"/>
                  </a:lnTo>
                  <a:lnTo>
                    <a:pt x="297" y="63"/>
                  </a:lnTo>
                  <a:lnTo>
                    <a:pt x="313" y="70"/>
                  </a:lnTo>
                  <a:lnTo>
                    <a:pt x="325" y="78"/>
                  </a:lnTo>
                  <a:lnTo>
                    <a:pt x="340" y="88"/>
                  </a:lnTo>
                  <a:lnTo>
                    <a:pt x="362" y="94"/>
                  </a:lnTo>
                  <a:lnTo>
                    <a:pt x="384" y="100"/>
                  </a:lnTo>
                  <a:lnTo>
                    <a:pt x="402" y="104"/>
                  </a:lnTo>
                  <a:lnTo>
                    <a:pt x="419" y="114"/>
                  </a:lnTo>
                  <a:lnTo>
                    <a:pt x="433" y="124"/>
                  </a:lnTo>
                  <a:lnTo>
                    <a:pt x="441" y="137"/>
                  </a:lnTo>
                  <a:lnTo>
                    <a:pt x="447" y="149"/>
                  </a:lnTo>
                  <a:lnTo>
                    <a:pt x="457" y="165"/>
                  </a:lnTo>
                  <a:lnTo>
                    <a:pt x="470" y="185"/>
                  </a:lnTo>
                  <a:lnTo>
                    <a:pt x="482" y="204"/>
                  </a:lnTo>
                  <a:lnTo>
                    <a:pt x="496" y="222"/>
                  </a:lnTo>
                  <a:lnTo>
                    <a:pt x="506" y="236"/>
                  </a:lnTo>
                  <a:lnTo>
                    <a:pt x="518" y="253"/>
                  </a:lnTo>
                  <a:lnTo>
                    <a:pt x="531" y="277"/>
                  </a:lnTo>
                  <a:lnTo>
                    <a:pt x="543" y="299"/>
                  </a:lnTo>
                  <a:lnTo>
                    <a:pt x="549" y="316"/>
                  </a:lnTo>
                  <a:lnTo>
                    <a:pt x="551" y="330"/>
                  </a:lnTo>
                  <a:lnTo>
                    <a:pt x="551" y="342"/>
                  </a:lnTo>
                  <a:lnTo>
                    <a:pt x="553" y="354"/>
                  </a:lnTo>
                  <a:lnTo>
                    <a:pt x="563" y="368"/>
                  </a:lnTo>
                  <a:lnTo>
                    <a:pt x="583" y="379"/>
                  </a:lnTo>
                  <a:lnTo>
                    <a:pt x="606" y="385"/>
                  </a:lnTo>
                  <a:lnTo>
                    <a:pt x="628" y="391"/>
                  </a:lnTo>
                  <a:lnTo>
                    <a:pt x="646" y="399"/>
                  </a:lnTo>
                  <a:lnTo>
                    <a:pt x="659" y="411"/>
                  </a:lnTo>
                  <a:lnTo>
                    <a:pt x="671" y="427"/>
                  </a:lnTo>
                  <a:lnTo>
                    <a:pt x="681" y="440"/>
                  </a:lnTo>
                  <a:lnTo>
                    <a:pt x="693" y="448"/>
                  </a:lnTo>
                  <a:lnTo>
                    <a:pt x="705" y="454"/>
                  </a:lnTo>
                  <a:lnTo>
                    <a:pt x="716" y="464"/>
                  </a:lnTo>
                  <a:lnTo>
                    <a:pt x="726" y="474"/>
                  </a:lnTo>
                  <a:lnTo>
                    <a:pt x="732" y="486"/>
                  </a:lnTo>
                  <a:lnTo>
                    <a:pt x="732" y="496"/>
                  </a:lnTo>
                  <a:lnTo>
                    <a:pt x="724" y="499"/>
                  </a:lnTo>
                  <a:lnTo>
                    <a:pt x="711" y="501"/>
                  </a:lnTo>
                  <a:lnTo>
                    <a:pt x="689" y="503"/>
                  </a:lnTo>
                  <a:lnTo>
                    <a:pt x="667" y="501"/>
                  </a:lnTo>
                  <a:lnTo>
                    <a:pt x="644" y="499"/>
                  </a:lnTo>
                  <a:lnTo>
                    <a:pt x="624" y="498"/>
                  </a:lnTo>
                  <a:lnTo>
                    <a:pt x="610" y="496"/>
                  </a:lnTo>
                  <a:lnTo>
                    <a:pt x="606" y="496"/>
                  </a:lnTo>
                  <a:lnTo>
                    <a:pt x="610" y="498"/>
                  </a:lnTo>
                  <a:lnTo>
                    <a:pt x="620" y="501"/>
                  </a:lnTo>
                  <a:lnTo>
                    <a:pt x="632" y="507"/>
                  </a:lnTo>
                  <a:lnTo>
                    <a:pt x="646" y="515"/>
                  </a:lnTo>
                  <a:lnTo>
                    <a:pt x="657" y="523"/>
                  </a:lnTo>
                  <a:lnTo>
                    <a:pt x="663" y="531"/>
                  </a:lnTo>
                  <a:lnTo>
                    <a:pt x="671" y="539"/>
                  </a:lnTo>
                  <a:lnTo>
                    <a:pt x="687" y="549"/>
                  </a:lnTo>
                  <a:lnTo>
                    <a:pt x="707" y="559"/>
                  </a:lnTo>
                  <a:lnTo>
                    <a:pt x="724" y="568"/>
                  </a:lnTo>
                  <a:lnTo>
                    <a:pt x="736" y="578"/>
                  </a:lnTo>
                  <a:lnTo>
                    <a:pt x="746" y="590"/>
                  </a:lnTo>
                  <a:lnTo>
                    <a:pt x="754" y="602"/>
                  </a:lnTo>
                  <a:lnTo>
                    <a:pt x="762" y="612"/>
                  </a:lnTo>
                  <a:lnTo>
                    <a:pt x="766" y="622"/>
                  </a:lnTo>
                  <a:lnTo>
                    <a:pt x="766" y="627"/>
                  </a:lnTo>
                  <a:lnTo>
                    <a:pt x="758" y="631"/>
                  </a:lnTo>
                  <a:lnTo>
                    <a:pt x="746" y="639"/>
                  </a:lnTo>
                  <a:lnTo>
                    <a:pt x="730" y="647"/>
                  </a:lnTo>
                  <a:lnTo>
                    <a:pt x="716" y="653"/>
                  </a:lnTo>
                  <a:lnTo>
                    <a:pt x="705" y="659"/>
                  </a:lnTo>
                  <a:lnTo>
                    <a:pt x="699" y="663"/>
                  </a:lnTo>
                  <a:lnTo>
                    <a:pt x="697" y="665"/>
                  </a:lnTo>
                  <a:lnTo>
                    <a:pt x="693" y="669"/>
                  </a:lnTo>
                  <a:lnTo>
                    <a:pt x="689" y="673"/>
                  </a:lnTo>
                  <a:lnTo>
                    <a:pt x="685" y="675"/>
                  </a:lnTo>
                  <a:lnTo>
                    <a:pt x="681" y="677"/>
                  </a:lnTo>
                  <a:lnTo>
                    <a:pt x="679" y="679"/>
                  </a:lnTo>
                  <a:lnTo>
                    <a:pt x="679" y="681"/>
                  </a:lnTo>
                  <a:lnTo>
                    <a:pt x="665" y="663"/>
                  </a:lnTo>
                  <a:lnTo>
                    <a:pt x="632" y="641"/>
                  </a:lnTo>
                  <a:lnTo>
                    <a:pt x="592" y="657"/>
                  </a:lnTo>
                  <a:lnTo>
                    <a:pt x="500" y="671"/>
                  </a:lnTo>
                  <a:lnTo>
                    <a:pt x="472" y="637"/>
                  </a:lnTo>
                  <a:lnTo>
                    <a:pt x="431" y="645"/>
                  </a:lnTo>
                  <a:lnTo>
                    <a:pt x="398" y="651"/>
                  </a:lnTo>
                  <a:lnTo>
                    <a:pt x="356" y="633"/>
                  </a:lnTo>
                  <a:lnTo>
                    <a:pt x="303" y="651"/>
                  </a:lnTo>
                  <a:lnTo>
                    <a:pt x="297" y="592"/>
                  </a:lnTo>
                  <a:lnTo>
                    <a:pt x="242" y="566"/>
                  </a:lnTo>
                  <a:lnTo>
                    <a:pt x="230" y="513"/>
                  </a:lnTo>
                  <a:lnTo>
                    <a:pt x="258" y="470"/>
                  </a:lnTo>
                  <a:lnTo>
                    <a:pt x="197" y="407"/>
                  </a:lnTo>
                  <a:lnTo>
                    <a:pt x="140" y="336"/>
                  </a:lnTo>
                  <a:lnTo>
                    <a:pt x="144" y="269"/>
                  </a:lnTo>
                  <a:lnTo>
                    <a:pt x="112" y="250"/>
                  </a:lnTo>
                  <a:lnTo>
                    <a:pt x="83" y="257"/>
                  </a:lnTo>
                  <a:lnTo>
                    <a:pt x="69" y="222"/>
                  </a:lnTo>
                  <a:lnTo>
                    <a:pt x="0" y="220"/>
                  </a:lnTo>
                  <a:lnTo>
                    <a:pt x="14" y="131"/>
                  </a:lnTo>
                  <a:lnTo>
                    <a:pt x="69" y="124"/>
                  </a:lnTo>
                  <a:lnTo>
                    <a:pt x="81" y="98"/>
                  </a:lnTo>
                  <a:lnTo>
                    <a:pt x="122" y="100"/>
                  </a:lnTo>
                  <a:lnTo>
                    <a:pt x="175" y="76"/>
                  </a:lnTo>
                  <a:lnTo>
                    <a:pt x="203" y="76"/>
                  </a:lnTo>
                  <a:lnTo>
                    <a:pt x="215" y="15"/>
                  </a:lnTo>
                  <a:lnTo>
                    <a:pt x="262" y="0"/>
                  </a:lnTo>
                  <a:close/>
                </a:path>
              </a:pathLst>
            </a:custGeom>
            <a:grpFill/>
            <a:ln w="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22" name="Freeform 84"/>
            <p:cNvSpPr/>
            <p:nvPr/>
          </p:nvSpPr>
          <p:spPr bwMode="gray">
            <a:xfrm>
              <a:off x="3622" y="2455"/>
              <a:ext cx="383" cy="340"/>
            </a:xfrm>
            <a:custGeom>
              <a:avLst/>
              <a:gdLst>
                <a:gd name="T0" fmla="*/ 67 w 766"/>
                <a:gd name="T1" fmla="*/ 11 h 681"/>
                <a:gd name="T2" fmla="*/ 71 w 766"/>
                <a:gd name="T3" fmla="*/ 13 h 681"/>
                <a:gd name="T4" fmla="*/ 79 w 766"/>
                <a:gd name="T5" fmla="*/ 17 h 681"/>
                <a:gd name="T6" fmla="*/ 85 w 766"/>
                <a:gd name="T7" fmla="*/ 22 h 681"/>
                <a:gd name="T8" fmla="*/ 96 w 766"/>
                <a:gd name="T9" fmla="*/ 25 h 681"/>
                <a:gd name="T10" fmla="*/ 105 w 766"/>
                <a:gd name="T11" fmla="*/ 28 h 681"/>
                <a:gd name="T12" fmla="*/ 110 w 766"/>
                <a:gd name="T13" fmla="*/ 34 h 681"/>
                <a:gd name="T14" fmla="*/ 114 w 766"/>
                <a:gd name="T15" fmla="*/ 41 h 681"/>
                <a:gd name="T16" fmla="*/ 120 w 766"/>
                <a:gd name="T17" fmla="*/ 51 h 681"/>
                <a:gd name="T18" fmla="*/ 126 w 766"/>
                <a:gd name="T19" fmla="*/ 59 h 681"/>
                <a:gd name="T20" fmla="*/ 133 w 766"/>
                <a:gd name="T21" fmla="*/ 69 h 681"/>
                <a:gd name="T22" fmla="*/ 138 w 766"/>
                <a:gd name="T23" fmla="*/ 79 h 681"/>
                <a:gd name="T24" fmla="*/ 138 w 766"/>
                <a:gd name="T25" fmla="*/ 85 h 681"/>
                <a:gd name="T26" fmla="*/ 141 w 766"/>
                <a:gd name="T27" fmla="*/ 92 h 681"/>
                <a:gd name="T28" fmla="*/ 152 w 766"/>
                <a:gd name="T29" fmla="*/ 96 h 681"/>
                <a:gd name="T30" fmla="*/ 162 w 766"/>
                <a:gd name="T31" fmla="*/ 99 h 681"/>
                <a:gd name="T32" fmla="*/ 168 w 766"/>
                <a:gd name="T33" fmla="*/ 106 h 681"/>
                <a:gd name="T34" fmla="*/ 174 w 766"/>
                <a:gd name="T35" fmla="*/ 112 h 681"/>
                <a:gd name="T36" fmla="*/ 179 w 766"/>
                <a:gd name="T37" fmla="*/ 116 h 681"/>
                <a:gd name="T38" fmla="*/ 183 w 766"/>
                <a:gd name="T39" fmla="*/ 121 h 681"/>
                <a:gd name="T40" fmla="*/ 181 w 766"/>
                <a:gd name="T41" fmla="*/ 124 h 681"/>
                <a:gd name="T42" fmla="*/ 173 w 766"/>
                <a:gd name="T43" fmla="*/ 125 h 681"/>
                <a:gd name="T44" fmla="*/ 161 w 766"/>
                <a:gd name="T45" fmla="*/ 124 h 681"/>
                <a:gd name="T46" fmla="*/ 153 w 766"/>
                <a:gd name="T47" fmla="*/ 124 h 681"/>
                <a:gd name="T48" fmla="*/ 153 w 766"/>
                <a:gd name="T49" fmla="*/ 124 h 681"/>
                <a:gd name="T50" fmla="*/ 158 w 766"/>
                <a:gd name="T51" fmla="*/ 126 h 681"/>
                <a:gd name="T52" fmla="*/ 165 w 766"/>
                <a:gd name="T53" fmla="*/ 130 h 681"/>
                <a:gd name="T54" fmla="*/ 168 w 766"/>
                <a:gd name="T55" fmla="*/ 134 h 681"/>
                <a:gd name="T56" fmla="*/ 177 w 766"/>
                <a:gd name="T57" fmla="*/ 139 h 681"/>
                <a:gd name="T58" fmla="*/ 184 w 766"/>
                <a:gd name="T59" fmla="*/ 144 h 681"/>
                <a:gd name="T60" fmla="*/ 189 w 766"/>
                <a:gd name="T61" fmla="*/ 150 h 681"/>
                <a:gd name="T62" fmla="*/ 192 w 766"/>
                <a:gd name="T63" fmla="*/ 155 h 681"/>
                <a:gd name="T64" fmla="*/ 190 w 766"/>
                <a:gd name="T65" fmla="*/ 157 h 681"/>
                <a:gd name="T66" fmla="*/ 183 w 766"/>
                <a:gd name="T67" fmla="*/ 161 h 681"/>
                <a:gd name="T68" fmla="*/ 177 w 766"/>
                <a:gd name="T69" fmla="*/ 164 h 681"/>
                <a:gd name="T70" fmla="*/ 175 w 766"/>
                <a:gd name="T71" fmla="*/ 166 h 681"/>
                <a:gd name="T72" fmla="*/ 173 w 766"/>
                <a:gd name="T73" fmla="*/ 168 h 681"/>
                <a:gd name="T74" fmla="*/ 171 w 766"/>
                <a:gd name="T75" fmla="*/ 169 h 681"/>
                <a:gd name="T76" fmla="*/ 170 w 766"/>
                <a:gd name="T77" fmla="*/ 170 h 681"/>
                <a:gd name="T78" fmla="*/ 158 w 766"/>
                <a:gd name="T79" fmla="*/ 160 h 681"/>
                <a:gd name="T80" fmla="*/ 125 w 766"/>
                <a:gd name="T81" fmla="*/ 167 h 681"/>
                <a:gd name="T82" fmla="*/ 108 w 766"/>
                <a:gd name="T83" fmla="*/ 161 h 681"/>
                <a:gd name="T84" fmla="*/ 89 w 766"/>
                <a:gd name="T85" fmla="*/ 158 h 681"/>
                <a:gd name="T86" fmla="*/ 75 w 766"/>
                <a:gd name="T87" fmla="*/ 148 h 681"/>
                <a:gd name="T88" fmla="*/ 57 w 766"/>
                <a:gd name="T89" fmla="*/ 128 h 681"/>
                <a:gd name="T90" fmla="*/ 49 w 766"/>
                <a:gd name="T91" fmla="*/ 101 h 681"/>
                <a:gd name="T92" fmla="*/ 36 w 766"/>
                <a:gd name="T93" fmla="*/ 67 h 681"/>
                <a:gd name="T94" fmla="*/ 21 w 766"/>
                <a:gd name="T95" fmla="*/ 64 h 681"/>
                <a:gd name="T96" fmla="*/ 0 w 766"/>
                <a:gd name="T97" fmla="*/ 55 h 681"/>
                <a:gd name="T98" fmla="*/ 18 w 766"/>
                <a:gd name="T99" fmla="*/ 31 h 681"/>
                <a:gd name="T100" fmla="*/ 30 w 766"/>
                <a:gd name="T101" fmla="*/ 25 h 681"/>
                <a:gd name="T102" fmla="*/ 51 w 766"/>
                <a:gd name="T103" fmla="*/ 19 h 681"/>
                <a:gd name="T104" fmla="*/ 66 w 766"/>
                <a:gd name="T105" fmla="*/ 0 h 68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66"/>
                <a:gd name="T160" fmla="*/ 0 h 681"/>
                <a:gd name="T161" fmla="*/ 766 w 766"/>
                <a:gd name="T162" fmla="*/ 681 h 68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66" h="681">
                  <a:moveTo>
                    <a:pt x="262" y="0"/>
                  </a:moveTo>
                  <a:lnTo>
                    <a:pt x="266" y="45"/>
                  </a:lnTo>
                  <a:lnTo>
                    <a:pt x="270" y="49"/>
                  </a:lnTo>
                  <a:lnTo>
                    <a:pt x="281" y="55"/>
                  </a:lnTo>
                  <a:lnTo>
                    <a:pt x="297" y="63"/>
                  </a:lnTo>
                  <a:lnTo>
                    <a:pt x="313" y="70"/>
                  </a:lnTo>
                  <a:lnTo>
                    <a:pt x="325" y="78"/>
                  </a:lnTo>
                  <a:lnTo>
                    <a:pt x="340" y="88"/>
                  </a:lnTo>
                  <a:lnTo>
                    <a:pt x="362" y="94"/>
                  </a:lnTo>
                  <a:lnTo>
                    <a:pt x="384" y="100"/>
                  </a:lnTo>
                  <a:lnTo>
                    <a:pt x="402" y="104"/>
                  </a:lnTo>
                  <a:lnTo>
                    <a:pt x="419" y="114"/>
                  </a:lnTo>
                  <a:lnTo>
                    <a:pt x="433" y="124"/>
                  </a:lnTo>
                  <a:lnTo>
                    <a:pt x="441" y="137"/>
                  </a:lnTo>
                  <a:lnTo>
                    <a:pt x="447" y="149"/>
                  </a:lnTo>
                  <a:lnTo>
                    <a:pt x="457" y="165"/>
                  </a:lnTo>
                  <a:lnTo>
                    <a:pt x="470" y="185"/>
                  </a:lnTo>
                  <a:lnTo>
                    <a:pt x="482" y="204"/>
                  </a:lnTo>
                  <a:lnTo>
                    <a:pt x="496" y="222"/>
                  </a:lnTo>
                  <a:lnTo>
                    <a:pt x="506" y="236"/>
                  </a:lnTo>
                  <a:lnTo>
                    <a:pt x="518" y="253"/>
                  </a:lnTo>
                  <a:lnTo>
                    <a:pt x="531" y="277"/>
                  </a:lnTo>
                  <a:lnTo>
                    <a:pt x="543" y="299"/>
                  </a:lnTo>
                  <a:lnTo>
                    <a:pt x="549" y="316"/>
                  </a:lnTo>
                  <a:lnTo>
                    <a:pt x="551" y="330"/>
                  </a:lnTo>
                  <a:lnTo>
                    <a:pt x="551" y="342"/>
                  </a:lnTo>
                  <a:lnTo>
                    <a:pt x="553" y="354"/>
                  </a:lnTo>
                  <a:lnTo>
                    <a:pt x="563" y="368"/>
                  </a:lnTo>
                  <a:lnTo>
                    <a:pt x="583" y="379"/>
                  </a:lnTo>
                  <a:lnTo>
                    <a:pt x="606" y="385"/>
                  </a:lnTo>
                  <a:lnTo>
                    <a:pt x="628" y="391"/>
                  </a:lnTo>
                  <a:lnTo>
                    <a:pt x="646" y="399"/>
                  </a:lnTo>
                  <a:lnTo>
                    <a:pt x="659" y="411"/>
                  </a:lnTo>
                  <a:lnTo>
                    <a:pt x="671" y="427"/>
                  </a:lnTo>
                  <a:lnTo>
                    <a:pt x="681" y="440"/>
                  </a:lnTo>
                  <a:lnTo>
                    <a:pt x="693" y="448"/>
                  </a:lnTo>
                  <a:lnTo>
                    <a:pt x="705" y="454"/>
                  </a:lnTo>
                  <a:lnTo>
                    <a:pt x="716" y="464"/>
                  </a:lnTo>
                  <a:lnTo>
                    <a:pt x="726" y="474"/>
                  </a:lnTo>
                  <a:lnTo>
                    <a:pt x="732" y="486"/>
                  </a:lnTo>
                  <a:lnTo>
                    <a:pt x="732" y="496"/>
                  </a:lnTo>
                  <a:lnTo>
                    <a:pt x="724" y="499"/>
                  </a:lnTo>
                  <a:lnTo>
                    <a:pt x="711" y="501"/>
                  </a:lnTo>
                  <a:lnTo>
                    <a:pt x="689" y="503"/>
                  </a:lnTo>
                  <a:lnTo>
                    <a:pt x="667" y="501"/>
                  </a:lnTo>
                  <a:lnTo>
                    <a:pt x="644" y="499"/>
                  </a:lnTo>
                  <a:lnTo>
                    <a:pt x="624" y="498"/>
                  </a:lnTo>
                  <a:lnTo>
                    <a:pt x="610" y="496"/>
                  </a:lnTo>
                  <a:lnTo>
                    <a:pt x="606" y="496"/>
                  </a:lnTo>
                  <a:lnTo>
                    <a:pt x="610" y="498"/>
                  </a:lnTo>
                  <a:lnTo>
                    <a:pt x="620" y="501"/>
                  </a:lnTo>
                  <a:lnTo>
                    <a:pt x="632" y="507"/>
                  </a:lnTo>
                  <a:lnTo>
                    <a:pt x="646" y="515"/>
                  </a:lnTo>
                  <a:lnTo>
                    <a:pt x="657" y="523"/>
                  </a:lnTo>
                  <a:lnTo>
                    <a:pt x="663" y="531"/>
                  </a:lnTo>
                  <a:lnTo>
                    <a:pt x="671" y="539"/>
                  </a:lnTo>
                  <a:lnTo>
                    <a:pt x="687" y="549"/>
                  </a:lnTo>
                  <a:lnTo>
                    <a:pt x="707" y="559"/>
                  </a:lnTo>
                  <a:lnTo>
                    <a:pt x="724" y="568"/>
                  </a:lnTo>
                  <a:lnTo>
                    <a:pt x="736" y="578"/>
                  </a:lnTo>
                  <a:lnTo>
                    <a:pt x="746" y="590"/>
                  </a:lnTo>
                  <a:lnTo>
                    <a:pt x="754" y="602"/>
                  </a:lnTo>
                  <a:lnTo>
                    <a:pt x="762" y="612"/>
                  </a:lnTo>
                  <a:lnTo>
                    <a:pt x="766" y="622"/>
                  </a:lnTo>
                  <a:lnTo>
                    <a:pt x="766" y="627"/>
                  </a:lnTo>
                  <a:lnTo>
                    <a:pt x="758" y="631"/>
                  </a:lnTo>
                  <a:lnTo>
                    <a:pt x="746" y="639"/>
                  </a:lnTo>
                  <a:lnTo>
                    <a:pt x="730" y="647"/>
                  </a:lnTo>
                  <a:lnTo>
                    <a:pt x="716" y="653"/>
                  </a:lnTo>
                  <a:lnTo>
                    <a:pt x="705" y="659"/>
                  </a:lnTo>
                  <a:lnTo>
                    <a:pt x="699" y="663"/>
                  </a:lnTo>
                  <a:lnTo>
                    <a:pt x="697" y="665"/>
                  </a:lnTo>
                  <a:lnTo>
                    <a:pt x="693" y="669"/>
                  </a:lnTo>
                  <a:lnTo>
                    <a:pt x="689" y="673"/>
                  </a:lnTo>
                  <a:lnTo>
                    <a:pt x="685" y="675"/>
                  </a:lnTo>
                  <a:lnTo>
                    <a:pt x="681" y="677"/>
                  </a:lnTo>
                  <a:lnTo>
                    <a:pt x="679" y="679"/>
                  </a:lnTo>
                  <a:lnTo>
                    <a:pt x="679" y="681"/>
                  </a:lnTo>
                  <a:lnTo>
                    <a:pt x="665" y="663"/>
                  </a:lnTo>
                  <a:lnTo>
                    <a:pt x="632" y="641"/>
                  </a:lnTo>
                  <a:lnTo>
                    <a:pt x="592" y="657"/>
                  </a:lnTo>
                  <a:lnTo>
                    <a:pt x="500" y="671"/>
                  </a:lnTo>
                  <a:lnTo>
                    <a:pt x="472" y="637"/>
                  </a:lnTo>
                  <a:lnTo>
                    <a:pt x="431" y="645"/>
                  </a:lnTo>
                  <a:lnTo>
                    <a:pt x="398" y="651"/>
                  </a:lnTo>
                  <a:lnTo>
                    <a:pt x="356" y="633"/>
                  </a:lnTo>
                  <a:lnTo>
                    <a:pt x="303" y="651"/>
                  </a:lnTo>
                  <a:lnTo>
                    <a:pt x="297" y="592"/>
                  </a:lnTo>
                  <a:lnTo>
                    <a:pt x="242" y="566"/>
                  </a:lnTo>
                  <a:lnTo>
                    <a:pt x="230" y="513"/>
                  </a:lnTo>
                  <a:lnTo>
                    <a:pt x="258" y="470"/>
                  </a:lnTo>
                  <a:lnTo>
                    <a:pt x="197" y="407"/>
                  </a:lnTo>
                  <a:lnTo>
                    <a:pt x="140" y="336"/>
                  </a:lnTo>
                  <a:lnTo>
                    <a:pt x="144" y="269"/>
                  </a:lnTo>
                  <a:lnTo>
                    <a:pt x="112" y="250"/>
                  </a:lnTo>
                  <a:lnTo>
                    <a:pt x="83" y="257"/>
                  </a:lnTo>
                  <a:lnTo>
                    <a:pt x="69" y="222"/>
                  </a:lnTo>
                  <a:lnTo>
                    <a:pt x="0" y="220"/>
                  </a:lnTo>
                  <a:lnTo>
                    <a:pt x="14" y="131"/>
                  </a:lnTo>
                  <a:lnTo>
                    <a:pt x="69" y="124"/>
                  </a:lnTo>
                  <a:lnTo>
                    <a:pt x="81" y="98"/>
                  </a:lnTo>
                  <a:lnTo>
                    <a:pt x="122" y="100"/>
                  </a:lnTo>
                  <a:lnTo>
                    <a:pt x="175" y="76"/>
                  </a:lnTo>
                  <a:lnTo>
                    <a:pt x="203" y="76"/>
                  </a:lnTo>
                  <a:lnTo>
                    <a:pt x="215" y="15"/>
                  </a:lnTo>
                  <a:lnTo>
                    <a:pt x="262" y="0"/>
                  </a:lnTo>
                </a:path>
              </a:pathLst>
            </a:custGeom>
            <a:grpFill/>
            <a:ln w="635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23" name="Freeform 85"/>
            <p:cNvSpPr/>
            <p:nvPr/>
          </p:nvSpPr>
          <p:spPr bwMode="gray">
            <a:xfrm>
              <a:off x="3848" y="2705"/>
              <a:ext cx="58" cy="77"/>
            </a:xfrm>
            <a:custGeom>
              <a:avLst/>
              <a:gdLst>
                <a:gd name="T0" fmla="*/ 0 w 116"/>
                <a:gd name="T1" fmla="*/ 0 h 156"/>
                <a:gd name="T2" fmla="*/ 1 w 116"/>
                <a:gd name="T3" fmla="*/ 1 h 156"/>
                <a:gd name="T4" fmla="*/ 2 w 116"/>
                <a:gd name="T5" fmla="*/ 4 h 156"/>
                <a:gd name="T6" fmla="*/ 4 w 116"/>
                <a:gd name="T7" fmla="*/ 8 h 156"/>
                <a:gd name="T8" fmla="*/ 5 w 116"/>
                <a:gd name="T9" fmla="*/ 13 h 156"/>
                <a:gd name="T10" fmla="*/ 6 w 116"/>
                <a:gd name="T11" fmla="*/ 16 h 156"/>
                <a:gd name="T12" fmla="*/ 6 w 116"/>
                <a:gd name="T13" fmla="*/ 20 h 156"/>
                <a:gd name="T14" fmla="*/ 8 w 116"/>
                <a:gd name="T15" fmla="*/ 25 h 156"/>
                <a:gd name="T16" fmla="*/ 11 w 116"/>
                <a:gd name="T17" fmla="*/ 30 h 156"/>
                <a:gd name="T18" fmla="*/ 12 w 116"/>
                <a:gd name="T19" fmla="*/ 33 h 156"/>
                <a:gd name="T20" fmla="*/ 13 w 116"/>
                <a:gd name="T21" fmla="*/ 35 h 156"/>
                <a:gd name="T22" fmla="*/ 15 w 116"/>
                <a:gd name="T23" fmla="*/ 36 h 156"/>
                <a:gd name="T24" fmla="*/ 18 w 116"/>
                <a:gd name="T25" fmla="*/ 38 h 156"/>
                <a:gd name="T26" fmla="*/ 21 w 116"/>
                <a:gd name="T27" fmla="*/ 38 h 156"/>
                <a:gd name="T28" fmla="*/ 24 w 116"/>
                <a:gd name="T29" fmla="*/ 38 h 156"/>
                <a:gd name="T30" fmla="*/ 27 w 116"/>
                <a:gd name="T31" fmla="*/ 37 h 156"/>
                <a:gd name="T32" fmla="*/ 29 w 116"/>
                <a:gd name="T33" fmla="*/ 34 h 156"/>
                <a:gd name="T34" fmla="*/ 29 w 116"/>
                <a:gd name="T35" fmla="*/ 30 h 156"/>
                <a:gd name="T36" fmla="*/ 27 w 116"/>
                <a:gd name="T37" fmla="*/ 26 h 156"/>
                <a:gd name="T38" fmla="*/ 24 w 116"/>
                <a:gd name="T39" fmla="*/ 22 h 156"/>
                <a:gd name="T40" fmla="*/ 19 w 116"/>
                <a:gd name="T41" fmla="*/ 19 h 156"/>
                <a:gd name="T42" fmla="*/ 15 w 116"/>
                <a:gd name="T43" fmla="*/ 16 h 156"/>
                <a:gd name="T44" fmla="*/ 11 w 116"/>
                <a:gd name="T45" fmla="*/ 13 h 156"/>
                <a:gd name="T46" fmla="*/ 10 w 116"/>
                <a:gd name="T47" fmla="*/ 11 h 156"/>
                <a:gd name="T48" fmla="*/ 8 w 116"/>
                <a:gd name="T49" fmla="*/ 8 h 156"/>
                <a:gd name="T50" fmla="*/ 6 w 116"/>
                <a:gd name="T51" fmla="*/ 5 h 156"/>
                <a:gd name="T52" fmla="*/ 3 w 116"/>
                <a:gd name="T53" fmla="*/ 3 h 156"/>
                <a:gd name="T54" fmla="*/ 1 w 116"/>
                <a:gd name="T55" fmla="*/ 1 h 156"/>
                <a:gd name="T56" fmla="*/ 0 w 116"/>
                <a:gd name="T57" fmla="*/ 0 h 15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6"/>
                <a:gd name="T88" fmla="*/ 0 h 156"/>
                <a:gd name="T89" fmla="*/ 116 w 116"/>
                <a:gd name="T90" fmla="*/ 156 h 15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6" h="156">
                  <a:moveTo>
                    <a:pt x="0" y="0"/>
                  </a:moveTo>
                  <a:lnTo>
                    <a:pt x="2" y="6"/>
                  </a:lnTo>
                  <a:lnTo>
                    <a:pt x="8" y="18"/>
                  </a:lnTo>
                  <a:lnTo>
                    <a:pt x="13" y="34"/>
                  </a:lnTo>
                  <a:lnTo>
                    <a:pt x="19" y="52"/>
                  </a:lnTo>
                  <a:lnTo>
                    <a:pt x="21" y="65"/>
                  </a:lnTo>
                  <a:lnTo>
                    <a:pt x="23" y="83"/>
                  </a:lnTo>
                  <a:lnTo>
                    <a:pt x="31" y="103"/>
                  </a:lnTo>
                  <a:lnTo>
                    <a:pt x="41" y="121"/>
                  </a:lnTo>
                  <a:lnTo>
                    <a:pt x="47" y="136"/>
                  </a:lnTo>
                  <a:lnTo>
                    <a:pt x="49" y="142"/>
                  </a:lnTo>
                  <a:lnTo>
                    <a:pt x="59" y="148"/>
                  </a:lnTo>
                  <a:lnTo>
                    <a:pt x="69" y="154"/>
                  </a:lnTo>
                  <a:lnTo>
                    <a:pt x="82" y="156"/>
                  </a:lnTo>
                  <a:lnTo>
                    <a:pt x="94" y="156"/>
                  </a:lnTo>
                  <a:lnTo>
                    <a:pt x="106" y="150"/>
                  </a:lnTo>
                  <a:lnTo>
                    <a:pt x="114" y="138"/>
                  </a:lnTo>
                  <a:lnTo>
                    <a:pt x="116" y="123"/>
                  </a:lnTo>
                  <a:lnTo>
                    <a:pt x="108" y="107"/>
                  </a:lnTo>
                  <a:lnTo>
                    <a:pt x="94" y="91"/>
                  </a:lnTo>
                  <a:lnTo>
                    <a:pt x="76" y="77"/>
                  </a:lnTo>
                  <a:lnTo>
                    <a:pt x="59" y="65"/>
                  </a:lnTo>
                  <a:lnTo>
                    <a:pt x="43" y="54"/>
                  </a:lnTo>
                  <a:lnTo>
                    <a:pt x="37" y="46"/>
                  </a:lnTo>
                  <a:lnTo>
                    <a:pt x="31" y="34"/>
                  </a:lnTo>
                  <a:lnTo>
                    <a:pt x="21" y="22"/>
                  </a:lnTo>
                  <a:lnTo>
                    <a:pt x="12" y="12"/>
                  </a:lnTo>
                  <a:lnTo>
                    <a:pt x="2" y="4"/>
                  </a:lnTo>
                  <a:lnTo>
                    <a:pt x="0" y="0"/>
                  </a:lnTo>
                  <a:close/>
                </a:path>
              </a:pathLst>
            </a:custGeom>
            <a:grpFill/>
            <a:ln w="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24" name="Freeform 86"/>
            <p:cNvSpPr/>
            <p:nvPr/>
          </p:nvSpPr>
          <p:spPr bwMode="gray">
            <a:xfrm>
              <a:off x="3848" y="2705"/>
              <a:ext cx="58" cy="77"/>
            </a:xfrm>
            <a:custGeom>
              <a:avLst/>
              <a:gdLst>
                <a:gd name="T0" fmla="*/ 0 w 116"/>
                <a:gd name="T1" fmla="*/ 0 h 156"/>
                <a:gd name="T2" fmla="*/ 1 w 116"/>
                <a:gd name="T3" fmla="*/ 1 h 156"/>
                <a:gd name="T4" fmla="*/ 2 w 116"/>
                <a:gd name="T5" fmla="*/ 4 h 156"/>
                <a:gd name="T6" fmla="*/ 4 w 116"/>
                <a:gd name="T7" fmla="*/ 8 h 156"/>
                <a:gd name="T8" fmla="*/ 5 w 116"/>
                <a:gd name="T9" fmla="*/ 13 h 156"/>
                <a:gd name="T10" fmla="*/ 6 w 116"/>
                <a:gd name="T11" fmla="*/ 16 h 156"/>
                <a:gd name="T12" fmla="*/ 6 w 116"/>
                <a:gd name="T13" fmla="*/ 20 h 156"/>
                <a:gd name="T14" fmla="*/ 8 w 116"/>
                <a:gd name="T15" fmla="*/ 25 h 156"/>
                <a:gd name="T16" fmla="*/ 11 w 116"/>
                <a:gd name="T17" fmla="*/ 30 h 156"/>
                <a:gd name="T18" fmla="*/ 12 w 116"/>
                <a:gd name="T19" fmla="*/ 33 h 156"/>
                <a:gd name="T20" fmla="*/ 13 w 116"/>
                <a:gd name="T21" fmla="*/ 35 h 156"/>
                <a:gd name="T22" fmla="*/ 15 w 116"/>
                <a:gd name="T23" fmla="*/ 36 h 156"/>
                <a:gd name="T24" fmla="*/ 18 w 116"/>
                <a:gd name="T25" fmla="*/ 38 h 156"/>
                <a:gd name="T26" fmla="*/ 21 w 116"/>
                <a:gd name="T27" fmla="*/ 38 h 156"/>
                <a:gd name="T28" fmla="*/ 24 w 116"/>
                <a:gd name="T29" fmla="*/ 38 h 156"/>
                <a:gd name="T30" fmla="*/ 27 w 116"/>
                <a:gd name="T31" fmla="*/ 37 h 156"/>
                <a:gd name="T32" fmla="*/ 29 w 116"/>
                <a:gd name="T33" fmla="*/ 34 h 156"/>
                <a:gd name="T34" fmla="*/ 29 w 116"/>
                <a:gd name="T35" fmla="*/ 30 h 156"/>
                <a:gd name="T36" fmla="*/ 27 w 116"/>
                <a:gd name="T37" fmla="*/ 26 h 156"/>
                <a:gd name="T38" fmla="*/ 24 w 116"/>
                <a:gd name="T39" fmla="*/ 22 h 156"/>
                <a:gd name="T40" fmla="*/ 19 w 116"/>
                <a:gd name="T41" fmla="*/ 19 h 156"/>
                <a:gd name="T42" fmla="*/ 15 w 116"/>
                <a:gd name="T43" fmla="*/ 16 h 156"/>
                <a:gd name="T44" fmla="*/ 11 w 116"/>
                <a:gd name="T45" fmla="*/ 13 h 156"/>
                <a:gd name="T46" fmla="*/ 10 w 116"/>
                <a:gd name="T47" fmla="*/ 11 h 156"/>
                <a:gd name="T48" fmla="*/ 8 w 116"/>
                <a:gd name="T49" fmla="*/ 8 h 156"/>
                <a:gd name="T50" fmla="*/ 6 w 116"/>
                <a:gd name="T51" fmla="*/ 5 h 156"/>
                <a:gd name="T52" fmla="*/ 3 w 116"/>
                <a:gd name="T53" fmla="*/ 3 h 156"/>
                <a:gd name="T54" fmla="*/ 1 w 116"/>
                <a:gd name="T55" fmla="*/ 1 h 156"/>
                <a:gd name="T56" fmla="*/ 0 w 116"/>
                <a:gd name="T57" fmla="*/ 0 h 15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6"/>
                <a:gd name="T88" fmla="*/ 0 h 156"/>
                <a:gd name="T89" fmla="*/ 116 w 116"/>
                <a:gd name="T90" fmla="*/ 156 h 15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6" h="156">
                  <a:moveTo>
                    <a:pt x="0" y="0"/>
                  </a:moveTo>
                  <a:lnTo>
                    <a:pt x="2" y="6"/>
                  </a:lnTo>
                  <a:lnTo>
                    <a:pt x="8" y="18"/>
                  </a:lnTo>
                  <a:lnTo>
                    <a:pt x="13" y="34"/>
                  </a:lnTo>
                  <a:lnTo>
                    <a:pt x="19" y="52"/>
                  </a:lnTo>
                  <a:lnTo>
                    <a:pt x="21" y="65"/>
                  </a:lnTo>
                  <a:lnTo>
                    <a:pt x="23" y="83"/>
                  </a:lnTo>
                  <a:lnTo>
                    <a:pt x="31" y="103"/>
                  </a:lnTo>
                  <a:lnTo>
                    <a:pt x="41" y="121"/>
                  </a:lnTo>
                  <a:lnTo>
                    <a:pt x="47" y="136"/>
                  </a:lnTo>
                  <a:lnTo>
                    <a:pt x="49" y="142"/>
                  </a:lnTo>
                  <a:lnTo>
                    <a:pt x="59" y="148"/>
                  </a:lnTo>
                  <a:lnTo>
                    <a:pt x="69" y="154"/>
                  </a:lnTo>
                  <a:lnTo>
                    <a:pt x="82" y="156"/>
                  </a:lnTo>
                  <a:lnTo>
                    <a:pt x="94" y="156"/>
                  </a:lnTo>
                  <a:lnTo>
                    <a:pt x="106" y="150"/>
                  </a:lnTo>
                  <a:lnTo>
                    <a:pt x="114" y="138"/>
                  </a:lnTo>
                  <a:lnTo>
                    <a:pt x="116" y="123"/>
                  </a:lnTo>
                  <a:lnTo>
                    <a:pt x="108" y="107"/>
                  </a:lnTo>
                  <a:lnTo>
                    <a:pt x="94" y="91"/>
                  </a:lnTo>
                  <a:lnTo>
                    <a:pt x="76" y="77"/>
                  </a:lnTo>
                  <a:lnTo>
                    <a:pt x="59" y="65"/>
                  </a:lnTo>
                  <a:lnTo>
                    <a:pt x="43" y="54"/>
                  </a:lnTo>
                  <a:lnTo>
                    <a:pt x="37" y="46"/>
                  </a:lnTo>
                  <a:lnTo>
                    <a:pt x="31" y="34"/>
                  </a:lnTo>
                  <a:lnTo>
                    <a:pt x="21" y="22"/>
                  </a:lnTo>
                  <a:lnTo>
                    <a:pt x="12" y="12"/>
                  </a:lnTo>
                  <a:lnTo>
                    <a:pt x="2" y="4"/>
                  </a:lnTo>
                  <a:lnTo>
                    <a:pt x="0" y="0"/>
                  </a:lnTo>
                </a:path>
              </a:pathLst>
            </a:custGeom>
            <a:grpFill/>
            <a:ln w="635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25" name="Freeform 87"/>
            <p:cNvSpPr/>
            <p:nvPr/>
          </p:nvSpPr>
          <p:spPr bwMode="gray">
            <a:xfrm>
              <a:off x="3714" y="2597"/>
              <a:ext cx="37" cy="32"/>
            </a:xfrm>
            <a:custGeom>
              <a:avLst/>
              <a:gdLst>
                <a:gd name="T0" fmla="*/ 0 w 75"/>
                <a:gd name="T1" fmla="*/ 12 h 63"/>
                <a:gd name="T2" fmla="*/ 8 w 75"/>
                <a:gd name="T3" fmla="*/ 0 h 63"/>
                <a:gd name="T4" fmla="*/ 18 w 75"/>
                <a:gd name="T5" fmla="*/ 4 h 63"/>
                <a:gd name="T6" fmla="*/ 18 w 75"/>
                <a:gd name="T7" fmla="*/ 13 h 63"/>
                <a:gd name="T8" fmla="*/ 8 w 75"/>
                <a:gd name="T9" fmla="*/ 16 h 63"/>
                <a:gd name="T10" fmla="*/ 0 w 75"/>
                <a:gd name="T11" fmla="*/ 12 h 63"/>
                <a:gd name="T12" fmla="*/ 0 60000 65536"/>
                <a:gd name="T13" fmla="*/ 0 60000 65536"/>
                <a:gd name="T14" fmla="*/ 0 60000 65536"/>
                <a:gd name="T15" fmla="*/ 0 60000 65536"/>
                <a:gd name="T16" fmla="*/ 0 60000 65536"/>
                <a:gd name="T17" fmla="*/ 0 60000 65536"/>
                <a:gd name="T18" fmla="*/ 0 w 75"/>
                <a:gd name="T19" fmla="*/ 0 h 63"/>
                <a:gd name="T20" fmla="*/ 75 w 75"/>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75" h="63">
                  <a:moveTo>
                    <a:pt x="0" y="45"/>
                  </a:moveTo>
                  <a:lnTo>
                    <a:pt x="33" y="0"/>
                  </a:lnTo>
                  <a:lnTo>
                    <a:pt x="73" y="14"/>
                  </a:lnTo>
                  <a:lnTo>
                    <a:pt x="75" y="49"/>
                  </a:lnTo>
                  <a:lnTo>
                    <a:pt x="32" y="63"/>
                  </a:lnTo>
                  <a:lnTo>
                    <a:pt x="0" y="45"/>
                  </a:lnTo>
                  <a:close/>
                </a:path>
              </a:pathLst>
            </a:custGeom>
            <a:grpFill/>
            <a:ln w="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26" name="Freeform 88"/>
            <p:cNvSpPr/>
            <p:nvPr/>
          </p:nvSpPr>
          <p:spPr bwMode="gray">
            <a:xfrm>
              <a:off x="3714" y="2597"/>
              <a:ext cx="37" cy="32"/>
            </a:xfrm>
            <a:custGeom>
              <a:avLst/>
              <a:gdLst>
                <a:gd name="T0" fmla="*/ 0 w 75"/>
                <a:gd name="T1" fmla="*/ 12 h 63"/>
                <a:gd name="T2" fmla="*/ 8 w 75"/>
                <a:gd name="T3" fmla="*/ 0 h 63"/>
                <a:gd name="T4" fmla="*/ 18 w 75"/>
                <a:gd name="T5" fmla="*/ 4 h 63"/>
                <a:gd name="T6" fmla="*/ 18 w 75"/>
                <a:gd name="T7" fmla="*/ 13 h 63"/>
                <a:gd name="T8" fmla="*/ 8 w 75"/>
                <a:gd name="T9" fmla="*/ 16 h 63"/>
                <a:gd name="T10" fmla="*/ 0 w 75"/>
                <a:gd name="T11" fmla="*/ 12 h 63"/>
                <a:gd name="T12" fmla="*/ 0 60000 65536"/>
                <a:gd name="T13" fmla="*/ 0 60000 65536"/>
                <a:gd name="T14" fmla="*/ 0 60000 65536"/>
                <a:gd name="T15" fmla="*/ 0 60000 65536"/>
                <a:gd name="T16" fmla="*/ 0 60000 65536"/>
                <a:gd name="T17" fmla="*/ 0 60000 65536"/>
                <a:gd name="T18" fmla="*/ 0 w 75"/>
                <a:gd name="T19" fmla="*/ 0 h 63"/>
                <a:gd name="T20" fmla="*/ 75 w 75"/>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75" h="63">
                  <a:moveTo>
                    <a:pt x="0" y="45"/>
                  </a:moveTo>
                  <a:lnTo>
                    <a:pt x="33" y="0"/>
                  </a:lnTo>
                  <a:lnTo>
                    <a:pt x="73" y="14"/>
                  </a:lnTo>
                  <a:lnTo>
                    <a:pt x="75" y="49"/>
                  </a:lnTo>
                  <a:lnTo>
                    <a:pt x="32" y="63"/>
                  </a:lnTo>
                  <a:lnTo>
                    <a:pt x="0" y="45"/>
                  </a:lnTo>
                </a:path>
              </a:pathLst>
            </a:custGeom>
            <a:grpFill/>
            <a:ln w="635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27" name="Freeform 89"/>
            <p:cNvSpPr/>
            <p:nvPr/>
          </p:nvSpPr>
          <p:spPr bwMode="gray">
            <a:xfrm>
              <a:off x="3768" y="2614"/>
              <a:ext cx="37" cy="52"/>
            </a:xfrm>
            <a:custGeom>
              <a:avLst/>
              <a:gdLst>
                <a:gd name="T0" fmla="*/ 0 w 73"/>
                <a:gd name="T1" fmla="*/ 10 h 105"/>
                <a:gd name="T2" fmla="*/ 9 w 73"/>
                <a:gd name="T3" fmla="*/ 0 h 105"/>
                <a:gd name="T4" fmla="*/ 16 w 73"/>
                <a:gd name="T5" fmla="*/ 12 h 105"/>
                <a:gd name="T6" fmla="*/ 19 w 73"/>
                <a:gd name="T7" fmla="*/ 26 h 105"/>
                <a:gd name="T8" fmla="*/ 9 w 73"/>
                <a:gd name="T9" fmla="*/ 19 h 105"/>
                <a:gd name="T10" fmla="*/ 0 w 73"/>
                <a:gd name="T11" fmla="*/ 10 h 105"/>
                <a:gd name="T12" fmla="*/ 0 60000 65536"/>
                <a:gd name="T13" fmla="*/ 0 60000 65536"/>
                <a:gd name="T14" fmla="*/ 0 60000 65536"/>
                <a:gd name="T15" fmla="*/ 0 60000 65536"/>
                <a:gd name="T16" fmla="*/ 0 60000 65536"/>
                <a:gd name="T17" fmla="*/ 0 60000 65536"/>
                <a:gd name="T18" fmla="*/ 0 w 73"/>
                <a:gd name="T19" fmla="*/ 0 h 105"/>
                <a:gd name="T20" fmla="*/ 73 w 73"/>
                <a:gd name="T21" fmla="*/ 105 h 105"/>
              </a:gdLst>
              <a:ahLst/>
              <a:cxnLst>
                <a:cxn ang="T12">
                  <a:pos x="T0" y="T1"/>
                </a:cxn>
                <a:cxn ang="T13">
                  <a:pos x="T2" y="T3"/>
                </a:cxn>
                <a:cxn ang="T14">
                  <a:pos x="T4" y="T5"/>
                </a:cxn>
                <a:cxn ang="T15">
                  <a:pos x="T6" y="T7"/>
                </a:cxn>
                <a:cxn ang="T16">
                  <a:pos x="T8" y="T9"/>
                </a:cxn>
                <a:cxn ang="T17">
                  <a:pos x="T10" y="T11"/>
                </a:cxn>
              </a:cxnLst>
              <a:rect l="T18" t="T19" r="T20" b="T21"/>
              <a:pathLst>
                <a:path w="73" h="105">
                  <a:moveTo>
                    <a:pt x="0" y="40"/>
                  </a:moveTo>
                  <a:lnTo>
                    <a:pt x="34" y="0"/>
                  </a:lnTo>
                  <a:lnTo>
                    <a:pt x="63" y="48"/>
                  </a:lnTo>
                  <a:lnTo>
                    <a:pt x="73" y="105"/>
                  </a:lnTo>
                  <a:lnTo>
                    <a:pt x="34" y="77"/>
                  </a:lnTo>
                  <a:lnTo>
                    <a:pt x="0" y="40"/>
                  </a:lnTo>
                  <a:close/>
                </a:path>
              </a:pathLst>
            </a:custGeom>
            <a:grpFill/>
            <a:ln w="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28" name="Freeform 90"/>
            <p:cNvSpPr/>
            <p:nvPr/>
          </p:nvSpPr>
          <p:spPr bwMode="gray">
            <a:xfrm>
              <a:off x="3768" y="2614"/>
              <a:ext cx="37" cy="52"/>
            </a:xfrm>
            <a:custGeom>
              <a:avLst/>
              <a:gdLst>
                <a:gd name="T0" fmla="*/ 0 w 73"/>
                <a:gd name="T1" fmla="*/ 10 h 105"/>
                <a:gd name="T2" fmla="*/ 9 w 73"/>
                <a:gd name="T3" fmla="*/ 0 h 105"/>
                <a:gd name="T4" fmla="*/ 16 w 73"/>
                <a:gd name="T5" fmla="*/ 12 h 105"/>
                <a:gd name="T6" fmla="*/ 19 w 73"/>
                <a:gd name="T7" fmla="*/ 26 h 105"/>
                <a:gd name="T8" fmla="*/ 9 w 73"/>
                <a:gd name="T9" fmla="*/ 19 h 105"/>
                <a:gd name="T10" fmla="*/ 0 w 73"/>
                <a:gd name="T11" fmla="*/ 10 h 105"/>
                <a:gd name="T12" fmla="*/ 0 60000 65536"/>
                <a:gd name="T13" fmla="*/ 0 60000 65536"/>
                <a:gd name="T14" fmla="*/ 0 60000 65536"/>
                <a:gd name="T15" fmla="*/ 0 60000 65536"/>
                <a:gd name="T16" fmla="*/ 0 60000 65536"/>
                <a:gd name="T17" fmla="*/ 0 60000 65536"/>
                <a:gd name="T18" fmla="*/ 0 w 73"/>
                <a:gd name="T19" fmla="*/ 0 h 105"/>
                <a:gd name="T20" fmla="*/ 73 w 73"/>
                <a:gd name="T21" fmla="*/ 105 h 105"/>
              </a:gdLst>
              <a:ahLst/>
              <a:cxnLst>
                <a:cxn ang="T12">
                  <a:pos x="T0" y="T1"/>
                </a:cxn>
                <a:cxn ang="T13">
                  <a:pos x="T2" y="T3"/>
                </a:cxn>
                <a:cxn ang="T14">
                  <a:pos x="T4" y="T5"/>
                </a:cxn>
                <a:cxn ang="T15">
                  <a:pos x="T6" y="T7"/>
                </a:cxn>
                <a:cxn ang="T16">
                  <a:pos x="T8" y="T9"/>
                </a:cxn>
                <a:cxn ang="T17">
                  <a:pos x="T10" y="T11"/>
                </a:cxn>
              </a:cxnLst>
              <a:rect l="T18" t="T19" r="T20" b="T21"/>
              <a:pathLst>
                <a:path w="73" h="105">
                  <a:moveTo>
                    <a:pt x="0" y="40"/>
                  </a:moveTo>
                  <a:lnTo>
                    <a:pt x="34" y="0"/>
                  </a:lnTo>
                  <a:lnTo>
                    <a:pt x="63" y="48"/>
                  </a:lnTo>
                  <a:lnTo>
                    <a:pt x="73" y="105"/>
                  </a:lnTo>
                  <a:lnTo>
                    <a:pt x="34" y="77"/>
                  </a:lnTo>
                  <a:lnTo>
                    <a:pt x="0" y="40"/>
                  </a:lnTo>
                </a:path>
              </a:pathLst>
            </a:custGeom>
            <a:grpFill/>
            <a:ln w="635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29" name="Freeform 91"/>
            <p:cNvSpPr/>
            <p:nvPr/>
          </p:nvSpPr>
          <p:spPr bwMode="gray">
            <a:xfrm>
              <a:off x="3451" y="2207"/>
              <a:ext cx="493" cy="331"/>
            </a:xfrm>
            <a:custGeom>
              <a:avLst/>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7"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close/>
                </a:path>
              </a:pathLst>
            </a:custGeom>
            <a:grpFill/>
            <a:ln w="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30" name="Freeform 92"/>
            <p:cNvSpPr/>
            <p:nvPr/>
          </p:nvSpPr>
          <p:spPr bwMode="gray">
            <a:xfrm>
              <a:off x="3451" y="2207"/>
              <a:ext cx="493" cy="331"/>
            </a:xfrm>
            <a:custGeom>
              <a:avLst/>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7"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path>
              </a:pathLst>
            </a:custGeom>
            <a:grpFill/>
            <a:ln w="635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31" name="Freeform 93"/>
            <p:cNvSpPr/>
            <p:nvPr/>
          </p:nvSpPr>
          <p:spPr bwMode="gray">
            <a:xfrm>
              <a:off x="3322" y="1838"/>
              <a:ext cx="400" cy="580"/>
            </a:xfrm>
            <a:custGeom>
              <a:avLst/>
              <a:gdLst>
                <a:gd name="T0" fmla="*/ 199 w 799"/>
                <a:gd name="T1" fmla="*/ 103 h 1161"/>
                <a:gd name="T2" fmla="*/ 194 w 799"/>
                <a:gd name="T3" fmla="*/ 108 h 1161"/>
                <a:gd name="T4" fmla="*/ 187 w 799"/>
                <a:gd name="T5" fmla="*/ 114 h 1161"/>
                <a:gd name="T6" fmla="*/ 185 w 799"/>
                <a:gd name="T7" fmla="*/ 121 h 1161"/>
                <a:gd name="T8" fmla="*/ 185 w 799"/>
                <a:gd name="T9" fmla="*/ 129 h 1161"/>
                <a:gd name="T10" fmla="*/ 182 w 799"/>
                <a:gd name="T11" fmla="*/ 137 h 1161"/>
                <a:gd name="T12" fmla="*/ 171 w 799"/>
                <a:gd name="T13" fmla="*/ 142 h 1161"/>
                <a:gd name="T14" fmla="*/ 162 w 799"/>
                <a:gd name="T15" fmla="*/ 146 h 1161"/>
                <a:gd name="T16" fmla="*/ 156 w 799"/>
                <a:gd name="T17" fmla="*/ 146 h 1161"/>
                <a:gd name="T18" fmla="*/ 149 w 799"/>
                <a:gd name="T19" fmla="*/ 145 h 1161"/>
                <a:gd name="T20" fmla="*/ 145 w 799"/>
                <a:gd name="T21" fmla="*/ 144 h 1161"/>
                <a:gd name="T22" fmla="*/ 140 w 799"/>
                <a:gd name="T23" fmla="*/ 169 h 1161"/>
                <a:gd name="T24" fmla="*/ 145 w 799"/>
                <a:gd name="T25" fmla="*/ 184 h 1161"/>
                <a:gd name="T26" fmla="*/ 115 w 799"/>
                <a:gd name="T27" fmla="*/ 206 h 1161"/>
                <a:gd name="T28" fmla="*/ 92 w 799"/>
                <a:gd name="T29" fmla="*/ 229 h 1161"/>
                <a:gd name="T30" fmla="*/ 73 w 799"/>
                <a:gd name="T31" fmla="*/ 262 h 1161"/>
                <a:gd name="T32" fmla="*/ 79 w 799"/>
                <a:gd name="T33" fmla="*/ 283 h 1161"/>
                <a:gd name="T34" fmla="*/ 61 w 799"/>
                <a:gd name="T35" fmla="*/ 290 h 1161"/>
                <a:gd name="T36" fmla="*/ 20 w 799"/>
                <a:gd name="T37" fmla="*/ 284 h 1161"/>
                <a:gd name="T38" fmla="*/ 12 w 799"/>
                <a:gd name="T39" fmla="*/ 265 h 1161"/>
                <a:gd name="T40" fmla="*/ 17 w 799"/>
                <a:gd name="T41" fmla="*/ 247 h 1161"/>
                <a:gd name="T42" fmla="*/ 21 w 799"/>
                <a:gd name="T43" fmla="*/ 214 h 1161"/>
                <a:gd name="T44" fmla="*/ 3 w 799"/>
                <a:gd name="T45" fmla="*/ 187 h 1161"/>
                <a:gd name="T46" fmla="*/ 12 w 799"/>
                <a:gd name="T47" fmla="*/ 169 h 1161"/>
                <a:gd name="T48" fmla="*/ 29 w 799"/>
                <a:gd name="T49" fmla="*/ 148 h 1161"/>
                <a:gd name="T50" fmla="*/ 13 w 799"/>
                <a:gd name="T51" fmla="*/ 132 h 1161"/>
                <a:gd name="T52" fmla="*/ 24 w 799"/>
                <a:gd name="T53" fmla="*/ 116 h 1161"/>
                <a:gd name="T54" fmla="*/ 0 w 799"/>
                <a:gd name="T55" fmla="*/ 84 h 1161"/>
                <a:gd name="T56" fmla="*/ 1 w 799"/>
                <a:gd name="T57" fmla="*/ 68 h 1161"/>
                <a:gd name="T58" fmla="*/ 11 w 799"/>
                <a:gd name="T59" fmla="*/ 45 h 1161"/>
                <a:gd name="T60" fmla="*/ 29 w 799"/>
                <a:gd name="T61" fmla="*/ 36 h 1161"/>
                <a:gd name="T62" fmla="*/ 45 w 799"/>
                <a:gd name="T63" fmla="*/ 55 h 1161"/>
                <a:gd name="T64" fmla="*/ 68 w 799"/>
                <a:gd name="T65" fmla="*/ 41 h 1161"/>
                <a:gd name="T66" fmla="*/ 81 w 799"/>
                <a:gd name="T67" fmla="*/ 35 h 1161"/>
                <a:gd name="T68" fmla="*/ 88 w 799"/>
                <a:gd name="T69" fmla="*/ 14 h 1161"/>
                <a:gd name="T70" fmla="*/ 105 w 799"/>
                <a:gd name="T71" fmla="*/ 8 h 1161"/>
                <a:gd name="T72" fmla="*/ 116 w 799"/>
                <a:gd name="T73" fmla="*/ 4 h 1161"/>
                <a:gd name="T74" fmla="*/ 124 w 799"/>
                <a:gd name="T75" fmla="*/ 16 h 1161"/>
                <a:gd name="T76" fmla="*/ 128 w 799"/>
                <a:gd name="T77" fmla="*/ 21 h 1161"/>
                <a:gd name="T78" fmla="*/ 131 w 799"/>
                <a:gd name="T79" fmla="*/ 26 h 1161"/>
                <a:gd name="T80" fmla="*/ 132 w 799"/>
                <a:gd name="T81" fmla="*/ 28 h 1161"/>
                <a:gd name="T82" fmla="*/ 133 w 799"/>
                <a:gd name="T83" fmla="*/ 34 h 1161"/>
                <a:gd name="T84" fmla="*/ 135 w 799"/>
                <a:gd name="T85" fmla="*/ 40 h 1161"/>
                <a:gd name="T86" fmla="*/ 147 w 799"/>
                <a:gd name="T87" fmla="*/ 52 h 1161"/>
                <a:gd name="T88" fmla="*/ 166 w 799"/>
                <a:gd name="T89" fmla="*/ 58 h 1161"/>
                <a:gd name="T90" fmla="*/ 174 w 799"/>
                <a:gd name="T91" fmla="*/ 77 h 1161"/>
                <a:gd name="T92" fmla="*/ 194 w 799"/>
                <a:gd name="T93" fmla="*/ 97 h 116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99"/>
                <a:gd name="T142" fmla="*/ 0 h 1161"/>
                <a:gd name="T143" fmla="*/ 799 w 799"/>
                <a:gd name="T144" fmla="*/ 1161 h 116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99" h="1161">
                  <a:moveTo>
                    <a:pt x="799" y="413"/>
                  </a:moveTo>
                  <a:lnTo>
                    <a:pt x="795" y="415"/>
                  </a:lnTo>
                  <a:lnTo>
                    <a:pt x="785" y="423"/>
                  </a:lnTo>
                  <a:lnTo>
                    <a:pt x="773" y="433"/>
                  </a:lnTo>
                  <a:lnTo>
                    <a:pt x="759" y="444"/>
                  </a:lnTo>
                  <a:lnTo>
                    <a:pt x="748" y="458"/>
                  </a:lnTo>
                  <a:lnTo>
                    <a:pt x="740" y="468"/>
                  </a:lnTo>
                  <a:lnTo>
                    <a:pt x="738" y="484"/>
                  </a:lnTo>
                  <a:lnTo>
                    <a:pt x="738" y="499"/>
                  </a:lnTo>
                  <a:lnTo>
                    <a:pt x="738" y="517"/>
                  </a:lnTo>
                  <a:lnTo>
                    <a:pt x="734" y="535"/>
                  </a:lnTo>
                  <a:lnTo>
                    <a:pt x="726" y="549"/>
                  </a:lnTo>
                  <a:lnTo>
                    <a:pt x="706" y="560"/>
                  </a:lnTo>
                  <a:lnTo>
                    <a:pt x="683" y="570"/>
                  </a:lnTo>
                  <a:lnTo>
                    <a:pt x="661" y="578"/>
                  </a:lnTo>
                  <a:lnTo>
                    <a:pt x="645" y="584"/>
                  </a:lnTo>
                  <a:lnTo>
                    <a:pt x="635" y="588"/>
                  </a:lnTo>
                  <a:lnTo>
                    <a:pt x="622" y="586"/>
                  </a:lnTo>
                  <a:lnTo>
                    <a:pt x="608" y="584"/>
                  </a:lnTo>
                  <a:lnTo>
                    <a:pt x="594" y="580"/>
                  </a:lnTo>
                  <a:lnTo>
                    <a:pt x="584" y="576"/>
                  </a:lnTo>
                  <a:lnTo>
                    <a:pt x="580" y="576"/>
                  </a:lnTo>
                  <a:lnTo>
                    <a:pt x="561" y="618"/>
                  </a:lnTo>
                  <a:lnTo>
                    <a:pt x="557" y="679"/>
                  </a:lnTo>
                  <a:lnTo>
                    <a:pt x="568" y="718"/>
                  </a:lnTo>
                  <a:lnTo>
                    <a:pt x="580" y="738"/>
                  </a:lnTo>
                  <a:lnTo>
                    <a:pt x="523" y="822"/>
                  </a:lnTo>
                  <a:lnTo>
                    <a:pt x="458" y="826"/>
                  </a:lnTo>
                  <a:lnTo>
                    <a:pt x="425" y="881"/>
                  </a:lnTo>
                  <a:lnTo>
                    <a:pt x="368" y="919"/>
                  </a:lnTo>
                  <a:lnTo>
                    <a:pt x="344" y="1003"/>
                  </a:lnTo>
                  <a:lnTo>
                    <a:pt x="289" y="1051"/>
                  </a:lnTo>
                  <a:lnTo>
                    <a:pt x="285" y="1088"/>
                  </a:lnTo>
                  <a:lnTo>
                    <a:pt x="316" y="1133"/>
                  </a:lnTo>
                  <a:lnTo>
                    <a:pt x="318" y="1147"/>
                  </a:lnTo>
                  <a:lnTo>
                    <a:pt x="244" y="1161"/>
                  </a:lnTo>
                  <a:lnTo>
                    <a:pt x="139" y="1145"/>
                  </a:lnTo>
                  <a:lnTo>
                    <a:pt x="80" y="1137"/>
                  </a:lnTo>
                  <a:lnTo>
                    <a:pt x="41" y="1100"/>
                  </a:lnTo>
                  <a:lnTo>
                    <a:pt x="45" y="1060"/>
                  </a:lnTo>
                  <a:lnTo>
                    <a:pt x="72" y="1025"/>
                  </a:lnTo>
                  <a:lnTo>
                    <a:pt x="66" y="990"/>
                  </a:lnTo>
                  <a:lnTo>
                    <a:pt x="96" y="929"/>
                  </a:lnTo>
                  <a:lnTo>
                    <a:pt x="82" y="858"/>
                  </a:lnTo>
                  <a:lnTo>
                    <a:pt x="7" y="820"/>
                  </a:lnTo>
                  <a:lnTo>
                    <a:pt x="9" y="749"/>
                  </a:lnTo>
                  <a:lnTo>
                    <a:pt x="41" y="718"/>
                  </a:lnTo>
                  <a:lnTo>
                    <a:pt x="47" y="677"/>
                  </a:lnTo>
                  <a:lnTo>
                    <a:pt x="88" y="665"/>
                  </a:lnTo>
                  <a:lnTo>
                    <a:pt x="114" y="594"/>
                  </a:lnTo>
                  <a:lnTo>
                    <a:pt x="88" y="547"/>
                  </a:lnTo>
                  <a:lnTo>
                    <a:pt x="49" y="529"/>
                  </a:lnTo>
                  <a:lnTo>
                    <a:pt x="53" y="486"/>
                  </a:lnTo>
                  <a:lnTo>
                    <a:pt x="96" y="466"/>
                  </a:lnTo>
                  <a:lnTo>
                    <a:pt x="63" y="419"/>
                  </a:lnTo>
                  <a:lnTo>
                    <a:pt x="0" y="338"/>
                  </a:lnTo>
                  <a:lnTo>
                    <a:pt x="15" y="314"/>
                  </a:lnTo>
                  <a:lnTo>
                    <a:pt x="3" y="273"/>
                  </a:lnTo>
                  <a:lnTo>
                    <a:pt x="35" y="234"/>
                  </a:lnTo>
                  <a:lnTo>
                    <a:pt x="41" y="181"/>
                  </a:lnTo>
                  <a:lnTo>
                    <a:pt x="66" y="143"/>
                  </a:lnTo>
                  <a:lnTo>
                    <a:pt x="114" y="147"/>
                  </a:lnTo>
                  <a:lnTo>
                    <a:pt x="131" y="224"/>
                  </a:lnTo>
                  <a:lnTo>
                    <a:pt x="179" y="220"/>
                  </a:lnTo>
                  <a:lnTo>
                    <a:pt x="230" y="165"/>
                  </a:lnTo>
                  <a:lnTo>
                    <a:pt x="269" y="167"/>
                  </a:lnTo>
                  <a:lnTo>
                    <a:pt x="297" y="131"/>
                  </a:lnTo>
                  <a:lnTo>
                    <a:pt x="324" y="141"/>
                  </a:lnTo>
                  <a:lnTo>
                    <a:pt x="362" y="127"/>
                  </a:lnTo>
                  <a:lnTo>
                    <a:pt x="352" y="59"/>
                  </a:lnTo>
                  <a:lnTo>
                    <a:pt x="387" y="33"/>
                  </a:lnTo>
                  <a:lnTo>
                    <a:pt x="419" y="33"/>
                  </a:lnTo>
                  <a:lnTo>
                    <a:pt x="439" y="0"/>
                  </a:lnTo>
                  <a:lnTo>
                    <a:pt x="464" y="17"/>
                  </a:lnTo>
                  <a:lnTo>
                    <a:pt x="492" y="64"/>
                  </a:lnTo>
                  <a:lnTo>
                    <a:pt x="496" y="66"/>
                  </a:lnTo>
                  <a:lnTo>
                    <a:pt x="502" y="74"/>
                  </a:lnTo>
                  <a:lnTo>
                    <a:pt x="509" y="84"/>
                  </a:lnTo>
                  <a:lnTo>
                    <a:pt x="517" y="94"/>
                  </a:lnTo>
                  <a:lnTo>
                    <a:pt x="523" y="104"/>
                  </a:lnTo>
                  <a:lnTo>
                    <a:pt x="525" y="108"/>
                  </a:lnTo>
                  <a:lnTo>
                    <a:pt x="525" y="114"/>
                  </a:lnTo>
                  <a:lnTo>
                    <a:pt x="527" y="124"/>
                  </a:lnTo>
                  <a:lnTo>
                    <a:pt x="531" y="137"/>
                  </a:lnTo>
                  <a:lnTo>
                    <a:pt x="535" y="151"/>
                  </a:lnTo>
                  <a:lnTo>
                    <a:pt x="539" y="161"/>
                  </a:lnTo>
                  <a:lnTo>
                    <a:pt x="539" y="165"/>
                  </a:lnTo>
                  <a:lnTo>
                    <a:pt x="586" y="208"/>
                  </a:lnTo>
                  <a:lnTo>
                    <a:pt x="653" y="206"/>
                  </a:lnTo>
                  <a:lnTo>
                    <a:pt x="661" y="232"/>
                  </a:lnTo>
                  <a:lnTo>
                    <a:pt x="641" y="291"/>
                  </a:lnTo>
                  <a:lnTo>
                    <a:pt x="696" y="309"/>
                  </a:lnTo>
                  <a:lnTo>
                    <a:pt x="744" y="342"/>
                  </a:lnTo>
                  <a:lnTo>
                    <a:pt x="775" y="389"/>
                  </a:lnTo>
                  <a:lnTo>
                    <a:pt x="799" y="413"/>
                  </a:lnTo>
                  <a:close/>
                </a:path>
              </a:pathLst>
            </a:custGeom>
            <a:grpFill/>
            <a:ln w="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32" name="Freeform 94"/>
            <p:cNvSpPr/>
            <p:nvPr/>
          </p:nvSpPr>
          <p:spPr bwMode="gray">
            <a:xfrm>
              <a:off x="3322" y="1838"/>
              <a:ext cx="400" cy="580"/>
            </a:xfrm>
            <a:custGeom>
              <a:avLst/>
              <a:gdLst>
                <a:gd name="T0" fmla="*/ 199 w 799"/>
                <a:gd name="T1" fmla="*/ 103 h 1161"/>
                <a:gd name="T2" fmla="*/ 194 w 799"/>
                <a:gd name="T3" fmla="*/ 108 h 1161"/>
                <a:gd name="T4" fmla="*/ 187 w 799"/>
                <a:gd name="T5" fmla="*/ 114 h 1161"/>
                <a:gd name="T6" fmla="*/ 185 w 799"/>
                <a:gd name="T7" fmla="*/ 121 h 1161"/>
                <a:gd name="T8" fmla="*/ 185 w 799"/>
                <a:gd name="T9" fmla="*/ 129 h 1161"/>
                <a:gd name="T10" fmla="*/ 182 w 799"/>
                <a:gd name="T11" fmla="*/ 137 h 1161"/>
                <a:gd name="T12" fmla="*/ 171 w 799"/>
                <a:gd name="T13" fmla="*/ 142 h 1161"/>
                <a:gd name="T14" fmla="*/ 162 w 799"/>
                <a:gd name="T15" fmla="*/ 146 h 1161"/>
                <a:gd name="T16" fmla="*/ 156 w 799"/>
                <a:gd name="T17" fmla="*/ 146 h 1161"/>
                <a:gd name="T18" fmla="*/ 149 w 799"/>
                <a:gd name="T19" fmla="*/ 145 h 1161"/>
                <a:gd name="T20" fmla="*/ 145 w 799"/>
                <a:gd name="T21" fmla="*/ 144 h 1161"/>
                <a:gd name="T22" fmla="*/ 140 w 799"/>
                <a:gd name="T23" fmla="*/ 169 h 1161"/>
                <a:gd name="T24" fmla="*/ 145 w 799"/>
                <a:gd name="T25" fmla="*/ 184 h 1161"/>
                <a:gd name="T26" fmla="*/ 115 w 799"/>
                <a:gd name="T27" fmla="*/ 206 h 1161"/>
                <a:gd name="T28" fmla="*/ 92 w 799"/>
                <a:gd name="T29" fmla="*/ 229 h 1161"/>
                <a:gd name="T30" fmla="*/ 73 w 799"/>
                <a:gd name="T31" fmla="*/ 262 h 1161"/>
                <a:gd name="T32" fmla="*/ 79 w 799"/>
                <a:gd name="T33" fmla="*/ 283 h 1161"/>
                <a:gd name="T34" fmla="*/ 61 w 799"/>
                <a:gd name="T35" fmla="*/ 290 h 1161"/>
                <a:gd name="T36" fmla="*/ 20 w 799"/>
                <a:gd name="T37" fmla="*/ 284 h 1161"/>
                <a:gd name="T38" fmla="*/ 12 w 799"/>
                <a:gd name="T39" fmla="*/ 265 h 1161"/>
                <a:gd name="T40" fmla="*/ 17 w 799"/>
                <a:gd name="T41" fmla="*/ 247 h 1161"/>
                <a:gd name="T42" fmla="*/ 21 w 799"/>
                <a:gd name="T43" fmla="*/ 214 h 1161"/>
                <a:gd name="T44" fmla="*/ 3 w 799"/>
                <a:gd name="T45" fmla="*/ 187 h 1161"/>
                <a:gd name="T46" fmla="*/ 12 w 799"/>
                <a:gd name="T47" fmla="*/ 169 h 1161"/>
                <a:gd name="T48" fmla="*/ 29 w 799"/>
                <a:gd name="T49" fmla="*/ 148 h 1161"/>
                <a:gd name="T50" fmla="*/ 13 w 799"/>
                <a:gd name="T51" fmla="*/ 132 h 1161"/>
                <a:gd name="T52" fmla="*/ 24 w 799"/>
                <a:gd name="T53" fmla="*/ 116 h 1161"/>
                <a:gd name="T54" fmla="*/ 0 w 799"/>
                <a:gd name="T55" fmla="*/ 84 h 1161"/>
                <a:gd name="T56" fmla="*/ 1 w 799"/>
                <a:gd name="T57" fmla="*/ 68 h 1161"/>
                <a:gd name="T58" fmla="*/ 11 w 799"/>
                <a:gd name="T59" fmla="*/ 45 h 1161"/>
                <a:gd name="T60" fmla="*/ 29 w 799"/>
                <a:gd name="T61" fmla="*/ 36 h 1161"/>
                <a:gd name="T62" fmla="*/ 45 w 799"/>
                <a:gd name="T63" fmla="*/ 55 h 1161"/>
                <a:gd name="T64" fmla="*/ 68 w 799"/>
                <a:gd name="T65" fmla="*/ 41 h 1161"/>
                <a:gd name="T66" fmla="*/ 81 w 799"/>
                <a:gd name="T67" fmla="*/ 35 h 1161"/>
                <a:gd name="T68" fmla="*/ 88 w 799"/>
                <a:gd name="T69" fmla="*/ 14 h 1161"/>
                <a:gd name="T70" fmla="*/ 105 w 799"/>
                <a:gd name="T71" fmla="*/ 8 h 1161"/>
                <a:gd name="T72" fmla="*/ 116 w 799"/>
                <a:gd name="T73" fmla="*/ 4 h 1161"/>
                <a:gd name="T74" fmla="*/ 124 w 799"/>
                <a:gd name="T75" fmla="*/ 16 h 1161"/>
                <a:gd name="T76" fmla="*/ 128 w 799"/>
                <a:gd name="T77" fmla="*/ 21 h 1161"/>
                <a:gd name="T78" fmla="*/ 131 w 799"/>
                <a:gd name="T79" fmla="*/ 26 h 1161"/>
                <a:gd name="T80" fmla="*/ 132 w 799"/>
                <a:gd name="T81" fmla="*/ 28 h 1161"/>
                <a:gd name="T82" fmla="*/ 133 w 799"/>
                <a:gd name="T83" fmla="*/ 34 h 1161"/>
                <a:gd name="T84" fmla="*/ 135 w 799"/>
                <a:gd name="T85" fmla="*/ 40 h 1161"/>
                <a:gd name="T86" fmla="*/ 147 w 799"/>
                <a:gd name="T87" fmla="*/ 52 h 1161"/>
                <a:gd name="T88" fmla="*/ 166 w 799"/>
                <a:gd name="T89" fmla="*/ 58 h 1161"/>
                <a:gd name="T90" fmla="*/ 174 w 799"/>
                <a:gd name="T91" fmla="*/ 77 h 1161"/>
                <a:gd name="T92" fmla="*/ 194 w 799"/>
                <a:gd name="T93" fmla="*/ 97 h 116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99"/>
                <a:gd name="T142" fmla="*/ 0 h 1161"/>
                <a:gd name="T143" fmla="*/ 799 w 799"/>
                <a:gd name="T144" fmla="*/ 1161 h 116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99" h="1161">
                  <a:moveTo>
                    <a:pt x="799" y="413"/>
                  </a:moveTo>
                  <a:lnTo>
                    <a:pt x="795" y="415"/>
                  </a:lnTo>
                  <a:lnTo>
                    <a:pt x="785" y="423"/>
                  </a:lnTo>
                  <a:lnTo>
                    <a:pt x="773" y="433"/>
                  </a:lnTo>
                  <a:lnTo>
                    <a:pt x="759" y="444"/>
                  </a:lnTo>
                  <a:lnTo>
                    <a:pt x="748" y="458"/>
                  </a:lnTo>
                  <a:lnTo>
                    <a:pt x="740" y="468"/>
                  </a:lnTo>
                  <a:lnTo>
                    <a:pt x="738" y="484"/>
                  </a:lnTo>
                  <a:lnTo>
                    <a:pt x="738" y="499"/>
                  </a:lnTo>
                  <a:lnTo>
                    <a:pt x="738" y="517"/>
                  </a:lnTo>
                  <a:lnTo>
                    <a:pt x="734" y="535"/>
                  </a:lnTo>
                  <a:lnTo>
                    <a:pt x="726" y="549"/>
                  </a:lnTo>
                  <a:lnTo>
                    <a:pt x="706" y="560"/>
                  </a:lnTo>
                  <a:lnTo>
                    <a:pt x="683" y="570"/>
                  </a:lnTo>
                  <a:lnTo>
                    <a:pt x="661" y="578"/>
                  </a:lnTo>
                  <a:lnTo>
                    <a:pt x="645" y="584"/>
                  </a:lnTo>
                  <a:lnTo>
                    <a:pt x="635" y="588"/>
                  </a:lnTo>
                  <a:lnTo>
                    <a:pt x="622" y="586"/>
                  </a:lnTo>
                  <a:lnTo>
                    <a:pt x="608" y="584"/>
                  </a:lnTo>
                  <a:lnTo>
                    <a:pt x="594" y="580"/>
                  </a:lnTo>
                  <a:lnTo>
                    <a:pt x="584" y="576"/>
                  </a:lnTo>
                  <a:lnTo>
                    <a:pt x="580" y="576"/>
                  </a:lnTo>
                  <a:lnTo>
                    <a:pt x="561" y="618"/>
                  </a:lnTo>
                  <a:lnTo>
                    <a:pt x="557" y="679"/>
                  </a:lnTo>
                  <a:lnTo>
                    <a:pt x="568" y="718"/>
                  </a:lnTo>
                  <a:lnTo>
                    <a:pt x="580" y="738"/>
                  </a:lnTo>
                  <a:lnTo>
                    <a:pt x="523" y="822"/>
                  </a:lnTo>
                  <a:lnTo>
                    <a:pt x="458" y="826"/>
                  </a:lnTo>
                  <a:lnTo>
                    <a:pt x="425" y="881"/>
                  </a:lnTo>
                  <a:lnTo>
                    <a:pt x="368" y="919"/>
                  </a:lnTo>
                  <a:lnTo>
                    <a:pt x="344" y="1003"/>
                  </a:lnTo>
                  <a:lnTo>
                    <a:pt x="289" y="1051"/>
                  </a:lnTo>
                  <a:lnTo>
                    <a:pt x="285" y="1088"/>
                  </a:lnTo>
                  <a:lnTo>
                    <a:pt x="316" y="1133"/>
                  </a:lnTo>
                  <a:lnTo>
                    <a:pt x="318" y="1147"/>
                  </a:lnTo>
                  <a:lnTo>
                    <a:pt x="244" y="1161"/>
                  </a:lnTo>
                  <a:lnTo>
                    <a:pt x="139" y="1145"/>
                  </a:lnTo>
                  <a:lnTo>
                    <a:pt x="80" y="1137"/>
                  </a:lnTo>
                  <a:lnTo>
                    <a:pt x="41" y="1100"/>
                  </a:lnTo>
                  <a:lnTo>
                    <a:pt x="45" y="1060"/>
                  </a:lnTo>
                  <a:lnTo>
                    <a:pt x="72" y="1025"/>
                  </a:lnTo>
                  <a:lnTo>
                    <a:pt x="66" y="990"/>
                  </a:lnTo>
                  <a:lnTo>
                    <a:pt x="96" y="929"/>
                  </a:lnTo>
                  <a:lnTo>
                    <a:pt x="82" y="858"/>
                  </a:lnTo>
                  <a:lnTo>
                    <a:pt x="7" y="820"/>
                  </a:lnTo>
                  <a:lnTo>
                    <a:pt x="9" y="749"/>
                  </a:lnTo>
                  <a:lnTo>
                    <a:pt x="41" y="718"/>
                  </a:lnTo>
                  <a:lnTo>
                    <a:pt x="47" y="677"/>
                  </a:lnTo>
                  <a:lnTo>
                    <a:pt x="88" y="665"/>
                  </a:lnTo>
                  <a:lnTo>
                    <a:pt x="114" y="594"/>
                  </a:lnTo>
                  <a:lnTo>
                    <a:pt x="88" y="547"/>
                  </a:lnTo>
                  <a:lnTo>
                    <a:pt x="49" y="529"/>
                  </a:lnTo>
                  <a:lnTo>
                    <a:pt x="53" y="486"/>
                  </a:lnTo>
                  <a:lnTo>
                    <a:pt x="96" y="466"/>
                  </a:lnTo>
                  <a:lnTo>
                    <a:pt x="63" y="419"/>
                  </a:lnTo>
                  <a:lnTo>
                    <a:pt x="0" y="338"/>
                  </a:lnTo>
                  <a:lnTo>
                    <a:pt x="15" y="314"/>
                  </a:lnTo>
                  <a:lnTo>
                    <a:pt x="3" y="273"/>
                  </a:lnTo>
                  <a:lnTo>
                    <a:pt x="35" y="234"/>
                  </a:lnTo>
                  <a:lnTo>
                    <a:pt x="41" y="181"/>
                  </a:lnTo>
                  <a:lnTo>
                    <a:pt x="66" y="143"/>
                  </a:lnTo>
                  <a:lnTo>
                    <a:pt x="114" y="147"/>
                  </a:lnTo>
                  <a:lnTo>
                    <a:pt x="131" y="224"/>
                  </a:lnTo>
                  <a:lnTo>
                    <a:pt x="179" y="220"/>
                  </a:lnTo>
                  <a:lnTo>
                    <a:pt x="230" y="165"/>
                  </a:lnTo>
                  <a:lnTo>
                    <a:pt x="269" y="167"/>
                  </a:lnTo>
                  <a:lnTo>
                    <a:pt x="297" y="131"/>
                  </a:lnTo>
                  <a:lnTo>
                    <a:pt x="324" y="141"/>
                  </a:lnTo>
                  <a:lnTo>
                    <a:pt x="362" y="127"/>
                  </a:lnTo>
                  <a:lnTo>
                    <a:pt x="352" y="59"/>
                  </a:lnTo>
                  <a:lnTo>
                    <a:pt x="387" y="33"/>
                  </a:lnTo>
                  <a:lnTo>
                    <a:pt x="419" y="33"/>
                  </a:lnTo>
                  <a:lnTo>
                    <a:pt x="439" y="0"/>
                  </a:lnTo>
                  <a:lnTo>
                    <a:pt x="464" y="17"/>
                  </a:lnTo>
                  <a:lnTo>
                    <a:pt x="492" y="64"/>
                  </a:lnTo>
                  <a:lnTo>
                    <a:pt x="496" y="66"/>
                  </a:lnTo>
                  <a:lnTo>
                    <a:pt x="502" y="74"/>
                  </a:lnTo>
                  <a:lnTo>
                    <a:pt x="509" y="84"/>
                  </a:lnTo>
                  <a:lnTo>
                    <a:pt x="517" y="94"/>
                  </a:lnTo>
                  <a:lnTo>
                    <a:pt x="523" y="104"/>
                  </a:lnTo>
                  <a:lnTo>
                    <a:pt x="525" y="108"/>
                  </a:lnTo>
                  <a:lnTo>
                    <a:pt x="525" y="114"/>
                  </a:lnTo>
                  <a:lnTo>
                    <a:pt x="527" y="124"/>
                  </a:lnTo>
                  <a:lnTo>
                    <a:pt x="531" y="137"/>
                  </a:lnTo>
                  <a:lnTo>
                    <a:pt x="535" y="151"/>
                  </a:lnTo>
                  <a:lnTo>
                    <a:pt x="539" y="161"/>
                  </a:lnTo>
                  <a:lnTo>
                    <a:pt x="539" y="165"/>
                  </a:lnTo>
                  <a:lnTo>
                    <a:pt x="586" y="208"/>
                  </a:lnTo>
                  <a:lnTo>
                    <a:pt x="653" y="206"/>
                  </a:lnTo>
                  <a:lnTo>
                    <a:pt x="661" y="232"/>
                  </a:lnTo>
                  <a:lnTo>
                    <a:pt x="641" y="291"/>
                  </a:lnTo>
                  <a:lnTo>
                    <a:pt x="696" y="309"/>
                  </a:lnTo>
                  <a:lnTo>
                    <a:pt x="744" y="342"/>
                  </a:lnTo>
                  <a:lnTo>
                    <a:pt x="775" y="389"/>
                  </a:lnTo>
                  <a:lnTo>
                    <a:pt x="799" y="413"/>
                  </a:lnTo>
                </a:path>
              </a:pathLst>
            </a:custGeom>
            <a:grpFill/>
            <a:ln w="635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33" name="Freeform 95"/>
            <p:cNvSpPr/>
            <p:nvPr/>
          </p:nvSpPr>
          <p:spPr bwMode="gray">
            <a:xfrm>
              <a:off x="3440" y="1985"/>
              <a:ext cx="121" cy="140"/>
            </a:xfrm>
            <a:custGeom>
              <a:avLst/>
              <a:gdLst>
                <a:gd name="T0" fmla="*/ 44 w 242"/>
                <a:gd name="T1" fmla="*/ 62 h 279"/>
                <a:gd name="T2" fmla="*/ 35 w 242"/>
                <a:gd name="T3" fmla="*/ 63 h 279"/>
                <a:gd name="T4" fmla="*/ 29 w 242"/>
                <a:gd name="T5" fmla="*/ 70 h 279"/>
                <a:gd name="T6" fmla="*/ 11 w 242"/>
                <a:gd name="T7" fmla="*/ 69 h 279"/>
                <a:gd name="T8" fmla="*/ 1 w 242"/>
                <a:gd name="T9" fmla="*/ 63 h 279"/>
                <a:gd name="T10" fmla="*/ 0 w 242"/>
                <a:gd name="T11" fmla="*/ 45 h 279"/>
                <a:gd name="T12" fmla="*/ 6 w 242"/>
                <a:gd name="T13" fmla="*/ 40 h 279"/>
                <a:gd name="T14" fmla="*/ 11 w 242"/>
                <a:gd name="T15" fmla="*/ 30 h 279"/>
                <a:gd name="T16" fmla="*/ 5 w 242"/>
                <a:gd name="T17" fmla="*/ 27 h 279"/>
                <a:gd name="T18" fmla="*/ 7 w 242"/>
                <a:gd name="T19" fmla="*/ 22 h 279"/>
                <a:gd name="T20" fmla="*/ 14 w 242"/>
                <a:gd name="T21" fmla="*/ 20 h 279"/>
                <a:gd name="T22" fmla="*/ 21 w 242"/>
                <a:gd name="T23" fmla="*/ 10 h 279"/>
                <a:gd name="T24" fmla="*/ 27 w 242"/>
                <a:gd name="T25" fmla="*/ 3 h 279"/>
                <a:gd name="T26" fmla="*/ 33 w 242"/>
                <a:gd name="T27" fmla="*/ 0 h 279"/>
                <a:gd name="T28" fmla="*/ 44 w 242"/>
                <a:gd name="T29" fmla="*/ 13 h 279"/>
                <a:gd name="T30" fmla="*/ 54 w 242"/>
                <a:gd name="T31" fmla="*/ 13 h 279"/>
                <a:gd name="T32" fmla="*/ 58 w 242"/>
                <a:gd name="T33" fmla="*/ 25 h 279"/>
                <a:gd name="T34" fmla="*/ 61 w 242"/>
                <a:gd name="T35" fmla="*/ 35 h 279"/>
                <a:gd name="T36" fmla="*/ 54 w 242"/>
                <a:gd name="T37" fmla="*/ 41 h 279"/>
                <a:gd name="T38" fmla="*/ 54 w 242"/>
                <a:gd name="T39" fmla="*/ 54 h 279"/>
                <a:gd name="T40" fmla="*/ 44 w 242"/>
                <a:gd name="T41" fmla="*/ 62 h 27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2"/>
                <a:gd name="T64" fmla="*/ 0 h 279"/>
                <a:gd name="T65" fmla="*/ 242 w 242"/>
                <a:gd name="T66" fmla="*/ 279 h 27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2" h="279">
                  <a:moveTo>
                    <a:pt x="173" y="248"/>
                  </a:moveTo>
                  <a:lnTo>
                    <a:pt x="140" y="250"/>
                  </a:lnTo>
                  <a:lnTo>
                    <a:pt x="116" y="279"/>
                  </a:lnTo>
                  <a:lnTo>
                    <a:pt x="41" y="273"/>
                  </a:lnTo>
                  <a:lnTo>
                    <a:pt x="2" y="250"/>
                  </a:lnTo>
                  <a:lnTo>
                    <a:pt x="0" y="179"/>
                  </a:lnTo>
                  <a:lnTo>
                    <a:pt x="21" y="159"/>
                  </a:lnTo>
                  <a:lnTo>
                    <a:pt x="41" y="118"/>
                  </a:lnTo>
                  <a:lnTo>
                    <a:pt x="17" y="106"/>
                  </a:lnTo>
                  <a:lnTo>
                    <a:pt x="25" y="86"/>
                  </a:lnTo>
                  <a:lnTo>
                    <a:pt x="53" y="80"/>
                  </a:lnTo>
                  <a:lnTo>
                    <a:pt x="82" y="39"/>
                  </a:lnTo>
                  <a:lnTo>
                    <a:pt x="106" y="12"/>
                  </a:lnTo>
                  <a:lnTo>
                    <a:pt x="132" y="0"/>
                  </a:lnTo>
                  <a:lnTo>
                    <a:pt x="175" y="49"/>
                  </a:lnTo>
                  <a:lnTo>
                    <a:pt x="216" y="49"/>
                  </a:lnTo>
                  <a:lnTo>
                    <a:pt x="230" y="100"/>
                  </a:lnTo>
                  <a:lnTo>
                    <a:pt x="242" y="139"/>
                  </a:lnTo>
                  <a:lnTo>
                    <a:pt x="216" y="163"/>
                  </a:lnTo>
                  <a:lnTo>
                    <a:pt x="214" y="214"/>
                  </a:lnTo>
                  <a:lnTo>
                    <a:pt x="173" y="248"/>
                  </a:lnTo>
                  <a:close/>
                </a:path>
              </a:pathLst>
            </a:custGeom>
            <a:grpFill/>
            <a:ln w="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34" name="Freeform 96"/>
            <p:cNvSpPr/>
            <p:nvPr/>
          </p:nvSpPr>
          <p:spPr bwMode="gray">
            <a:xfrm>
              <a:off x="3440" y="1985"/>
              <a:ext cx="121" cy="140"/>
            </a:xfrm>
            <a:custGeom>
              <a:avLst/>
              <a:gdLst>
                <a:gd name="T0" fmla="*/ 44 w 242"/>
                <a:gd name="T1" fmla="*/ 62 h 279"/>
                <a:gd name="T2" fmla="*/ 35 w 242"/>
                <a:gd name="T3" fmla="*/ 63 h 279"/>
                <a:gd name="T4" fmla="*/ 29 w 242"/>
                <a:gd name="T5" fmla="*/ 70 h 279"/>
                <a:gd name="T6" fmla="*/ 11 w 242"/>
                <a:gd name="T7" fmla="*/ 69 h 279"/>
                <a:gd name="T8" fmla="*/ 1 w 242"/>
                <a:gd name="T9" fmla="*/ 63 h 279"/>
                <a:gd name="T10" fmla="*/ 0 w 242"/>
                <a:gd name="T11" fmla="*/ 45 h 279"/>
                <a:gd name="T12" fmla="*/ 6 w 242"/>
                <a:gd name="T13" fmla="*/ 40 h 279"/>
                <a:gd name="T14" fmla="*/ 11 w 242"/>
                <a:gd name="T15" fmla="*/ 30 h 279"/>
                <a:gd name="T16" fmla="*/ 5 w 242"/>
                <a:gd name="T17" fmla="*/ 27 h 279"/>
                <a:gd name="T18" fmla="*/ 7 w 242"/>
                <a:gd name="T19" fmla="*/ 22 h 279"/>
                <a:gd name="T20" fmla="*/ 14 w 242"/>
                <a:gd name="T21" fmla="*/ 20 h 279"/>
                <a:gd name="T22" fmla="*/ 21 w 242"/>
                <a:gd name="T23" fmla="*/ 10 h 279"/>
                <a:gd name="T24" fmla="*/ 27 w 242"/>
                <a:gd name="T25" fmla="*/ 3 h 279"/>
                <a:gd name="T26" fmla="*/ 33 w 242"/>
                <a:gd name="T27" fmla="*/ 0 h 279"/>
                <a:gd name="T28" fmla="*/ 44 w 242"/>
                <a:gd name="T29" fmla="*/ 13 h 279"/>
                <a:gd name="T30" fmla="*/ 54 w 242"/>
                <a:gd name="T31" fmla="*/ 13 h 279"/>
                <a:gd name="T32" fmla="*/ 58 w 242"/>
                <a:gd name="T33" fmla="*/ 25 h 279"/>
                <a:gd name="T34" fmla="*/ 61 w 242"/>
                <a:gd name="T35" fmla="*/ 35 h 279"/>
                <a:gd name="T36" fmla="*/ 54 w 242"/>
                <a:gd name="T37" fmla="*/ 41 h 279"/>
                <a:gd name="T38" fmla="*/ 54 w 242"/>
                <a:gd name="T39" fmla="*/ 54 h 279"/>
                <a:gd name="T40" fmla="*/ 44 w 242"/>
                <a:gd name="T41" fmla="*/ 62 h 27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2"/>
                <a:gd name="T64" fmla="*/ 0 h 279"/>
                <a:gd name="T65" fmla="*/ 242 w 242"/>
                <a:gd name="T66" fmla="*/ 279 h 27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2" h="279">
                  <a:moveTo>
                    <a:pt x="173" y="248"/>
                  </a:moveTo>
                  <a:lnTo>
                    <a:pt x="140" y="250"/>
                  </a:lnTo>
                  <a:lnTo>
                    <a:pt x="116" y="279"/>
                  </a:lnTo>
                  <a:lnTo>
                    <a:pt x="41" y="273"/>
                  </a:lnTo>
                  <a:lnTo>
                    <a:pt x="2" y="250"/>
                  </a:lnTo>
                  <a:lnTo>
                    <a:pt x="0" y="179"/>
                  </a:lnTo>
                  <a:lnTo>
                    <a:pt x="21" y="159"/>
                  </a:lnTo>
                  <a:lnTo>
                    <a:pt x="41" y="118"/>
                  </a:lnTo>
                  <a:lnTo>
                    <a:pt x="17" y="106"/>
                  </a:lnTo>
                  <a:lnTo>
                    <a:pt x="25" y="86"/>
                  </a:lnTo>
                  <a:lnTo>
                    <a:pt x="53" y="80"/>
                  </a:lnTo>
                  <a:lnTo>
                    <a:pt x="82" y="39"/>
                  </a:lnTo>
                  <a:lnTo>
                    <a:pt x="106" y="12"/>
                  </a:lnTo>
                  <a:lnTo>
                    <a:pt x="132" y="0"/>
                  </a:lnTo>
                  <a:lnTo>
                    <a:pt x="175" y="49"/>
                  </a:lnTo>
                  <a:lnTo>
                    <a:pt x="216" y="49"/>
                  </a:lnTo>
                  <a:lnTo>
                    <a:pt x="230" y="100"/>
                  </a:lnTo>
                  <a:lnTo>
                    <a:pt x="242" y="139"/>
                  </a:lnTo>
                  <a:lnTo>
                    <a:pt x="216" y="163"/>
                  </a:lnTo>
                  <a:lnTo>
                    <a:pt x="214" y="214"/>
                  </a:lnTo>
                  <a:lnTo>
                    <a:pt x="173" y="248"/>
                  </a:lnTo>
                </a:path>
              </a:pathLst>
            </a:custGeom>
            <a:grpFill/>
            <a:ln w="635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35" name="Freeform 97"/>
            <p:cNvSpPr/>
            <p:nvPr/>
          </p:nvSpPr>
          <p:spPr bwMode="gray">
            <a:xfrm>
              <a:off x="3527" y="2070"/>
              <a:ext cx="86" cy="115"/>
            </a:xfrm>
            <a:custGeom>
              <a:avLst/>
              <a:gdLst>
                <a:gd name="T0" fmla="*/ 2 w 171"/>
                <a:gd name="T1" fmla="*/ 36 h 230"/>
                <a:gd name="T2" fmla="*/ 1 w 171"/>
                <a:gd name="T3" fmla="*/ 47 h 230"/>
                <a:gd name="T4" fmla="*/ 8 w 171"/>
                <a:gd name="T5" fmla="*/ 56 h 230"/>
                <a:gd name="T6" fmla="*/ 24 w 171"/>
                <a:gd name="T7" fmla="*/ 58 h 230"/>
                <a:gd name="T8" fmla="*/ 37 w 171"/>
                <a:gd name="T9" fmla="*/ 54 h 230"/>
                <a:gd name="T10" fmla="*/ 38 w 171"/>
                <a:gd name="T11" fmla="*/ 39 h 230"/>
                <a:gd name="T12" fmla="*/ 43 w 171"/>
                <a:gd name="T13" fmla="*/ 27 h 230"/>
                <a:gd name="T14" fmla="*/ 41 w 171"/>
                <a:gd name="T15" fmla="*/ 20 h 230"/>
                <a:gd name="T16" fmla="*/ 35 w 171"/>
                <a:gd name="T17" fmla="*/ 15 h 230"/>
                <a:gd name="T18" fmla="*/ 25 w 171"/>
                <a:gd name="T19" fmla="*/ 9 h 230"/>
                <a:gd name="T20" fmla="*/ 25 w 171"/>
                <a:gd name="T21" fmla="*/ 1 h 230"/>
                <a:gd name="T22" fmla="*/ 12 w 171"/>
                <a:gd name="T23" fmla="*/ 0 h 230"/>
                <a:gd name="T24" fmla="*/ 11 w 171"/>
                <a:gd name="T25" fmla="*/ 12 h 230"/>
                <a:gd name="T26" fmla="*/ 0 w 171"/>
                <a:gd name="T27" fmla="*/ 20 h 230"/>
                <a:gd name="T28" fmla="*/ 2 w 171"/>
                <a:gd name="T29" fmla="*/ 36 h 2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1"/>
                <a:gd name="T46" fmla="*/ 0 h 230"/>
                <a:gd name="T47" fmla="*/ 171 w 171"/>
                <a:gd name="T48" fmla="*/ 230 h 2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1" h="230">
                  <a:moveTo>
                    <a:pt x="8" y="144"/>
                  </a:moveTo>
                  <a:lnTo>
                    <a:pt x="4" y="185"/>
                  </a:lnTo>
                  <a:lnTo>
                    <a:pt x="31" y="224"/>
                  </a:lnTo>
                  <a:lnTo>
                    <a:pt x="96" y="230"/>
                  </a:lnTo>
                  <a:lnTo>
                    <a:pt x="148" y="215"/>
                  </a:lnTo>
                  <a:lnTo>
                    <a:pt x="152" y="154"/>
                  </a:lnTo>
                  <a:lnTo>
                    <a:pt x="171" y="108"/>
                  </a:lnTo>
                  <a:lnTo>
                    <a:pt x="163" y="79"/>
                  </a:lnTo>
                  <a:lnTo>
                    <a:pt x="138" y="59"/>
                  </a:lnTo>
                  <a:lnTo>
                    <a:pt x="98" y="35"/>
                  </a:lnTo>
                  <a:lnTo>
                    <a:pt x="98" y="4"/>
                  </a:lnTo>
                  <a:lnTo>
                    <a:pt x="45" y="0"/>
                  </a:lnTo>
                  <a:lnTo>
                    <a:pt x="41" y="45"/>
                  </a:lnTo>
                  <a:lnTo>
                    <a:pt x="0" y="79"/>
                  </a:lnTo>
                  <a:lnTo>
                    <a:pt x="8" y="144"/>
                  </a:lnTo>
                  <a:close/>
                </a:path>
              </a:pathLst>
            </a:custGeom>
            <a:grpFill/>
            <a:ln w="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36" name="Freeform 98"/>
            <p:cNvSpPr/>
            <p:nvPr/>
          </p:nvSpPr>
          <p:spPr bwMode="gray">
            <a:xfrm>
              <a:off x="3527" y="2070"/>
              <a:ext cx="86" cy="115"/>
            </a:xfrm>
            <a:custGeom>
              <a:avLst/>
              <a:gdLst>
                <a:gd name="T0" fmla="*/ 2 w 171"/>
                <a:gd name="T1" fmla="*/ 36 h 230"/>
                <a:gd name="T2" fmla="*/ 1 w 171"/>
                <a:gd name="T3" fmla="*/ 47 h 230"/>
                <a:gd name="T4" fmla="*/ 8 w 171"/>
                <a:gd name="T5" fmla="*/ 56 h 230"/>
                <a:gd name="T6" fmla="*/ 24 w 171"/>
                <a:gd name="T7" fmla="*/ 58 h 230"/>
                <a:gd name="T8" fmla="*/ 37 w 171"/>
                <a:gd name="T9" fmla="*/ 54 h 230"/>
                <a:gd name="T10" fmla="*/ 38 w 171"/>
                <a:gd name="T11" fmla="*/ 39 h 230"/>
                <a:gd name="T12" fmla="*/ 43 w 171"/>
                <a:gd name="T13" fmla="*/ 27 h 230"/>
                <a:gd name="T14" fmla="*/ 41 w 171"/>
                <a:gd name="T15" fmla="*/ 20 h 230"/>
                <a:gd name="T16" fmla="*/ 35 w 171"/>
                <a:gd name="T17" fmla="*/ 15 h 230"/>
                <a:gd name="T18" fmla="*/ 25 w 171"/>
                <a:gd name="T19" fmla="*/ 9 h 230"/>
                <a:gd name="T20" fmla="*/ 25 w 171"/>
                <a:gd name="T21" fmla="*/ 1 h 230"/>
                <a:gd name="T22" fmla="*/ 12 w 171"/>
                <a:gd name="T23" fmla="*/ 0 h 230"/>
                <a:gd name="T24" fmla="*/ 11 w 171"/>
                <a:gd name="T25" fmla="*/ 12 h 230"/>
                <a:gd name="T26" fmla="*/ 0 w 171"/>
                <a:gd name="T27" fmla="*/ 20 h 230"/>
                <a:gd name="T28" fmla="*/ 2 w 171"/>
                <a:gd name="T29" fmla="*/ 36 h 2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1"/>
                <a:gd name="T46" fmla="*/ 0 h 230"/>
                <a:gd name="T47" fmla="*/ 171 w 171"/>
                <a:gd name="T48" fmla="*/ 230 h 2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1" h="230">
                  <a:moveTo>
                    <a:pt x="8" y="144"/>
                  </a:moveTo>
                  <a:lnTo>
                    <a:pt x="4" y="185"/>
                  </a:lnTo>
                  <a:lnTo>
                    <a:pt x="31" y="224"/>
                  </a:lnTo>
                  <a:lnTo>
                    <a:pt x="96" y="230"/>
                  </a:lnTo>
                  <a:lnTo>
                    <a:pt x="148" y="215"/>
                  </a:lnTo>
                  <a:lnTo>
                    <a:pt x="152" y="154"/>
                  </a:lnTo>
                  <a:lnTo>
                    <a:pt x="171" y="108"/>
                  </a:lnTo>
                  <a:lnTo>
                    <a:pt x="163" y="79"/>
                  </a:lnTo>
                  <a:lnTo>
                    <a:pt x="138" y="59"/>
                  </a:lnTo>
                  <a:lnTo>
                    <a:pt x="98" y="35"/>
                  </a:lnTo>
                  <a:lnTo>
                    <a:pt x="98" y="4"/>
                  </a:lnTo>
                  <a:lnTo>
                    <a:pt x="45" y="0"/>
                  </a:lnTo>
                  <a:lnTo>
                    <a:pt x="41" y="45"/>
                  </a:lnTo>
                  <a:lnTo>
                    <a:pt x="0" y="79"/>
                  </a:lnTo>
                  <a:lnTo>
                    <a:pt x="8" y="144"/>
                  </a:lnTo>
                </a:path>
              </a:pathLst>
            </a:custGeom>
            <a:grpFill/>
            <a:ln w="635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37" name="Freeform 99"/>
            <p:cNvSpPr/>
            <p:nvPr/>
          </p:nvSpPr>
          <p:spPr bwMode="gray">
            <a:xfrm>
              <a:off x="3643" y="1699"/>
              <a:ext cx="430" cy="429"/>
            </a:xfrm>
            <a:custGeom>
              <a:avLst/>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close/>
                </a:path>
              </a:pathLst>
            </a:custGeom>
            <a:grpFill/>
            <a:ln w="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38" name="Freeform 100"/>
            <p:cNvSpPr/>
            <p:nvPr/>
          </p:nvSpPr>
          <p:spPr bwMode="gray">
            <a:xfrm>
              <a:off x="3643" y="1699"/>
              <a:ext cx="430" cy="429"/>
            </a:xfrm>
            <a:custGeom>
              <a:avLst/>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path>
              </a:pathLst>
            </a:custGeom>
            <a:grpFill/>
            <a:ln w="635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39" name="Freeform 101"/>
            <p:cNvSpPr/>
            <p:nvPr/>
          </p:nvSpPr>
          <p:spPr bwMode="gray">
            <a:xfrm>
              <a:off x="3738" y="1458"/>
              <a:ext cx="630" cy="431"/>
            </a:xfrm>
            <a:custGeom>
              <a:avLst/>
              <a:gdLst>
                <a:gd name="T0" fmla="*/ 315 w 1260"/>
                <a:gd name="T1" fmla="*/ 87 h 862"/>
                <a:gd name="T2" fmla="*/ 309 w 1260"/>
                <a:gd name="T3" fmla="*/ 91 h 862"/>
                <a:gd name="T4" fmla="*/ 299 w 1260"/>
                <a:gd name="T5" fmla="*/ 98 h 862"/>
                <a:gd name="T6" fmla="*/ 293 w 1260"/>
                <a:gd name="T7" fmla="*/ 101 h 862"/>
                <a:gd name="T8" fmla="*/ 287 w 1260"/>
                <a:gd name="T9" fmla="*/ 98 h 862"/>
                <a:gd name="T10" fmla="*/ 279 w 1260"/>
                <a:gd name="T11" fmla="*/ 94 h 862"/>
                <a:gd name="T12" fmla="*/ 277 w 1260"/>
                <a:gd name="T13" fmla="*/ 106 h 862"/>
                <a:gd name="T14" fmla="*/ 274 w 1260"/>
                <a:gd name="T15" fmla="*/ 119 h 862"/>
                <a:gd name="T16" fmla="*/ 265 w 1260"/>
                <a:gd name="T17" fmla="*/ 127 h 862"/>
                <a:gd name="T18" fmla="*/ 263 w 1260"/>
                <a:gd name="T19" fmla="*/ 136 h 862"/>
                <a:gd name="T20" fmla="*/ 254 w 1260"/>
                <a:gd name="T21" fmla="*/ 143 h 862"/>
                <a:gd name="T22" fmla="*/ 241 w 1260"/>
                <a:gd name="T23" fmla="*/ 147 h 862"/>
                <a:gd name="T24" fmla="*/ 233 w 1260"/>
                <a:gd name="T25" fmla="*/ 149 h 862"/>
                <a:gd name="T26" fmla="*/ 236 w 1260"/>
                <a:gd name="T27" fmla="*/ 157 h 862"/>
                <a:gd name="T28" fmla="*/ 244 w 1260"/>
                <a:gd name="T29" fmla="*/ 167 h 862"/>
                <a:gd name="T30" fmla="*/ 241 w 1260"/>
                <a:gd name="T31" fmla="*/ 175 h 862"/>
                <a:gd name="T32" fmla="*/ 226 w 1260"/>
                <a:gd name="T33" fmla="*/ 177 h 862"/>
                <a:gd name="T34" fmla="*/ 216 w 1260"/>
                <a:gd name="T35" fmla="*/ 177 h 862"/>
                <a:gd name="T36" fmla="*/ 207 w 1260"/>
                <a:gd name="T37" fmla="*/ 177 h 862"/>
                <a:gd name="T38" fmla="*/ 202 w 1260"/>
                <a:gd name="T39" fmla="*/ 172 h 862"/>
                <a:gd name="T40" fmla="*/ 196 w 1260"/>
                <a:gd name="T41" fmla="*/ 170 h 862"/>
                <a:gd name="T42" fmla="*/ 191 w 1260"/>
                <a:gd name="T43" fmla="*/ 183 h 862"/>
                <a:gd name="T44" fmla="*/ 185 w 1260"/>
                <a:gd name="T45" fmla="*/ 199 h 862"/>
                <a:gd name="T46" fmla="*/ 178 w 1260"/>
                <a:gd name="T47" fmla="*/ 213 h 862"/>
                <a:gd name="T48" fmla="*/ 169 w 1260"/>
                <a:gd name="T49" fmla="*/ 216 h 862"/>
                <a:gd name="T50" fmla="*/ 147 w 1260"/>
                <a:gd name="T51" fmla="*/ 181 h 862"/>
                <a:gd name="T52" fmla="*/ 122 w 1260"/>
                <a:gd name="T53" fmla="*/ 132 h 862"/>
                <a:gd name="T54" fmla="*/ 66 w 1260"/>
                <a:gd name="T55" fmla="*/ 99 h 862"/>
                <a:gd name="T56" fmla="*/ 28 w 1260"/>
                <a:gd name="T57" fmla="*/ 96 h 862"/>
                <a:gd name="T58" fmla="*/ 21 w 1260"/>
                <a:gd name="T59" fmla="*/ 55 h 862"/>
                <a:gd name="T60" fmla="*/ 6 w 1260"/>
                <a:gd name="T61" fmla="*/ 26 h 862"/>
                <a:gd name="T62" fmla="*/ 33 w 1260"/>
                <a:gd name="T63" fmla="*/ 29 h 862"/>
                <a:gd name="T64" fmla="*/ 64 w 1260"/>
                <a:gd name="T65" fmla="*/ 0 h 862"/>
                <a:gd name="T66" fmla="*/ 101 w 1260"/>
                <a:gd name="T67" fmla="*/ 27 h 862"/>
                <a:gd name="T68" fmla="*/ 133 w 1260"/>
                <a:gd name="T69" fmla="*/ 34 h 862"/>
                <a:gd name="T70" fmla="*/ 172 w 1260"/>
                <a:gd name="T71" fmla="*/ 48 h 862"/>
                <a:gd name="T72" fmla="*/ 206 w 1260"/>
                <a:gd name="T73" fmla="*/ 62 h 862"/>
                <a:gd name="T74" fmla="*/ 214 w 1260"/>
                <a:gd name="T75" fmla="*/ 42 h 862"/>
                <a:gd name="T76" fmla="*/ 217 w 1260"/>
                <a:gd name="T77" fmla="*/ 53 h 862"/>
                <a:gd name="T78" fmla="*/ 219 w 1260"/>
                <a:gd name="T79" fmla="*/ 58 h 862"/>
                <a:gd name="T80" fmla="*/ 227 w 1260"/>
                <a:gd name="T81" fmla="*/ 65 h 862"/>
                <a:gd name="T82" fmla="*/ 243 w 1260"/>
                <a:gd name="T83" fmla="*/ 80 h 862"/>
                <a:gd name="T84" fmla="*/ 265 w 1260"/>
                <a:gd name="T85" fmla="*/ 51 h 862"/>
                <a:gd name="T86" fmla="*/ 312 w 1260"/>
                <a:gd name="T87" fmla="*/ 62 h 86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60"/>
                <a:gd name="T133" fmla="*/ 0 h 862"/>
                <a:gd name="T134" fmla="*/ 1260 w 1260"/>
                <a:gd name="T135" fmla="*/ 862 h 86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60" h="862">
                  <a:moveTo>
                    <a:pt x="1246" y="248"/>
                  </a:moveTo>
                  <a:lnTo>
                    <a:pt x="1260" y="267"/>
                  </a:lnTo>
                  <a:lnTo>
                    <a:pt x="1258" y="348"/>
                  </a:lnTo>
                  <a:lnTo>
                    <a:pt x="1254" y="350"/>
                  </a:lnTo>
                  <a:lnTo>
                    <a:pt x="1246" y="356"/>
                  </a:lnTo>
                  <a:lnTo>
                    <a:pt x="1233" y="364"/>
                  </a:lnTo>
                  <a:lnTo>
                    <a:pt x="1219" y="374"/>
                  </a:lnTo>
                  <a:lnTo>
                    <a:pt x="1205" y="382"/>
                  </a:lnTo>
                  <a:lnTo>
                    <a:pt x="1195" y="390"/>
                  </a:lnTo>
                  <a:lnTo>
                    <a:pt x="1187" y="395"/>
                  </a:lnTo>
                  <a:lnTo>
                    <a:pt x="1179" y="399"/>
                  </a:lnTo>
                  <a:lnTo>
                    <a:pt x="1170" y="401"/>
                  </a:lnTo>
                  <a:lnTo>
                    <a:pt x="1160" y="401"/>
                  </a:lnTo>
                  <a:lnTo>
                    <a:pt x="1154" y="395"/>
                  </a:lnTo>
                  <a:lnTo>
                    <a:pt x="1146" y="390"/>
                  </a:lnTo>
                  <a:lnTo>
                    <a:pt x="1136" y="380"/>
                  </a:lnTo>
                  <a:lnTo>
                    <a:pt x="1124" y="376"/>
                  </a:lnTo>
                  <a:lnTo>
                    <a:pt x="1114" y="376"/>
                  </a:lnTo>
                  <a:lnTo>
                    <a:pt x="1110" y="384"/>
                  </a:lnTo>
                  <a:lnTo>
                    <a:pt x="1107" y="401"/>
                  </a:lnTo>
                  <a:lnTo>
                    <a:pt x="1105" y="423"/>
                  </a:lnTo>
                  <a:lnTo>
                    <a:pt x="1103" y="443"/>
                  </a:lnTo>
                  <a:lnTo>
                    <a:pt x="1101" y="460"/>
                  </a:lnTo>
                  <a:lnTo>
                    <a:pt x="1095" y="476"/>
                  </a:lnTo>
                  <a:lnTo>
                    <a:pt x="1085" y="490"/>
                  </a:lnTo>
                  <a:lnTo>
                    <a:pt x="1069" y="500"/>
                  </a:lnTo>
                  <a:lnTo>
                    <a:pt x="1059" y="508"/>
                  </a:lnTo>
                  <a:lnTo>
                    <a:pt x="1055" y="519"/>
                  </a:lnTo>
                  <a:lnTo>
                    <a:pt x="1053" y="531"/>
                  </a:lnTo>
                  <a:lnTo>
                    <a:pt x="1051" y="541"/>
                  </a:lnTo>
                  <a:lnTo>
                    <a:pt x="1045" y="551"/>
                  </a:lnTo>
                  <a:lnTo>
                    <a:pt x="1032" y="559"/>
                  </a:lnTo>
                  <a:lnTo>
                    <a:pt x="1016" y="569"/>
                  </a:lnTo>
                  <a:lnTo>
                    <a:pt x="996" y="576"/>
                  </a:lnTo>
                  <a:lnTo>
                    <a:pt x="979" y="584"/>
                  </a:lnTo>
                  <a:lnTo>
                    <a:pt x="965" y="588"/>
                  </a:lnTo>
                  <a:lnTo>
                    <a:pt x="951" y="590"/>
                  </a:lnTo>
                  <a:lnTo>
                    <a:pt x="941" y="592"/>
                  </a:lnTo>
                  <a:lnTo>
                    <a:pt x="933" y="596"/>
                  </a:lnTo>
                  <a:lnTo>
                    <a:pt x="929" y="604"/>
                  </a:lnTo>
                  <a:lnTo>
                    <a:pt x="933" y="614"/>
                  </a:lnTo>
                  <a:lnTo>
                    <a:pt x="943" y="628"/>
                  </a:lnTo>
                  <a:lnTo>
                    <a:pt x="955" y="641"/>
                  </a:lnTo>
                  <a:lnTo>
                    <a:pt x="967" y="651"/>
                  </a:lnTo>
                  <a:lnTo>
                    <a:pt x="977" y="665"/>
                  </a:lnTo>
                  <a:lnTo>
                    <a:pt x="981" y="677"/>
                  </a:lnTo>
                  <a:lnTo>
                    <a:pt x="975" y="691"/>
                  </a:lnTo>
                  <a:lnTo>
                    <a:pt x="963" y="699"/>
                  </a:lnTo>
                  <a:lnTo>
                    <a:pt x="943" y="702"/>
                  </a:lnTo>
                  <a:lnTo>
                    <a:pt x="923" y="704"/>
                  </a:lnTo>
                  <a:lnTo>
                    <a:pt x="906" y="706"/>
                  </a:lnTo>
                  <a:lnTo>
                    <a:pt x="892" y="708"/>
                  </a:lnTo>
                  <a:lnTo>
                    <a:pt x="880" y="708"/>
                  </a:lnTo>
                  <a:lnTo>
                    <a:pt x="864" y="708"/>
                  </a:lnTo>
                  <a:lnTo>
                    <a:pt x="847" y="706"/>
                  </a:lnTo>
                  <a:lnTo>
                    <a:pt x="833" y="706"/>
                  </a:lnTo>
                  <a:lnTo>
                    <a:pt x="827" y="706"/>
                  </a:lnTo>
                  <a:lnTo>
                    <a:pt x="825" y="702"/>
                  </a:lnTo>
                  <a:lnTo>
                    <a:pt x="819" y="697"/>
                  </a:lnTo>
                  <a:lnTo>
                    <a:pt x="809" y="687"/>
                  </a:lnTo>
                  <a:lnTo>
                    <a:pt x="799" y="679"/>
                  </a:lnTo>
                  <a:lnTo>
                    <a:pt x="792" y="675"/>
                  </a:lnTo>
                  <a:lnTo>
                    <a:pt x="786" y="679"/>
                  </a:lnTo>
                  <a:lnTo>
                    <a:pt x="780" y="691"/>
                  </a:lnTo>
                  <a:lnTo>
                    <a:pt x="774" y="708"/>
                  </a:lnTo>
                  <a:lnTo>
                    <a:pt x="766" y="732"/>
                  </a:lnTo>
                  <a:lnTo>
                    <a:pt x="756" y="756"/>
                  </a:lnTo>
                  <a:lnTo>
                    <a:pt x="748" y="777"/>
                  </a:lnTo>
                  <a:lnTo>
                    <a:pt x="742" y="795"/>
                  </a:lnTo>
                  <a:lnTo>
                    <a:pt x="733" y="821"/>
                  </a:lnTo>
                  <a:lnTo>
                    <a:pt x="723" y="838"/>
                  </a:lnTo>
                  <a:lnTo>
                    <a:pt x="711" y="850"/>
                  </a:lnTo>
                  <a:lnTo>
                    <a:pt x="699" y="854"/>
                  </a:lnTo>
                  <a:lnTo>
                    <a:pt x="687" y="858"/>
                  </a:lnTo>
                  <a:lnTo>
                    <a:pt x="677" y="862"/>
                  </a:lnTo>
                  <a:lnTo>
                    <a:pt x="671" y="862"/>
                  </a:lnTo>
                  <a:lnTo>
                    <a:pt x="671" y="799"/>
                  </a:lnTo>
                  <a:lnTo>
                    <a:pt x="585" y="722"/>
                  </a:lnTo>
                  <a:lnTo>
                    <a:pt x="595" y="669"/>
                  </a:lnTo>
                  <a:lnTo>
                    <a:pt x="536" y="602"/>
                  </a:lnTo>
                  <a:lnTo>
                    <a:pt x="490" y="527"/>
                  </a:lnTo>
                  <a:lnTo>
                    <a:pt x="335" y="482"/>
                  </a:lnTo>
                  <a:lnTo>
                    <a:pt x="297" y="460"/>
                  </a:lnTo>
                  <a:lnTo>
                    <a:pt x="262" y="393"/>
                  </a:lnTo>
                  <a:lnTo>
                    <a:pt x="223" y="327"/>
                  </a:lnTo>
                  <a:lnTo>
                    <a:pt x="144" y="388"/>
                  </a:lnTo>
                  <a:lnTo>
                    <a:pt x="114" y="382"/>
                  </a:lnTo>
                  <a:lnTo>
                    <a:pt x="112" y="352"/>
                  </a:lnTo>
                  <a:lnTo>
                    <a:pt x="77" y="303"/>
                  </a:lnTo>
                  <a:lnTo>
                    <a:pt x="83" y="220"/>
                  </a:lnTo>
                  <a:lnTo>
                    <a:pt x="42" y="165"/>
                  </a:lnTo>
                  <a:lnTo>
                    <a:pt x="0" y="157"/>
                  </a:lnTo>
                  <a:lnTo>
                    <a:pt x="24" y="102"/>
                  </a:lnTo>
                  <a:lnTo>
                    <a:pt x="67" y="116"/>
                  </a:lnTo>
                  <a:lnTo>
                    <a:pt x="83" y="96"/>
                  </a:lnTo>
                  <a:lnTo>
                    <a:pt x="132" y="118"/>
                  </a:lnTo>
                  <a:lnTo>
                    <a:pt x="124" y="53"/>
                  </a:lnTo>
                  <a:lnTo>
                    <a:pt x="160" y="23"/>
                  </a:lnTo>
                  <a:lnTo>
                    <a:pt x="256" y="0"/>
                  </a:lnTo>
                  <a:lnTo>
                    <a:pt x="280" y="63"/>
                  </a:lnTo>
                  <a:lnTo>
                    <a:pt x="343" y="132"/>
                  </a:lnTo>
                  <a:lnTo>
                    <a:pt x="406" y="110"/>
                  </a:lnTo>
                  <a:lnTo>
                    <a:pt x="453" y="114"/>
                  </a:lnTo>
                  <a:lnTo>
                    <a:pt x="488" y="81"/>
                  </a:lnTo>
                  <a:lnTo>
                    <a:pt x="530" y="134"/>
                  </a:lnTo>
                  <a:lnTo>
                    <a:pt x="650" y="110"/>
                  </a:lnTo>
                  <a:lnTo>
                    <a:pt x="673" y="142"/>
                  </a:lnTo>
                  <a:lnTo>
                    <a:pt x="689" y="191"/>
                  </a:lnTo>
                  <a:lnTo>
                    <a:pt x="742" y="177"/>
                  </a:lnTo>
                  <a:lnTo>
                    <a:pt x="790" y="250"/>
                  </a:lnTo>
                  <a:lnTo>
                    <a:pt x="823" y="248"/>
                  </a:lnTo>
                  <a:lnTo>
                    <a:pt x="813" y="167"/>
                  </a:lnTo>
                  <a:lnTo>
                    <a:pt x="853" y="161"/>
                  </a:lnTo>
                  <a:lnTo>
                    <a:pt x="855" y="167"/>
                  </a:lnTo>
                  <a:lnTo>
                    <a:pt x="858" y="179"/>
                  </a:lnTo>
                  <a:lnTo>
                    <a:pt x="864" y="195"/>
                  </a:lnTo>
                  <a:lnTo>
                    <a:pt x="868" y="212"/>
                  </a:lnTo>
                  <a:lnTo>
                    <a:pt x="872" y="224"/>
                  </a:lnTo>
                  <a:lnTo>
                    <a:pt x="874" y="232"/>
                  </a:lnTo>
                  <a:lnTo>
                    <a:pt x="878" y="234"/>
                  </a:lnTo>
                  <a:lnTo>
                    <a:pt x="886" y="242"/>
                  </a:lnTo>
                  <a:lnTo>
                    <a:pt x="896" y="250"/>
                  </a:lnTo>
                  <a:lnTo>
                    <a:pt x="908" y="258"/>
                  </a:lnTo>
                  <a:lnTo>
                    <a:pt x="916" y="262"/>
                  </a:lnTo>
                  <a:lnTo>
                    <a:pt x="920" y="266"/>
                  </a:lnTo>
                  <a:lnTo>
                    <a:pt x="971" y="319"/>
                  </a:lnTo>
                  <a:lnTo>
                    <a:pt x="994" y="293"/>
                  </a:lnTo>
                  <a:lnTo>
                    <a:pt x="1010" y="238"/>
                  </a:lnTo>
                  <a:lnTo>
                    <a:pt x="1059" y="201"/>
                  </a:lnTo>
                  <a:lnTo>
                    <a:pt x="1126" y="226"/>
                  </a:lnTo>
                  <a:lnTo>
                    <a:pt x="1203" y="252"/>
                  </a:lnTo>
                  <a:lnTo>
                    <a:pt x="1246" y="248"/>
                  </a:lnTo>
                  <a:close/>
                </a:path>
              </a:pathLst>
            </a:custGeom>
            <a:grpFill/>
            <a:ln w="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40" name="Freeform 102"/>
            <p:cNvSpPr/>
            <p:nvPr/>
          </p:nvSpPr>
          <p:spPr bwMode="gray">
            <a:xfrm>
              <a:off x="3738" y="1458"/>
              <a:ext cx="630" cy="431"/>
            </a:xfrm>
            <a:custGeom>
              <a:avLst/>
              <a:gdLst>
                <a:gd name="T0" fmla="*/ 315 w 1260"/>
                <a:gd name="T1" fmla="*/ 87 h 862"/>
                <a:gd name="T2" fmla="*/ 309 w 1260"/>
                <a:gd name="T3" fmla="*/ 91 h 862"/>
                <a:gd name="T4" fmla="*/ 299 w 1260"/>
                <a:gd name="T5" fmla="*/ 98 h 862"/>
                <a:gd name="T6" fmla="*/ 293 w 1260"/>
                <a:gd name="T7" fmla="*/ 101 h 862"/>
                <a:gd name="T8" fmla="*/ 287 w 1260"/>
                <a:gd name="T9" fmla="*/ 98 h 862"/>
                <a:gd name="T10" fmla="*/ 279 w 1260"/>
                <a:gd name="T11" fmla="*/ 94 h 862"/>
                <a:gd name="T12" fmla="*/ 277 w 1260"/>
                <a:gd name="T13" fmla="*/ 106 h 862"/>
                <a:gd name="T14" fmla="*/ 274 w 1260"/>
                <a:gd name="T15" fmla="*/ 119 h 862"/>
                <a:gd name="T16" fmla="*/ 265 w 1260"/>
                <a:gd name="T17" fmla="*/ 127 h 862"/>
                <a:gd name="T18" fmla="*/ 263 w 1260"/>
                <a:gd name="T19" fmla="*/ 136 h 862"/>
                <a:gd name="T20" fmla="*/ 254 w 1260"/>
                <a:gd name="T21" fmla="*/ 143 h 862"/>
                <a:gd name="T22" fmla="*/ 241 w 1260"/>
                <a:gd name="T23" fmla="*/ 147 h 862"/>
                <a:gd name="T24" fmla="*/ 233 w 1260"/>
                <a:gd name="T25" fmla="*/ 149 h 862"/>
                <a:gd name="T26" fmla="*/ 236 w 1260"/>
                <a:gd name="T27" fmla="*/ 157 h 862"/>
                <a:gd name="T28" fmla="*/ 244 w 1260"/>
                <a:gd name="T29" fmla="*/ 167 h 862"/>
                <a:gd name="T30" fmla="*/ 241 w 1260"/>
                <a:gd name="T31" fmla="*/ 175 h 862"/>
                <a:gd name="T32" fmla="*/ 226 w 1260"/>
                <a:gd name="T33" fmla="*/ 177 h 862"/>
                <a:gd name="T34" fmla="*/ 216 w 1260"/>
                <a:gd name="T35" fmla="*/ 177 h 862"/>
                <a:gd name="T36" fmla="*/ 207 w 1260"/>
                <a:gd name="T37" fmla="*/ 177 h 862"/>
                <a:gd name="T38" fmla="*/ 202 w 1260"/>
                <a:gd name="T39" fmla="*/ 172 h 862"/>
                <a:gd name="T40" fmla="*/ 196 w 1260"/>
                <a:gd name="T41" fmla="*/ 170 h 862"/>
                <a:gd name="T42" fmla="*/ 191 w 1260"/>
                <a:gd name="T43" fmla="*/ 183 h 862"/>
                <a:gd name="T44" fmla="*/ 185 w 1260"/>
                <a:gd name="T45" fmla="*/ 199 h 862"/>
                <a:gd name="T46" fmla="*/ 178 w 1260"/>
                <a:gd name="T47" fmla="*/ 213 h 862"/>
                <a:gd name="T48" fmla="*/ 169 w 1260"/>
                <a:gd name="T49" fmla="*/ 216 h 862"/>
                <a:gd name="T50" fmla="*/ 147 w 1260"/>
                <a:gd name="T51" fmla="*/ 181 h 862"/>
                <a:gd name="T52" fmla="*/ 122 w 1260"/>
                <a:gd name="T53" fmla="*/ 132 h 862"/>
                <a:gd name="T54" fmla="*/ 66 w 1260"/>
                <a:gd name="T55" fmla="*/ 99 h 862"/>
                <a:gd name="T56" fmla="*/ 28 w 1260"/>
                <a:gd name="T57" fmla="*/ 96 h 862"/>
                <a:gd name="T58" fmla="*/ 21 w 1260"/>
                <a:gd name="T59" fmla="*/ 55 h 862"/>
                <a:gd name="T60" fmla="*/ 6 w 1260"/>
                <a:gd name="T61" fmla="*/ 26 h 862"/>
                <a:gd name="T62" fmla="*/ 33 w 1260"/>
                <a:gd name="T63" fmla="*/ 29 h 862"/>
                <a:gd name="T64" fmla="*/ 64 w 1260"/>
                <a:gd name="T65" fmla="*/ 0 h 862"/>
                <a:gd name="T66" fmla="*/ 101 w 1260"/>
                <a:gd name="T67" fmla="*/ 27 h 862"/>
                <a:gd name="T68" fmla="*/ 133 w 1260"/>
                <a:gd name="T69" fmla="*/ 34 h 862"/>
                <a:gd name="T70" fmla="*/ 172 w 1260"/>
                <a:gd name="T71" fmla="*/ 48 h 862"/>
                <a:gd name="T72" fmla="*/ 206 w 1260"/>
                <a:gd name="T73" fmla="*/ 62 h 862"/>
                <a:gd name="T74" fmla="*/ 214 w 1260"/>
                <a:gd name="T75" fmla="*/ 42 h 862"/>
                <a:gd name="T76" fmla="*/ 217 w 1260"/>
                <a:gd name="T77" fmla="*/ 53 h 862"/>
                <a:gd name="T78" fmla="*/ 219 w 1260"/>
                <a:gd name="T79" fmla="*/ 58 h 862"/>
                <a:gd name="T80" fmla="*/ 227 w 1260"/>
                <a:gd name="T81" fmla="*/ 65 h 862"/>
                <a:gd name="T82" fmla="*/ 243 w 1260"/>
                <a:gd name="T83" fmla="*/ 80 h 862"/>
                <a:gd name="T84" fmla="*/ 265 w 1260"/>
                <a:gd name="T85" fmla="*/ 51 h 862"/>
                <a:gd name="T86" fmla="*/ 312 w 1260"/>
                <a:gd name="T87" fmla="*/ 62 h 86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60"/>
                <a:gd name="T133" fmla="*/ 0 h 862"/>
                <a:gd name="T134" fmla="*/ 1260 w 1260"/>
                <a:gd name="T135" fmla="*/ 862 h 86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60" h="862">
                  <a:moveTo>
                    <a:pt x="1246" y="248"/>
                  </a:moveTo>
                  <a:lnTo>
                    <a:pt x="1260" y="267"/>
                  </a:lnTo>
                  <a:lnTo>
                    <a:pt x="1258" y="348"/>
                  </a:lnTo>
                  <a:lnTo>
                    <a:pt x="1254" y="350"/>
                  </a:lnTo>
                  <a:lnTo>
                    <a:pt x="1246" y="356"/>
                  </a:lnTo>
                  <a:lnTo>
                    <a:pt x="1233" y="364"/>
                  </a:lnTo>
                  <a:lnTo>
                    <a:pt x="1219" y="374"/>
                  </a:lnTo>
                  <a:lnTo>
                    <a:pt x="1205" y="382"/>
                  </a:lnTo>
                  <a:lnTo>
                    <a:pt x="1195" y="390"/>
                  </a:lnTo>
                  <a:lnTo>
                    <a:pt x="1187" y="395"/>
                  </a:lnTo>
                  <a:lnTo>
                    <a:pt x="1179" y="399"/>
                  </a:lnTo>
                  <a:lnTo>
                    <a:pt x="1170" y="401"/>
                  </a:lnTo>
                  <a:lnTo>
                    <a:pt x="1160" y="401"/>
                  </a:lnTo>
                  <a:lnTo>
                    <a:pt x="1154" y="395"/>
                  </a:lnTo>
                  <a:lnTo>
                    <a:pt x="1146" y="390"/>
                  </a:lnTo>
                  <a:lnTo>
                    <a:pt x="1136" y="380"/>
                  </a:lnTo>
                  <a:lnTo>
                    <a:pt x="1124" y="376"/>
                  </a:lnTo>
                  <a:lnTo>
                    <a:pt x="1114" y="376"/>
                  </a:lnTo>
                  <a:lnTo>
                    <a:pt x="1110" y="384"/>
                  </a:lnTo>
                  <a:lnTo>
                    <a:pt x="1107" y="401"/>
                  </a:lnTo>
                  <a:lnTo>
                    <a:pt x="1105" y="423"/>
                  </a:lnTo>
                  <a:lnTo>
                    <a:pt x="1103" y="443"/>
                  </a:lnTo>
                  <a:lnTo>
                    <a:pt x="1101" y="460"/>
                  </a:lnTo>
                  <a:lnTo>
                    <a:pt x="1095" y="476"/>
                  </a:lnTo>
                  <a:lnTo>
                    <a:pt x="1085" y="490"/>
                  </a:lnTo>
                  <a:lnTo>
                    <a:pt x="1069" y="500"/>
                  </a:lnTo>
                  <a:lnTo>
                    <a:pt x="1059" y="508"/>
                  </a:lnTo>
                  <a:lnTo>
                    <a:pt x="1055" y="519"/>
                  </a:lnTo>
                  <a:lnTo>
                    <a:pt x="1053" y="531"/>
                  </a:lnTo>
                  <a:lnTo>
                    <a:pt x="1051" y="541"/>
                  </a:lnTo>
                  <a:lnTo>
                    <a:pt x="1045" y="551"/>
                  </a:lnTo>
                  <a:lnTo>
                    <a:pt x="1032" y="559"/>
                  </a:lnTo>
                  <a:lnTo>
                    <a:pt x="1016" y="569"/>
                  </a:lnTo>
                  <a:lnTo>
                    <a:pt x="996" y="576"/>
                  </a:lnTo>
                  <a:lnTo>
                    <a:pt x="979" y="584"/>
                  </a:lnTo>
                  <a:lnTo>
                    <a:pt x="965" y="588"/>
                  </a:lnTo>
                  <a:lnTo>
                    <a:pt x="951" y="590"/>
                  </a:lnTo>
                  <a:lnTo>
                    <a:pt x="941" y="592"/>
                  </a:lnTo>
                  <a:lnTo>
                    <a:pt x="933" y="596"/>
                  </a:lnTo>
                  <a:lnTo>
                    <a:pt x="929" y="604"/>
                  </a:lnTo>
                  <a:lnTo>
                    <a:pt x="933" y="614"/>
                  </a:lnTo>
                  <a:lnTo>
                    <a:pt x="943" y="628"/>
                  </a:lnTo>
                  <a:lnTo>
                    <a:pt x="955" y="641"/>
                  </a:lnTo>
                  <a:lnTo>
                    <a:pt x="967" y="651"/>
                  </a:lnTo>
                  <a:lnTo>
                    <a:pt x="977" y="665"/>
                  </a:lnTo>
                  <a:lnTo>
                    <a:pt x="981" y="677"/>
                  </a:lnTo>
                  <a:lnTo>
                    <a:pt x="975" y="691"/>
                  </a:lnTo>
                  <a:lnTo>
                    <a:pt x="963" y="699"/>
                  </a:lnTo>
                  <a:lnTo>
                    <a:pt x="943" y="702"/>
                  </a:lnTo>
                  <a:lnTo>
                    <a:pt x="923" y="704"/>
                  </a:lnTo>
                  <a:lnTo>
                    <a:pt x="906" y="706"/>
                  </a:lnTo>
                  <a:lnTo>
                    <a:pt x="892" y="708"/>
                  </a:lnTo>
                  <a:lnTo>
                    <a:pt x="880" y="708"/>
                  </a:lnTo>
                  <a:lnTo>
                    <a:pt x="864" y="708"/>
                  </a:lnTo>
                  <a:lnTo>
                    <a:pt x="847" y="706"/>
                  </a:lnTo>
                  <a:lnTo>
                    <a:pt x="833" y="706"/>
                  </a:lnTo>
                  <a:lnTo>
                    <a:pt x="827" y="706"/>
                  </a:lnTo>
                  <a:lnTo>
                    <a:pt x="825" y="702"/>
                  </a:lnTo>
                  <a:lnTo>
                    <a:pt x="819" y="697"/>
                  </a:lnTo>
                  <a:lnTo>
                    <a:pt x="809" y="687"/>
                  </a:lnTo>
                  <a:lnTo>
                    <a:pt x="799" y="679"/>
                  </a:lnTo>
                  <a:lnTo>
                    <a:pt x="792" y="675"/>
                  </a:lnTo>
                  <a:lnTo>
                    <a:pt x="786" y="679"/>
                  </a:lnTo>
                  <a:lnTo>
                    <a:pt x="780" y="691"/>
                  </a:lnTo>
                  <a:lnTo>
                    <a:pt x="774" y="708"/>
                  </a:lnTo>
                  <a:lnTo>
                    <a:pt x="766" y="732"/>
                  </a:lnTo>
                  <a:lnTo>
                    <a:pt x="756" y="756"/>
                  </a:lnTo>
                  <a:lnTo>
                    <a:pt x="748" y="777"/>
                  </a:lnTo>
                  <a:lnTo>
                    <a:pt x="742" y="795"/>
                  </a:lnTo>
                  <a:lnTo>
                    <a:pt x="733" y="821"/>
                  </a:lnTo>
                  <a:lnTo>
                    <a:pt x="723" y="838"/>
                  </a:lnTo>
                  <a:lnTo>
                    <a:pt x="711" y="850"/>
                  </a:lnTo>
                  <a:lnTo>
                    <a:pt x="699" y="854"/>
                  </a:lnTo>
                  <a:lnTo>
                    <a:pt x="687" y="858"/>
                  </a:lnTo>
                  <a:lnTo>
                    <a:pt x="677" y="862"/>
                  </a:lnTo>
                  <a:lnTo>
                    <a:pt x="671" y="862"/>
                  </a:lnTo>
                  <a:lnTo>
                    <a:pt x="671" y="799"/>
                  </a:lnTo>
                  <a:lnTo>
                    <a:pt x="585" y="722"/>
                  </a:lnTo>
                  <a:lnTo>
                    <a:pt x="595" y="669"/>
                  </a:lnTo>
                  <a:lnTo>
                    <a:pt x="536" y="602"/>
                  </a:lnTo>
                  <a:lnTo>
                    <a:pt x="490" y="527"/>
                  </a:lnTo>
                  <a:lnTo>
                    <a:pt x="335" y="482"/>
                  </a:lnTo>
                  <a:lnTo>
                    <a:pt x="297" y="460"/>
                  </a:lnTo>
                  <a:lnTo>
                    <a:pt x="262" y="393"/>
                  </a:lnTo>
                  <a:lnTo>
                    <a:pt x="223" y="327"/>
                  </a:lnTo>
                  <a:lnTo>
                    <a:pt x="144" y="388"/>
                  </a:lnTo>
                  <a:lnTo>
                    <a:pt x="114" y="382"/>
                  </a:lnTo>
                  <a:lnTo>
                    <a:pt x="112" y="352"/>
                  </a:lnTo>
                  <a:lnTo>
                    <a:pt x="77" y="303"/>
                  </a:lnTo>
                  <a:lnTo>
                    <a:pt x="83" y="220"/>
                  </a:lnTo>
                  <a:lnTo>
                    <a:pt x="42" y="165"/>
                  </a:lnTo>
                  <a:lnTo>
                    <a:pt x="0" y="157"/>
                  </a:lnTo>
                  <a:lnTo>
                    <a:pt x="24" y="102"/>
                  </a:lnTo>
                  <a:lnTo>
                    <a:pt x="67" y="116"/>
                  </a:lnTo>
                  <a:lnTo>
                    <a:pt x="83" y="96"/>
                  </a:lnTo>
                  <a:lnTo>
                    <a:pt x="132" y="118"/>
                  </a:lnTo>
                  <a:lnTo>
                    <a:pt x="124" y="53"/>
                  </a:lnTo>
                  <a:lnTo>
                    <a:pt x="160" y="23"/>
                  </a:lnTo>
                  <a:lnTo>
                    <a:pt x="256" y="0"/>
                  </a:lnTo>
                  <a:lnTo>
                    <a:pt x="280" y="63"/>
                  </a:lnTo>
                  <a:lnTo>
                    <a:pt x="343" y="132"/>
                  </a:lnTo>
                  <a:lnTo>
                    <a:pt x="406" y="110"/>
                  </a:lnTo>
                  <a:lnTo>
                    <a:pt x="453" y="114"/>
                  </a:lnTo>
                  <a:lnTo>
                    <a:pt x="488" y="81"/>
                  </a:lnTo>
                  <a:lnTo>
                    <a:pt x="530" y="134"/>
                  </a:lnTo>
                  <a:lnTo>
                    <a:pt x="650" y="110"/>
                  </a:lnTo>
                  <a:lnTo>
                    <a:pt x="673" y="142"/>
                  </a:lnTo>
                  <a:lnTo>
                    <a:pt x="689" y="191"/>
                  </a:lnTo>
                  <a:lnTo>
                    <a:pt x="742" y="177"/>
                  </a:lnTo>
                  <a:lnTo>
                    <a:pt x="790" y="250"/>
                  </a:lnTo>
                  <a:lnTo>
                    <a:pt x="823" y="248"/>
                  </a:lnTo>
                  <a:lnTo>
                    <a:pt x="813" y="167"/>
                  </a:lnTo>
                  <a:lnTo>
                    <a:pt x="853" y="161"/>
                  </a:lnTo>
                  <a:lnTo>
                    <a:pt x="855" y="167"/>
                  </a:lnTo>
                  <a:lnTo>
                    <a:pt x="858" y="179"/>
                  </a:lnTo>
                  <a:lnTo>
                    <a:pt x="864" y="195"/>
                  </a:lnTo>
                  <a:lnTo>
                    <a:pt x="868" y="212"/>
                  </a:lnTo>
                  <a:lnTo>
                    <a:pt x="872" y="224"/>
                  </a:lnTo>
                  <a:lnTo>
                    <a:pt x="874" y="232"/>
                  </a:lnTo>
                  <a:lnTo>
                    <a:pt x="878" y="234"/>
                  </a:lnTo>
                  <a:lnTo>
                    <a:pt x="886" y="242"/>
                  </a:lnTo>
                  <a:lnTo>
                    <a:pt x="896" y="250"/>
                  </a:lnTo>
                  <a:lnTo>
                    <a:pt x="908" y="258"/>
                  </a:lnTo>
                  <a:lnTo>
                    <a:pt x="916" y="262"/>
                  </a:lnTo>
                  <a:lnTo>
                    <a:pt x="920" y="266"/>
                  </a:lnTo>
                  <a:lnTo>
                    <a:pt x="971" y="319"/>
                  </a:lnTo>
                  <a:lnTo>
                    <a:pt x="994" y="293"/>
                  </a:lnTo>
                  <a:lnTo>
                    <a:pt x="1010" y="238"/>
                  </a:lnTo>
                  <a:lnTo>
                    <a:pt x="1059" y="201"/>
                  </a:lnTo>
                  <a:lnTo>
                    <a:pt x="1126" y="226"/>
                  </a:lnTo>
                  <a:lnTo>
                    <a:pt x="1203" y="252"/>
                  </a:lnTo>
                  <a:lnTo>
                    <a:pt x="1246" y="248"/>
                  </a:lnTo>
                </a:path>
              </a:pathLst>
            </a:custGeom>
            <a:grpFill/>
            <a:ln w="635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41" name="Freeform 103"/>
            <p:cNvSpPr/>
            <p:nvPr/>
          </p:nvSpPr>
          <p:spPr bwMode="gray">
            <a:xfrm>
              <a:off x="3599" y="839"/>
              <a:ext cx="861" cy="778"/>
            </a:xfrm>
            <a:custGeom>
              <a:avLst/>
              <a:gdLst>
                <a:gd name="T0" fmla="*/ 419 w 1722"/>
                <a:gd name="T1" fmla="*/ 147 h 1557"/>
                <a:gd name="T2" fmla="*/ 423 w 1722"/>
                <a:gd name="T3" fmla="*/ 159 h 1557"/>
                <a:gd name="T4" fmla="*/ 428 w 1722"/>
                <a:gd name="T5" fmla="*/ 173 h 1557"/>
                <a:gd name="T6" fmla="*/ 419 w 1722"/>
                <a:gd name="T7" fmla="*/ 185 h 1557"/>
                <a:gd name="T8" fmla="*/ 421 w 1722"/>
                <a:gd name="T9" fmla="*/ 196 h 1557"/>
                <a:gd name="T10" fmla="*/ 431 w 1722"/>
                <a:gd name="T11" fmla="*/ 209 h 1557"/>
                <a:gd name="T12" fmla="*/ 429 w 1722"/>
                <a:gd name="T13" fmla="*/ 233 h 1557"/>
                <a:gd name="T14" fmla="*/ 425 w 1722"/>
                <a:gd name="T15" fmla="*/ 256 h 1557"/>
                <a:gd name="T16" fmla="*/ 417 w 1722"/>
                <a:gd name="T17" fmla="*/ 278 h 1557"/>
                <a:gd name="T18" fmla="*/ 418 w 1722"/>
                <a:gd name="T19" fmla="*/ 290 h 1557"/>
                <a:gd name="T20" fmla="*/ 404 w 1722"/>
                <a:gd name="T21" fmla="*/ 293 h 1557"/>
                <a:gd name="T22" fmla="*/ 383 w 1722"/>
                <a:gd name="T23" fmla="*/ 292 h 1557"/>
                <a:gd name="T24" fmla="*/ 374 w 1722"/>
                <a:gd name="T25" fmla="*/ 295 h 1557"/>
                <a:gd name="T26" fmla="*/ 367 w 1722"/>
                <a:gd name="T27" fmla="*/ 309 h 1557"/>
                <a:gd name="T28" fmla="*/ 358 w 1722"/>
                <a:gd name="T29" fmla="*/ 318 h 1557"/>
                <a:gd name="T30" fmla="*/ 368 w 1722"/>
                <a:gd name="T31" fmla="*/ 333 h 1557"/>
                <a:gd name="T32" fmla="*/ 375 w 1722"/>
                <a:gd name="T33" fmla="*/ 350 h 1557"/>
                <a:gd name="T34" fmla="*/ 380 w 1722"/>
                <a:gd name="T35" fmla="*/ 367 h 1557"/>
                <a:gd name="T36" fmla="*/ 334 w 1722"/>
                <a:gd name="T37" fmla="*/ 359 h 1557"/>
                <a:gd name="T38" fmla="*/ 299 w 1722"/>
                <a:gd name="T39" fmla="*/ 376 h 1557"/>
                <a:gd name="T40" fmla="*/ 275 w 1722"/>
                <a:gd name="T41" fmla="*/ 371 h 1557"/>
                <a:gd name="T42" fmla="*/ 237 w 1722"/>
                <a:gd name="T43" fmla="*/ 345 h 1557"/>
                <a:gd name="T44" fmla="*/ 183 w 1722"/>
                <a:gd name="T45" fmla="*/ 338 h 1557"/>
                <a:gd name="T46" fmla="*/ 134 w 1722"/>
                <a:gd name="T47" fmla="*/ 309 h 1557"/>
                <a:gd name="T48" fmla="*/ 93 w 1722"/>
                <a:gd name="T49" fmla="*/ 288 h 1557"/>
                <a:gd name="T50" fmla="*/ 118 w 1722"/>
                <a:gd name="T51" fmla="*/ 211 h 1557"/>
                <a:gd name="T52" fmla="*/ 133 w 1722"/>
                <a:gd name="T53" fmla="*/ 147 h 1557"/>
                <a:gd name="T54" fmla="*/ 106 w 1722"/>
                <a:gd name="T55" fmla="*/ 89 h 1557"/>
                <a:gd name="T56" fmla="*/ 45 w 1722"/>
                <a:gd name="T57" fmla="*/ 63 h 1557"/>
                <a:gd name="T58" fmla="*/ 12 w 1722"/>
                <a:gd name="T59" fmla="*/ 35 h 1557"/>
                <a:gd name="T60" fmla="*/ 9 w 1722"/>
                <a:gd name="T61" fmla="*/ 18 h 1557"/>
                <a:gd name="T62" fmla="*/ 25 w 1722"/>
                <a:gd name="T63" fmla="*/ 11 h 1557"/>
                <a:gd name="T64" fmla="*/ 45 w 1722"/>
                <a:gd name="T65" fmla="*/ 4 h 1557"/>
                <a:gd name="T66" fmla="*/ 61 w 1722"/>
                <a:gd name="T67" fmla="*/ 1 h 1557"/>
                <a:gd name="T68" fmla="*/ 82 w 1722"/>
                <a:gd name="T69" fmla="*/ 11 h 1557"/>
                <a:gd name="T70" fmla="*/ 94 w 1722"/>
                <a:gd name="T71" fmla="*/ 8 h 1557"/>
                <a:gd name="T72" fmla="*/ 104 w 1722"/>
                <a:gd name="T73" fmla="*/ 6 h 1557"/>
                <a:gd name="T74" fmla="*/ 127 w 1722"/>
                <a:gd name="T75" fmla="*/ 24 h 1557"/>
                <a:gd name="T76" fmla="*/ 146 w 1722"/>
                <a:gd name="T77" fmla="*/ 46 h 1557"/>
                <a:gd name="T78" fmla="*/ 160 w 1722"/>
                <a:gd name="T79" fmla="*/ 69 h 1557"/>
                <a:gd name="T80" fmla="*/ 175 w 1722"/>
                <a:gd name="T81" fmla="*/ 92 h 1557"/>
                <a:gd name="T82" fmla="*/ 184 w 1722"/>
                <a:gd name="T83" fmla="*/ 101 h 1557"/>
                <a:gd name="T84" fmla="*/ 194 w 1722"/>
                <a:gd name="T85" fmla="*/ 123 h 1557"/>
                <a:gd name="T86" fmla="*/ 206 w 1722"/>
                <a:gd name="T87" fmla="*/ 138 h 1557"/>
                <a:gd name="T88" fmla="*/ 225 w 1722"/>
                <a:gd name="T89" fmla="*/ 141 h 1557"/>
                <a:gd name="T90" fmla="*/ 245 w 1722"/>
                <a:gd name="T91" fmla="*/ 137 h 1557"/>
                <a:gd name="T92" fmla="*/ 267 w 1722"/>
                <a:gd name="T93" fmla="*/ 143 h 1557"/>
                <a:gd name="T94" fmla="*/ 281 w 1722"/>
                <a:gd name="T95" fmla="*/ 152 h 1557"/>
                <a:gd name="T96" fmla="*/ 293 w 1722"/>
                <a:gd name="T97" fmla="*/ 154 h 1557"/>
                <a:gd name="T98" fmla="*/ 298 w 1722"/>
                <a:gd name="T99" fmla="*/ 154 h 1557"/>
                <a:gd name="T100" fmla="*/ 300 w 1722"/>
                <a:gd name="T101" fmla="*/ 160 h 1557"/>
                <a:gd name="T102" fmla="*/ 308 w 1722"/>
                <a:gd name="T103" fmla="*/ 175 h 1557"/>
                <a:gd name="T104" fmla="*/ 317 w 1722"/>
                <a:gd name="T105" fmla="*/ 191 h 1557"/>
                <a:gd name="T106" fmla="*/ 329 w 1722"/>
                <a:gd name="T107" fmla="*/ 197 h 1557"/>
                <a:gd name="T108" fmla="*/ 350 w 1722"/>
                <a:gd name="T109" fmla="*/ 191 h 1557"/>
                <a:gd name="T110" fmla="*/ 368 w 1722"/>
                <a:gd name="T111" fmla="*/ 175 h 1557"/>
                <a:gd name="T112" fmla="*/ 382 w 1722"/>
                <a:gd name="T113" fmla="*/ 160 h 1557"/>
                <a:gd name="T114" fmla="*/ 396 w 1722"/>
                <a:gd name="T115" fmla="*/ 148 h 1557"/>
                <a:gd name="T116" fmla="*/ 414 w 1722"/>
                <a:gd name="T117" fmla="*/ 140 h 155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722"/>
                <a:gd name="T178" fmla="*/ 0 h 1557"/>
                <a:gd name="T179" fmla="*/ 1722 w 1722"/>
                <a:gd name="T180" fmla="*/ 1557 h 155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722" h="1557">
                  <a:moveTo>
                    <a:pt x="1673" y="557"/>
                  </a:moveTo>
                  <a:lnTo>
                    <a:pt x="1673" y="561"/>
                  </a:lnTo>
                  <a:lnTo>
                    <a:pt x="1673" y="575"/>
                  </a:lnTo>
                  <a:lnTo>
                    <a:pt x="1675" y="590"/>
                  </a:lnTo>
                  <a:lnTo>
                    <a:pt x="1675" y="606"/>
                  </a:lnTo>
                  <a:lnTo>
                    <a:pt x="1675" y="618"/>
                  </a:lnTo>
                  <a:lnTo>
                    <a:pt x="1681" y="628"/>
                  </a:lnTo>
                  <a:lnTo>
                    <a:pt x="1691" y="639"/>
                  </a:lnTo>
                  <a:lnTo>
                    <a:pt x="1702" y="649"/>
                  </a:lnTo>
                  <a:lnTo>
                    <a:pt x="1712" y="661"/>
                  </a:lnTo>
                  <a:lnTo>
                    <a:pt x="1714" y="673"/>
                  </a:lnTo>
                  <a:lnTo>
                    <a:pt x="1710" y="693"/>
                  </a:lnTo>
                  <a:lnTo>
                    <a:pt x="1698" y="712"/>
                  </a:lnTo>
                  <a:lnTo>
                    <a:pt x="1687" y="728"/>
                  </a:lnTo>
                  <a:lnTo>
                    <a:pt x="1681" y="736"/>
                  </a:lnTo>
                  <a:lnTo>
                    <a:pt x="1673" y="742"/>
                  </a:lnTo>
                  <a:lnTo>
                    <a:pt x="1669" y="752"/>
                  </a:lnTo>
                  <a:lnTo>
                    <a:pt x="1667" y="762"/>
                  </a:lnTo>
                  <a:lnTo>
                    <a:pt x="1673" y="773"/>
                  </a:lnTo>
                  <a:lnTo>
                    <a:pt x="1683" y="787"/>
                  </a:lnTo>
                  <a:lnTo>
                    <a:pt x="1697" y="799"/>
                  </a:lnTo>
                  <a:lnTo>
                    <a:pt x="1708" y="811"/>
                  </a:lnTo>
                  <a:lnTo>
                    <a:pt x="1718" y="823"/>
                  </a:lnTo>
                  <a:lnTo>
                    <a:pt x="1722" y="836"/>
                  </a:lnTo>
                  <a:lnTo>
                    <a:pt x="1720" y="852"/>
                  </a:lnTo>
                  <a:lnTo>
                    <a:pt x="1720" y="876"/>
                  </a:lnTo>
                  <a:lnTo>
                    <a:pt x="1718" y="905"/>
                  </a:lnTo>
                  <a:lnTo>
                    <a:pt x="1716" y="935"/>
                  </a:lnTo>
                  <a:lnTo>
                    <a:pt x="1714" y="964"/>
                  </a:lnTo>
                  <a:lnTo>
                    <a:pt x="1712" y="988"/>
                  </a:lnTo>
                  <a:lnTo>
                    <a:pt x="1708" y="1002"/>
                  </a:lnTo>
                  <a:lnTo>
                    <a:pt x="1697" y="1025"/>
                  </a:lnTo>
                  <a:lnTo>
                    <a:pt x="1687" y="1051"/>
                  </a:lnTo>
                  <a:lnTo>
                    <a:pt x="1675" y="1074"/>
                  </a:lnTo>
                  <a:lnTo>
                    <a:pt x="1667" y="1096"/>
                  </a:lnTo>
                  <a:lnTo>
                    <a:pt x="1667" y="1114"/>
                  </a:lnTo>
                  <a:lnTo>
                    <a:pt x="1667" y="1130"/>
                  </a:lnTo>
                  <a:lnTo>
                    <a:pt x="1669" y="1139"/>
                  </a:lnTo>
                  <a:lnTo>
                    <a:pt x="1671" y="1151"/>
                  </a:lnTo>
                  <a:lnTo>
                    <a:pt x="1671" y="1163"/>
                  </a:lnTo>
                  <a:lnTo>
                    <a:pt x="1667" y="1171"/>
                  </a:lnTo>
                  <a:lnTo>
                    <a:pt x="1655" y="1175"/>
                  </a:lnTo>
                  <a:lnTo>
                    <a:pt x="1639" y="1175"/>
                  </a:lnTo>
                  <a:lnTo>
                    <a:pt x="1614" y="1175"/>
                  </a:lnTo>
                  <a:lnTo>
                    <a:pt x="1586" y="1175"/>
                  </a:lnTo>
                  <a:lnTo>
                    <a:pt x="1561" y="1173"/>
                  </a:lnTo>
                  <a:lnTo>
                    <a:pt x="1539" y="1171"/>
                  </a:lnTo>
                  <a:lnTo>
                    <a:pt x="1529" y="1169"/>
                  </a:lnTo>
                  <a:lnTo>
                    <a:pt x="1521" y="1169"/>
                  </a:lnTo>
                  <a:lnTo>
                    <a:pt x="1511" y="1171"/>
                  </a:lnTo>
                  <a:lnTo>
                    <a:pt x="1502" y="1177"/>
                  </a:lnTo>
                  <a:lnTo>
                    <a:pt x="1496" y="1183"/>
                  </a:lnTo>
                  <a:lnTo>
                    <a:pt x="1492" y="1193"/>
                  </a:lnTo>
                  <a:lnTo>
                    <a:pt x="1486" y="1206"/>
                  </a:lnTo>
                  <a:lnTo>
                    <a:pt x="1478" y="1222"/>
                  </a:lnTo>
                  <a:lnTo>
                    <a:pt x="1468" y="1238"/>
                  </a:lnTo>
                  <a:lnTo>
                    <a:pt x="1458" y="1246"/>
                  </a:lnTo>
                  <a:lnTo>
                    <a:pt x="1445" y="1254"/>
                  </a:lnTo>
                  <a:lnTo>
                    <a:pt x="1435" y="1261"/>
                  </a:lnTo>
                  <a:lnTo>
                    <a:pt x="1429" y="1273"/>
                  </a:lnTo>
                  <a:lnTo>
                    <a:pt x="1433" y="1285"/>
                  </a:lnTo>
                  <a:lnTo>
                    <a:pt x="1443" y="1297"/>
                  </a:lnTo>
                  <a:lnTo>
                    <a:pt x="1456" y="1313"/>
                  </a:lnTo>
                  <a:lnTo>
                    <a:pt x="1470" y="1332"/>
                  </a:lnTo>
                  <a:lnTo>
                    <a:pt x="1480" y="1350"/>
                  </a:lnTo>
                  <a:lnTo>
                    <a:pt x="1486" y="1364"/>
                  </a:lnTo>
                  <a:lnTo>
                    <a:pt x="1492" y="1381"/>
                  </a:lnTo>
                  <a:lnTo>
                    <a:pt x="1498" y="1401"/>
                  </a:lnTo>
                  <a:lnTo>
                    <a:pt x="1504" y="1423"/>
                  </a:lnTo>
                  <a:lnTo>
                    <a:pt x="1510" y="1441"/>
                  </a:lnTo>
                  <a:lnTo>
                    <a:pt x="1513" y="1454"/>
                  </a:lnTo>
                  <a:lnTo>
                    <a:pt x="1517" y="1470"/>
                  </a:lnTo>
                  <a:lnTo>
                    <a:pt x="1521" y="1482"/>
                  </a:lnTo>
                  <a:lnTo>
                    <a:pt x="1523" y="1486"/>
                  </a:lnTo>
                  <a:lnTo>
                    <a:pt x="1480" y="1490"/>
                  </a:lnTo>
                  <a:lnTo>
                    <a:pt x="1336" y="1439"/>
                  </a:lnTo>
                  <a:lnTo>
                    <a:pt x="1287" y="1476"/>
                  </a:lnTo>
                  <a:lnTo>
                    <a:pt x="1271" y="1531"/>
                  </a:lnTo>
                  <a:lnTo>
                    <a:pt x="1248" y="1557"/>
                  </a:lnTo>
                  <a:lnTo>
                    <a:pt x="1195" y="1504"/>
                  </a:lnTo>
                  <a:lnTo>
                    <a:pt x="1151" y="1472"/>
                  </a:lnTo>
                  <a:lnTo>
                    <a:pt x="1130" y="1399"/>
                  </a:lnTo>
                  <a:lnTo>
                    <a:pt x="1090" y="1405"/>
                  </a:lnTo>
                  <a:lnTo>
                    <a:pt x="1100" y="1486"/>
                  </a:lnTo>
                  <a:lnTo>
                    <a:pt x="1067" y="1488"/>
                  </a:lnTo>
                  <a:lnTo>
                    <a:pt x="1019" y="1415"/>
                  </a:lnTo>
                  <a:lnTo>
                    <a:pt x="966" y="1429"/>
                  </a:lnTo>
                  <a:lnTo>
                    <a:pt x="950" y="1380"/>
                  </a:lnTo>
                  <a:lnTo>
                    <a:pt x="927" y="1348"/>
                  </a:lnTo>
                  <a:lnTo>
                    <a:pt x="807" y="1372"/>
                  </a:lnTo>
                  <a:lnTo>
                    <a:pt x="765" y="1322"/>
                  </a:lnTo>
                  <a:lnTo>
                    <a:pt x="730" y="1352"/>
                  </a:lnTo>
                  <a:lnTo>
                    <a:pt x="683" y="1348"/>
                  </a:lnTo>
                  <a:lnTo>
                    <a:pt x="620" y="1370"/>
                  </a:lnTo>
                  <a:lnTo>
                    <a:pt x="557" y="1301"/>
                  </a:lnTo>
                  <a:lnTo>
                    <a:pt x="533" y="1238"/>
                  </a:lnTo>
                  <a:lnTo>
                    <a:pt x="437" y="1261"/>
                  </a:lnTo>
                  <a:lnTo>
                    <a:pt x="401" y="1291"/>
                  </a:lnTo>
                  <a:lnTo>
                    <a:pt x="413" y="1208"/>
                  </a:lnTo>
                  <a:lnTo>
                    <a:pt x="372" y="1153"/>
                  </a:lnTo>
                  <a:lnTo>
                    <a:pt x="317" y="1094"/>
                  </a:lnTo>
                  <a:lnTo>
                    <a:pt x="332" y="1047"/>
                  </a:lnTo>
                  <a:lnTo>
                    <a:pt x="415" y="956"/>
                  </a:lnTo>
                  <a:lnTo>
                    <a:pt x="472" y="844"/>
                  </a:lnTo>
                  <a:lnTo>
                    <a:pt x="521" y="791"/>
                  </a:lnTo>
                  <a:lnTo>
                    <a:pt x="529" y="722"/>
                  </a:lnTo>
                  <a:lnTo>
                    <a:pt x="563" y="708"/>
                  </a:lnTo>
                  <a:lnTo>
                    <a:pt x="531" y="590"/>
                  </a:lnTo>
                  <a:lnTo>
                    <a:pt x="561" y="480"/>
                  </a:lnTo>
                  <a:lnTo>
                    <a:pt x="580" y="376"/>
                  </a:lnTo>
                  <a:lnTo>
                    <a:pt x="468" y="297"/>
                  </a:lnTo>
                  <a:lnTo>
                    <a:pt x="421" y="358"/>
                  </a:lnTo>
                  <a:lnTo>
                    <a:pt x="313" y="393"/>
                  </a:lnTo>
                  <a:lnTo>
                    <a:pt x="210" y="393"/>
                  </a:lnTo>
                  <a:lnTo>
                    <a:pt x="183" y="321"/>
                  </a:lnTo>
                  <a:lnTo>
                    <a:pt x="179" y="254"/>
                  </a:lnTo>
                  <a:lnTo>
                    <a:pt x="112" y="226"/>
                  </a:lnTo>
                  <a:lnTo>
                    <a:pt x="88" y="273"/>
                  </a:lnTo>
                  <a:lnTo>
                    <a:pt x="0" y="222"/>
                  </a:lnTo>
                  <a:lnTo>
                    <a:pt x="45" y="140"/>
                  </a:lnTo>
                  <a:lnTo>
                    <a:pt x="6" y="90"/>
                  </a:lnTo>
                  <a:lnTo>
                    <a:pt x="10" y="88"/>
                  </a:lnTo>
                  <a:lnTo>
                    <a:pt x="19" y="83"/>
                  </a:lnTo>
                  <a:lnTo>
                    <a:pt x="33" y="75"/>
                  </a:lnTo>
                  <a:lnTo>
                    <a:pt x="51" y="65"/>
                  </a:lnTo>
                  <a:lnTo>
                    <a:pt x="69" y="57"/>
                  </a:lnTo>
                  <a:lnTo>
                    <a:pt x="84" y="49"/>
                  </a:lnTo>
                  <a:lnTo>
                    <a:pt x="98" y="45"/>
                  </a:lnTo>
                  <a:lnTo>
                    <a:pt x="112" y="41"/>
                  </a:lnTo>
                  <a:lnTo>
                    <a:pt x="134" y="35"/>
                  </a:lnTo>
                  <a:lnTo>
                    <a:pt x="155" y="25"/>
                  </a:lnTo>
                  <a:lnTo>
                    <a:pt x="179" y="18"/>
                  </a:lnTo>
                  <a:lnTo>
                    <a:pt x="197" y="8"/>
                  </a:lnTo>
                  <a:lnTo>
                    <a:pt x="208" y="4"/>
                  </a:lnTo>
                  <a:lnTo>
                    <a:pt x="224" y="0"/>
                  </a:lnTo>
                  <a:lnTo>
                    <a:pt x="244" y="4"/>
                  </a:lnTo>
                  <a:lnTo>
                    <a:pt x="267" y="14"/>
                  </a:lnTo>
                  <a:lnTo>
                    <a:pt x="293" y="25"/>
                  </a:lnTo>
                  <a:lnTo>
                    <a:pt x="313" y="39"/>
                  </a:lnTo>
                  <a:lnTo>
                    <a:pt x="328" y="47"/>
                  </a:lnTo>
                  <a:lnTo>
                    <a:pt x="344" y="51"/>
                  </a:lnTo>
                  <a:lnTo>
                    <a:pt x="358" y="49"/>
                  </a:lnTo>
                  <a:lnTo>
                    <a:pt x="366" y="43"/>
                  </a:lnTo>
                  <a:lnTo>
                    <a:pt x="374" y="35"/>
                  </a:lnTo>
                  <a:lnTo>
                    <a:pt x="380" y="27"/>
                  </a:lnTo>
                  <a:lnTo>
                    <a:pt x="387" y="21"/>
                  </a:lnTo>
                  <a:lnTo>
                    <a:pt x="397" y="21"/>
                  </a:lnTo>
                  <a:lnTo>
                    <a:pt x="413" y="25"/>
                  </a:lnTo>
                  <a:lnTo>
                    <a:pt x="447" y="39"/>
                  </a:lnTo>
                  <a:lnTo>
                    <a:pt x="472" y="53"/>
                  </a:lnTo>
                  <a:lnTo>
                    <a:pt x="492" y="73"/>
                  </a:lnTo>
                  <a:lnTo>
                    <a:pt x="510" y="96"/>
                  </a:lnTo>
                  <a:lnTo>
                    <a:pt x="531" y="118"/>
                  </a:lnTo>
                  <a:lnTo>
                    <a:pt x="551" y="142"/>
                  </a:lnTo>
                  <a:lnTo>
                    <a:pt x="567" y="163"/>
                  </a:lnTo>
                  <a:lnTo>
                    <a:pt x="582" y="187"/>
                  </a:lnTo>
                  <a:lnTo>
                    <a:pt x="598" y="212"/>
                  </a:lnTo>
                  <a:lnTo>
                    <a:pt x="610" y="232"/>
                  </a:lnTo>
                  <a:lnTo>
                    <a:pt x="622" y="256"/>
                  </a:lnTo>
                  <a:lnTo>
                    <a:pt x="637" y="279"/>
                  </a:lnTo>
                  <a:lnTo>
                    <a:pt x="655" y="303"/>
                  </a:lnTo>
                  <a:lnTo>
                    <a:pt x="673" y="325"/>
                  </a:lnTo>
                  <a:lnTo>
                    <a:pt x="689" y="348"/>
                  </a:lnTo>
                  <a:lnTo>
                    <a:pt x="698" y="368"/>
                  </a:lnTo>
                  <a:lnTo>
                    <a:pt x="704" y="378"/>
                  </a:lnTo>
                  <a:lnTo>
                    <a:pt x="714" y="386"/>
                  </a:lnTo>
                  <a:lnTo>
                    <a:pt x="726" y="393"/>
                  </a:lnTo>
                  <a:lnTo>
                    <a:pt x="736" y="405"/>
                  </a:lnTo>
                  <a:lnTo>
                    <a:pt x="742" y="417"/>
                  </a:lnTo>
                  <a:lnTo>
                    <a:pt x="750" y="445"/>
                  </a:lnTo>
                  <a:lnTo>
                    <a:pt x="761" y="470"/>
                  </a:lnTo>
                  <a:lnTo>
                    <a:pt x="773" y="492"/>
                  </a:lnTo>
                  <a:lnTo>
                    <a:pt x="783" y="508"/>
                  </a:lnTo>
                  <a:lnTo>
                    <a:pt x="795" y="527"/>
                  </a:lnTo>
                  <a:lnTo>
                    <a:pt x="809" y="543"/>
                  </a:lnTo>
                  <a:lnTo>
                    <a:pt x="824" y="555"/>
                  </a:lnTo>
                  <a:lnTo>
                    <a:pt x="840" y="561"/>
                  </a:lnTo>
                  <a:lnTo>
                    <a:pt x="862" y="567"/>
                  </a:lnTo>
                  <a:lnTo>
                    <a:pt x="882" y="569"/>
                  </a:lnTo>
                  <a:lnTo>
                    <a:pt x="901" y="565"/>
                  </a:lnTo>
                  <a:lnTo>
                    <a:pt x="919" y="559"/>
                  </a:lnTo>
                  <a:lnTo>
                    <a:pt x="941" y="553"/>
                  </a:lnTo>
                  <a:lnTo>
                    <a:pt x="960" y="549"/>
                  </a:lnTo>
                  <a:lnTo>
                    <a:pt x="982" y="551"/>
                  </a:lnTo>
                  <a:lnTo>
                    <a:pt x="1004" y="559"/>
                  </a:lnTo>
                  <a:lnTo>
                    <a:pt x="1029" y="563"/>
                  </a:lnTo>
                  <a:lnTo>
                    <a:pt x="1051" y="569"/>
                  </a:lnTo>
                  <a:lnTo>
                    <a:pt x="1065" y="575"/>
                  </a:lnTo>
                  <a:lnTo>
                    <a:pt x="1073" y="580"/>
                  </a:lnTo>
                  <a:lnTo>
                    <a:pt x="1086" y="588"/>
                  </a:lnTo>
                  <a:lnTo>
                    <a:pt x="1104" y="598"/>
                  </a:lnTo>
                  <a:lnTo>
                    <a:pt x="1122" y="608"/>
                  </a:lnTo>
                  <a:lnTo>
                    <a:pt x="1139" y="616"/>
                  </a:lnTo>
                  <a:lnTo>
                    <a:pt x="1155" y="620"/>
                  </a:lnTo>
                  <a:lnTo>
                    <a:pt x="1167" y="620"/>
                  </a:lnTo>
                  <a:lnTo>
                    <a:pt x="1171" y="618"/>
                  </a:lnTo>
                  <a:lnTo>
                    <a:pt x="1177" y="614"/>
                  </a:lnTo>
                  <a:lnTo>
                    <a:pt x="1181" y="614"/>
                  </a:lnTo>
                  <a:lnTo>
                    <a:pt x="1185" y="614"/>
                  </a:lnTo>
                  <a:lnTo>
                    <a:pt x="1189" y="616"/>
                  </a:lnTo>
                  <a:lnTo>
                    <a:pt x="1191" y="618"/>
                  </a:lnTo>
                  <a:lnTo>
                    <a:pt x="1193" y="624"/>
                  </a:lnTo>
                  <a:lnTo>
                    <a:pt x="1195" y="632"/>
                  </a:lnTo>
                  <a:lnTo>
                    <a:pt x="1197" y="641"/>
                  </a:lnTo>
                  <a:lnTo>
                    <a:pt x="1202" y="659"/>
                  </a:lnTo>
                  <a:lnTo>
                    <a:pt x="1212" y="675"/>
                  </a:lnTo>
                  <a:lnTo>
                    <a:pt x="1224" y="687"/>
                  </a:lnTo>
                  <a:lnTo>
                    <a:pt x="1232" y="701"/>
                  </a:lnTo>
                  <a:lnTo>
                    <a:pt x="1238" y="714"/>
                  </a:lnTo>
                  <a:lnTo>
                    <a:pt x="1244" y="734"/>
                  </a:lnTo>
                  <a:lnTo>
                    <a:pt x="1254" y="754"/>
                  </a:lnTo>
                  <a:lnTo>
                    <a:pt x="1265" y="767"/>
                  </a:lnTo>
                  <a:lnTo>
                    <a:pt x="1277" y="775"/>
                  </a:lnTo>
                  <a:lnTo>
                    <a:pt x="1289" y="779"/>
                  </a:lnTo>
                  <a:lnTo>
                    <a:pt x="1299" y="785"/>
                  </a:lnTo>
                  <a:lnTo>
                    <a:pt x="1313" y="789"/>
                  </a:lnTo>
                  <a:lnTo>
                    <a:pt x="1328" y="785"/>
                  </a:lnTo>
                  <a:lnTo>
                    <a:pt x="1348" y="777"/>
                  </a:lnTo>
                  <a:lnTo>
                    <a:pt x="1374" y="773"/>
                  </a:lnTo>
                  <a:lnTo>
                    <a:pt x="1399" y="767"/>
                  </a:lnTo>
                  <a:lnTo>
                    <a:pt x="1423" y="760"/>
                  </a:lnTo>
                  <a:lnTo>
                    <a:pt x="1447" y="742"/>
                  </a:lnTo>
                  <a:lnTo>
                    <a:pt x="1462" y="722"/>
                  </a:lnTo>
                  <a:lnTo>
                    <a:pt x="1472" y="701"/>
                  </a:lnTo>
                  <a:lnTo>
                    <a:pt x="1480" y="689"/>
                  </a:lnTo>
                  <a:lnTo>
                    <a:pt x="1494" y="675"/>
                  </a:lnTo>
                  <a:lnTo>
                    <a:pt x="1510" y="659"/>
                  </a:lnTo>
                  <a:lnTo>
                    <a:pt x="1527" y="643"/>
                  </a:lnTo>
                  <a:lnTo>
                    <a:pt x="1543" y="628"/>
                  </a:lnTo>
                  <a:lnTo>
                    <a:pt x="1557" y="616"/>
                  </a:lnTo>
                  <a:lnTo>
                    <a:pt x="1572" y="604"/>
                  </a:lnTo>
                  <a:lnTo>
                    <a:pt x="1584" y="594"/>
                  </a:lnTo>
                  <a:lnTo>
                    <a:pt x="1598" y="586"/>
                  </a:lnTo>
                  <a:lnTo>
                    <a:pt x="1614" y="577"/>
                  </a:lnTo>
                  <a:lnTo>
                    <a:pt x="1634" y="567"/>
                  </a:lnTo>
                  <a:lnTo>
                    <a:pt x="1653" y="561"/>
                  </a:lnTo>
                  <a:lnTo>
                    <a:pt x="1667" y="557"/>
                  </a:lnTo>
                  <a:lnTo>
                    <a:pt x="1673" y="557"/>
                  </a:lnTo>
                  <a:close/>
                </a:path>
              </a:pathLst>
            </a:custGeom>
            <a:grpFill/>
            <a:ln w="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42" name="Freeform 104"/>
            <p:cNvSpPr/>
            <p:nvPr/>
          </p:nvSpPr>
          <p:spPr bwMode="gray">
            <a:xfrm>
              <a:off x="3599" y="839"/>
              <a:ext cx="861" cy="778"/>
            </a:xfrm>
            <a:custGeom>
              <a:avLst/>
              <a:gdLst>
                <a:gd name="T0" fmla="*/ 419 w 1722"/>
                <a:gd name="T1" fmla="*/ 147 h 1557"/>
                <a:gd name="T2" fmla="*/ 423 w 1722"/>
                <a:gd name="T3" fmla="*/ 159 h 1557"/>
                <a:gd name="T4" fmla="*/ 428 w 1722"/>
                <a:gd name="T5" fmla="*/ 173 h 1557"/>
                <a:gd name="T6" fmla="*/ 419 w 1722"/>
                <a:gd name="T7" fmla="*/ 185 h 1557"/>
                <a:gd name="T8" fmla="*/ 421 w 1722"/>
                <a:gd name="T9" fmla="*/ 196 h 1557"/>
                <a:gd name="T10" fmla="*/ 431 w 1722"/>
                <a:gd name="T11" fmla="*/ 209 h 1557"/>
                <a:gd name="T12" fmla="*/ 429 w 1722"/>
                <a:gd name="T13" fmla="*/ 233 h 1557"/>
                <a:gd name="T14" fmla="*/ 425 w 1722"/>
                <a:gd name="T15" fmla="*/ 256 h 1557"/>
                <a:gd name="T16" fmla="*/ 417 w 1722"/>
                <a:gd name="T17" fmla="*/ 278 h 1557"/>
                <a:gd name="T18" fmla="*/ 418 w 1722"/>
                <a:gd name="T19" fmla="*/ 290 h 1557"/>
                <a:gd name="T20" fmla="*/ 404 w 1722"/>
                <a:gd name="T21" fmla="*/ 293 h 1557"/>
                <a:gd name="T22" fmla="*/ 383 w 1722"/>
                <a:gd name="T23" fmla="*/ 292 h 1557"/>
                <a:gd name="T24" fmla="*/ 374 w 1722"/>
                <a:gd name="T25" fmla="*/ 295 h 1557"/>
                <a:gd name="T26" fmla="*/ 367 w 1722"/>
                <a:gd name="T27" fmla="*/ 309 h 1557"/>
                <a:gd name="T28" fmla="*/ 358 w 1722"/>
                <a:gd name="T29" fmla="*/ 318 h 1557"/>
                <a:gd name="T30" fmla="*/ 368 w 1722"/>
                <a:gd name="T31" fmla="*/ 333 h 1557"/>
                <a:gd name="T32" fmla="*/ 375 w 1722"/>
                <a:gd name="T33" fmla="*/ 350 h 1557"/>
                <a:gd name="T34" fmla="*/ 380 w 1722"/>
                <a:gd name="T35" fmla="*/ 367 h 1557"/>
                <a:gd name="T36" fmla="*/ 334 w 1722"/>
                <a:gd name="T37" fmla="*/ 359 h 1557"/>
                <a:gd name="T38" fmla="*/ 299 w 1722"/>
                <a:gd name="T39" fmla="*/ 376 h 1557"/>
                <a:gd name="T40" fmla="*/ 275 w 1722"/>
                <a:gd name="T41" fmla="*/ 371 h 1557"/>
                <a:gd name="T42" fmla="*/ 237 w 1722"/>
                <a:gd name="T43" fmla="*/ 345 h 1557"/>
                <a:gd name="T44" fmla="*/ 183 w 1722"/>
                <a:gd name="T45" fmla="*/ 338 h 1557"/>
                <a:gd name="T46" fmla="*/ 134 w 1722"/>
                <a:gd name="T47" fmla="*/ 309 h 1557"/>
                <a:gd name="T48" fmla="*/ 93 w 1722"/>
                <a:gd name="T49" fmla="*/ 288 h 1557"/>
                <a:gd name="T50" fmla="*/ 118 w 1722"/>
                <a:gd name="T51" fmla="*/ 211 h 1557"/>
                <a:gd name="T52" fmla="*/ 133 w 1722"/>
                <a:gd name="T53" fmla="*/ 147 h 1557"/>
                <a:gd name="T54" fmla="*/ 106 w 1722"/>
                <a:gd name="T55" fmla="*/ 89 h 1557"/>
                <a:gd name="T56" fmla="*/ 45 w 1722"/>
                <a:gd name="T57" fmla="*/ 63 h 1557"/>
                <a:gd name="T58" fmla="*/ 12 w 1722"/>
                <a:gd name="T59" fmla="*/ 35 h 1557"/>
                <a:gd name="T60" fmla="*/ 9 w 1722"/>
                <a:gd name="T61" fmla="*/ 18 h 1557"/>
                <a:gd name="T62" fmla="*/ 25 w 1722"/>
                <a:gd name="T63" fmla="*/ 11 h 1557"/>
                <a:gd name="T64" fmla="*/ 45 w 1722"/>
                <a:gd name="T65" fmla="*/ 4 h 1557"/>
                <a:gd name="T66" fmla="*/ 61 w 1722"/>
                <a:gd name="T67" fmla="*/ 1 h 1557"/>
                <a:gd name="T68" fmla="*/ 82 w 1722"/>
                <a:gd name="T69" fmla="*/ 11 h 1557"/>
                <a:gd name="T70" fmla="*/ 94 w 1722"/>
                <a:gd name="T71" fmla="*/ 8 h 1557"/>
                <a:gd name="T72" fmla="*/ 104 w 1722"/>
                <a:gd name="T73" fmla="*/ 6 h 1557"/>
                <a:gd name="T74" fmla="*/ 127 w 1722"/>
                <a:gd name="T75" fmla="*/ 24 h 1557"/>
                <a:gd name="T76" fmla="*/ 146 w 1722"/>
                <a:gd name="T77" fmla="*/ 46 h 1557"/>
                <a:gd name="T78" fmla="*/ 160 w 1722"/>
                <a:gd name="T79" fmla="*/ 69 h 1557"/>
                <a:gd name="T80" fmla="*/ 175 w 1722"/>
                <a:gd name="T81" fmla="*/ 92 h 1557"/>
                <a:gd name="T82" fmla="*/ 184 w 1722"/>
                <a:gd name="T83" fmla="*/ 101 h 1557"/>
                <a:gd name="T84" fmla="*/ 194 w 1722"/>
                <a:gd name="T85" fmla="*/ 123 h 1557"/>
                <a:gd name="T86" fmla="*/ 206 w 1722"/>
                <a:gd name="T87" fmla="*/ 138 h 1557"/>
                <a:gd name="T88" fmla="*/ 225 w 1722"/>
                <a:gd name="T89" fmla="*/ 141 h 1557"/>
                <a:gd name="T90" fmla="*/ 245 w 1722"/>
                <a:gd name="T91" fmla="*/ 137 h 1557"/>
                <a:gd name="T92" fmla="*/ 267 w 1722"/>
                <a:gd name="T93" fmla="*/ 143 h 1557"/>
                <a:gd name="T94" fmla="*/ 281 w 1722"/>
                <a:gd name="T95" fmla="*/ 152 h 1557"/>
                <a:gd name="T96" fmla="*/ 293 w 1722"/>
                <a:gd name="T97" fmla="*/ 154 h 1557"/>
                <a:gd name="T98" fmla="*/ 298 w 1722"/>
                <a:gd name="T99" fmla="*/ 154 h 1557"/>
                <a:gd name="T100" fmla="*/ 300 w 1722"/>
                <a:gd name="T101" fmla="*/ 160 h 1557"/>
                <a:gd name="T102" fmla="*/ 308 w 1722"/>
                <a:gd name="T103" fmla="*/ 175 h 1557"/>
                <a:gd name="T104" fmla="*/ 317 w 1722"/>
                <a:gd name="T105" fmla="*/ 191 h 1557"/>
                <a:gd name="T106" fmla="*/ 329 w 1722"/>
                <a:gd name="T107" fmla="*/ 197 h 1557"/>
                <a:gd name="T108" fmla="*/ 350 w 1722"/>
                <a:gd name="T109" fmla="*/ 191 h 1557"/>
                <a:gd name="T110" fmla="*/ 368 w 1722"/>
                <a:gd name="T111" fmla="*/ 175 h 1557"/>
                <a:gd name="T112" fmla="*/ 382 w 1722"/>
                <a:gd name="T113" fmla="*/ 160 h 1557"/>
                <a:gd name="T114" fmla="*/ 396 w 1722"/>
                <a:gd name="T115" fmla="*/ 148 h 1557"/>
                <a:gd name="T116" fmla="*/ 414 w 1722"/>
                <a:gd name="T117" fmla="*/ 140 h 155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722"/>
                <a:gd name="T178" fmla="*/ 0 h 1557"/>
                <a:gd name="T179" fmla="*/ 1722 w 1722"/>
                <a:gd name="T180" fmla="*/ 1557 h 155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722" h="1557">
                  <a:moveTo>
                    <a:pt x="1673" y="557"/>
                  </a:moveTo>
                  <a:lnTo>
                    <a:pt x="1673" y="561"/>
                  </a:lnTo>
                  <a:lnTo>
                    <a:pt x="1673" y="575"/>
                  </a:lnTo>
                  <a:lnTo>
                    <a:pt x="1675" y="590"/>
                  </a:lnTo>
                  <a:lnTo>
                    <a:pt x="1675" y="606"/>
                  </a:lnTo>
                  <a:lnTo>
                    <a:pt x="1675" y="618"/>
                  </a:lnTo>
                  <a:lnTo>
                    <a:pt x="1681" y="628"/>
                  </a:lnTo>
                  <a:lnTo>
                    <a:pt x="1691" y="639"/>
                  </a:lnTo>
                  <a:lnTo>
                    <a:pt x="1702" y="649"/>
                  </a:lnTo>
                  <a:lnTo>
                    <a:pt x="1712" y="661"/>
                  </a:lnTo>
                  <a:lnTo>
                    <a:pt x="1714" y="673"/>
                  </a:lnTo>
                  <a:lnTo>
                    <a:pt x="1710" y="693"/>
                  </a:lnTo>
                  <a:lnTo>
                    <a:pt x="1698" y="712"/>
                  </a:lnTo>
                  <a:lnTo>
                    <a:pt x="1687" y="728"/>
                  </a:lnTo>
                  <a:lnTo>
                    <a:pt x="1681" y="736"/>
                  </a:lnTo>
                  <a:lnTo>
                    <a:pt x="1673" y="742"/>
                  </a:lnTo>
                  <a:lnTo>
                    <a:pt x="1669" y="752"/>
                  </a:lnTo>
                  <a:lnTo>
                    <a:pt x="1667" y="762"/>
                  </a:lnTo>
                  <a:lnTo>
                    <a:pt x="1673" y="773"/>
                  </a:lnTo>
                  <a:lnTo>
                    <a:pt x="1683" y="787"/>
                  </a:lnTo>
                  <a:lnTo>
                    <a:pt x="1697" y="799"/>
                  </a:lnTo>
                  <a:lnTo>
                    <a:pt x="1708" y="811"/>
                  </a:lnTo>
                  <a:lnTo>
                    <a:pt x="1718" y="823"/>
                  </a:lnTo>
                  <a:lnTo>
                    <a:pt x="1722" y="836"/>
                  </a:lnTo>
                  <a:lnTo>
                    <a:pt x="1720" y="852"/>
                  </a:lnTo>
                  <a:lnTo>
                    <a:pt x="1720" y="876"/>
                  </a:lnTo>
                  <a:lnTo>
                    <a:pt x="1718" y="905"/>
                  </a:lnTo>
                  <a:lnTo>
                    <a:pt x="1716" y="935"/>
                  </a:lnTo>
                  <a:lnTo>
                    <a:pt x="1714" y="964"/>
                  </a:lnTo>
                  <a:lnTo>
                    <a:pt x="1712" y="988"/>
                  </a:lnTo>
                  <a:lnTo>
                    <a:pt x="1708" y="1002"/>
                  </a:lnTo>
                  <a:lnTo>
                    <a:pt x="1697" y="1025"/>
                  </a:lnTo>
                  <a:lnTo>
                    <a:pt x="1687" y="1051"/>
                  </a:lnTo>
                  <a:lnTo>
                    <a:pt x="1675" y="1074"/>
                  </a:lnTo>
                  <a:lnTo>
                    <a:pt x="1667" y="1096"/>
                  </a:lnTo>
                  <a:lnTo>
                    <a:pt x="1667" y="1114"/>
                  </a:lnTo>
                  <a:lnTo>
                    <a:pt x="1667" y="1130"/>
                  </a:lnTo>
                  <a:lnTo>
                    <a:pt x="1669" y="1139"/>
                  </a:lnTo>
                  <a:lnTo>
                    <a:pt x="1671" y="1151"/>
                  </a:lnTo>
                  <a:lnTo>
                    <a:pt x="1671" y="1163"/>
                  </a:lnTo>
                  <a:lnTo>
                    <a:pt x="1667" y="1171"/>
                  </a:lnTo>
                  <a:lnTo>
                    <a:pt x="1655" y="1175"/>
                  </a:lnTo>
                  <a:lnTo>
                    <a:pt x="1639" y="1175"/>
                  </a:lnTo>
                  <a:lnTo>
                    <a:pt x="1614" y="1175"/>
                  </a:lnTo>
                  <a:lnTo>
                    <a:pt x="1586" y="1175"/>
                  </a:lnTo>
                  <a:lnTo>
                    <a:pt x="1561" y="1173"/>
                  </a:lnTo>
                  <a:lnTo>
                    <a:pt x="1539" y="1171"/>
                  </a:lnTo>
                  <a:lnTo>
                    <a:pt x="1529" y="1169"/>
                  </a:lnTo>
                  <a:lnTo>
                    <a:pt x="1521" y="1169"/>
                  </a:lnTo>
                  <a:lnTo>
                    <a:pt x="1511" y="1171"/>
                  </a:lnTo>
                  <a:lnTo>
                    <a:pt x="1502" y="1177"/>
                  </a:lnTo>
                  <a:lnTo>
                    <a:pt x="1496" y="1183"/>
                  </a:lnTo>
                  <a:lnTo>
                    <a:pt x="1492" y="1193"/>
                  </a:lnTo>
                  <a:lnTo>
                    <a:pt x="1486" y="1206"/>
                  </a:lnTo>
                  <a:lnTo>
                    <a:pt x="1478" y="1222"/>
                  </a:lnTo>
                  <a:lnTo>
                    <a:pt x="1468" y="1238"/>
                  </a:lnTo>
                  <a:lnTo>
                    <a:pt x="1458" y="1246"/>
                  </a:lnTo>
                  <a:lnTo>
                    <a:pt x="1445" y="1254"/>
                  </a:lnTo>
                  <a:lnTo>
                    <a:pt x="1435" y="1261"/>
                  </a:lnTo>
                  <a:lnTo>
                    <a:pt x="1429" y="1273"/>
                  </a:lnTo>
                  <a:lnTo>
                    <a:pt x="1433" y="1285"/>
                  </a:lnTo>
                  <a:lnTo>
                    <a:pt x="1443" y="1297"/>
                  </a:lnTo>
                  <a:lnTo>
                    <a:pt x="1456" y="1313"/>
                  </a:lnTo>
                  <a:lnTo>
                    <a:pt x="1470" y="1332"/>
                  </a:lnTo>
                  <a:lnTo>
                    <a:pt x="1480" y="1350"/>
                  </a:lnTo>
                  <a:lnTo>
                    <a:pt x="1486" y="1364"/>
                  </a:lnTo>
                  <a:lnTo>
                    <a:pt x="1492" y="1381"/>
                  </a:lnTo>
                  <a:lnTo>
                    <a:pt x="1498" y="1401"/>
                  </a:lnTo>
                  <a:lnTo>
                    <a:pt x="1504" y="1423"/>
                  </a:lnTo>
                  <a:lnTo>
                    <a:pt x="1510" y="1441"/>
                  </a:lnTo>
                  <a:lnTo>
                    <a:pt x="1513" y="1454"/>
                  </a:lnTo>
                  <a:lnTo>
                    <a:pt x="1517" y="1470"/>
                  </a:lnTo>
                  <a:lnTo>
                    <a:pt x="1521" y="1482"/>
                  </a:lnTo>
                  <a:lnTo>
                    <a:pt x="1523" y="1486"/>
                  </a:lnTo>
                  <a:lnTo>
                    <a:pt x="1480" y="1490"/>
                  </a:lnTo>
                  <a:lnTo>
                    <a:pt x="1336" y="1439"/>
                  </a:lnTo>
                  <a:lnTo>
                    <a:pt x="1287" y="1476"/>
                  </a:lnTo>
                  <a:lnTo>
                    <a:pt x="1271" y="1531"/>
                  </a:lnTo>
                  <a:lnTo>
                    <a:pt x="1248" y="1557"/>
                  </a:lnTo>
                  <a:lnTo>
                    <a:pt x="1195" y="1504"/>
                  </a:lnTo>
                  <a:lnTo>
                    <a:pt x="1151" y="1472"/>
                  </a:lnTo>
                  <a:lnTo>
                    <a:pt x="1130" y="1399"/>
                  </a:lnTo>
                  <a:lnTo>
                    <a:pt x="1090" y="1405"/>
                  </a:lnTo>
                  <a:lnTo>
                    <a:pt x="1100" y="1486"/>
                  </a:lnTo>
                  <a:lnTo>
                    <a:pt x="1067" y="1488"/>
                  </a:lnTo>
                  <a:lnTo>
                    <a:pt x="1019" y="1415"/>
                  </a:lnTo>
                  <a:lnTo>
                    <a:pt x="966" y="1429"/>
                  </a:lnTo>
                  <a:lnTo>
                    <a:pt x="950" y="1380"/>
                  </a:lnTo>
                  <a:lnTo>
                    <a:pt x="927" y="1348"/>
                  </a:lnTo>
                  <a:lnTo>
                    <a:pt x="807" y="1372"/>
                  </a:lnTo>
                  <a:lnTo>
                    <a:pt x="765" y="1322"/>
                  </a:lnTo>
                  <a:lnTo>
                    <a:pt x="730" y="1352"/>
                  </a:lnTo>
                  <a:lnTo>
                    <a:pt x="683" y="1348"/>
                  </a:lnTo>
                  <a:lnTo>
                    <a:pt x="620" y="1370"/>
                  </a:lnTo>
                  <a:lnTo>
                    <a:pt x="557" y="1301"/>
                  </a:lnTo>
                  <a:lnTo>
                    <a:pt x="533" y="1238"/>
                  </a:lnTo>
                  <a:lnTo>
                    <a:pt x="437" y="1261"/>
                  </a:lnTo>
                  <a:lnTo>
                    <a:pt x="401" y="1291"/>
                  </a:lnTo>
                  <a:lnTo>
                    <a:pt x="413" y="1208"/>
                  </a:lnTo>
                  <a:lnTo>
                    <a:pt x="372" y="1153"/>
                  </a:lnTo>
                  <a:lnTo>
                    <a:pt x="317" y="1094"/>
                  </a:lnTo>
                  <a:lnTo>
                    <a:pt x="332" y="1047"/>
                  </a:lnTo>
                  <a:lnTo>
                    <a:pt x="415" y="956"/>
                  </a:lnTo>
                  <a:lnTo>
                    <a:pt x="472" y="844"/>
                  </a:lnTo>
                  <a:lnTo>
                    <a:pt x="521" y="791"/>
                  </a:lnTo>
                  <a:lnTo>
                    <a:pt x="529" y="722"/>
                  </a:lnTo>
                  <a:lnTo>
                    <a:pt x="563" y="708"/>
                  </a:lnTo>
                  <a:lnTo>
                    <a:pt x="531" y="590"/>
                  </a:lnTo>
                  <a:lnTo>
                    <a:pt x="561" y="480"/>
                  </a:lnTo>
                  <a:lnTo>
                    <a:pt x="580" y="376"/>
                  </a:lnTo>
                  <a:lnTo>
                    <a:pt x="468" y="297"/>
                  </a:lnTo>
                  <a:lnTo>
                    <a:pt x="421" y="358"/>
                  </a:lnTo>
                  <a:lnTo>
                    <a:pt x="313" y="393"/>
                  </a:lnTo>
                  <a:lnTo>
                    <a:pt x="210" y="393"/>
                  </a:lnTo>
                  <a:lnTo>
                    <a:pt x="183" y="321"/>
                  </a:lnTo>
                  <a:lnTo>
                    <a:pt x="179" y="254"/>
                  </a:lnTo>
                  <a:lnTo>
                    <a:pt x="112" y="226"/>
                  </a:lnTo>
                  <a:lnTo>
                    <a:pt x="88" y="273"/>
                  </a:lnTo>
                  <a:lnTo>
                    <a:pt x="0" y="222"/>
                  </a:lnTo>
                  <a:lnTo>
                    <a:pt x="45" y="140"/>
                  </a:lnTo>
                  <a:lnTo>
                    <a:pt x="6" y="90"/>
                  </a:lnTo>
                  <a:lnTo>
                    <a:pt x="10" y="88"/>
                  </a:lnTo>
                  <a:lnTo>
                    <a:pt x="19" y="83"/>
                  </a:lnTo>
                  <a:lnTo>
                    <a:pt x="33" y="75"/>
                  </a:lnTo>
                  <a:lnTo>
                    <a:pt x="51" y="65"/>
                  </a:lnTo>
                  <a:lnTo>
                    <a:pt x="69" y="57"/>
                  </a:lnTo>
                  <a:lnTo>
                    <a:pt x="84" y="49"/>
                  </a:lnTo>
                  <a:lnTo>
                    <a:pt x="98" y="45"/>
                  </a:lnTo>
                  <a:lnTo>
                    <a:pt x="112" y="41"/>
                  </a:lnTo>
                  <a:lnTo>
                    <a:pt x="134" y="35"/>
                  </a:lnTo>
                  <a:lnTo>
                    <a:pt x="155" y="25"/>
                  </a:lnTo>
                  <a:lnTo>
                    <a:pt x="179" y="18"/>
                  </a:lnTo>
                  <a:lnTo>
                    <a:pt x="197" y="8"/>
                  </a:lnTo>
                  <a:lnTo>
                    <a:pt x="208" y="4"/>
                  </a:lnTo>
                  <a:lnTo>
                    <a:pt x="224" y="0"/>
                  </a:lnTo>
                  <a:lnTo>
                    <a:pt x="244" y="4"/>
                  </a:lnTo>
                  <a:lnTo>
                    <a:pt x="267" y="14"/>
                  </a:lnTo>
                  <a:lnTo>
                    <a:pt x="293" y="25"/>
                  </a:lnTo>
                  <a:lnTo>
                    <a:pt x="313" y="39"/>
                  </a:lnTo>
                  <a:lnTo>
                    <a:pt x="328" y="47"/>
                  </a:lnTo>
                  <a:lnTo>
                    <a:pt x="344" y="51"/>
                  </a:lnTo>
                  <a:lnTo>
                    <a:pt x="358" y="49"/>
                  </a:lnTo>
                  <a:lnTo>
                    <a:pt x="366" y="43"/>
                  </a:lnTo>
                  <a:lnTo>
                    <a:pt x="374" y="35"/>
                  </a:lnTo>
                  <a:lnTo>
                    <a:pt x="380" y="27"/>
                  </a:lnTo>
                  <a:lnTo>
                    <a:pt x="387" y="21"/>
                  </a:lnTo>
                  <a:lnTo>
                    <a:pt x="397" y="21"/>
                  </a:lnTo>
                  <a:lnTo>
                    <a:pt x="413" y="25"/>
                  </a:lnTo>
                  <a:lnTo>
                    <a:pt x="447" y="39"/>
                  </a:lnTo>
                  <a:lnTo>
                    <a:pt x="472" y="53"/>
                  </a:lnTo>
                  <a:lnTo>
                    <a:pt x="492" y="73"/>
                  </a:lnTo>
                  <a:lnTo>
                    <a:pt x="510" y="96"/>
                  </a:lnTo>
                  <a:lnTo>
                    <a:pt x="531" y="118"/>
                  </a:lnTo>
                  <a:lnTo>
                    <a:pt x="551" y="142"/>
                  </a:lnTo>
                  <a:lnTo>
                    <a:pt x="567" y="163"/>
                  </a:lnTo>
                  <a:lnTo>
                    <a:pt x="582" y="187"/>
                  </a:lnTo>
                  <a:lnTo>
                    <a:pt x="598" y="212"/>
                  </a:lnTo>
                  <a:lnTo>
                    <a:pt x="610" y="232"/>
                  </a:lnTo>
                  <a:lnTo>
                    <a:pt x="622" y="256"/>
                  </a:lnTo>
                  <a:lnTo>
                    <a:pt x="637" y="279"/>
                  </a:lnTo>
                  <a:lnTo>
                    <a:pt x="655" y="303"/>
                  </a:lnTo>
                  <a:lnTo>
                    <a:pt x="673" y="325"/>
                  </a:lnTo>
                  <a:lnTo>
                    <a:pt x="689" y="348"/>
                  </a:lnTo>
                  <a:lnTo>
                    <a:pt x="698" y="368"/>
                  </a:lnTo>
                  <a:lnTo>
                    <a:pt x="704" y="378"/>
                  </a:lnTo>
                  <a:lnTo>
                    <a:pt x="714" y="386"/>
                  </a:lnTo>
                  <a:lnTo>
                    <a:pt x="726" y="393"/>
                  </a:lnTo>
                  <a:lnTo>
                    <a:pt x="736" y="405"/>
                  </a:lnTo>
                  <a:lnTo>
                    <a:pt x="742" y="417"/>
                  </a:lnTo>
                  <a:lnTo>
                    <a:pt x="750" y="445"/>
                  </a:lnTo>
                  <a:lnTo>
                    <a:pt x="761" y="470"/>
                  </a:lnTo>
                  <a:lnTo>
                    <a:pt x="773" y="492"/>
                  </a:lnTo>
                  <a:lnTo>
                    <a:pt x="783" y="508"/>
                  </a:lnTo>
                  <a:lnTo>
                    <a:pt x="795" y="527"/>
                  </a:lnTo>
                  <a:lnTo>
                    <a:pt x="809" y="543"/>
                  </a:lnTo>
                  <a:lnTo>
                    <a:pt x="824" y="555"/>
                  </a:lnTo>
                  <a:lnTo>
                    <a:pt x="840" y="561"/>
                  </a:lnTo>
                  <a:lnTo>
                    <a:pt x="862" y="567"/>
                  </a:lnTo>
                  <a:lnTo>
                    <a:pt x="882" y="569"/>
                  </a:lnTo>
                  <a:lnTo>
                    <a:pt x="901" y="565"/>
                  </a:lnTo>
                  <a:lnTo>
                    <a:pt x="919" y="559"/>
                  </a:lnTo>
                  <a:lnTo>
                    <a:pt x="941" y="553"/>
                  </a:lnTo>
                  <a:lnTo>
                    <a:pt x="960" y="549"/>
                  </a:lnTo>
                  <a:lnTo>
                    <a:pt x="982" y="551"/>
                  </a:lnTo>
                  <a:lnTo>
                    <a:pt x="1004" y="559"/>
                  </a:lnTo>
                  <a:lnTo>
                    <a:pt x="1029" y="563"/>
                  </a:lnTo>
                  <a:lnTo>
                    <a:pt x="1051" y="569"/>
                  </a:lnTo>
                  <a:lnTo>
                    <a:pt x="1065" y="575"/>
                  </a:lnTo>
                  <a:lnTo>
                    <a:pt x="1073" y="580"/>
                  </a:lnTo>
                  <a:lnTo>
                    <a:pt x="1086" y="588"/>
                  </a:lnTo>
                  <a:lnTo>
                    <a:pt x="1104" y="598"/>
                  </a:lnTo>
                  <a:lnTo>
                    <a:pt x="1122" y="608"/>
                  </a:lnTo>
                  <a:lnTo>
                    <a:pt x="1139" y="616"/>
                  </a:lnTo>
                  <a:lnTo>
                    <a:pt x="1155" y="620"/>
                  </a:lnTo>
                  <a:lnTo>
                    <a:pt x="1167" y="620"/>
                  </a:lnTo>
                  <a:lnTo>
                    <a:pt x="1171" y="618"/>
                  </a:lnTo>
                  <a:lnTo>
                    <a:pt x="1177" y="614"/>
                  </a:lnTo>
                  <a:lnTo>
                    <a:pt x="1181" y="614"/>
                  </a:lnTo>
                  <a:lnTo>
                    <a:pt x="1185" y="614"/>
                  </a:lnTo>
                  <a:lnTo>
                    <a:pt x="1189" y="616"/>
                  </a:lnTo>
                  <a:lnTo>
                    <a:pt x="1191" y="618"/>
                  </a:lnTo>
                  <a:lnTo>
                    <a:pt x="1193" y="624"/>
                  </a:lnTo>
                  <a:lnTo>
                    <a:pt x="1195" y="632"/>
                  </a:lnTo>
                  <a:lnTo>
                    <a:pt x="1197" y="641"/>
                  </a:lnTo>
                  <a:lnTo>
                    <a:pt x="1202" y="659"/>
                  </a:lnTo>
                  <a:lnTo>
                    <a:pt x="1212" y="675"/>
                  </a:lnTo>
                  <a:lnTo>
                    <a:pt x="1224" y="687"/>
                  </a:lnTo>
                  <a:lnTo>
                    <a:pt x="1232" y="701"/>
                  </a:lnTo>
                  <a:lnTo>
                    <a:pt x="1238" y="714"/>
                  </a:lnTo>
                  <a:lnTo>
                    <a:pt x="1244" y="734"/>
                  </a:lnTo>
                  <a:lnTo>
                    <a:pt x="1254" y="754"/>
                  </a:lnTo>
                  <a:lnTo>
                    <a:pt x="1265" y="767"/>
                  </a:lnTo>
                  <a:lnTo>
                    <a:pt x="1277" y="775"/>
                  </a:lnTo>
                  <a:lnTo>
                    <a:pt x="1289" y="779"/>
                  </a:lnTo>
                  <a:lnTo>
                    <a:pt x="1299" y="785"/>
                  </a:lnTo>
                  <a:lnTo>
                    <a:pt x="1313" y="789"/>
                  </a:lnTo>
                  <a:lnTo>
                    <a:pt x="1328" y="785"/>
                  </a:lnTo>
                  <a:lnTo>
                    <a:pt x="1348" y="777"/>
                  </a:lnTo>
                  <a:lnTo>
                    <a:pt x="1374" y="773"/>
                  </a:lnTo>
                  <a:lnTo>
                    <a:pt x="1399" y="767"/>
                  </a:lnTo>
                  <a:lnTo>
                    <a:pt x="1423" y="760"/>
                  </a:lnTo>
                  <a:lnTo>
                    <a:pt x="1447" y="742"/>
                  </a:lnTo>
                  <a:lnTo>
                    <a:pt x="1462" y="722"/>
                  </a:lnTo>
                  <a:lnTo>
                    <a:pt x="1472" y="701"/>
                  </a:lnTo>
                  <a:lnTo>
                    <a:pt x="1480" y="689"/>
                  </a:lnTo>
                  <a:lnTo>
                    <a:pt x="1494" y="675"/>
                  </a:lnTo>
                  <a:lnTo>
                    <a:pt x="1510" y="659"/>
                  </a:lnTo>
                  <a:lnTo>
                    <a:pt x="1527" y="643"/>
                  </a:lnTo>
                  <a:lnTo>
                    <a:pt x="1543" y="628"/>
                  </a:lnTo>
                  <a:lnTo>
                    <a:pt x="1557" y="616"/>
                  </a:lnTo>
                  <a:lnTo>
                    <a:pt x="1572" y="604"/>
                  </a:lnTo>
                  <a:lnTo>
                    <a:pt x="1584" y="594"/>
                  </a:lnTo>
                  <a:lnTo>
                    <a:pt x="1598" y="586"/>
                  </a:lnTo>
                  <a:lnTo>
                    <a:pt x="1614" y="577"/>
                  </a:lnTo>
                  <a:lnTo>
                    <a:pt x="1634" y="567"/>
                  </a:lnTo>
                  <a:lnTo>
                    <a:pt x="1653" y="561"/>
                  </a:lnTo>
                  <a:lnTo>
                    <a:pt x="1667" y="557"/>
                  </a:lnTo>
                  <a:lnTo>
                    <a:pt x="1673" y="557"/>
                  </a:lnTo>
                </a:path>
              </a:pathLst>
            </a:custGeom>
            <a:grpFill/>
            <a:ln w="635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43" name="Freeform 105"/>
            <p:cNvSpPr/>
            <p:nvPr/>
          </p:nvSpPr>
          <p:spPr bwMode="gray">
            <a:xfrm>
              <a:off x="2264" y="884"/>
              <a:ext cx="1641" cy="1473"/>
            </a:xfrm>
            <a:custGeom>
              <a:avLst/>
              <a:gdLst>
                <a:gd name="T0" fmla="*/ 651 w 3282"/>
                <a:gd name="T1" fmla="*/ 10 h 2947"/>
                <a:gd name="T2" fmla="*/ 669 w 3282"/>
                <a:gd name="T3" fmla="*/ 0 h 2947"/>
                <a:gd name="T4" fmla="*/ 720 w 3282"/>
                <a:gd name="T5" fmla="*/ 75 h 2947"/>
                <a:gd name="T6" fmla="*/ 808 w 3282"/>
                <a:gd name="T7" fmla="*/ 154 h 2947"/>
                <a:gd name="T8" fmla="*/ 761 w 3282"/>
                <a:gd name="T9" fmla="*/ 265 h 2947"/>
                <a:gd name="T10" fmla="*/ 737 w 3282"/>
                <a:gd name="T11" fmla="*/ 326 h 2947"/>
                <a:gd name="T12" fmla="*/ 793 w 3282"/>
                <a:gd name="T13" fmla="*/ 368 h 2947"/>
                <a:gd name="T14" fmla="*/ 785 w 3282"/>
                <a:gd name="T15" fmla="*/ 441 h 2947"/>
                <a:gd name="T16" fmla="*/ 710 w 3282"/>
                <a:gd name="T17" fmla="*/ 486 h 2947"/>
                <a:gd name="T18" fmla="*/ 693 w 3282"/>
                <a:gd name="T19" fmla="*/ 529 h 2947"/>
                <a:gd name="T20" fmla="*/ 634 w 3282"/>
                <a:gd name="T21" fmla="*/ 485 h 2947"/>
                <a:gd name="T22" fmla="*/ 587 w 3282"/>
                <a:gd name="T23" fmla="*/ 518 h 2947"/>
                <a:gd name="T24" fmla="*/ 530 w 3282"/>
                <a:gd name="T25" fmla="*/ 545 h 2947"/>
                <a:gd name="T26" fmla="*/ 470 w 3282"/>
                <a:gd name="T27" fmla="*/ 631 h 2947"/>
                <a:gd name="T28" fmla="*/ 376 w 3282"/>
                <a:gd name="T29" fmla="*/ 713 h 2947"/>
                <a:gd name="T30" fmla="*/ 309 w 3282"/>
                <a:gd name="T31" fmla="*/ 676 h 2947"/>
                <a:gd name="T32" fmla="*/ 235 w 3282"/>
                <a:gd name="T33" fmla="*/ 736 h 2947"/>
                <a:gd name="T34" fmla="*/ 189 w 3282"/>
                <a:gd name="T35" fmla="*/ 655 h 2947"/>
                <a:gd name="T36" fmla="*/ 88 w 3282"/>
                <a:gd name="T37" fmla="*/ 617 h 2947"/>
                <a:gd name="T38" fmla="*/ 9 w 3282"/>
                <a:gd name="T39" fmla="*/ 583 h 2947"/>
                <a:gd name="T40" fmla="*/ 20 w 3282"/>
                <a:gd name="T41" fmla="*/ 515 h 2947"/>
                <a:gd name="T42" fmla="*/ 70 w 3282"/>
                <a:gd name="T43" fmla="*/ 522 h 2947"/>
                <a:gd name="T44" fmla="*/ 103 w 3282"/>
                <a:gd name="T45" fmla="*/ 518 h 2947"/>
                <a:gd name="T46" fmla="*/ 144 w 3282"/>
                <a:gd name="T47" fmla="*/ 526 h 2947"/>
                <a:gd name="T48" fmla="*/ 178 w 3282"/>
                <a:gd name="T49" fmla="*/ 545 h 2947"/>
                <a:gd name="T50" fmla="*/ 223 w 3282"/>
                <a:gd name="T51" fmla="*/ 550 h 2947"/>
                <a:gd name="T52" fmla="*/ 246 w 3282"/>
                <a:gd name="T53" fmla="*/ 558 h 2947"/>
                <a:gd name="T54" fmla="*/ 291 w 3282"/>
                <a:gd name="T55" fmla="*/ 532 h 2947"/>
                <a:gd name="T56" fmla="*/ 341 w 3282"/>
                <a:gd name="T57" fmla="*/ 519 h 2947"/>
                <a:gd name="T58" fmla="*/ 375 w 3282"/>
                <a:gd name="T59" fmla="*/ 517 h 2947"/>
                <a:gd name="T60" fmla="*/ 398 w 3282"/>
                <a:gd name="T61" fmla="*/ 506 h 2947"/>
                <a:gd name="T62" fmla="*/ 420 w 3282"/>
                <a:gd name="T63" fmla="*/ 485 h 2947"/>
                <a:gd name="T64" fmla="*/ 443 w 3282"/>
                <a:gd name="T65" fmla="*/ 466 h 2947"/>
                <a:gd name="T66" fmla="*/ 459 w 3282"/>
                <a:gd name="T67" fmla="*/ 452 h 2947"/>
                <a:gd name="T68" fmla="*/ 443 w 3282"/>
                <a:gd name="T69" fmla="*/ 419 h 2947"/>
                <a:gd name="T70" fmla="*/ 466 w 3282"/>
                <a:gd name="T71" fmla="*/ 396 h 2947"/>
                <a:gd name="T72" fmla="*/ 505 w 3282"/>
                <a:gd name="T73" fmla="*/ 403 h 2947"/>
                <a:gd name="T74" fmla="*/ 530 w 3282"/>
                <a:gd name="T75" fmla="*/ 375 h 2947"/>
                <a:gd name="T76" fmla="*/ 561 w 3282"/>
                <a:gd name="T77" fmla="*/ 369 h 2947"/>
                <a:gd name="T78" fmla="*/ 579 w 3282"/>
                <a:gd name="T79" fmla="*/ 341 h 2947"/>
                <a:gd name="T80" fmla="*/ 607 w 3282"/>
                <a:gd name="T81" fmla="*/ 315 h 2947"/>
                <a:gd name="T82" fmla="*/ 634 w 3282"/>
                <a:gd name="T83" fmla="*/ 298 h 2947"/>
                <a:gd name="T84" fmla="*/ 672 w 3282"/>
                <a:gd name="T85" fmla="*/ 300 h 2947"/>
                <a:gd name="T86" fmla="*/ 671 w 3282"/>
                <a:gd name="T87" fmla="*/ 277 h 2947"/>
                <a:gd name="T88" fmla="*/ 631 w 3282"/>
                <a:gd name="T89" fmla="*/ 249 h 2947"/>
                <a:gd name="T90" fmla="*/ 607 w 3282"/>
                <a:gd name="T91" fmla="*/ 260 h 2947"/>
                <a:gd name="T92" fmla="*/ 576 w 3282"/>
                <a:gd name="T93" fmla="*/ 258 h 2947"/>
                <a:gd name="T94" fmla="*/ 553 w 3282"/>
                <a:gd name="T95" fmla="*/ 268 h 2947"/>
                <a:gd name="T96" fmla="*/ 549 w 3282"/>
                <a:gd name="T97" fmla="*/ 245 h 2947"/>
                <a:gd name="T98" fmla="*/ 560 w 3282"/>
                <a:gd name="T99" fmla="*/ 195 h 2947"/>
                <a:gd name="T100" fmla="*/ 583 w 3282"/>
                <a:gd name="T101" fmla="*/ 179 h 2947"/>
                <a:gd name="T102" fmla="*/ 611 w 3282"/>
                <a:gd name="T103" fmla="*/ 168 h 2947"/>
                <a:gd name="T104" fmla="*/ 635 w 3282"/>
                <a:gd name="T105" fmla="*/ 152 h 2947"/>
                <a:gd name="T106" fmla="*/ 636 w 3282"/>
                <a:gd name="T107" fmla="*/ 124 h 2947"/>
                <a:gd name="T108" fmla="*/ 647 w 3282"/>
                <a:gd name="T109" fmla="*/ 84 h 2947"/>
                <a:gd name="T110" fmla="*/ 659 w 3282"/>
                <a:gd name="T111" fmla="*/ 61 h 2947"/>
                <a:gd name="T112" fmla="*/ 652 w 3282"/>
                <a:gd name="T113" fmla="*/ 37 h 2947"/>
                <a:gd name="T114" fmla="*/ 637 w 3282"/>
                <a:gd name="T115" fmla="*/ 31 h 294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282"/>
                <a:gd name="T175" fmla="*/ 0 h 2947"/>
                <a:gd name="T176" fmla="*/ 3282 w 3282"/>
                <a:gd name="T177" fmla="*/ 2947 h 294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282" h="2947">
                  <a:moveTo>
                    <a:pt x="2552" y="115"/>
                  </a:moveTo>
                  <a:lnTo>
                    <a:pt x="2554" y="111"/>
                  </a:lnTo>
                  <a:lnTo>
                    <a:pt x="2559" y="101"/>
                  </a:lnTo>
                  <a:lnTo>
                    <a:pt x="2569" y="87"/>
                  </a:lnTo>
                  <a:lnTo>
                    <a:pt x="2579" y="73"/>
                  </a:lnTo>
                  <a:lnTo>
                    <a:pt x="2589" y="55"/>
                  </a:lnTo>
                  <a:lnTo>
                    <a:pt x="2601" y="42"/>
                  </a:lnTo>
                  <a:lnTo>
                    <a:pt x="2609" y="28"/>
                  </a:lnTo>
                  <a:lnTo>
                    <a:pt x="2617" y="20"/>
                  </a:lnTo>
                  <a:lnTo>
                    <a:pt x="2628" y="12"/>
                  </a:lnTo>
                  <a:lnTo>
                    <a:pt x="2642" y="6"/>
                  </a:lnTo>
                  <a:lnTo>
                    <a:pt x="2658" y="2"/>
                  </a:lnTo>
                  <a:lnTo>
                    <a:pt x="2670" y="0"/>
                  </a:lnTo>
                  <a:lnTo>
                    <a:pt x="2676" y="0"/>
                  </a:lnTo>
                  <a:lnTo>
                    <a:pt x="2715" y="50"/>
                  </a:lnTo>
                  <a:lnTo>
                    <a:pt x="2670" y="132"/>
                  </a:lnTo>
                  <a:lnTo>
                    <a:pt x="2758" y="183"/>
                  </a:lnTo>
                  <a:lnTo>
                    <a:pt x="2782" y="142"/>
                  </a:lnTo>
                  <a:lnTo>
                    <a:pt x="2849" y="164"/>
                  </a:lnTo>
                  <a:lnTo>
                    <a:pt x="2853" y="231"/>
                  </a:lnTo>
                  <a:lnTo>
                    <a:pt x="2880" y="303"/>
                  </a:lnTo>
                  <a:lnTo>
                    <a:pt x="2983" y="303"/>
                  </a:lnTo>
                  <a:lnTo>
                    <a:pt x="3091" y="268"/>
                  </a:lnTo>
                  <a:lnTo>
                    <a:pt x="3138" y="207"/>
                  </a:lnTo>
                  <a:lnTo>
                    <a:pt x="3250" y="286"/>
                  </a:lnTo>
                  <a:lnTo>
                    <a:pt x="3231" y="386"/>
                  </a:lnTo>
                  <a:lnTo>
                    <a:pt x="3201" y="500"/>
                  </a:lnTo>
                  <a:lnTo>
                    <a:pt x="3231" y="616"/>
                  </a:lnTo>
                  <a:lnTo>
                    <a:pt x="3199" y="632"/>
                  </a:lnTo>
                  <a:lnTo>
                    <a:pt x="3191" y="701"/>
                  </a:lnTo>
                  <a:lnTo>
                    <a:pt x="3140" y="756"/>
                  </a:lnTo>
                  <a:lnTo>
                    <a:pt x="3085" y="866"/>
                  </a:lnTo>
                  <a:lnTo>
                    <a:pt x="3002" y="957"/>
                  </a:lnTo>
                  <a:lnTo>
                    <a:pt x="2987" y="1004"/>
                  </a:lnTo>
                  <a:lnTo>
                    <a:pt x="3042" y="1063"/>
                  </a:lnTo>
                  <a:lnTo>
                    <a:pt x="3083" y="1120"/>
                  </a:lnTo>
                  <a:lnTo>
                    <a:pt x="3071" y="1201"/>
                  </a:lnTo>
                  <a:lnTo>
                    <a:pt x="3079" y="1266"/>
                  </a:lnTo>
                  <a:lnTo>
                    <a:pt x="3030" y="1244"/>
                  </a:lnTo>
                  <a:lnTo>
                    <a:pt x="3014" y="1264"/>
                  </a:lnTo>
                  <a:lnTo>
                    <a:pt x="2971" y="1250"/>
                  </a:lnTo>
                  <a:lnTo>
                    <a:pt x="2947" y="1305"/>
                  </a:lnTo>
                  <a:lnTo>
                    <a:pt x="2989" y="1313"/>
                  </a:lnTo>
                  <a:lnTo>
                    <a:pt x="3030" y="1368"/>
                  </a:lnTo>
                  <a:lnTo>
                    <a:pt x="3024" y="1451"/>
                  </a:lnTo>
                  <a:lnTo>
                    <a:pt x="3059" y="1500"/>
                  </a:lnTo>
                  <a:lnTo>
                    <a:pt x="3061" y="1530"/>
                  </a:lnTo>
                  <a:lnTo>
                    <a:pt x="3091" y="1536"/>
                  </a:lnTo>
                  <a:lnTo>
                    <a:pt x="3170" y="1475"/>
                  </a:lnTo>
                  <a:lnTo>
                    <a:pt x="3209" y="1541"/>
                  </a:lnTo>
                  <a:lnTo>
                    <a:pt x="3244" y="1608"/>
                  </a:lnTo>
                  <a:lnTo>
                    <a:pt x="3282" y="1630"/>
                  </a:lnTo>
                  <a:lnTo>
                    <a:pt x="3282" y="1677"/>
                  </a:lnTo>
                  <a:lnTo>
                    <a:pt x="3239" y="1728"/>
                  </a:lnTo>
                  <a:lnTo>
                    <a:pt x="3189" y="1776"/>
                  </a:lnTo>
                  <a:lnTo>
                    <a:pt x="3138" y="1766"/>
                  </a:lnTo>
                  <a:lnTo>
                    <a:pt x="3134" y="1803"/>
                  </a:lnTo>
                  <a:lnTo>
                    <a:pt x="3101" y="1819"/>
                  </a:lnTo>
                  <a:lnTo>
                    <a:pt x="3032" y="1839"/>
                  </a:lnTo>
                  <a:lnTo>
                    <a:pt x="2981" y="1898"/>
                  </a:lnTo>
                  <a:lnTo>
                    <a:pt x="2928" y="1941"/>
                  </a:lnTo>
                  <a:lnTo>
                    <a:pt x="2884" y="2012"/>
                  </a:lnTo>
                  <a:lnTo>
                    <a:pt x="2839" y="1947"/>
                  </a:lnTo>
                  <a:lnTo>
                    <a:pt x="2798" y="1917"/>
                  </a:lnTo>
                  <a:lnTo>
                    <a:pt x="2768" y="1945"/>
                  </a:lnTo>
                  <a:lnTo>
                    <a:pt x="2788" y="1967"/>
                  </a:lnTo>
                  <a:lnTo>
                    <a:pt x="2788" y="2032"/>
                  </a:lnTo>
                  <a:lnTo>
                    <a:pt x="2811" y="2087"/>
                  </a:lnTo>
                  <a:lnTo>
                    <a:pt x="2778" y="2140"/>
                  </a:lnTo>
                  <a:lnTo>
                    <a:pt x="2770" y="2118"/>
                  </a:lnTo>
                  <a:lnTo>
                    <a:pt x="2703" y="2116"/>
                  </a:lnTo>
                  <a:lnTo>
                    <a:pt x="2656" y="2073"/>
                  </a:lnTo>
                  <a:lnTo>
                    <a:pt x="2640" y="2012"/>
                  </a:lnTo>
                  <a:lnTo>
                    <a:pt x="2607" y="1971"/>
                  </a:lnTo>
                  <a:lnTo>
                    <a:pt x="2581" y="1925"/>
                  </a:lnTo>
                  <a:lnTo>
                    <a:pt x="2556" y="1911"/>
                  </a:lnTo>
                  <a:lnTo>
                    <a:pt x="2536" y="1941"/>
                  </a:lnTo>
                  <a:lnTo>
                    <a:pt x="2506" y="1943"/>
                  </a:lnTo>
                  <a:lnTo>
                    <a:pt x="2469" y="1967"/>
                  </a:lnTo>
                  <a:lnTo>
                    <a:pt x="2479" y="2035"/>
                  </a:lnTo>
                  <a:lnTo>
                    <a:pt x="2441" y="2049"/>
                  </a:lnTo>
                  <a:lnTo>
                    <a:pt x="2414" y="2039"/>
                  </a:lnTo>
                  <a:lnTo>
                    <a:pt x="2386" y="2075"/>
                  </a:lnTo>
                  <a:lnTo>
                    <a:pt x="2347" y="2073"/>
                  </a:lnTo>
                  <a:lnTo>
                    <a:pt x="2296" y="2128"/>
                  </a:lnTo>
                  <a:lnTo>
                    <a:pt x="2248" y="2132"/>
                  </a:lnTo>
                  <a:lnTo>
                    <a:pt x="2231" y="2055"/>
                  </a:lnTo>
                  <a:lnTo>
                    <a:pt x="2183" y="2051"/>
                  </a:lnTo>
                  <a:lnTo>
                    <a:pt x="2158" y="2093"/>
                  </a:lnTo>
                  <a:lnTo>
                    <a:pt x="2152" y="2142"/>
                  </a:lnTo>
                  <a:lnTo>
                    <a:pt x="2120" y="2181"/>
                  </a:lnTo>
                  <a:lnTo>
                    <a:pt x="2132" y="2222"/>
                  </a:lnTo>
                  <a:lnTo>
                    <a:pt x="2117" y="2246"/>
                  </a:lnTo>
                  <a:lnTo>
                    <a:pt x="2185" y="2333"/>
                  </a:lnTo>
                  <a:lnTo>
                    <a:pt x="2075" y="2376"/>
                  </a:lnTo>
                  <a:lnTo>
                    <a:pt x="2014" y="2376"/>
                  </a:lnTo>
                  <a:lnTo>
                    <a:pt x="1928" y="2407"/>
                  </a:lnTo>
                  <a:lnTo>
                    <a:pt x="1880" y="2526"/>
                  </a:lnTo>
                  <a:lnTo>
                    <a:pt x="1802" y="2555"/>
                  </a:lnTo>
                  <a:lnTo>
                    <a:pt x="1766" y="2539"/>
                  </a:lnTo>
                  <a:lnTo>
                    <a:pt x="1731" y="2598"/>
                  </a:lnTo>
                  <a:lnTo>
                    <a:pt x="1674" y="2579"/>
                  </a:lnTo>
                  <a:lnTo>
                    <a:pt x="1621" y="2638"/>
                  </a:lnTo>
                  <a:lnTo>
                    <a:pt x="1601" y="2718"/>
                  </a:lnTo>
                  <a:lnTo>
                    <a:pt x="1502" y="2852"/>
                  </a:lnTo>
                  <a:lnTo>
                    <a:pt x="1459" y="2888"/>
                  </a:lnTo>
                  <a:lnTo>
                    <a:pt x="1430" y="2860"/>
                  </a:lnTo>
                  <a:lnTo>
                    <a:pt x="1339" y="2876"/>
                  </a:lnTo>
                  <a:lnTo>
                    <a:pt x="1298" y="2823"/>
                  </a:lnTo>
                  <a:lnTo>
                    <a:pt x="1239" y="2821"/>
                  </a:lnTo>
                  <a:lnTo>
                    <a:pt x="1195" y="2781"/>
                  </a:lnTo>
                  <a:lnTo>
                    <a:pt x="1233" y="2707"/>
                  </a:lnTo>
                  <a:lnTo>
                    <a:pt x="1248" y="2659"/>
                  </a:lnTo>
                  <a:lnTo>
                    <a:pt x="1215" y="2612"/>
                  </a:lnTo>
                  <a:lnTo>
                    <a:pt x="1150" y="2630"/>
                  </a:lnTo>
                  <a:lnTo>
                    <a:pt x="1115" y="2709"/>
                  </a:lnTo>
                  <a:lnTo>
                    <a:pt x="1101" y="2846"/>
                  </a:lnTo>
                  <a:lnTo>
                    <a:pt x="1052" y="2901"/>
                  </a:lnTo>
                  <a:lnTo>
                    <a:pt x="939" y="2947"/>
                  </a:lnTo>
                  <a:lnTo>
                    <a:pt x="869" y="2941"/>
                  </a:lnTo>
                  <a:lnTo>
                    <a:pt x="810" y="2886"/>
                  </a:lnTo>
                  <a:lnTo>
                    <a:pt x="817" y="2795"/>
                  </a:lnTo>
                  <a:lnTo>
                    <a:pt x="874" y="2764"/>
                  </a:lnTo>
                  <a:lnTo>
                    <a:pt x="874" y="2657"/>
                  </a:lnTo>
                  <a:lnTo>
                    <a:pt x="829" y="2618"/>
                  </a:lnTo>
                  <a:lnTo>
                    <a:pt x="754" y="2620"/>
                  </a:lnTo>
                  <a:lnTo>
                    <a:pt x="658" y="2714"/>
                  </a:lnTo>
                  <a:lnTo>
                    <a:pt x="524" y="2714"/>
                  </a:lnTo>
                  <a:lnTo>
                    <a:pt x="441" y="2671"/>
                  </a:lnTo>
                  <a:lnTo>
                    <a:pt x="445" y="2610"/>
                  </a:lnTo>
                  <a:lnTo>
                    <a:pt x="378" y="2606"/>
                  </a:lnTo>
                  <a:lnTo>
                    <a:pt x="302" y="2539"/>
                  </a:lnTo>
                  <a:lnTo>
                    <a:pt x="351" y="2470"/>
                  </a:lnTo>
                  <a:lnTo>
                    <a:pt x="396" y="2457"/>
                  </a:lnTo>
                  <a:lnTo>
                    <a:pt x="376" y="2390"/>
                  </a:lnTo>
                  <a:lnTo>
                    <a:pt x="296" y="2362"/>
                  </a:lnTo>
                  <a:lnTo>
                    <a:pt x="203" y="2374"/>
                  </a:lnTo>
                  <a:lnTo>
                    <a:pt x="156" y="2429"/>
                  </a:lnTo>
                  <a:lnTo>
                    <a:pt x="111" y="2423"/>
                  </a:lnTo>
                  <a:lnTo>
                    <a:pt x="34" y="2333"/>
                  </a:lnTo>
                  <a:lnTo>
                    <a:pt x="0" y="2236"/>
                  </a:lnTo>
                  <a:lnTo>
                    <a:pt x="18" y="2179"/>
                  </a:lnTo>
                  <a:lnTo>
                    <a:pt x="10" y="2055"/>
                  </a:lnTo>
                  <a:lnTo>
                    <a:pt x="14" y="2057"/>
                  </a:lnTo>
                  <a:lnTo>
                    <a:pt x="30" y="2057"/>
                  </a:lnTo>
                  <a:lnTo>
                    <a:pt x="52" y="2059"/>
                  </a:lnTo>
                  <a:lnTo>
                    <a:pt x="79" y="2063"/>
                  </a:lnTo>
                  <a:lnTo>
                    <a:pt x="109" y="2065"/>
                  </a:lnTo>
                  <a:lnTo>
                    <a:pt x="138" y="2069"/>
                  </a:lnTo>
                  <a:lnTo>
                    <a:pt x="166" y="2073"/>
                  </a:lnTo>
                  <a:lnTo>
                    <a:pt x="189" y="2077"/>
                  </a:lnTo>
                  <a:lnTo>
                    <a:pt x="207" y="2081"/>
                  </a:lnTo>
                  <a:lnTo>
                    <a:pt x="243" y="2089"/>
                  </a:lnTo>
                  <a:lnTo>
                    <a:pt x="278" y="2089"/>
                  </a:lnTo>
                  <a:lnTo>
                    <a:pt x="308" y="2081"/>
                  </a:lnTo>
                  <a:lnTo>
                    <a:pt x="323" y="2075"/>
                  </a:lnTo>
                  <a:lnTo>
                    <a:pt x="337" y="2069"/>
                  </a:lnTo>
                  <a:lnTo>
                    <a:pt x="351" y="2067"/>
                  </a:lnTo>
                  <a:lnTo>
                    <a:pt x="367" y="2065"/>
                  </a:lnTo>
                  <a:lnTo>
                    <a:pt x="386" y="2069"/>
                  </a:lnTo>
                  <a:lnTo>
                    <a:pt x="412" y="2075"/>
                  </a:lnTo>
                  <a:lnTo>
                    <a:pt x="441" y="2079"/>
                  </a:lnTo>
                  <a:lnTo>
                    <a:pt x="473" y="2083"/>
                  </a:lnTo>
                  <a:lnTo>
                    <a:pt x="498" y="2087"/>
                  </a:lnTo>
                  <a:lnTo>
                    <a:pt x="518" y="2087"/>
                  </a:lnTo>
                  <a:lnTo>
                    <a:pt x="542" y="2089"/>
                  </a:lnTo>
                  <a:lnTo>
                    <a:pt x="560" y="2095"/>
                  </a:lnTo>
                  <a:lnTo>
                    <a:pt x="575" y="2104"/>
                  </a:lnTo>
                  <a:lnTo>
                    <a:pt x="589" y="2118"/>
                  </a:lnTo>
                  <a:lnTo>
                    <a:pt x="607" y="2134"/>
                  </a:lnTo>
                  <a:lnTo>
                    <a:pt x="626" y="2148"/>
                  </a:lnTo>
                  <a:lnTo>
                    <a:pt x="646" y="2156"/>
                  </a:lnTo>
                  <a:lnTo>
                    <a:pt x="666" y="2163"/>
                  </a:lnTo>
                  <a:lnTo>
                    <a:pt x="685" y="2173"/>
                  </a:lnTo>
                  <a:lnTo>
                    <a:pt x="709" y="2183"/>
                  </a:lnTo>
                  <a:lnTo>
                    <a:pt x="739" y="2193"/>
                  </a:lnTo>
                  <a:lnTo>
                    <a:pt x="762" y="2197"/>
                  </a:lnTo>
                  <a:lnTo>
                    <a:pt x="792" y="2199"/>
                  </a:lnTo>
                  <a:lnTo>
                    <a:pt x="821" y="2201"/>
                  </a:lnTo>
                  <a:lnTo>
                    <a:pt x="851" y="2201"/>
                  </a:lnTo>
                  <a:lnTo>
                    <a:pt x="874" y="2201"/>
                  </a:lnTo>
                  <a:lnTo>
                    <a:pt x="892" y="2203"/>
                  </a:lnTo>
                  <a:lnTo>
                    <a:pt x="904" y="2207"/>
                  </a:lnTo>
                  <a:lnTo>
                    <a:pt x="914" y="2215"/>
                  </a:lnTo>
                  <a:lnTo>
                    <a:pt x="924" y="2224"/>
                  </a:lnTo>
                  <a:lnTo>
                    <a:pt x="935" y="2232"/>
                  </a:lnTo>
                  <a:lnTo>
                    <a:pt x="947" y="2236"/>
                  </a:lnTo>
                  <a:lnTo>
                    <a:pt x="965" y="2238"/>
                  </a:lnTo>
                  <a:lnTo>
                    <a:pt x="985" y="2234"/>
                  </a:lnTo>
                  <a:lnTo>
                    <a:pt x="1002" y="2224"/>
                  </a:lnTo>
                  <a:lnTo>
                    <a:pt x="1024" y="2207"/>
                  </a:lnTo>
                  <a:lnTo>
                    <a:pt x="1048" y="2187"/>
                  </a:lnTo>
                  <a:lnTo>
                    <a:pt x="1073" y="2171"/>
                  </a:lnTo>
                  <a:lnTo>
                    <a:pt x="1103" y="2157"/>
                  </a:lnTo>
                  <a:lnTo>
                    <a:pt x="1134" y="2144"/>
                  </a:lnTo>
                  <a:lnTo>
                    <a:pt x="1164" y="2130"/>
                  </a:lnTo>
                  <a:lnTo>
                    <a:pt x="1199" y="2114"/>
                  </a:lnTo>
                  <a:lnTo>
                    <a:pt x="1241" y="2098"/>
                  </a:lnTo>
                  <a:lnTo>
                    <a:pt x="1282" y="2087"/>
                  </a:lnTo>
                  <a:lnTo>
                    <a:pt x="1325" y="2079"/>
                  </a:lnTo>
                  <a:lnTo>
                    <a:pt x="1345" y="2077"/>
                  </a:lnTo>
                  <a:lnTo>
                    <a:pt x="1357" y="2077"/>
                  </a:lnTo>
                  <a:lnTo>
                    <a:pt x="1363" y="2079"/>
                  </a:lnTo>
                  <a:lnTo>
                    <a:pt x="1367" y="2079"/>
                  </a:lnTo>
                  <a:lnTo>
                    <a:pt x="1371" y="2081"/>
                  </a:lnTo>
                  <a:lnTo>
                    <a:pt x="1378" y="2081"/>
                  </a:lnTo>
                  <a:lnTo>
                    <a:pt x="1392" y="2081"/>
                  </a:lnTo>
                  <a:lnTo>
                    <a:pt x="1418" y="2079"/>
                  </a:lnTo>
                  <a:lnTo>
                    <a:pt x="1463" y="2075"/>
                  </a:lnTo>
                  <a:lnTo>
                    <a:pt x="1498" y="2071"/>
                  </a:lnTo>
                  <a:lnTo>
                    <a:pt x="1526" y="2065"/>
                  </a:lnTo>
                  <a:lnTo>
                    <a:pt x="1548" y="2059"/>
                  </a:lnTo>
                  <a:lnTo>
                    <a:pt x="1561" y="2053"/>
                  </a:lnTo>
                  <a:lnTo>
                    <a:pt x="1571" y="2045"/>
                  </a:lnTo>
                  <a:lnTo>
                    <a:pt x="1577" y="2035"/>
                  </a:lnTo>
                  <a:lnTo>
                    <a:pt x="1581" y="2030"/>
                  </a:lnTo>
                  <a:lnTo>
                    <a:pt x="1589" y="2024"/>
                  </a:lnTo>
                  <a:lnTo>
                    <a:pt x="1603" y="2018"/>
                  </a:lnTo>
                  <a:lnTo>
                    <a:pt x="1622" y="2014"/>
                  </a:lnTo>
                  <a:lnTo>
                    <a:pt x="1640" y="2006"/>
                  </a:lnTo>
                  <a:lnTo>
                    <a:pt x="1656" y="1994"/>
                  </a:lnTo>
                  <a:lnTo>
                    <a:pt x="1668" y="1974"/>
                  </a:lnTo>
                  <a:lnTo>
                    <a:pt x="1674" y="1957"/>
                  </a:lnTo>
                  <a:lnTo>
                    <a:pt x="1680" y="1941"/>
                  </a:lnTo>
                  <a:lnTo>
                    <a:pt x="1685" y="1927"/>
                  </a:lnTo>
                  <a:lnTo>
                    <a:pt x="1697" y="1913"/>
                  </a:lnTo>
                  <a:lnTo>
                    <a:pt x="1715" y="1900"/>
                  </a:lnTo>
                  <a:lnTo>
                    <a:pt x="1737" y="1888"/>
                  </a:lnTo>
                  <a:lnTo>
                    <a:pt x="1752" y="1878"/>
                  </a:lnTo>
                  <a:lnTo>
                    <a:pt x="1764" y="1872"/>
                  </a:lnTo>
                  <a:lnTo>
                    <a:pt x="1772" y="1866"/>
                  </a:lnTo>
                  <a:lnTo>
                    <a:pt x="1780" y="1860"/>
                  </a:lnTo>
                  <a:lnTo>
                    <a:pt x="1790" y="1854"/>
                  </a:lnTo>
                  <a:lnTo>
                    <a:pt x="1804" y="1848"/>
                  </a:lnTo>
                  <a:lnTo>
                    <a:pt x="1817" y="1841"/>
                  </a:lnTo>
                  <a:lnTo>
                    <a:pt x="1831" y="1831"/>
                  </a:lnTo>
                  <a:lnTo>
                    <a:pt x="1837" y="1821"/>
                  </a:lnTo>
                  <a:lnTo>
                    <a:pt x="1837" y="1811"/>
                  </a:lnTo>
                  <a:lnTo>
                    <a:pt x="1825" y="1795"/>
                  </a:lnTo>
                  <a:lnTo>
                    <a:pt x="1809" y="1780"/>
                  </a:lnTo>
                  <a:lnTo>
                    <a:pt x="1794" y="1762"/>
                  </a:lnTo>
                  <a:lnTo>
                    <a:pt x="1780" y="1744"/>
                  </a:lnTo>
                  <a:lnTo>
                    <a:pt x="1772" y="1726"/>
                  </a:lnTo>
                  <a:lnTo>
                    <a:pt x="1772" y="1707"/>
                  </a:lnTo>
                  <a:lnTo>
                    <a:pt x="1772" y="1679"/>
                  </a:lnTo>
                  <a:lnTo>
                    <a:pt x="1776" y="1652"/>
                  </a:lnTo>
                  <a:lnTo>
                    <a:pt x="1782" y="1628"/>
                  </a:lnTo>
                  <a:lnTo>
                    <a:pt x="1790" y="1608"/>
                  </a:lnTo>
                  <a:lnTo>
                    <a:pt x="1806" y="1593"/>
                  </a:lnTo>
                  <a:lnTo>
                    <a:pt x="1823" y="1585"/>
                  </a:lnTo>
                  <a:lnTo>
                    <a:pt x="1843" y="1581"/>
                  </a:lnTo>
                  <a:lnTo>
                    <a:pt x="1863" y="1585"/>
                  </a:lnTo>
                  <a:lnTo>
                    <a:pt x="1884" y="1597"/>
                  </a:lnTo>
                  <a:lnTo>
                    <a:pt x="1910" y="1606"/>
                  </a:lnTo>
                  <a:lnTo>
                    <a:pt x="1937" y="1614"/>
                  </a:lnTo>
                  <a:lnTo>
                    <a:pt x="1963" y="1616"/>
                  </a:lnTo>
                  <a:lnTo>
                    <a:pt x="1985" y="1614"/>
                  </a:lnTo>
                  <a:lnTo>
                    <a:pt x="2002" y="1614"/>
                  </a:lnTo>
                  <a:lnTo>
                    <a:pt x="2020" y="1612"/>
                  </a:lnTo>
                  <a:lnTo>
                    <a:pt x="2034" y="1608"/>
                  </a:lnTo>
                  <a:lnTo>
                    <a:pt x="2046" y="1597"/>
                  </a:lnTo>
                  <a:lnTo>
                    <a:pt x="2058" y="1581"/>
                  </a:lnTo>
                  <a:lnTo>
                    <a:pt x="2071" y="1561"/>
                  </a:lnTo>
                  <a:lnTo>
                    <a:pt x="2085" y="1538"/>
                  </a:lnTo>
                  <a:lnTo>
                    <a:pt x="2101" y="1518"/>
                  </a:lnTo>
                  <a:lnTo>
                    <a:pt x="2117" y="1502"/>
                  </a:lnTo>
                  <a:lnTo>
                    <a:pt x="2130" y="1494"/>
                  </a:lnTo>
                  <a:lnTo>
                    <a:pt x="2146" y="1490"/>
                  </a:lnTo>
                  <a:lnTo>
                    <a:pt x="2166" y="1488"/>
                  </a:lnTo>
                  <a:lnTo>
                    <a:pt x="2189" y="1486"/>
                  </a:lnTo>
                  <a:lnTo>
                    <a:pt x="2213" y="1484"/>
                  </a:lnTo>
                  <a:lnTo>
                    <a:pt x="2231" y="1482"/>
                  </a:lnTo>
                  <a:lnTo>
                    <a:pt x="2243" y="1477"/>
                  </a:lnTo>
                  <a:lnTo>
                    <a:pt x="2254" y="1469"/>
                  </a:lnTo>
                  <a:lnTo>
                    <a:pt x="2268" y="1455"/>
                  </a:lnTo>
                  <a:lnTo>
                    <a:pt x="2284" y="1437"/>
                  </a:lnTo>
                  <a:lnTo>
                    <a:pt x="2298" y="1421"/>
                  </a:lnTo>
                  <a:lnTo>
                    <a:pt x="2308" y="1408"/>
                  </a:lnTo>
                  <a:lnTo>
                    <a:pt x="2311" y="1388"/>
                  </a:lnTo>
                  <a:lnTo>
                    <a:pt x="2315" y="1364"/>
                  </a:lnTo>
                  <a:lnTo>
                    <a:pt x="2321" y="1343"/>
                  </a:lnTo>
                  <a:lnTo>
                    <a:pt x="2331" y="1323"/>
                  </a:lnTo>
                  <a:lnTo>
                    <a:pt x="2351" y="1303"/>
                  </a:lnTo>
                  <a:lnTo>
                    <a:pt x="2374" y="1286"/>
                  </a:lnTo>
                  <a:lnTo>
                    <a:pt x="2402" y="1276"/>
                  </a:lnTo>
                  <a:lnTo>
                    <a:pt x="2416" y="1270"/>
                  </a:lnTo>
                  <a:lnTo>
                    <a:pt x="2426" y="1262"/>
                  </a:lnTo>
                  <a:lnTo>
                    <a:pt x="2433" y="1250"/>
                  </a:lnTo>
                  <a:lnTo>
                    <a:pt x="2443" y="1240"/>
                  </a:lnTo>
                  <a:lnTo>
                    <a:pt x="2455" y="1232"/>
                  </a:lnTo>
                  <a:lnTo>
                    <a:pt x="2469" y="1227"/>
                  </a:lnTo>
                  <a:lnTo>
                    <a:pt x="2487" y="1217"/>
                  </a:lnTo>
                  <a:lnTo>
                    <a:pt x="2510" y="1205"/>
                  </a:lnTo>
                  <a:lnTo>
                    <a:pt x="2534" y="1195"/>
                  </a:lnTo>
                  <a:lnTo>
                    <a:pt x="2559" y="1189"/>
                  </a:lnTo>
                  <a:lnTo>
                    <a:pt x="2583" y="1187"/>
                  </a:lnTo>
                  <a:lnTo>
                    <a:pt x="2607" y="1189"/>
                  </a:lnTo>
                  <a:lnTo>
                    <a:pt x="2628" y="1195"/>
                  </a:lnTo>
                  <a:lnTo>
                    <a:pt x="2652" y="1199"/>
                  </a:lnTo>
                  <a:lnTo>
                    <a:pt x="2670" y="1203"/>
                  </a:lnTo>
                  <a:lnTo>
                    <a:pt x="2685" y="1203"/>
                  </a:lnTo>
                  <a:lnTo>
                    <a:pt x="2697" y="1197"/>
                  </a:lnTo>
                  <a:lnTo>
                    <a:pt x="2707" y="1183"/>
                  </a:lnTo>
                  <a:lnTo>
                    <a:pt x="2713" y="1171"/>
                  </a:lnTo>
                  <a:lnTo>
                    <a:pt x="2713" y="1158"/>
                  </a:lnTo>
                  <a:lnTo>
                    <a:pt x="2707" y="1140"/>
                  </a:lnTo>
                  <a:lnTo>
                    <a:pt x="2695" y="1126"/>
                  </a:lnTo>
                  <a:lnTo>
                    <a:pt x="2682" y="1108"/>
                  </a:lnTo>
                  <a:lnTo>
                    <a:pt x="2662" y="1089"/>
                  </a:lnTo>
                  <a:lnTo>
                    <a:pt x="2644" y="1071"/>
                  </a:lnTo>
                  <a:lnTo>
                    <a:pt x="2626" y="1055"/>
                  </a:lnTo>
                  <a:lnTo>
                    <a:pt x="2611" y="1042"/>
                  </a:lnTo>
                  <a:lnTo>
                    <a:pt x="2575" y="1016"/>
                  </a:lnTo>
                  <a:lnTo>
                    <a:pt x="2538" y="1004"/>
                  </a:lnTo>
                  <a:lnTo>
                    <a:pt x="2524" y="998"/>
                  </a:lnTo>
                  <a:lnTo>
                    <a:pt x="2510" y="990"/>
                  </a:lnTo>
                  <a:lnTo>
                    <a:pt x="2498" y="986"/>
                  </a:lnTo>
                  <a:lnTo>
                    <a:pt x="2485" y="984"/>
                  </a:lnTo>
                  <a:lnTo>
                    <a:pt x="2469" y="990"/>
                  </a:lnTo>
                  <a:lnTo>
                    <a:pt x="2453" y="1006"/>
                  </a:lnTo>
                  <a:lnTo>
                    <a:pt x="2439" y="1024"/>
                  </a:lnTo>
                  <a:lnTo>
                    <a:pt x="2426" y="1040"/>
                  </a:lnTo>
                  <a:lnTo>
                    <a:pt x="2408" y="1051"/>
                  </a:lnTo>
                  <a:lnTo>
                    <a:pt x="2394" y="1053"/>
                  </a:lnTo>
                  <a:lnTo>
                    <a:pt x="2376" y="1049"/>
                  </a:lnTo>
                  <a:lnTo>
                    <a:pt x="2357" y="1044"/>
                  </a:lnTo>
                  <a:lnTo>
                    <a:pt x="2337" y="1036"/>
                  </a:lnTo>
                  <a:lnTo>
                    <a:pt x="2317" y="1032"/>
                  </a:lnTo>
                  <a:lnTo>
                    <a:pt x="2304" y="1034"/>
                  </a:lnTo>
                  <a:lnTo>
                    <a:pt x="2292" y="1042"/>
                  </a:lnTo>
                  <a:lnTo>
                    <a:pt x="2282" y="1053"/>
                  </a:lnTo>
                  <a:lnTo>
                    <a:pt x="2272" y="1067"/>
                  </a:lnTo>
                  <a:lnTo>
                    <a:pt x="2260" y="1079"/>
                  </a:lnTo>
                  <a:lnTo>
                    <a:pt x="2248" y="1087"/>
                  </a:lnTo>
                  <a:lnTo>
                    <a:pt x="2235" y="1087"/>
                  </a:lnTo>
                  <a:lnTo>
                    <a:pt x="2211" y="1075"/>
                  </a:lnTo>
                  <a:lnTo>
                    <a:pt x="2189" y="1061"/>
                  </a:lnTo>
                  <a:lnTo>
                    <a:pt x="2174" y="1044"/>
                  </a:lnTo>
                  <a:lnTo>
                    <a:pt x="2168" y="1024"/>
                  </a:lnTo>
                  <a:lnTo>
                    <a:pt x="2170" y="1010"/>
                  </a:lnTo>
                  <a:lnTo>
                    <a:pt x="2178" y="1002"/>
                  </a:lnTo>
                  <a:lnTo>
                    <a:pt x="2185" y="992"/>
                  </a:lnTo>
                  <a:lnTo>
                    <a:pt x="2193" y="982"/>
                  </a:lnTo>
                  <a:lnTo>
                    <a:pt x="2197" y="965"/>
                  </a:lnTo>
                  <a:lnTo>
                    <a:pt x="2199" y="935"/>
                  </a:lnTo>
                  <a:lnTo>
                    <a:pt x="2201" y="902"/>
                  </a:lnTo>
                  <a:lnTo>
                    <a:pt x="2207" y="868"/>
                  </a:lnTo>
                  <a:lnTo>
                    <a:pt x="2217" y="839"/>
                  </a:lnTo>
                  <a:lnTo>
                    <a:pt x="2229" y="811"/>
                  </a:lnTo>
                  <a:lnTo>
                    <a:pt x="2239" y="782"/>
                  </a:lnTo>
                  <a:lnTo>
                    <a:pt x="2248" y="754"/>
                  </a:lnTo>
                  <a:lnTo>
                    <a:pt x="2254" y="735"/>
                  </a:lnTo>
                  <a:lnTo>
                    <a:pt x="2262" y="721"/>
                  </a:lnTo>
                  <a:lnTo>
                    <a:pt x="2276" y="713"/>
                  </a:lnTo>
                  <a:lnTo>
                    <a:pt x="2296" y="711"/>
                  </a:lnTo>
                  <a:lnTo>
                    <a:pt x="2317" y="713"/>
                  </a:lnTo>
                  <a:lnTo>
                    <a:pt x="2331" y="719"/>
                  </a:lnTo>
                  <a:lnTo>
                    <a:pt x="2349" y="725"/>
                  </a:lnTo>
                  <a:lnTo>
                    <a:pt x="2365" y="733"/>
                  </a:lnTo>
                  <a:lnTo>
                    <a:pt x="2380" y="736"/>
                  </a:lnTo>
                  <a:lnTo>
                    <a:pt x="2394" y="736"/>
                  </a:lnTo>
                  <a:lnTo>
                    <a:pt x="2406" y="729"/>
                  </a:lnTo>
                  <a:lnTo>
                    <a:pt x="2424" y="703"/>
                  </a:lnTo>
                  <a:lnTo>
                    <a:pt x="2443" y="675"/>
                  </a:lnTo>
                  <a:lnTo>
                    <a:pt x="2463" y="650"/>
                  </a:lnTo>
                  <a:lnTo>
                    <a:pt x="2477" y="640"/>
                  </a:lnTo>
                  <a:lnTo>
                    <a:pt x="2493" y="636"/>
                  </a:lnTo>
                  <a:lnTo>
                    <a:pt x="2506" y="634"/>
                  </a:lnTo>
                  <a:lnTo>
                    <a:pt x="2522" y="630"/>
                  </a:lnTo>
                  <a:lnTo>
                    <a:pt x="2534" y="622"/>
                  </a:lnTo>
                  <a:lnTo>
                    <a:pt x="2540" y="611"/>
                  </a:lnTo>
                  <a:lnTo>
                    <a:pt x="2542" y="595"/>
                  </a:lnTo>
                  <a:lnTo>
                    <a:pt x="2538" y="577"/>
                  </a:lnTo>
                  <a:lnTo>
                    <a:pt x="2534" y="561"/>
                  </a:lnTo>
                  <a:lnTo>
                    <a:pt x="2530" y="548"/>
                  </a:lnTo>
                  <a:lnTo>
                    <a:pt x="2532" y="534"/>
                  </a:lnTo>
                  <a:lnTo>
                    <a:pt x="2536" y="518"/>
                  </a:lnTo>
                  <a:lnTo>
                    <a:pt x="2542" y="498"/>
                  </a:lnTo>
                  <a:lnTo>
                    <a:pt x="2550" y="477"/>
                  </a:lnTo>
                  <a:lnTo>
                    <a:pt x="2556" y="459"/>
                  </a:lnTo>
                  <a:lnTo>
                    <a:pt x="2561" y="443"/>
                  </a:lnTo>
                  <a:lnTo>
                    <a:pt x="2567" y="416"/>
                  </a:lnTo>
                  <a:lnTo>
                    <a:pt x="2571" y="386"/>
                  </a:lnTo>
                  <a:lnTo>
                    <a:pt x="2579" y="355"/>
                  </a:lnTo>
                  <a:lnTo>
                    <a:pt x="2585" y="337"/>
                  </a:lnTo>
                  <a:lnTo>
                    <a:pt x="2589" y="327"/>
                  </a:lnTo>
                  <a:lnTo>
                    <a:pt x="2595" y="317"/>
                  </a:lnTo>
                  <a:lnTo>
                    <a:pt x="2603" y="305"/>
                  </a:lnTo>
                  <a:lnTo>
                    <a:pt x="2615" y="294"/>
                  </a:lnTo>
                  <a:lnTo>
                    <a:pt x="2626" y="276"/>
                  </a:lnTo>
                  <a:lnTo>
                    <a:pt x="2632" y="260"/>
                  </a:lnTo>
                  <a:lnTo>
                    <a:pt x="2634" y="246"/>
                  </a:lnTo>
                  <a:lnTo>
                    <a:pt x="2634" y="231"/>
                  </a:lnTo>
                  <a:lnTo>
                    <a:pt x="2632" y="209"/>
                  </a:lnTo>
                  <a:lnTo>
                    <a:pt x="2632" y="185"/>
                  </a:lnTo>
                  <a:lnTo>
                    <a:pt x="2628" y="164"/>
                  </a:lnTo>
                  <a:lnTo>
                    <a:pt x="2622" y="150"/>
                  </a:lnTo>
                  <a:lnTo>
                    <a:pt x="2615" y="146"/>
                  </a:lnTo>
                  <a:lnTo>
                    <a:pt x="2605" y="148"/>
                  </a:lnTo>
                  <a:lnTo>
                    <a:pt x="2593" y="152"/>
                  </a:lnTo>
                  <a:lnTo>
                    <a:pt x="2581" y="156"/>
                  </a:lnTo>
                  <a:lnTo>
                    <a:pt x="2567" y="158"/>
                  </a:lnTo>
                  <a:lnTo>
                    <a:pt x="2556" y="156"/>
                  </a:lnTo>
                  <a:lnTo>
                    <a:pt x="2548" y="148"/>
                  </a:lnTo>
                  <a:lnTo>
                    <a:pt x="2546" y="136"/>
                  </a:lnTo>
                  <a:lnTo>
                    <a:pt x="2548" y="124"/>
                  </a:lnTo>
                  <a:lnTo>
                    <a:pt x="2550" y="116"/>
                  </a:lnTo>
                  <a:lnTo>
                    <a:pt x="2552" y="115"/>
                  </a:lnTo>
                  <a:close/>
                </a:path>
              </a:pathLst>
            </a:custGeom>
            <a:grpFill/>
            <a:ln w="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44" name="Freeform 106"/>
            <p:cNvSpPr/>
            <p:nvPr/>
          </p:nvSpPr>
          <p:spPr bwMode="gray">
            <a:xfrm>
              <a:off x="2264" y="884"/>
              <a:ext cx="1641" cy="1473"/>
            </a:xfrm>
            <a:custGeom>
              <a:avLst/>
              <a:gdLst>
                <a:gd name="T0" fmla="*/ 651 w 3282"/>
                <a:gd name="T1" fmla="*/ 10 h 2947"/>
                <a:gd name="T2" fmla="*/ 669 w 3282"/>
                <a:gd name="T3" fmla="*/ 0 h 2947"/>
                <a:gd name="T4" fmla="*/ 720 w 3282"/>
                <a:gd name="T5" fmla="*/ 75 h 2947"/>
                <a:gd name="T6" fmla="*/ 808 w 3282"/>
                <a:gd name="T7" fmla="*/ 154 h 2947"/>
                <a:gd name="T8" fmla="*/ 761 w 3282"/>
                <a:gd name="T9" fmla="*/ 265 h 2947"/>
                <a:gd name="T10" fmla="*/ 737 w 3282"/>
                <a:gd name="T11" fmla="*/ 326 h 2947"/>
                <a:gd name="T12" fmla="*/ 793 w 3282"/>
                <a:gd name="T13" fmla="*/ 368 h 2947"/>
                <a:gd name="T14" fmla="*/ 785 w 3282"/>
                <a:gd name="T15" fmla="*/ 441 h 2947"/>
                <a:gd name="T16" fmla="*/ 710 w 3282"/>
                <a:gd name="T17" fmla="*/ 486 h 2947"/>
                <a:gd name="T18" fmla="*/ 693 w 3282"/>
                <a:gd name="T19" fmla="*/ 529 h 2947"/>
                <a:gd name="T20" fmla="*/ 634 w 3282"/>
                <a:gd name="T21" fmla="*/ 485 h 2947"/>
                <a:gd name="T22" fmla="*/ 587 w 3282"/>
                <a:gd name="T23" fmla="*/ 518 h 2947"/>
                <a:gd name="T24" fmla="*/ 530 w 3282"/>
                <a:gd name="T25" fmla="*/ 545 h 2947"/>
                <a:gd name="T26" fmla="*/ 470 w 3282"/>
                <a:gd name="T27" fmla="*/ 631 h 2947"/>
                <a:gd name="T28" fmla="*/ 376 w 3282"/>
                <a:gd name="T29" fmla="*/ 713 h 2947"/>
                <a:gd name="T30" fmla="*/ 309 w 3282"/>
                <a:gd name="T31" fmla="*/ 676 h 2947"/>
                <a:gd name="T32" fmla="*/ 235 w 3282"/>
                <a:gd name="T33" fmla="*/ 736 h 2947"/>
                <a:gd name="T34" fmla="*/ 189 w 3282"/>
                <a:gd name="T35" fmla="*/ 655 h 2947"/>
                <a:gd name="T36" fmla="*/ 88 w 3282"/>
                <a:gd name="T37" fmla="*/ 617 h 2947"/>
                <a:gd name="T38" fmla="*/ 9 w 3282"/>
                <a:gd name="T39" fmla="*/ 583 h 2947"/>
                <a:gd name="T40" fmla="*/ 20 w 3282"/>
                <a:gd name="T41" fmla="*/ 515 h 2947"/>
                <a:gd name="T42" fmla="*/ 70 w 3282"/>
                <a:gd name="T43" fmla="*/ 522 h 2947"/>
                <a:gd name="T44" fmla="*/ 103 w 3282"/>
                <a:gd name="T45" fmla="*/ 518 h 2947"/>
                <a:gd name="T46" fmla="*/ 144 w 3282"/>
                <a:gd name="T47" fmla="*/ 526 h 2947"/>
                <a:gd name="T48" fmla="*/ 178 w 3282"/>
                <a:gd name="T49" fmla="*/ 545 h 2947"/>
                <a:gd name="T50" fmla="*/ 223 w 3282"/>
                <a:gd name="T51" fmla="*/ 550 h 2947"/>
                <a:gd name="T52" fmla="*/ 246 w 3282"/>
                <a:gd name="T53" fmla="*/ 558 h 2947"/>
                <a:gd name="T54" fmla="*/ 291 w 3282"/>
                <a:gd name="T55" fmla="*/ 532 h 2947"/>
                <a:gd name="T56" fmla="*/ 341 w 3282"/>
                <a:gd name="T57" fmla="*/ 519 h 2947"/>
                <a:gd name="T58" fmla="*/ 375 w 3282"/>
                <a:gd name="T59" fmla="*/ 517 h 2947"/>
                <a:gd name="T60" fmla="*/ 398 w 3282"/>
                <a:gd name="T61" fmla="*/ 506 h 2947"/>
                <a:gd name="T62" fmla="*/ 420 w 3282"/>
                <a:gd name="T63" fmla="*/ 485 h 2947"/>
                <a:gd name="T64" fmla="*/ 443 w 3282"/>
                <a:gd name="T65" fmla="*/ 466 h 2947"/>
                <a:gd name="T66" fmla="*/ 459 w 3282"/>
                <a:gd name="T67" fmla="*/ 452 h 2947"/>
                <a:gd name="T68" fmla="*/ 443 w 3282"/>
                <a:gd name="T69" fmla="*/ 419 h 2947"/>
                <a:gd name="T70" fmla="*/ 466 w 3282"/>
                <a:gd name="T71" fmla="*/ 396 h 2947"/>
                <a:gd name="T72" fmla="*/ 505 w 3282"/>
                <a:gd name="T73" fmla="*/ 403 h 2947"/>
                <a:gd name="T74" fmla="*/ 530 w 3282"/>
                <a:gd name="T75" fmla="*/ 375 h 2947"/>
                <a:gd name="T76" fmla="*/ 561 w 3282"/>
                <a:gd name="T77" fmla="*/ 369 h 2947"/>
                <a:gd name="T78" fmla="*/ 579 w 3282"/>
                <a:gd name="T79" fmla="*/ 341 h 2947"/>
                <a:gd name="T80" fmla="*/ 607 w 3282"/>
                <a:gd name="T81" fmla="*/ 315 h 2947"/>
                <a:gd name="T82" fmla="*/ 634 w 3282"/>
                <a:gd name="T83" fmla="*/ 298 h 2947"/>
                <a:gd name="T84" fmla="*/ 672 w 3282"/>
                <a:gd name="T85" fmla="*/ 300 h 2947"/>
                <a:gd name="T86" fmla="*/ 671 w 3282"/>
                <a:gd name="T87" fmla="*/ 277 h 2947"/>
                <a:gd name="T88" fmla="*/ 631 w 3282"/>
                <a:gd name="T89" fmla="*/ 249 h 2947"/>
                <a:gd name="T90" fmla="*/ 607 w 3282"/>
                <a:gd name="T91" fmla="*/ 260 h 2947"/>
                <a:gd name="T92" fmla="*/ 576 w 3282"/>
                <a:gd name="T93" fmla="*/ 258 h 2947"/>
                <a:gd name="T94" fmla="*/ 553 w 3282"/>
                <a:gd name="T95" fmla="*/ 268 h 2947"/>
                <a:gd name="T96" fmla="*/ 549 w 3282"/>
                <a:gd name="T97" fmla="*/ 245 h 2947"/>
                <a:gd name="T98" fmla="*/ 560 w 3282"/>
                <a:gd name="T99" fmla="*/ 195 h 2947"/>
                <a:gd name="T100" fmla="*/ 583 w 3282"/>
                <a:gd name="T101" fmla="*/ 179 h 2947"/>
                <a:gd name="T102" fmla="*/ 611 w 3282"/>
                <a:gd name="T103" fmla="*/ 168 h 2947"/>
                <a:gd name="T104" fmla="*/ 635 w 3282"/>
                <a:gd name="T105" fmla="*/ 152 h 2947"/>
                <a:gd name="T106" fmla="*/ 636 w 3282"/>
                <a:gd name="T107" fmla="*/ 124 h 2947"/>
                <a:gd name="T108" fmla="*/ 647 w 3282"/>
                <a:gd name="T109" fmla="*/ 84 h 2947"/>
                <a:gd name="T110" fmla="*/ 659 w 3282"/>
                <a:gd name="T111" fmla="*/ 61 h 2947"/>
                <a:gd name="T112" fmla="*/ 652 w 3282"/>
                <a:gd name="T113" fmla="*/ 37 h 2947"/>
                <a:gd name="T114" fmla="*/ 637 w 3282"/>
                <a:gd name="T115" fmla="*/ 31 h 294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282"/>
                <a:gd name="T175" fmla="*/ 0 h 2947"/>
                <a:gd name="T176" fmla="*/ 3282 w 3282"/>
                <a:gd name="T177" fmla="*/ 2947 h 294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282" h="2947">
                  <a:moveTo>
                    <a:pt x="2552" y="115"/>
                  </a:moveTo>
                  <a:lnTo>
                    <a:pt x="2554" y="111"/>
                  </a:lnTo>
                  <a:lnTo>
                    <a:pt x="2559" y="101"/>
                  </a:lnTo>
                  <a:lnTo>
                    <a:pt x="2569" y="87"/>
                  </a:lnTo>
                  <a:lnTo>
                    <a:pt x="2579" y="73"/>
                  </a:lnTo>
                  <a:lnTo>
                    <a:pt x="2589" y="55"/>
                  </a:lnTo>
                  <a:lnTo>
                    <a:pt x="2601" y="42"/>
                  </a:lnTo>
                  <a:lnTo>
                    <a:pt x="2609" y="28"/>
                  </a:lnTo>
                  <a:lnTo>
                    <a:pt x="2617" y="20"/>
                  </a:lnTo>
                  <a:lnTo>
                    <a:pt x="2628" y="12"/>
                  </a:lnTo>
                  <a:lnTo>
                    <a:pt x="2642" y="6"/>
                  </a:lnTo>
                  <a:lnTo>
                    <a:pt x="2658" y="2"/>
                  </a:lnTo>
                  <a:lnTo>
                    <a:pt x="2670" y="0"/>
                  </a:lnTo>
                  <a:lnTo>
                    <a:pt x="2676" y="0"/>
                  </a:lnTo>
                  <a:lnTo>
                    <a:pt x="2715" y="50"/>
                  </a:lnTo>
                  <a:lnTo>
                    <a:pt x="2670" y="132"/>
                  </a:lnTo>
                  <a:lnTo>
                    <a:pt x="2758" y="183"/>
                  </a:lnTo>
                  <a:lnTo>
                    <a:pt x="2782" y="142"/>
                  </a:lnTo>
                  <a:lnTo>
                    <a:pt x="2849" y="164"/>
                  </a:lnTo>
                  <a:lnTo>
                    <a:pt x="2853" y="231"/>
                  </a:lnTo>
                  <a:lnTo>
                    <a:pt x="2880" y="303"/>
                  </a:lnTo>
                  <a:lnTo>
                    <a:pt x="2983" y="303"/>
                  </a:lnTo>
                  <a:lnTo>
                    <a:pt x="3091" y="268"/>
                  </a:lnTo>
                  <a:lnTo>
                    <a:pt x="3138" y="207"/>
                  </a:lnTo>
                  <a:lnTo>
                    <a:pt x="3250" y="286"/>
                  </a:lnTo>
                  <a:lnTo>
                    <a:pt x="3231" y="386"/>
                  </a:lnTo>
                  <a:lnTo>
                    <a:pt x="3201" y="500"/>
                  </a:lnTo>
                  <a:lnTo>
                    <a:pt x="3231" y="616"/>
                  </a:lnTo>
                  <a:lnTo>
                    <a:pt x="3199" y="632"/>
                  </a:lnTo>
                  <a:lnTo>
                    <a:pt x="3191" y="701"/>
                  </a:lnTo>
                  <a:lnTo>
                    <a:pt x="3140" y="756"/>
                  </a:lnTo>
                  <a:lnTo>
                    <a:pt x="3085" y="866"/>
                  </a:lnTo>
                  <a:lnTo>
                    <a:pt x="3002" y="957"/>
                  </a:lnTo>
                  <a:lnTo>
                    <a:pt x="2987" y="1004"/>
                  </a:lnTo>
                  <a:lnTo>
                    <a:pt x="3042" y="1063"/>
                  </a:lnTo>
                  <a:lnTo>
                    <a:pt x="3083" y="1120"/>
                  </a:lnTo>
                  <a:lnTo>
                    <a:pt x="3071" y="1201"/>
                  </a:lnTo>
                  <a:lnTo>
                    <a:pt x="3079" y="1266"/>
                  </a:lnTo>
                  <a:lnTo>
                    <a:pt x="3030" y="1244"/>
                  </a:lnTo>
                  <a:lnTo>
                    <a:pt x="3014" y="1264"/>
                  </a:lnTo>
                  <a:lnTo>
                    <a:pt x="2971" y="1250"/>
                  </a:lnTo>
                  <a:lnTo>
                    <a:pt x="2947" y="1305"/>
                  </a:lnTo>
                  <a:lnTo>
                    <a:pt x="2989" y="1313"/>
                  </a:lnTo>
                  <a:lnTo>
                    <a:pt x="3030" y="1368"/>
                  </a:lnTo>
                  <a:lnTo>
                    <a:pt x="3024" y="1451"/>
                  </a:lnTo>
                  <a:lnTo>
                    <a:pt x="3059" y="1500"/>
                  </a:lnTo>
                  <a:lnTo>
                    <a:pt x="3061" y="1530"/>
                  </a:lnTo>
                  <a:lnTo>
                    <a:pt x="3091" y="1536"/>
                  </a:lnTo>
                  <a:lnTo>
                    <a:pt x="3170" y="1475"/>
                  </a:lnTo>
                  <a:lnTo>
                    <a:pt x="3209" y="1541"/>
                  </a:lnTo>
                  <a:lnTo>
                    <a:pt x="3244" y="1608"/>
                  </a:lnTo>
                  <a:lnTo>
                    <a:pt x="3282" y="1630"/>
                  </a:lnTo>
                  <a:lnTo>
                    <a:pt x="3282" y="1677"/>
                  </a:lnTo>
                  <a:lnTo>
                    <a:pt x="3239" y="1728"/>
                  </a:lnTo>
                  <a:lnTo>
                    <a:pt x="3189" y="1776"/>
                  </a:lnTo>
                  <a:lnTo>
                    <a:pt x="3138" y="1766"/>
                  </a:lnTo>
                  <a:lnTo>
                    <a:pt x="3134" y="1803"/>
                  </a:lnTo>
                  <a:lnTo>
                    <a:pt x="3101" y="1819"/>
                  </a:lnTo>
                  <a:lnTo>
                    <a:pt x="3032" y="1839"/>
                  </a:lnTo>
                  <a:lnTo>
                    <a:pt x="2981" y="1898"/>
                  </a:lnTo>
                  <a:lnTo>
                    <a:pt x="2928" y="1941"/>
                  </a:lnTo>
                  <a:lnTo>
                    <a:pt x="2884" y="2012"/>
                  </a:lnTo>
                  <a:lnTo>
                    <a:pt x="2839" y="1947"/>
                  </a:lnTo>
                  <a:lnTo>
                    <a:pt x="2798" y="1917"/>
                  </a:lnTo>
                  <a:lnTo>
                    <a:pt x="2768" y="1945"/>
                  </a:lnTo>
                  <a:lnTo>
                    <a:pt x="2788" y="1967"/>
                  </a:lnTo>
                  <a:lnTo>
                    <a:pt x="2788" y="2032"/>
                  </a:lnTo>
                  <a:lnTo>
                    <a:pt x="2811" y="2087"/>
                  </a:lnTo>
                  <a:lnTo>
                    <a:pt x="2778" y="2140"/>
                  </a:lnTo>
                  <a:lnTo>
                    <a:pt x="2770" y="2118"/>
                  </a:lnTo>
                  <a:lnTo>
                    <a:pt x="2703" y="2116"/>
                  </a:lnTo>
                  <a:lnTo>
                    <a:pt x="2656" y="2073"/>
                  </a:lnTo>
                  <a:lnTo>
                    <a:pt x="2640" y="2012"/>
                  </a:lnTo>
                  <a:lnTo>
                    <a:pt x="2607" y="1971"/>
                  </a:lnTo>
                  <a:lnTo>
                    <a:pt x="2581" y="1925"/>
                  </a:lnTo>
                  <a:lnTo>
                    <a:pt x="2556" y="1911"/>
                  </a:lnTo>
                  <a:lnTo>
                    <a:pt x="2536" y="1941"/>
                  </a:lnTo>
                  <a:lnTo>
                    <a:pt x="2506" y="1943"/>
                  </a:lnTo>
                  <a:lnTo>
                    <a:pt x="2469" y="1967"/>
                  </a:lnTo>
                  <a:lnTo>
                    <a:pt x="2479" y="2035"/>
                  </a:lnTo>
                  <a:lnTo>
                    <a:pt x="2441" y="2049"/>
                  </a:lnTo>
                  <a:lnTo>
                    <a:pt x="2414" y="2039"/>
                  </a:lnTo>
                  <a:lnTo>
                    <a:pt x="2386" y="2075"/>
                  </a:lnTo>
                  <a:lnTo>
                    <a:pt x="2347" y="2073"/>
                  </a:lnTo>
                  <a:lnTo>
                    <a:pt x="2296" y="2128"/>
                  </a:lnTo>
                  <a:lnTo>
                    <a:pt x="2248" y="2132"/>
                  </a:lnTo>
                  <a:lnTo>
                    <a:pt x="2231" y="2055"/>
                  </a:lnTo>
                  <a:lnTo>
                    <a:pt x="2183" y="2051"/>
                  </a:lnTo>
                  <a:lnTo>
                    <a:pt x="2158" y="2093"/>
                  </a:lnTo>
                  <a:lnTo>
                    <a:pt x="2152" y="2142"/>
                  </a:lnTo>
                  <a:lnTo>
                    <a:pt x="2120" y="2181"/>
                  </a:lnTo>
                  <a:lnTo>
                    <a:pt x="2132" y="2222"/>
                  </a:lnTo>
                  <a:lnTo>
                    <a:pt x="2117" y="2246"/>
                  </a:lnTo>
                  <a:lnTo>
                    <a:pt x="2185" y="2333"/>
                  </a:lnTo>
                  <a:lnTo>
                    <a:pt x="2075" y="2376"/>
                  </a:lnTo>
                  <a:lnTo>
                    <a:pt x="2014" y="2376"/>
                  </a:lnTo>
                  <a:lnTo>
                    <a:pt x="1928" y="2407"/>
                  </a:lnTo>
                  <a:lnTo>
                    <a:pt x="1880" y="2526"/>
                  </a:lnTo>
                  <a:lnTo>
                    <a:pt x="1802" y="2555"/>
                  </a:lnTo>
                  <a:lnTo>
                    <a:pt x="1766" y="2539"/>
                  </a:lnTo>
                  <a:lnTo>
                    <a:pt x="1731" y="2598"/>
                  </a:lnTo>
                  <a:lnTo>
                    <a:pt x="1674" y="2579"/>
                  </a:lnTo>
                  <a:lnTo>
                    <a:pt x="1621" y="2638"/>
                  </a:lnTo>
                  <a:lnTo>
                    <a:pt x="1601" y="2718"/>
                  </a:lnTo>
                  <a:lnTo>
                    <a:pt x="1502" y="2852"/>
                  </a:lnTo>
                  <a:lnTo>
                    <a:pt x="1459" y="2888"/>
                  </a:lnTo>
                  <a:lnTo>
                    <a:pt x="1430" y="2860"/>
                  </a:lnTo>
                  <a:lnTo>
                    <a:pt x="1339" y="2876"/>
                  </a:lnTo>
                  <a:lnTo>
                    <a:pt x="1298" y="2823"/>
                  </a:lnTo>
                  <a:lnTo>
                    <a:pt x="1239" y="2821"/>
                  </a:lnTo>
                  <a:lnTo>
                    <a:pt x="1195" y="2781"/>
                  </a:lnTo>
                  <a:lnTo>
                    <a:pt x="1233" y="2707"/>
                  </a:lnTo>
                  <a:lnTo>
                    <a:pt x="1248" y="2659"/>
                  </a:lnTo>
                  <a:lnTo>
                    <a:pt x="1215" y="2612"/>
                  </a:lnTo>
                  <a:lnTo>
                    <a:pt x="1150" y="2630"/>
                  </a:lnTo>
                  <a:lnTo>
                    <a:pt x="1115" y="2709"/>
                  </a:lnTo>
                  <a:lnTo>
                    <a:pt x="1101" y="2846"/>
                  </a:lnTo>
                  <a:lnTo>
                    <a:pt x="1052" y="2901"/>
                  </a:lnTo>
                  <a:lnTo>
                    <a:pt x="939" y="2947"/>
                  </a:lnTo>
                  <a:lnTo>
                    <a:pt x="869" y="2941"/>
                  </a:lnTo>
                  <a:lnTo>
                    <a:pt x="810" y="2886"/>
                  </a:lnTo>
                  <a:lnTo>
                    <a:pt x="817" y="2795"/>
                  </a:lnTo>
                  <a:lnTo>
                    <a:pt x="874" y="2764"/>
                  </a:lnTo>
                  <a:lnTo>
                    <a:pt x="874" y="2657"/>
                  </a:lnTo>
                  <a:lnTo>
                    <a:pt x="829" y="2618"/>
                  </a:lnTo>
                  <a:lnTo>
                    <a:pt x="754" y="2620"/>
                  </a:lnTo>
                  <a:lnTo>
                    <a:pt x="658" y="2714"/>
                  </a:lnTo>
                  <a:lnTo>
                    <a:pt x="524" y="2714"/>
                  </a:lnTo>
                  <a:lnTo>
                    <a:pt x="441" y="2671"/>
                  </a:lnTo>
                  <a:lnTo>
                    <a:pt x="445" y="2610"/>
                  </a:lnTo>
                  <a:lnTo>
                    <a:pt x="378" y="2606"/>
                  </a:lnTo>
                  <a:lnTo>
                    <a:pt x="302" y="2539"/>
                  </a:lnTo>
                  <a:lnTo>
                    <a:pt x="351" y="2470"/>
                  </a:lnTo>
                  <a:lnTo>
                    <a:pt x="396" y="2457"/>
                  </a:lnTo>
                  <a:lnTo>
                    <a:pt x="376" y="2390"/>
                  </a:lnTo>
                  <a:lnTo>
                    <a:pt x="296" y="2362"/>
                  </a:lnTo>
                  <a:lnTo>
                    <a:pt x="203" y="2374"/>
                  </a:lnTo>
                  <a:lnTo>
                    <a:pt x="156" y="2429"/>
                  </a:lnTo>
                  <a:lnTo>
                    <a:pt x="111" y="2423"/>
                  </a:lnTo>
                  <a:lnTo>
                    <a:pt x="34" y="2333"/>
                  </a:lnTo>
                  <a:lnTo>
                    <a:pt x="0" y="2236"/>
                  </a:lnTo>
                  <a:lnTo>
                    <a:pt x="18" y="2179"/>
                  </a:lnTo>
                  <a:lnTo>
                    <a:pt x="10" y="2055"/>
                  </a:lnTo>
                  <a:lnTo>
                    <a:pt x="14" y="2057"/>
                  </a:lnTo>
                  <a:lnTo>
                    <a:pt x="30" y="2057"/>
                  </a:lnTo>
                  <a:lnTo>
                    <a:pt x="52" y="2059"/>
                  </a:lnTo>
                  <a:lnTo>
                    <a:pt x="79" y="2063"/>
                  </a:lnTo>
                  <a:lnTo>
                    <a:pt x="109" y="2065"/>
                  </a:lnTo>
                  <a:lnTo>
                    <a:pt x="138" y="2069"/>
                  </a:lnTo>
                  <a:lnTo>
                    <a:pt x="166" y="2073"/>
                  </a:lnTo>
                  <a:lnTo>
                    <a:pt x="189" y="2077"/>
                  </a:lnTo>
                  <a:lnTo>
                    <a:pt x="207" y="2081"/>
                  </a:lnTo>
                  <a:lnTo>
                    <a:pt x="243" y="2089"/>
                  </a:lnTo>
                  <a:lnTo>
                    <a:pt x="278" y="2089"/>
                  </a:lnTo>
                  <a:lnTo>
                    <a:pt x="308" y="2081"/>
                  </a:lnTo>
                  <a:lnTo>
                    <a:pt x="323" y="2075"/>
                  </a:lnTo>
                  <a:lnTo>
                    <a:pt x="337" y="2069"/>
                  </a:lnTo>
                  <a:lnTo>
                    <a:pt x="351" y="2067"/>
                  </a:lnTo>
                  <a:lnTo>
                    <a:pt x="367" y="2065"/>
                  </a:lnTo>
                  <a:lnTo>
                    <a:pt x="386" y="2069"/>
                  </a:lnTo>
                  <a:lnTo>
                    <a:pt x="412" y="2075"/>
                  </a:lnTo>
                  <a:lnTo>
                    <a:pt x="441" y="2079"/>
                  </a:lnTo>
                  <a:lnTo>
                    <a:pt x="473" y="2083"/>
                  </a:lnTo>
                  <a:lnTo>
                    <a:pt x="498" y="2087"/>
                  </a:lnTo>
                  <a:lnTo>
                    <a:pt x="518" y="2087"/>
                  </a:lnTo>
                  <a:lnTo>
                    <a:pt x="542" y="2089"/>
                  </a:lnTo>
                  <a:lnTo>
                    <a:pt x="560" y="2095"/>
                  </a:lnTo>
                  <a:lnTo>
                    <a:pt x="575" y="2104"/>
                  </a:lnTo>
                  <a:lnTo>
                    <a:pt x="589" y="2118"/>
                  </a:lnTo>
                  <a:lnTo>
                    <a:pt x="607" y="2134"/>
                  </a:lnTo>
                  <a:lnTo>
                    <a:pt x="626" y="2148"/>
                  </a:lnTo>
                  <a:lnTo>
                    <a:pt x="646" y="2156"/>
                  </a:lnTo>
                  <a:lnTo>
                    <a:pt x="666" y="2163"/>
                  </a:lnTo>
                  <a:lnTo>
                    <a:pt x="685" y="2173"/>
                  </a:lnTo>
                  <a:lnTo>
                    <a:pt x="709" y="2183"/>
                  </a:lnTo>
                  <a:lnTo>
                    <a:pt x="739" y="2193"/>
                  </a:lnTo>
                  <a:lnTo>
                    <a:pt x="762" y="2197"/>
                  </a:lnTo>
                  <a:lnTo>
                    <a:pt x="792" y="2199"/>
                  </a:lnTo>
                  <a:lnTo>
                    <a:pt x="821" y="2201"/>
                  </a:lnTo>
                  <a:lnTo>
                    <a:pt x="851" y="2201"/>
                  </a:lnTo>
                  <a:lnTo>
                    <a:pt x="874" y="2201"/>
                  </a:lnTo>
                  <a:lnTo>
                    <a:pt x="892" y="2203"/>
                  </a:lnTo>
                  <a:lnTo>
                    <a:pt x="904" y="2207"/>
                  </a:lnTo>
                  <a:lnTo>
                    <a:pt x="914" y="2215"/>
                  </a:lnTo>
                  <a:lnTo>
                    <a:pt x="924" y="2224"/>
                  </a:lnTo>
                  <a:lnTo>
                    <a:pt x="935" y="2232"/>
                  </a:lnTo>
                  <a:lnTo>
                    <a:pt x="947" y="2236"/>
                  </a:lnTo>
                  <a:lnTo>
                    <a:pt x="965" y="2238"/>
                  </a:lnTo>
                  <a:lnTo>
                    <a:pt x="985" y="2234"/>
                  </a:lnTo>
                  <a:lnTo>
                    <a:pt x="1002" y="2224"/>
                  </a:lnTo>
                  <a:lnTo>
                    <a:pt x="1024" y="2207"/>
                  </a:lnTo>
                  <a:lnTo>
                    <a:pt x="1048" y="2187"/>
                  </a:lnTo>
                  <a:lnTo>
                    <a:pt x="1073" y="2171"/>
                  </a:lnTo>
                  <a:lnTo>
                    <a:pt x="1103" y="2157"/>
                  </a:lnTo>
                  <a:lnTo>
                    <a:pt x="1134" y="2144"/>
                  </a:lnTo>
                  <a:lnTo>
                    <a:pt x="1164" y="2130"/>
                  </a:lnTo>
                  <a:lnTo>
                    <a:pt x="1199" y="2114"/>
                  </a:lnTo>
                  <a:lnTo>
                    <a:pt x="1241" y="2098"/>
                  </a:lnTo>
                  <a:lnTo>
                    <a:pt x="1282" y="2087"/>
                  </a:lnTo>
                  <a:lnTo>
                    <a:pt x="1325" y="2079"/>
                  </a:lnTo>
                  <a:lnTo>
                    <a:pt x="1345" y="2077"/>
                  </a:lnTo>
                  <a:lnTo>
                    <a:pt x="1357" y="2077"/>
                  </a:lnTo>
                  <a:lnTo>
                    <a:pt x="1363" y="2079"/>
                  </a:lnTo>
                  <a:lnTo>
                    <a:pt x="1367" y="2079"/>
                  </a:lnTo>
                  <a:lnTo>
                    <a:pt x="1371" y="2081"/>
                  </a:lnTo>
                  <a:lnTo>
                    <a:pt x="1378" y="2081"/>
                  </a:lnTo>
                  <a:lnTo>
                    <a:pt x="1392" y="2081"/>
                  </a:lnTo>
                  <a:lnTo>
                    <a:pt x="1418" y="2079"/>
                  </a:lnTo>
                  <a:lnTo>
                    <a:pt x="1463" y="2075"/>
                  </a:lnTo>
                  <a:lnTo>
                    <a:pt x="1498" y="2071"/>
                  </a:lnTo>
                  <a:lnTo>
                    <a:pt x="1526" y="2065"/>
                  </a:lnTo>
                  <a:lnTo>
                    <a:pt x="1548" y="2059"/>
                  </a:lnTo>
                  <a:lnTo>
                    <a:pt x="1561" y="2053"/>
                  </a:lnTo>
                  <a:lnTo>
                    <a:pt x="1571" y="2045"/>
                  </a:lnTo>
                  <a:lnTo>
                    <a:pt x="1577" y="2035"/>
                  </a:lnTo>
                  <a:lnTo>
                    <a:pt x="1581" y="2030"/>
                  </a:lnTo>
                  <a:lnTo>
                    <a:pt x="1589" y="2024"/>
                  </a:lnTo>
                  <a:lnTo>
                    <a:pt x="1603" y="2018"/>
                  </a:lnTo>
                  <a:lnTo>
                    <a:pt x="1622" y="2014"/>
                  </a:lnTo>
                  <a:lnTo>
                    <a:pt x="1640" y="2006"/>
                  </a:lnTo>
                  <a:lnTo>
                    <a:pt x="1656" y="1994"/>
                  </a:lnTo>
                  <a:lnTo>
                    <a:pt x="1668" y="1974"/>
                  </a:lnTo>
                  <a:lnTo>
                    <a:pt x="1674" y="1957"/>
                  </a:lnTo>
                  <a:lnTo>
                    <a:pt x="1680" y="1941"/>
                  </a:lnTo>
                  <a:lnTo>
                    <a:pt x="1685" y="1927"/>
                  </a:lnTo>
                  <a:lnTo>
                    <a:pt x="1697" y="1913"/>
                  </a:lnTo>
                  <a:lnTo>
                    <a:pt x="1715" y="1900"/>
                  </a:lnTo>
                  <a:lnTo>
                    <a:pt x="1737" y="1888"/>
                  </a:lnTo>
                  <a:lnTo>
                    <a:pt x="1752" y="1878"/>
                  </a:lnTo>
                  <a:lnTo>
                    <a:pt x="1764" y="1872"/>
                  </a:lnTo>
                  <a:lnTo>
                    <a:pt x="1772" y="1866"/>
                  </a:lnTo>
                  <a:lnTo>
                    <a:pt x="1780" y="1860"/>
                  </a:lnTo>
                  <a:lnTo>
                    <a:pt x="1790" y="1854"/>
                  </a:lnTo>
                  <a:lnTo>
                    <a:pt x="1804" y="1848"/>
                  </a:lnTo>
                  <a:lnTo>
                    <a:pt x="1817" y="1841"/>
                  </a:lnTo>
                  <a:lnTo>
                    <a:pt x="1831" y="1831"/>
                  </a:lnTo>
                  <a:lnTo>
                    <a:pt x="1837" y="1821"/>
                  </a:lnTo>
                  <a:lnTo>
                    <a:pt x="1837" y="1811"/>
                  </a:lnTo>
                  <a:lnTo>
                    <a:pt x="1825" y="1795"/>
                  </a:lnTo>
                  <a:lnTo>
                    <a:pt x="1809" y="1780"/>
                  </a:lnTo>
                  <a:lnTo>
                    <a:pt x="1794" y="1762"/>
                  </a:lnTo>
                  <a:lnTo>
                    <a:pt x="1780" y="1744"/>
                  </a:lnTo>
                  <a:lnTo>
                    <a:pt x="1772" y="1726"/>
                  </a:lnTo>
                  <a:lnTo>
                    <a:pt x="1772" y="1707"/>
                  </a:lnTo>
                  <a:lnTo>
                    <a:pt x="1772" y="1679"/>
                  </a:lnTo>
                  <a:lnTo>
                    <a:pt x="1776" y="1652"/>
                  </a:lnTo>
                  <a:lnTo>
                    <a:pt x="1782" y="1628"/>
                  </a:lnTo>
                  <a:lnTo>
                    <a:pt x="1790" y="1608"/>
                  </a:lnTo>
                  <a:lnTo>
                    <a:pt x="1806" y="1593"/>
                  </a:lnTo>
                  <a:lnTo>
                    <a:pt x="1823" y="1585"/>
                  </a:lnTo>
                  <a:lnTo>
                    <a:pt x="1843" y="1581"/>
                  </a:lnTo>
                  <a:lnTo>
                    <a:pt x="1863" y="1585"/>
                  </a:lnTo>
                  <a:lnTo>
                    <a:pt x="1884" y="1597"/>
                  </a:lnTo>
                  <a:lnTo>
                    <a:pt x="1910" y="1606"/>
                  </a:lnTo>
                  <a:lnTo>
                    <a:pt x="1937" y="1614"/>
                  </a:lnTo>
                  <a:lnTo>
                    <a:pt x="1963" y="1616"/>
                  </a:lnTo>
                  <a:lnTo>
                    <a:pt x="1985" y="1614"/>
                  </a:lnTo>
                  <a:lnTo>
                    <a:pt x="2002" y="1614"/>
                  </a:lnTo>
                  <a:lnTo>
                    <a:pt x="2020" y="1612"/>
                  </a:lnTo>
                  <a:lnTo>
                    <a:pt x="2034" y="1608"/>
                  </a:lnTo>
                  <a:lnTo>
                    <a:pt x="2046" y="1597"/>
                  </a:lnTo>
                  <a:lnTo>
                    <a:pt x="2058" y="1581"/>
                  </a:lnTo>
                  <a:lnTo>
                    <a:pt x="2071" y="1561"/>
                  </a:lnTo>
                  <a:lnTo>
                    <a:pt x="2085" y="1538"/>
                  </a:lnTo>
                  <a:lnTo>
                    <a:pt x="2101" y="1518"/>
                  </a:lnTo>
                  <a:lnTo>
                    <a:pt x="2117" y="1502"/>
                  </a:lnTo>
                  <a:lnTo>
                    <a:pt x="2130" y="1494"/>
                  </a:lnTo>
                  <a:lnTo>
                    <a:pt x="2146" y="1490"/>
                  </a:lnTo>
                  <a:lnTo>
                    <a:pt x="2166" y="1488"/>
                  </a:lnTo>
                  <a:lnTo>
                    <a:pt x="2189" y="1486"/>
                  </a:lnTo>
                  <a:lnTo>
                    <a:pt x="2213" y="1484"/>
                  </a:lnTo>
                  <a:lnTo>
                    <a:pt x="2231" y="1482"/>
                  </a:lnTo>
                  <a:lnTo>
                    <a:pt x="2243" y="1477"/>
                  </a:lnTo>
                  <a:lnTo>
                    <a:pt x="2254" y="1469"/>
                  </a:lnTo>
                  <a:lnTo>
                    <a:pt x="2268" y="1455"/>
                  </a:lnTo>
                  <a:lnTo>
                    <a:pt x="2284" y="1437"/>
                  </a:lnTo>
                  <a:lnTo>
                    <a:pt x="2298" y="1421"/>
                  </a:lnTo>
                  <a:lnTo>
                    <a:pt x="2308" y="1408"/>
                  </a:lnTo>
                  <a:lnTo>
                    <a:pt x="2311" y="1388"/>
                  </a:lnTo>
                  <a:lnTo>
                    <a:pt x="2315" y="1364"/>
                  </a:lnTo>
                  <a:lnTo>
                    <a:pt x="2321" y="1343"/>
                  </a:lnTo>
                  <a:lnTo>
                    <a:pt x="2331" y="1323"/>
                  </a:lnTo>
                  <a:lnTo>
                    <a:pt x="2351" y="1303"/>
                  </a:lnTo>
                  <a:lnTo>
                    <a:pt x="2374" y="1286"/>
                  </a:lnTo>
                  <a:lnTo>
                    <a:pt x="2402" y="1276"/>
                  </a:lnTo>
                  <a:lnTo>
                    <a:pt x="2416" y="1270"/>
                  </a:lnTo>
                  <a:lnTo>
                    <a:pt x="2426" y="1262"/>
                  </a:lnTo>
                  <a:lnTo>
                    <a:pt x="2433" y="1250"/>
                  </a:lnTo>
                  <a:lnTo>
                    <a:pt x="2443" y="1240"/>
                  </a:lnTo>
                  <a:lnTo>
                    <a:pt x="2455" y="1232"/>
                  </a:lnTo>
                  <a:lnTo>
                    <a:pt x="2469" y="1227"/>
                  </a:lnTo>
                  <a:lnTo>
                    <a:pt x="2487" y="1217"/>
                  </a:lnTo>
                  <a:lnTo>
                    <a:pt x="2510" y="1205"/>
                  </a:lnTo>
                  <a:lnTo>
                    <a:pt x="2534" y="1195"/>
                  </a:lnTo>
                  <a:lnTo>
                    <a:pt x="2559" y="1189"/>
                  </a:lnTo>
                  <a:lnTo>
                    <a:pt x="2583" y="1187"/>
                  </a:lnTo>
                  <a:lnTo>
                    <a:pt x="2607" y="1189"/>
                  </a:lnTo>
                  <a:lnTo>
                    <a:pt x="2628" y="1195"/>
                  </a:lnTo>
                  <a:lnTo>
                    <a:pt x="2652" y="1199"/>
                  </a:lnTo>
                  <a:lnTo>
                    <a:pt x="2670" y="1203"/>
                  </a:lnTo>
                  <a:lnTo>
                    <a:pt x="2685" y="1203"/>
                  </a:lnTo>
                  <a:lnTo>
                    <a:pt x="2697" y="1197"/>
                  </a:lnTo>
                  <a:lnTo>
                    <a:pt x="2707" y="1183"/>
                  </a:lnTo>
                  <a:lnTo>
                    <a:pt x="2713" y="1171"/>
                  </a:lnTo>
                  <a:lnTo>
                    <a:pt x="2713" y="1158"/>
                  </a:lnTo>
                  <a:lnTo>
                    <a:pt x="2707" y="1140"/>
                  </a:lnTo>
                  <a:lnTo>
                    <a:pt x="2695" y="1126"/>
                  </a:lnTo>
                  <a:lnTo>
                    <a:pt x="2682" y="1108"/>
                  </a:lnTo>
                  <a:lnTo>
                    <a:pt x="2662" y="1089"/>
                  </a:lnTo>
                  <a:lnTo>
                    <a:pt x="2644" y="1071"/>
                  </a:lnTo>
                  <a:lnTo>
                    <a:pt x="2626" y="1055"/>
                  </a:lnTo>
                  <a:lnTo>
                    <a:pt x="2611" y="1042"/>
                  </a:lnTo>
                  <a:lnTo>
                    <a:pt x="2575" y="1016"/>
                  </a:lnTo>
                  <a:lnTo>
                    <a:pt x="2538" y="1004"/>
                  </a:lnTo>
                  <a:lnTo>
                    <a:pt x="2524" y="998"/>
                  </a:lnTo>
                  <a:lnTo>
                    <a:pt x="2510" y="990"/>
                  </a:lnTo>
                  <a:lnTo>
                    <a:pt x="2498" y="986"/>
                  </a:lnTo>
                  <a:lnTo>
                    <a:pt x="2485" y="984"/>
                  </a:lnTo>
                  <a:lnTo>
                    <a:pt x="2469" y="990"/>
                  </a:lnTo>
                  <a:lnTo>
                    <a:pt x="2453" y="1006"/>
                  </a:lnTo>
                  <a:lnTo>
                    <a:pt x="2439" y="1024"/>
                  </a:lnTo>
                  <a:lnTo>
                    <a:pt x="2426" y="1040"/>
                  </a:lnTo>
                  <a:lnTo>
                    <a:pt x="2408" y="1051"/>
                  </a:lnTo>
                  <a:lnTo>
                    <a:pt x="2394" y="1053"/>
                  </a:lnTo>
                  <a:lnTo>
                    <a:pt x="2376" y="1049"/>
                  </a:lnTo>
                  <a:lnTo>
                    <a:pt x="2357" y="1044"/>
                  </a:lnTo>
                  <a:lnTo>
                    <a:pt x="2337" y="1036"/>
                  </a:lnTo>
                  <a:lnTo>
                    <a:pt x="2317" y="1032"/>
                  </a:lnTo>
                  <a:lnTo>
                    <a:pt x="2304" y="1034"/>
                  </a:lnTo>
                  <a:lnTo>
                    <a:pt x="2292" y="1042"/>
                  </a:lnTo>
                  <a:lnTo>
                    <a:pt x="2282" y="1053"/>
                  </a:lnTo>
                  <a:lnTo>
                    <a:pt x="2272" y="1067"/>
                  </a:lnTo>
                  <a:lnTo>
                    <a:pt x="2260" y="1079"/>
                  </a:lnTo>
                  <a:lnTo>
                    <a:pt x="2248" y="1087"/>
                  </a:lnTo>
                  <a:lnTo>
                    <a:pt x="2235" y="1087"/>
                  </a:lnTo>
                  <a:lnTo>
                    <a:pt x="2211" y="1075"/>
                  </a:lnTo>
                  <a:lnTo>
                    <a:pt x="2189" y="1061"/>
                  </a:lnTo>
                  <a:lnTo>
                    <a:pt x="2174" y="1044"/>
                  </a:lnTo>
                  <a:lnTo>
                    <a:pt x="2168" y="1024"/>
                  </a:lnTo>
                  <a:lnTo>
                    <a:pt x="2170" y="1010"/>
                  </a:lnTo>
                  <a:lnTo>
                    <a:pt x="2178" y="1002"/>
                  </a:lnTo>
                  <a:lnTo>
                    <a:pt x="2185" y="992"/>
                  </a:lnTo>
                  <a:lnTo>
                    <a:pt x="2193" y="982"/>
                  </a:lnTo>
                  <a:lnTo>
                    <a:pt x="2197" y="965"/>
                  </a:lnTo>
                  <a:lnTo>
                    <a:pt x="2199" y="935"/>
                  </a:lnTo>
                  <a:lnTo>
                    <a:pt x="2201" y="902"/>
                  </a:lnTo>
                  <a:lnTo>
                    <a:pt x="2207" y="868"/>
                  </a:lnTo>
                  <a:lnTo>
                    <a:pt x="2217" y="839"/>
                  </a:lnTo>
                  <a:lnTo>
                    <a:pt x="2229" y="811"/>
                  </a:lnTo>
                  <a:lnTo>
                    <a:pt x="2239" y="782"/>
                  </a:lnTo>
                  <a:lnTo>
                    <a:pt x="2248" y="754"/>
                  </a:lnTo>
                  <a:lnTo>
                    <a:pt x="2254" y="735"/>
                  </a:lnTo>
                  <a:lnTo>
                    <a:pt x="2262" y="721"/>
                  </a:lnTo>
                  <a:lnTo>
                    <a:pt x="2276" y="713"/>
                  </a:lnTo>
                  <a:lnTo>
                    <a:pt x="2296" y="711"/>
                  </a:lnTo>
                  <a:lnTo>
                    <a:pt x="2317" y="713"/>
                  </a:lnTo>
                  <a:lnTo>
                    <a:pt x="2331" y="719"/>
                  </a:lnTo>
                  <a:lnTo>
                    <a:pt x="2349" y="725"/>
                  </a:lnTo>
                  <a:lnTo>
                    <a:pt x="2365" y="733"/>
                  </a:lnTo>
                  <a:lnTo>
                    <a:pt x="2380" y="736"/>
                  </a:lnTo>
                  <a:lnTo>
                    <a:pt x="2394" y="736"/>
                  </a:lnTo>
                  <a:lnTo>
                    <a:pt x="2406" y="729"/>
                  </a:lnTo>
                  <a:lnTo>
                    <a:pt x="2424" y="703"/>
                  </a:lnTo>
                  <a:lnTo>
                    <a:pt x="2443" y="675"/>
                  </a:lnTo>
                  <a:lnTo>
                    <a:pt x="2463" y="650"/>
                  </a:lnTo>
                  <a:lnTo>
                    <a:pt x="2477" y="640"/>
                  </a:lnTo>
                  <a:lnTo>
                    <a:pt x="2493" y="636"/>
                  </a:lnTo>
                  <a:lnTo>
                    <a:pt x="2506" y="634"/>
                  </a:lnTo>
                  <a:lnTo>
                    <a:pt x="2522" y="630"/>
                  </a:lnTo>
                  <a:lnTo>
                    <a:pt x="2534" y="622"/>
                  </a:lnTo>
                  <a:lnTo>
                    <a:pt x="2540" y="611"/>
                  </a:lnTo>
                  <a:lnTo>
                    <a:pt x="2542" y="595"/>
                  </a:lnTo>
                  <a:lnTo>
                    <a:pt x="2538" y="577"/>
                  </a:lnTo>
                  <a:lnTo>
                    <a:pt x="2534" y="561"/>
                  </a:lnTo>
                  <a:lnTo>
                    <a:pt x="2530" y="548"/>
                  </a:lnTo>
                  <a:lnTo>
                    <a:pt x="2532" y="534"/>
                  </a:lnTo>
                  <a:lnTo>
                    <a:pt x="2536" y="518"/>
                  </a:lnTo>
                  <a:lnTo>
                    <a:pt x="2542" y="498"/>
                  </a:lnTo>
                  <a:lnTo>
                    <a:pt x="2550" y="477"/>
                  </a:lnTo>
                  <a:lnTo>
                    <a:pt x="2556" y="459"/>
                  </a:lnTo>
                  <a:lnTo>
                    <a:pt x="2561" y="443"/>
                  </a:lnTo>
                  <a:lnTo>
                    <a:pt x="2567" y="416"/>
                  </a:lnTo>
                  <a:lnTo>
                    <a:pt x="2571" y="386"/>
                  </a:lnTo>
                  <a:lnTo>
                    <a:pt x="2579" y="355"/>
                  </a:lnTo>
                  <a:lnTo>
                    <a:pt x="2585" y="337"/>
                  </a:lnTo>
                  <a:lnTo>
                    <a:pt x="2589" y="327"/>
                  </a:lnTo>
                  <a:lnTo>
                    <a:pt x="2595" y="317"/>
                  </a:lnTo>
                  <a:lnTo>
                    <a:pt x="2603" y="305"/>
                  </a:lnTo>
                  <a:lnTo>
                    <a:pt x="2615" y="294"/>
                  </a:lnTo>
                  <a:lnTo>
                    <a:pt x="2626" y="276"/>
                  </a:lnTo>
                  <a:lnTo>
                    <a:pt x="2632" y="260"/>
                  </a:lnTo>
                  <a:lnTo>
                    <a:pt x="2634" y="246"/>
                  </a:lnTo>
                  <a:lnTo>
                    <a:pt x="2634" y="231"/>
                  </a:lnTo>
                  <a:lnTo>
                    <a:pt x="2632" y="209"/>
                  </a:lnTo>
                  <a:lnTo>
                    <a:pt x="2632" y="185"/>
                  </a:lnTo>
                  <a:lnTo>
                    <a:pt x="2628" y="164"/>
                  </a:lnTo>
                  <a:lnTo>
                    <a:pt x="2622" y="150"/>
                  </a:lnTo>
                  <a:lnTo>
                    <a:pt x="2615" y="146"/>
                  </a:lnTo>
                  <a:lnTo>
                    <a:pt x="2605" y="148"/>
                  </a:lnTo>
                  <a:lnTo>
                    <a:pt x="2593" y="152"/>
                  </a:lnTo>
                  <a:lnTo>
                    <a:pt x="2581" y="156"/>
                  </a:lnTo>
                  <a:lnTo>
                    <a:pt x="2567" y="158"/>
                  </a:lnTo>
                  <a:lnTo>
                    <a:pt x="2556" y="156"/>
                  </a:lnTo>
                  <a:lnTo>
                    <a:pt x="2548" y="148"/>
                  </a:lnTo>
                  <a:lnTo>
                    <a:pt x="2546" y="136"/>
                  </a:lnTo>
                  <a:lnTo>
                    <a:pt x="2548" y="124"/>
                  </a:lnTo>
                  <a:lnTo>
                    <a:pt x="2550" y="116"/>
                  </a:lnTo>
                  <a:lnTo>
                    <a:pt x="2552" y="115"/>
                  </a:lnTo>
                </a:path>
              </a:pathLst>
            </a:custGeom>
            <a:grpFill/>
            <a:ln w="635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45" name="Freeform 107"/>
            <p:cNvSpPr/>
            <p:nvPr/>
          </p:nvSpPr>
          <p:spPr bwMode="gray">
            <a:xfrm>
              <a:off x="2016" y="1899"/>
              <a:ext cx="1007" cy="870"/>
            </a:xfrm>
            <a:custGeom>
              <a:avLst/>
              <a:gdLst>
                <a:gd name="T0" fmla="*/ 92 w 2014"/>
                <a:gd name="T1" fmla="*/ 13 h 1739"/>
                <a:gd name="T2" fmla="*/ 66 w 2014"/>
                <a:gd name="T3" fmla="*/ 38 h 1739"/>
                <a:gd name="T4" fmla="*/ 0 w 2014"/>
                <a:gd name="T5" fmla="*/ 77 h 1739"/>
                <a:gd name="T6" fmla="*/ 45 w 2014"/>
                <a:gd name="T7" fmla="*/ 154 h 1739"/>
                <a:gd name="T8" fmla="*/ 90 w 2014"/>
                <a:gd name="T9" fmla="*/ 171 h 1739"/>
                <a:gd name="T10" fmla="*/ 140 w 2014"/>
                <a:gd name="T11" fmla="*/ 160 h 1739"/>
                <a:gd name="T12" fmla="*/ 188 w 2014"/>
                <a:gd name="T13" fmla="*/ 177 h 1739"/>
                <a:gd name="T14" fmla="*/ 215 w 2014"/>
                <a:gd name="T15" fmla="*/ 193 h 1739"/>
                <a:gd name="T16" fmla="*/ 258 w 2014"/>
                <a:gd name="T17" fmla="*/ 220 h 1739"/>
                <a:gd name="T18" fmla="*/ 284 w 2014"/>
                <a:gd name="T19" fmla="*/ 237 h 1739"/>
                <a:gd name="T20" fmla="*/ 301 w 2014"/>
                <a:gd name="T21" fmla="*/ 275 h 1739"/>
                <a:gd name="T22" fmla="*/ 283 w 2014"/>
                <a:gd name="T23" fmla="*/ 318 h 1739"/>
                <a:gd name="T24" fmla="*/ 270 w 2014"/>
                <a:gd name="T25" fmla="*/ 341 h 1739"/>
                <a:gd name="T26" fmla="*/ 249 w 2014"/>
                <a:gd name="T27" fmla="*/ 367 h 1739"/>
                <a:gd name="T28" fmla="*/ 239 w 2014"/>
                <a:gd name="T29" fmla="*/ 374 h 1739"/>
                <a:gd name="T30" fmla="*/ 281 w 2014"/>
                <a:gd name="T31" fmla="*/ 390 h 1739"/>
                <a:gd name="T32" fmla="*/ 314 w 2014"/>
                <a:gd name="T33" fmla="*/ 373 h 1739"/>
                <a:gd name="T34" fmla="*/ 353 w 2014"/>
                <a:gd name="T35" fmla="*/ 403 h 1739"/>
                <a:gd name="T36" fmla="*/ 385 w 2014"/>
                <a:gd name="T37" fmla="*/ 435 h 1739"/>
                <a:gd name="T38" fmla="*/ 413 w 2014"/>
                <a:gd name="T39" fmla="*/ 401 h 1739"/>
                <a:gd name="T40" fmla="*/ 430 w 2014"/>
                <a:gd name="T41" fmla="*/ 377 h 1739"/>
                <a:gd name="T42" fmla="*/ 425 w 2014"/>
                <a:gd name="T43" fmla="*/ 349 h 1739"/>
                <a:gd name="T44" fmla="*/ 431 w 2014"/>
                <a:gd name="T45" fmla="*/ 341 h 1739"/>
                <a:gd name="T46" fmla="*/ 432 w 2014"/>
                <a:gd name="T47" fmla="*/ 335 h 1739"/>
                <a:gd name="T48" fmla="*/ 432 w 2014"/>
                <a:gd name="T49" fmla="*/ 327 h 1739"/>
                <a:gd name="T50" fmla="*/ 472 w 2014"/>
                <a:gd name="T51" fmla="*/ 329 h 1739"/>
                <a:gd name="T52" fmla="*/ 500 w 2014"/>
                <a:gd name="T53" fmla="*/ 302 h 1739"/>
                <a:gd name="T54" fmla="*/ 501 w 2014"/>
                <a:gd name="T55" fmla="*/ 267 h 1739"/>
                <a:gd name="T56" fmla="*/ 453 w 2014"/>
                <a:gd name="T57" fmla="*/ 241 h 1739"/>
                <a:gd name="T58" fmla="*/ 429 w 2014"/>
                <a:gd name="T59" fmla="*/ 256 h 1739"/>
                <a:gd name="T60" fmla="*/ 444 w 2014"/>
                <a:gd name="T61" fmla="*/ 290 h 1739"/>
                <a:gd name="T62" fmla="*/ 429 w 2014"/>
                <a:gd name="T63" fmla="*/ 315 h 1739"/>
                <a:gd name="T64" fmla="*/ 398 w 2014"/>
                <a:gd name="T65" fmla="*/ 302 h 1739"/>
                <a:gd name="T66" fmla="*/ 391 w 2014"/>
                <a:gd name="T67" fmla="*/ 276 h 1739"/>
                <a:gd name="T68" fmla="*/ 369 w 2014"/>
                <a:gd name="T69" fmla="*/ 243 h 1739"/>
                <a:gd name="T70" fmla="*/ 342 w 2014"/>
                <a:gd name="T71" fmla="*/ 228 h 1739"/>
                <a:gd name="T72" fmla="*/ 343 w 2014"/>
                <a:gd name="T73" fmla="*/ 183 h 1739"/>
                <a:gd name="T74" fmla="*/ 313 w 2014"/>
                <a:gd name="T75" fmla="*/ 148 h 1739"/>
                <a:gd name="T76" fmla="*/ 235 w 2014"/>
                <a:gd name="T77" fmla="*/ 161 h 1739"/>
                <a:gd name="T78" fmla="*/ 200 w 2014"/>
                <a:gd name="T79" fmla="*/ 128 h 1739"/>
                <a:gd name="T80" fmla="*/ 218 w 2014"/>
                <a:gd name="T81" fmla="*/ 91 h 1739"/>
                <a:gd name="T82" fmla="*/ 163 w 2014"/>
                <a:gd name="T83" fmla="*/ 100 h 1739"/>
                <a:gd name="T84" fmla="*/ 124 w 2014"/>
                <a:gd name="T85" fmla="*/ 52 h 1739"/>
                <a:gd name="T86" fmla="*/ 116 w 2014"/>
                <a:gd name="T87" fmla="*/ 3 h 173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14"/>
                <a:gd name="T133" fmla="*/ 0 h 1739"/>
                <a:gd name="T134" fmla="*/ 2014 w 2014"/>
                <a:gd name="T135" fmla="*/ 1739 h 173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14" h="1739">
                  <a:moveTo>
                    <a:pt x="463" y="9"/>
                  </a:moveTo>
                  <a:lnTo>
                    <a:pt x="398" y="0"/>
                  </a:lnTo>
                  <a:lnTo>
                    <a:pt x="365" y="51"/>
                  </a:lnTo>
                  <a:lnTo>
                    <a:pt x="374" y="92"/>
                  </a:lnTo>
                  <a:lnTo>
                    <a:pt x="347" y="122"/>
                  </a:lnTo>
                  <a:lnTo>
                    <a:pt x="264" y="149"/>
                  </a:lnTo>
                  <a:lnTo>
                    <a:pt x="160" y="181"/>
                  </a:lnTo>
                  <a:lnTo>
                    <a:pt x="81" y="259"/>
                  </a:lnTo>
                  <a:lnTo>
                    <a:pt x="0" y="307"/>
                  </a:lnTo>
                  <a:lnTo>
                    <a:pt x="32" y="570"/>
                  </a:lnTo>
                  <a:lnTo>
                    <a:pt x="115" y="578"/>
                  </a:lnTo>
                  <a:lnTo>
                    <a:pt x="180" y="614"/>
                  </a:lnTo>
                  <a:lnTo>
                    <a:pt x="237" y="625"/>
                  </a:lnTo>
                  <a:lnTo>
                    <a:pt x="298" y="684"/>
                  </a:lnTo>
                  <a:lnTo>
                    <a:pt x="357" y="681"/>
                  </a:lnTo>
                  <a:lnTo>
                    <a:pt x="432" y="637"/>
                  </a:lnTo>
                  <a:lnTo>
                    <a:pt x="504" y="641"/>
                  </a:lnTo>
                  <a:lnTo>
                    <a:pt x="559" y="637"/>
                  </a:lnTo>
                  <a:lnTo>
                    <a:pt x="601" y="612"/>
                  </a:lnTo>
                  <a:lnTo>
                    <a:pt x="674" y="651"/>
                  </a:lnTo>
                  <a:lnTo>
                    <a:pt x="752" y="708"/>
                  </a:lnTo>
                  <a:lnTo>
                    <a:pt x="813" y="669"/>
                  </a:lnTo>
                  <a:lnTo>
                    <a:pt x="829" y="708"/>
                  </a:lnTo>
                  <a:lnTo>
                    <a:pt x="859" y="771"/>
                  </a:lnTo>
                  <a:lnTo>
                    <a:pt x="945" y="807"/>
                  </a:lnTo>
                  <a:lnTo>
                    <a:pt x="998" y="877"/>
                  </a:lnTo>
                  <a:lnTo>
                    <a:pt x="1032" y="879"/>
                  </a:lnTo>
                  <a:lnTo>
                    <a:pt x="1059" y="854"/>
                  </a:lnTo>
                  <a:lnTo>
                    <a:pt x="1101" y="895"/>
                  </a:lnTo>
                  <a:lnTo>
                    <a:pt x="1136" y="946"/>
                  </a:lnTo>
                  <a:lnTo>
                    <a:pt x="1150" y="1015"/>
                  </a:lnTo>
                  <a:lnTo>
                    <a:pt x="1181" y="1051"/>
                  </a:lnTo>
                  <a:lnTo>
                    <a:pt x="1203" y="1100"/>
                  </a:lnTo>
                  <a:lnTo>
                    <a:pt x="1229" y="1129"/>
                  </a:lnTo>
                  <a:lnTo>
                    <a:pt x="1197" y="1234"/>
                  </a:lnTo>
                  <a:lnTo>
                    <a:pt x="1132" y="1271"/>
                  </a:lnTo>
                  <a:lnTo>
                    <a:pt x="1144" y="1326"/>
                  </a:lnTo>
                  <a:lnTo>
                    <a:pt x="1105" y="1358"/>
                  </a:lnTo>
                  <a:lnTo>
                    <a:pt x="1077" y="1362"/>
                  </a:lnTo>
                  <a:lnTo>
                    <a:pt x="1085" y="1448"/>
                  </a:lnTo>
                  <a:lnTo>
                    <a:pt x="1050" y="1478"/>
                  </a:lnTo>
                  <a:lnTo>
                    <a:pt x="996" y="1468"/>
                  </a:lnTo>
                  <a:lnTo>
                    <a:pt x="971" y="1425"/>
                  </a:lnTo>
                  <a:lnTo>
                    <a:pt x="943" y="1444"/>
                  </a:lnTo>
                  <a:lnTo>
                    <a:pt x="953" y="1495"/>
                  </a:lnTo>
                  <a:lnTo>
                    <a:pt x="1018" y="1503"/>
                  </a:lnTo>
                  <a:lnTo>
                    <a:pt x="1073" y="1547"/>
                  </a:lnTo>
                  <a:lnTo>
                    <a:pt x="1124" y="1558"/>
                  </a:lnTo>
                  <a:lnTo>
                    <a:pt x="1126" y="1507"/>
                  </a:lnTo>
                  <a:lnTo>
                    <a:pt x="1223" y="1472"/>
                  </a:lnTo>
                  <a:lnTo>
                    <a:pt x="1256" y="1489"/>
                  </a:lnTo>
                  <a:lnTo>
                    <a:pt x="1282" y="1560"/>
                  </a:lnTo>
                  <a:lnTo>
                    <a:pt x="1363" y="1633"/>
                  </a:lnTo>
                  <a:lnTo>
                    <a:pt x="1410" y="1610"/>
                  </a:lnTo>
                  <a:lnTo>
                    <a:pt x="1437" y="1688"/>
                  </a:lnTo>
                  <a:lnTo>
                    <a:pt x="1493" y="1732"/>
                  </a:lnTo>
                  <a:lnTo>
                    <a:pt x="1540" y="1739"/>
                  </a:lnTo>
                  <a:lnTo>
                    <a:pt x="1587" y="1688"/>
                  </a:lnTo>
                  <a:lnTo>
                    <a:pt x="1654" y="1651"/>
                  </a:lnTo>
                  <a:lnTo>
                    <a:pt x="1650" y="1602"/>
                  </a:lnTo>
                  <a:lnTo>
                    <a:pt x="1634" y="1580"/>
                  </a:lnTo>
                  <a:lnTo>
                    <a:pt x="1731" y="1566"/>
                  </a:lnTo>
                  <a:lnTo>
                    <a:pt x="1719" y="1507"/>
                  </a:lnTo>
                  <a:lnTo>
                    <a:pt x="1744" y="1430"/>
                  </a:lnTo>
                  <a:lnTo>
                    <a:pt x="1697" y="1399"/>
                  </a:lnTo>
                  <a:lnTo>
                    <a:pt x="1699" y="1395"/>
                  </a:lnTo>
                  <a:lnTo>
                    <a:pt x="1707" y="1385"/>
                  </a:lnTo>
                  <a:lnTo>
                    <a:pt x="1715" y="1373"/>
                  </a:lnTo>
                  <a:lnTo>
                    <a:pt x="1723" y="1363"/>
                  </a:lnTo>
                  <a:lnTo>
                    <a:pt x="1727" y="1360"/>
                  </a:lnTo>
                  <a:lnTo>
                    <a:pt x="1727" y="1354"/>
                  </a:lnTo>
                  <a:lnTo>
                    <a:pt x="1725" y="1340"/>
                  </a:lnTo>
                  <a:lnTo>
                    <a:pt x="1725" y="1324"/>
                  </a:lnTo>
                  <a:lnTo>
                    <a:pt x="1725" y="1312"/>
                  </a:lnTo>
                  <a:lnTo>
                    <a:pt x="1725" y="1306"/>
                  </a:lnTo>
                  <a:lnTo>
                    <a:pt x="1788" y="1302"/>
                  </a:lnTo>
                  <a:lnTo>
                    <a:pt x="1835" y="1328"/>
                  </a:lnTo>
                  <a:lnTo>
                    <a:pt x="1888" y="1316"/>
                  </a:lnTo>
                  <a:lnTo>
                    <a:pt x="1888" y="1267"/>
                  </a:lnTo>
                  <a:lnTo>
                    <a:pt x="1996" y="1259"/>
                  </a:lnTo>
                  <a:lnTo>
                    <a:pt x="2000" y="1206"/>
                  </a:lnTo>
                  <a:lnTo>
                    <a:pt x="1989" y="1155"/>
                  </a:lnTo>
                  <a:lnTo>
                    <a:pt x="2014" y="1112"/>
                  </a:lnTo>
                  <a:lnTo>
                    <a:pt x="2002" y="1068"/>
                  </a:lnTo>
                  <a:lnTo>
                    <a:pt x="1882" y="1015"/>
                  </a:lnTo>
                  <a:lnTo>
                    <a:pt x="1811" y="993"/>
                  </a:lnTo>
                  <a:lnTo>
                    <a:pt x="1809" y="962"/>
                  </a:lnTo>
                  <a:lnTo>
                    <a:pt x="1758" y="960"/>
                  </a:lnTo>
                  <a:lnTo>
                    <a:pt x="1727" y="944"/>
                  </a:lnTo>
                  <a:lnTo>
                    <a:pt x="1713" y="1023"/>
                  </a:lnTo>
                  <a:lnTo>
                    <a:pt x="1701" y="1102"/>
                  </a:lnTo>
                  <a:lnTo>
                    <a:pt x="1754" y="1121"/>
                  </a:lnTo>
                  <a:lnTo>
                    <a:pt x="1774" y="1157"/>
                  </a:lnTo>
                  <a:lnTo>
                    <a:pt x="1756" y="1198"/>
                  </a:lnTo>
                  <a:lnTo>
                    <a:pt x="1717" y="1214"/>
                  </a:lnTo>
                  <a:lnTo>
                    <a:pt x="1713" y="1259"/>
                  </a:lnTo>
                  <a:lnTo>
                    <a:pt x="1678" y="1271"/>
                  </a:lnTo>
                  <a:lnTo>
                    <a:pt x="1613" y="1241"/>
                  </a:lnTo>
                  <a:lnTo>
                    <a:pt x="1589" y="1206"/>
                  </a:lnTo>
                  <a:lnTo>
                    <a:pt x="1546" y="1190"/>
                  </a:lnTo>
                  <a:lnTo>
                    <a:pt x="1546" y="1145"/>
                  </a:lnTo>
                  <a:lnTo>
                    <a:pt x="1563" y="1104"/>
                  </a:lnTo>
                  <a:lnTo>
                    <a:pt x="1524" y="1047"/>
                  </a:lnTo>
                  <a:lnTo>
                    <a:pt x="1528" y="1011"/>
                  </a:lnTo>
                  <a:lnTo>
                    <a:pt x="1475" y="970"/>
                  </a:lnTo>
                  <a:lnTo>
                    <a:pt x="1447" y="932"/>
                  </a:lnTo>
                  <a:lnTo>
                    <a:pt x="1437" y="915"/>
                  </a:lnTo>
                  <a:lnTo>
                    <a:pt x="1365" y="911"/>
                  </a:lnTo>
                  <a:lnTo>
                    <a:pt x="1306" y="856"/>
                  </a:lnTo>
                  <a:lnTo>
                    <a:pt x="1313" y="767"/>
                  </a:lnTo>
                  <a:lnTo>
                    <a:pt x="1370" y="732"/>
                  </a:lnTo>
                  <a:lnTo>
                    <a:pt x="1370" y="627"/>
                  </a:lnTo>
                  <a:lnTo>
                    <a:pt x="1325" y="588"/>
                  </a:lnTo>
                  <a:lnTo>
                    <a:pt x="1250" y="592"/>
                  </a:lnTo>
                  <a:lnTo>
                    <a:pt x="1154" y="684"/>
                  </a:lnTo>
                  <a:lnTo>
                    <a:pt x="1020" y="684"/>
                  </a:lnTo>
                  <a:lnTo>
                    <a:pt x="937" y="641"/>
                  </a:lnTo>
                  <a:lnTo>
                    <a:pt x="941" y="580"/>
                  </a:lnTo>
                  <a:lnTo>
                    <a:pt x="874" y="576"/>
                  </a:lnTo>
                  <a:lnTo>
                    <a:pt x="798" y="509"/>
                  </a:lnTo>
                  <a:lnTo>
                    <a:pt x="847" y="440"/>
                  </a:lnTo>
                  <a:lnTo>
                    <a:pt x="892" y="425"/>
                  </a:lnTo>
                  <a:lnTo>
                    <a:pt x="872" y="362"/>
                  </a:lnTo>
                  <a:lnTo>
                    <a:pt x="792" y="334"/>
                  </a:lnTo>
                  <a:lnTo>
                    <a:pt x="699" y="344"/>
                  </a:lnTo>
                  <a:lnTo>
                    <a:pt x="652" y="399"/>
                  </a:lnTo>
                  <a:lnTo>
                    <a:pt x="607" y="393"/>
                  </a:lnTo>
                  <a:lnTo>
                    <a:pt x="530" y="303"/>
                  </a:lnTo>
                  <a:lnTo>
                    <a:pt x="496" y="208"/>
                  </a:lnTo>
                  <a:lnTo>
                    <a:pt x="514" y="149"/>
                  </a:lnTo>
                  <a:lnTo>
                    <a:pt x="506" y="25"/>
                  </a:lnTo>
                  <a:lnTo>
                    <a:pt x="463" y="9"/>
                  </a:lnTo>
                  <a:close/>
                </a:path>
              </a:pathLst>
            </a:custGeom>
            <a:grpFill/>
            <a:ln w="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46" name="Freeform 108"/>
            <p:cNvSpPr/>
            <p:nvPr/>
          </p:nvSpPr>
          <p:spPr bwMode="gray">
            <a:xfrm>
              <a:off x="2016" y="1899"/>
              <a:ext cx="1007" cy="870"/>
            </a:xfrm>
            <a:custGeom>
              <a:avLst/>
              <a:gdLst>
                <a:gd name="T0" fmla="*/ 92 w 2014"/>
                <a:gd name="T1" fmla="*/ 13 h 1739"/>
                <a:gd name="T2" fmla="*/ 66 w 2014"/>
                <a:gd name="T3" fmla="*/ 38 h 1739"/>
                <a:gd name="T4" fmla="*/ 0 w 2014"/>
                <a:gd name="T5" fmla="*/ 77 h 1739"/>
                <a:gd name="T6" fmla="*/ 45 w 2014"/>
                <a:gd name="T7" fmla="*/ 154 h 1739"/>
                <a:gd name="T8" fmla="*/ 90 w 2014"/>
                <a:gd name="T9" fmla="*/ 171 h 1739"/>
                <a:gd name="T10" fmla="*/ 140 w 2014"/>
                <a:gd name="T11" fmla="*/ 160 h 1739"/>
                <a:gd name="T12" fmla="*/ 188 w 2014"/>
                <a:gd name="T13" fmla="*/ 177 h 1739"/>
                <a:gd name="T14" fmla="*/ 215 w 2014"/>
                <a:gd name="T15" fmla="*/ 193 h 1739"/>
                <a:gd name="T16" fmla="*/ 258 w 2014"/>
                <a:gd name="T17" fmla="*/ 220 h 1739"/>
                <a:gd name="T18" fmla="*/ 284 w 2014"/>
                <a:gd name="T19" fmla="*/ 237 h 1739"/>
                <a:gd name="T20" fmla="*/ 301 w 2014"/>
                <a:gd name="T21" fmla="*/ 275 h 1739"/>
                <a:gd name="T22" fmla="*/ 283 w 2014"/>
                <a:gd name="T23" fmla="*/ 318 h 1739"/>
                <a:gd name="T24" fmla="*/ 270 w 2014"/>
                <a:gd name="T25" fmla="*/ 341 h 1739"/>
                <a:gd name="T26" fmla="*/ 249 w 2014"/>
                <a:gd name="T27" fmla="*/ 367 h 1739"/>
                <a:gd name="T28" fmla="*/ 239 w 2014"/>
                <a:gd name="T29" fmla="*/ 374 h 1739"/>
                <a:gd name="T30" fmla="*/ 281 w 2014"/>
                <a:gd name="T31" fmla="*/ 390 h 1739"/>
                <a:gd name="T32" fmla="*/ 314 w 2014"/>
                <a:gd name="T33" fmla="*/ 373 h 1739"/>
                <a:gd name="T34" fmla="*/ 353 w 2014"/>
                <a:gd name="T35" fmla="*/ 403 h 1739"/>
                <a:gd name="T36" fmla="*/ 385 w 2014"/>
                <a:gd name="T37" fmla="*/ 435 h 1739"/>
                <a:gd name="T38" fmla="*/ 413 w 2014"/>
                <a:gd name="T39" fmla="*/ 401 h 1739"/>
                <a:gd name="T40" fmla="*/ 430 w 2014"/>
                <a:gd name="T41" fmla="*/ 377 h 1739"/>
                <a:gd name="T42" fmla="*/ 425 w 2014"/>
                <a:gd name="T43" fmla="*/ 349 h 1739"/>
                <a:gd name="T44" fmla="*/ 431 w 2014"/>
                <a:gd name="T45" fmla="*/ 341 h 1739"/>
                <a:gd name="T46" fmla="*/ 432 w 2014"/>
                <a:gd name="T47" fmla="*/ 335 h 1739"/>
                <a:gd name="T48" fmla="*/ 432 w 2014"/>
                <a:gd name="T49" fmla="*/ 327 h 1739"/>
                <a:gd name="T50" fmla="*/ 472 w 2014"/>
                <a:gd name="T51" fmla="*/ 329 h 1739"/>
                <a:gd name="T52" fmla="*/ 500 w 2014"/>
                <a:gd name="T53" fmla="*/ 302 h 1739"/>
                <a:gd name="T54" fmla="*/ 501 w 2014"/>
                <a:gd name="T55" fmla="*/ 267 h 1739"/>
                <a:gd name="T56" fmla="*/ 453 w 2014"/>
                <a:gd name="T57" fmla="*/ 241 h 1739"/>
                <a:gd name="T58" fmla="*/ 429 w 2014"/>
                <a:gd name="T59" fmla="*/ 256 h 1739"/>
                <a:gd name="T60" fmla="*/ 444 w 2014"/>
                <a:gd name="T61" fmla="*/ 290 h 1739"/>
                <a:gd name="T62" fmla="*/ 429 w 2014"/>
                <a:gd name="T63" fmla="*/ 315 h 1739"/>
                <a:gd name="T64" fmla="*/ 398 w 2014"/>
                <a:gd name="T65" fmla="*/ 302 h 1739"/>
                <a:gd name="T66" fmla="*/ 391 w 2014"/>
                <a:gd name="T67" fmla="*/ 276 h 1739"/>
                <a:gd name="T68" fmla="*/ 369 w 2014"/>
                <a:gd name="T69" fmla="*/ 243 h 1739"/>
                <a:gd name="T70" fmla="*/ 342 w 2014"/>
                <a:gd name="T71" fmla="*/ 228 h 1739"/>
                <a:gd name="T72" fmla="*/ 343 w 2014"/>
                <a:gd name="T73" fmla="*/ 183 h 1739"/>
                <a:gd name="T74" fmla="*/ 313 w 2014"/>
                <a:gd name="T75" fmla="*/ 148 h 1739"/>
                <a:gd name="T76" fmla="*/ 235 w 2014"/>
                <a:gd name="T77" fmla="*/ 161 h 1739"/>
                <a:gd name="T78" fmla="*/ 200 w 2014"/>
                <a:gd name="T79" fmla="*/ 128 h 1739"/>
                <a:gd name="T80" fmla="*/ 218 w 2014"/>
                <a:gd name="T81" fmla="*/ 91 h 1739"/>
                <a:gd name="T82" fmla="*/ 163 w 2014"/>
                <a:gd name="T83" fmla="*/ 100 h 1739"/>
                <a:gd name="T84" fmla="*/ 124 w 2014"/>
                <a:gd name="T85" fmla="*/ 52 h 1739"/>
                <a:gd name="T86" fmla="*/ 116 w 2014"/>
                <a:gd name="T87" fmla="*/ 3 h 173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14"/>
                <a:gd name="T133" fmla="*/ 0 h 1739"/>
                <a:gd name="T134" fmla="*/ 2014 w 2014"/>
                <a:gd name="T135" fmla="*/ 1739 h 173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14" h="1739">
                  <a:moveTo>
                    <a:pt x="463" y="9"/>
                  </a:moveTo>
                  <a:lnTo>
                    <a:pt x="398" y="0"/>
                  </a:lnTo>
                  <a:lnTo>
                    <a:pt x="365" y="51"/>
                  </a:lnTo>
                  <a:lnTo>
                    <a:pt x="374" y="92"/>
                  </a:lnTo>
                  <a:lnTo>
                    <a:pt x="347" y="122"/>
                  </a:lnTo>
                  <a:lnTo>
                    <a:pt x="264" y="149"/>
                  </a:lnTo>
                  <a:lnTo>
                    <a:pt x="160" y="181"/>
                  </a:lnTo>
                  <a:lnTo>
                    <a:pt x="81" y="259"/>
                  </a:lnTo>
                  <a:lnTo>
                    <a:pt x="0" y="307"/>
                  </a:lnTo>
                  <a:lnTo>
                    <a:pt x="32" y="570"/>
                  </a:lnTo>
                  <a:lnTo>
                    <a:pt x="115" y="578"/>
                  </a:lnTo>
                  <a:lnTo>
                    <a:pt x="180" y="614"/>
                  </a:lnTo>
                  <a:lnTo>
                    <a:pt x="237" y="625"/>
                  </a:lnTo>
                  <a:lnTo>
                    <a:pt x="298" y="684"/>
                  </a:lnTo>
                  <a:lnTo>
                    <a:pt x="357" y="681"/>
                  </a:lnTo>
                  <a:lnTo>
                    <a:pt x="432" y="637"/>
                  </a:lnTo>
                  <a:lnTo>
                    <a:pt x="504" y="641"/>
                  </a:lnTo>
                  <a:lnTo>
                    <a:pt x="559" y="637"/>
                  </a:lnTo>
                  <a:lnTo>
                    <a:pt x="601" y="612"/>
                  </a:lnTo>
                  <a:lnTo>
                    <a:pt x="674" y="651"/>
                  </a:lnTo>
                  <a:lnTo>
                    <a:pt x="752" y="708"/>
                  </a:lnTo>
                  <a:lnTo>
                    <a:pt x="813" y="669"/>
                  </a:lnTo>
                  <a:lnTo>
                    <a:pt x="829" y="708"/>
                  </a:lnTo>
                  <a:lnTo>
                    <a:pt x="859" y="771"/>
                  </a:lnTo>
                  <a:lnTo>
                    <a:pt x="945" y="807"/>
                  </a:lnTo>
                  <a:lnTo>
                    <a:pt x="998" y="877"/>
                  </a:lnTo>
                  <a:lnTo>
                    <a:pt x="1032" y="879"/>
                  </a:lnTo>
                  <a:lnTo>
                    <a:pt x="1059" y="854"/>
                  </a:lnTo>
                  <a:lnTo>
                    <a:pt x="1101" y="895"/>
                  </a:lnTo>
                  <a:lnTo>
                    <a:pt x="1136" y="946"/>
                  </a:lnTo>
                  <a:lnTo>
                    <a:pt x="1150" y="1015"/>
                  </a:lnTo>
                  <a:lnTo>
                    <a:pt x="1181" y="1051"/>
                  </a:lnTo>
                  <a:lnTo>
                    <a:pt x="1203" y="1100"/>
                  </a:lnTo>
                  <a:lnTo>
                    <a:pt x="1229" y="1129"/>
                  </a:lnTo>
                  <a:lnTo>
                    <a:pt x="1197" y="1234"/>
                  </a:lnTo>
                  <a:lnTo>
                    <a:pt x="1132" y="1271"/>
                  </a:lnTo>
                  <a:lnTo>
                    <a:pt x="1144" y="1326"/>
                  </a:lnTo>
                  <a:lnTo>
                    <a:pt x="1105" y="1358"/>
                  </a:lnTo>
                  <a:lnTo>
                    <a:pt x="1077" y="1362"/>
                  </a:lnTo>
                  <a:lnTo>
                    <a:pt x="1085" y="1448"/>
                  </a:lnTo>
                  <a:lnTo>
                    <a:pt x="1050" y="1478"/>
                  </a:lnTo>
                  <a:lnTo>
                    <a:pt x="996" y="1468"/>
                  </a:lnTo>
                  <a:lnTo>
                    <a:pt x="971" y="1425"/>
                  </a:lnTo>
                  <a:lnTo>
                    <a:pt x="943" y="1444"/>
                  </a:lnTo>
                  <a:lnTo>
                    <a:pt x="953" y="1495"/>
                  </a:lnTo>
                  <a:lnTo>
                    <a:pt x="1018" y="1503"/>
                  </a:lnTo>
                  <a:lnTo>
                    <a:pt x="1073" y="1547"/>
                  </a:lnTo>
                  <a:lnTo>
                    <a:pt x="1124" y="1558"/>
                  </a:lnTo>
                  <a:lnTo>
                    <a:pt x="1126" y="1507"/>
                  </a:lnTo>
                  <a:lnTo>
                    <a:pt x="1223" y="1472"/>
                  </a:lnTo>
                  <a:lnTo>
                    <a:pt x="1256" y="1489"/>
                  </a:lnTo>
                  <a:lnTo>
                    <a:pt x="1282" y="1560"/>
                  </a:lnTo>
                  <a:lnTo>
                    <a:pt x="1363" y="1633"/>
                  </a:lnTo>
                  <a:lnTo>
                    <a:pt x="1410" y="1610"/>
                  </a:lnTo>
                  <a:lnTo>
                    <a:pt x="1437" y="1688"/>
                  </a:lnTo>
                  <a:lnTo>
                    <a:pt x="1493" y="1732"/>
                  </a:lnTo>
                  <a:lnTo>
                    <a:pt x="1540" y="1739"/>
                  </a:lnTo>
                  <a:lnTo>
                    <a:pt x="1587" y="1688"/>
                  </a:lnTo>
                  <a:lnTo>
                    <a:pt x="1654" y="1651"/>
                  </a:lnTo>
                  <a:lnTo>
                    <a:pt x="1650" y="1602"/>
                  </a:lnTo>
                  <a:lnTo>
                    <a:pt x="1634" y="1580"/>
                  </a:lnTo>
                  <a:lnTo>
                    <a:pt x="1731" y="1566"/>
                  </a:lnTo>
                  <a:lnTo>
                    <a:pt x="1719" y="1507"/>
                  </a:lnTo>
                  <a:lnTo>
                    <a:pt x="1744" y="1430"/>
                  </a:lnTo>
                  <a:lnTo>
                    <a:pt x="1697" y="1399"/>
                  </a:lnTo>
                  <a:lnTo>
                    <a:pt x="1699" y="1395"/>
                  </a:lnTo>
                  <a:lnTo>
                    <a:pt x="1707" y="1385"/>
                  </a:lnTo>
                  <a:lnTo>
                    <a:pt x="1715" y="1373"/>
                  </a:lnTo>
                  <a:lnTo>
                    <a:pt x="1723" y="1363"/>
                  </a:lnTo>
                  <a:lnTo>
                    <a:pt x="1727" y="1360"/>
                  </a:lnTo>
                  <a:lnTo>
                    <a:pt x="1727" y="1354"/>
                  </a:lnTo>
                  <a:lnTo>
                    <a:pt x="1725" y="1340"/>
                  </a:lnTo>
                  <a:lnTo>
                    <a:pt x="1725" y="1324"/>
                  </a:lnTo>
                  <a:lnTo>
                    <a:pt x="1725" y="1312"/>
                  </a:lnTo>
                  <a:lnTo>
                    <a:pt x="1725" y="1306"/>
                  </a:lnTo>
                  <a:lnTo>
                    <a:pt x="1788" y="1302"/>
                  </a:lnTo>
                  <a:lnTo>
                    <a:pt x="1835" y="1328"/>
                  </a:lnTo>
                  <a:lnTo>
                    <a:pt x="1888" y="1316"/>
                  </a:lnTo>
                  <a:lnTo>
                    <a:pt x="1888" y="1267"/>
                  </a:lnTo>
                  <a:lnTo>
                    <a:pt x="1996" y="1259"/>
                  </a:lnTo>
                  <a:lnTo>
                    <a:pt x="2000" y="1206"/>
                  </a:lnTo>
                  <a:lnTo>
                    <a:pt x="1989" y="1155"/>
                  </a:lnTo>
                  <a:lnTo>
                    <a:pt x="2014" y="1112"/>
                  </a:lnTo>
                  <a:lnTo>
                    <a:pt x="2002" y="1068"/>
                  </a:lnTo>
                  <a:lnTo>
                    <a:pt x="1882" y="1015"/>
                  </a:lnTo>
                  <a:lnTo>
                    <a:pt x="1811" y="993"/>
                  </a:lnTo>
                  <a:lnTo>
                    <a:pt x="1809" y="962"/>
                  </a:lnTo>
                  <a:lnTo>
                    <a:pt x="1758" y="960"/>
                  </a:lnTo>
                  <a:lnTo>
                    <a:pt x="1727" y="944"/>
                  </a:lnTo>
                  <a:lnTo>
                    <a:pt x="1713" y="1023"/>
                  </a:lnTo>
                  <a:lnTo>
                    <a:pt x="1701" y="1102"/>
                  </a:lnTo>
                  <a:lnTo>
                    <a:pt x="1754" y="1121"/>
                  </a:lnTo>
                  <a:lnTo>
                    <a:pt x="1774" y="1157"/>
                  </a:lnTo>
                  <a:lnTo>
                    <a:pt x="1756" y="1198"/>
                  </a:lnTo>
                  <a:lnTo>
                    <a:pt x="1717" y="1214"/>
                  </a:lnTo>
                  <a:lnTo>
                    <a:pt x="1713" y="1259"/>
                  </a:lnTo>
                  <a:lnTo>
                    <a:pt x="1678" y="1271"/>
                  </a:lnTo>
                  <a:lnTo>
                    <a:pt x="1613" y="1241"/>
                  </a:lnTo>
                  <a:lnTo>
                    <a:pt x="1589" y="1206"/>
                  </a:lnTo>
                  <a:lnTo>
                    <a:pt x="1546" y="1190"/>
                  </a:lnTo>
                  <a:lnTo>
                    <a:pt x="1546" y="1145"/>
                  </a:lnTo>
                  <a:lnTo>
                    <a:pt x="1563" y="1104"/>
                  </a:lnTo>
                  <a:lnTo>
                    <a:pt x="1524" y="1047"/>
                  </a:lnTo>
                  <a:lnTo>
                    <a:pt x="1528" y="1011"/>
                  </a:lnTo>
                  <a:lnTo>
                    <a:pt x="1475" y="970"/>
                  </a:lnTo>
                  <a:lnTo>
                    <a:pt x="1447" y="932"/>
                  </a:lnTo>
                  <a:lnTo>
                    <a:pt x="1437" y="915"/>
                  </a:lnTo>
                  <a:lnTo>
                    <a:pt x="1365" y="911"/>
                  </a:lnTo>
                  <a:lnTo>
                    <a:pt x="1306" y="856"/>
                  </a:lnTo>
                  <a:lnTo>
                    <a:pt x="1313" y="767"/>
                  </a:lnTo>
                  <a:lnTo>
                    <a:pt x="1370" y="732"/>
                  </a:lnTo>
                  <a:lnTo>
                    <a:pt x="1370" y="627"/>
                  </a:lnTo>
                  <a:lnTo>
                    <a:pt x="1325" y="588"/>
                  </a:lnTo>
                  <a:lnTo>
                    <a:pt x="1250" y="592"/>
                  </a:lnTo>
                  <a:lnTo>
                    <a:pt x="1154" y="684"/>
                  </a:lnTo>
                  <a:lnTo>
                    <a:pt x="1020" y="684"/>
                  </a:lnTo>
                  <a:lnTo>
                    <a:pt x="937" y="641"/>
                  </a:lnTo>
                  <a:lnTo>
                    <a:pt x="941" y="580"/>
                  </a:lnTo>
                  <a:lnTo>
                    <a:pt x="874" y="576"/>
                  </a:lnTo>
                  <a:lnTo>
                    <a:pt x="798" y="509"/>
                  </a:lnTo>
                  <a:lnTo>
                    <a:pt x="847" y="440"/>
                  </a:lnTo>
                  <a:lnTo>
                    <a:pt x="892" y="425"/>
                  </a:lnTo>
                  <a:lnTo>
                    <a:pt x="872" y="362"/>
                  </a:lnTo>
                  <a:lnTo>
                    <a:pt x="792" y="334"/>
                  </a:lnTo>
                  <a:lnTo>
                    <a:pt x="699" y="344"/>
                  </a:lnTo>
                  <a:lnTo>
                    <a:pt x="652" y="399"/>
                  </a:lnTo>
                  <a:lnTo>
                    <a:pt x="607" y="393"/>
                  </a:lnTo>
                  <a:lnTo>
                    <a:pt x="530" y="303"/>
                  </a:lnTo>
                  <a:lnTo>
                    <a:pt x="496" y="208"/>
                  </a:lnTo>
                  <a:lnTo>
                    <a:pt x="514" y="149"/>
                  </a:lnTo>
                  <a:lnTo>
                    <a:pt x="506" y="25"/>
                  </a:lnTo>
                  <a:lnTo>
                    <a:pt x="463" y="9"/>
                  </a:lnTo>
                </a:path>
              </a:pathLst>
            </a:custGeom>
            <a:grpFill/>
            <a:ln w="635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47" name="Freeform 109"/>
            <p:cNvSpPr/>
            <p:nvPr/>
          </p:nvSpPr>
          <p:spPr bwMode="gray">
            <a:xfrm>
              <a:off x="1694" y="2177"/>
              <a:ext cx="936" cy="666"/>
            </a:xfrm>
            <a:custGeom>
              <a:avLst/>
              <a:gdLst>
                <a:gd name="T0" fmla="*/ 445 w 1872"/>
                <a:gd name="T1" fmla="*/ 276 h 1330"/>
                <a:gd name="T2" fmla="*/ 426 w 1872"/>
                <a:gd name="T3" fmla="*/ 279 h 1330"/>
                <a:gd name="T4" fmla="*/ 397 w 1872"/>
                <a:gd name="T5" fmla="*/ 279 h 1330"/>
                <a:gd name="T6" fmla="*/ 381 w 1872"/>
                <a:gd name="T7" fmla="*/ 296 h 1330"/>
                <a:gd name="T8" fmla="*/ 343 w 1872"/>
                <a:gd name="T9" fmla="*/ 274 h 1330"/>
                <a:gd name="T10" fmla="*/ 308 w 1872"/>
                <a:gd name="T11" fmla="*/ 269 h 1330"/>
                <a:gd name="T12" fmla="*/ 275 w 1872"/>
                <a:gd name="T13" fmla="*/ 273 h 1330"/>
                <a:gd name="T14" fmla="*/ 262 w 1872"/>
                <a:gd name="T15" fmla="*/ 288 h 1330"/>
                <a:gd name="T16" fmla="*/ 260 w 1872"/>
                <a:gd name="T17" fmla="*/ 309 h 1330"/>
                <a:gd name="T18" fmla="*/ 225 w 1872"/>
                <a:gd name="T19" fmla="*/ 329 h 1330"/>
                <a:gd name="T20" fmla="*/ 204 w 1872"/>
                <a:gd name="T21" fmla="*/ 313 h 1330"/>
                <a:gd name="T22" fmla="*/ 155 w 1872"/>
                <a:gd name="T23" fmla="*/ 287 h 1330"/>
                <a:gd name="T24" fmla="*/ 113 w 1872"/>
                <a:gd name="T25" fmla="*/ 280 h 1330"/>
                <a:gd name="T26" fmla="*/ 85 w 1872"/>
                <a:gd name="T27" fmla="*/ 274 h 1330"/>
                <a:gd name="T28" fmla="*/ 64 w 1872"/>
                <a:gd name="T29" fmla="*/ 264 h 1330"/>
                <a:gd name="T30" fmla="*/ 28 w 1872"/>
                <a:gd name="T31" fmla="*/ 256 h 1330"/>
                <a:gd name="T32" fmla="*/ 2 w 1872"/>
                <a:gd name="T33" fmla="*/ 206 h 1330"/>
                <a:gd name="T34" fmla="*/ 12 w 1872"/>
                <a:gd name="T35" fmla="*/ 185 h 1330"/>
                <a:gd name="T36" fmla="*/ 20 w 1872"/>
                <a:gd name="T37" fmla="*/ 149 h 1330"/>
                <a:gd name="T38" fmla="*/ 11 w 1872"/>
                <a:gd name="T39" fmla="*/ 133 h 1330"/>
                <a:gd name="T40" fmla="*/ 20 w 1872"/>
                <a:gd name="T41" fmla="*/ 117 h 1330"/>
                <a:gd name="T42" fmla="*/ 61 w 1872"/>
                <a:gd name="T43" fmla="*/ 117 h 1330"/>
                <a:gd name="T44" fmla="*/ 53 w 1872"/>
                <a:gd name="T45" fmla="*/ 96 h 1330"/>
                <a:gd name="T46" fmla="*/ 74 w 1872"/>
                <a:gd name="T47" fmla="*/ 75 h 1330"/>
                <a:gd name="T48" fmla="*/ 45 w 1872"/>
                <a:gd name="T49" fmla="*/ 32 h 1330"/>
                <a:gd name="T50" fmla="*/ 99 w 1872"/>
                <a:gd name="T51" fmla="*/ 18 h 1330"/>
                <a:gd name="T52" fmla="*/ 134 w 1872"/>
                <a:gd name="T53" fmla="*/ 10 h 1330"/>
                <a:gd name="T54" fmla="*/ 169 w 1872"/>
                <a:gd name="T55" fmla="*/ 4 h 1330"/>
                <a:gd name="T56" fmla="*/ 206 w 1872"/>
                <a:gd name="T57" fmla="*/ 15 h 1330"/>
                <a:gd name="T58" fmla="*/ 235 w 1872"/>
                <a:gd name="T59" fmla="*/ 32 h 1330"/>
                <a:gd name="T60" fmla="*/ 269 w 1872"/>
                <a:gd name="T61" fmla="*/ 20 h 1330"/>
                <a:gd name="T62" fmla="*/ 301 w 1872"/>
                <a:gd name="T63" fmla="*/ 20 h 1330"/>
                <a:gd name="T64" fmla="*/ 330 w 1872"/>
                <a:gd name="T65" fmla="*/ 24 h 1330"/>
                <a:gd name="T66" fmla="*/ 364 w 1872"/>
                <a:gd name="T67" fmla="*/ 28 h 1330"/>
                <a:gd name="T68" fmla="*/ 376 w 1872"/>
                <a:gd name="T69" fmla="*/ 54 h 1330"/>
                <a:gd name="T70" fmla="*/ 411 w 1872"/>
                <a:gd name="T71" fmla="*/ 80 h 1330"/>
                <a:gd name="T72" fmla="*/ 426 w 1872"/>
                <a:gd name="T73" fmla="*/ 75 h 1330"/>
                <a:gd name="T74" fmla="*/ 445 w 1872"/>
                <a:gd name="T75" fmla="*/ 98 h 1330"/>
                <a:gd name="T76" fmla="*/ 456 w 1872"/>
                <a:gd name="T77" fmla="*/ 124 h 1330"/>
                <a:gd name="T78" fmla="*/ 468 w 1872"/>
                <a:gd name="T79" fmla="*/ 143 h 1330"/>
                <a:gd name="T80" fmla="*/ 444 w 1872"/>
                <a:gd name="T81" fmla="*/ 179 h 1330"/>
                <a:gd name="T82" fmla="*/ 437 w 1872"/>
                <a:gd name="T83" fmla="*/ 201 h 1330"/>
                <a:gd name="T84" fmla="*/ 432 w 1872"/>
                <a:gd name="T85" fmla="*/ 223 h 1330"/>
                <a:gd name="T86" fmla="*/ 410 w 1872"/>
                <a:gd name="T87" fmla="*/ 228 h 1330"/>
                <a:gd name="T88" fmla="*/ 397 w 1872"/>
                <a:gd name="T89" fmla="*/ 222 h 1330"/>
                <a:gd name="T90" fmla="*/ 416 w 1872"/>
                <a:gd name="T91" fmla="*/ 237 h 1330"/>
                <a:gd name="T92" fmla="*/ 442 w 1872"/>
                <a:gd name="T93" fmla="*/ 251 h 133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72"/>
                <a:gd name="T142" fmla="*/ 0 h 1330"/>
                <a:gd name="T143" fmla="*/ 1872 w 1872"/>
                <a:gd name="T144" fmla="*/ 1330 h 133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72" h="1330">
                  <a:moveTo>
                    <a:pt x="1801" y="1035"/>
                  </a:moveTo>
                  <a:lnTo>
                    <a:pt x="1779" y="1102"/>
                  </a:lnTo>
                  <a:lnTo>
                    <a:pt x="1736" y="1082"/>
                  </a:lnTo>
                  <a:lnTo>
                    <a:pt x="1702" y="1115"/>
                  </a:lnTo>
                  <a:lnTo>
                    <a:pt x="1655" y="1072"/>
                  </a:lnTo>
                  <a:lnTo>
                    <a:pt x="1586" y="1114"/>
                  </a:lnTo>
                  <a:lnTo>
                    <a:pt x="1588" y="1184"/>
                  </a:lnTo>
                  <a:lnTo>
                    <a:pt x="1521" y="1180"/>
                  </a:lnTo>
                  <a:lnTo>
                    <a:pt x="1421" y="1068"/>
                  </a:lnTo>
                  <a:lnTo>
                    <a:pt x="1372" y="1094"/>
                  </a:lnTo>
                  <a:lnTo>
                    <a:pt x="1279" y="1049"/>
                  </a:lnTo>
                  <a:lnTo>
                    <a:pt x="1232" y="1072"/>
                  </a:lnTo>
                  <a:lnTo>
                    <a:pt x="1138" y="1062"/>
                  </a:lnTo>
                  <a:lnTo>
                    <a:pt x="1100" y="1090"/>
                  </a:lnTo>
                  <a:lnTo>
                    <a:pt x="1092" y="1155"/>
                  </a:lnTo>
                  <a:lnTo>
                    <a:pt x="1045" y="1149"/>
                  </a:lnTo>
                  <a:lnTo>
                    <a:pt x="1055" y="1184"/>
                  </a:lnTo>
                  <a:lnTo>
                    <a:pt x="1039" y="1234"/>
                  </a:lnTo>
                  <a:lnTo>
                    <a:pt x="968" y="1330"/>
                  </a:lnTo>
                  <a:lnTo>
                    <a:pt x="897" y="1314"/>
                  </a:lnTo>
                  <a:lnTo>
                    <a:pt x="821" y="1304"/>
                  </a:lnTo>
                  <a:lnTo>
                    <a:pt x="813" y="1251"/>
                  </a:lnTo>
                  <a:lnTo>
                    <a:pt x="728" y="1190"/>
                  </a:lnTo>
                  <a:lnTo>
                    <a:pt x="618" y="1147"/>
                  </a:lnTo>
                  <a:lnTo>
                    <a:pt x="521" y="1149"/>
                  </a:lnTo>
                  <a:lnTo>
                    <a:pt x="452" y="1117"/>
                  </a:lnTo>
                  <a:lnTo>
                    <a:pt x="389" y="1121"/>
                  </a:lnTo>
                  <a:lnTo>
                    <a:pt x="338" y="1092"/>
                  </a:lnTo>
                  <a:lnTo>
                    <a:pt x="281" y="1056"/>
                  </a:lnTo>
                  <a:lnTo>
                    <a:pt x="256" y="1054"/>
                  </a:lnTo>
                  <a:lnTo>
                    <a:pt x="185" y="1021"/>
                  </a:lnTo>
                  <a:lnTo>
                    <a:pt x="112" y="1023"/>
                  </a:lnTo>
                  <a:lnTo>
                    <a:pt x="61" y="911"/>
                  </a:lnTo>
                  <a:lnTo>
                    <a:pt x="6" y="822"/>
                  </a:lnTo>
                  <a:lnTo>
                    <a:pt x="0" y="740"/>
                  </a:lnTo>
                  <a:lnTo>
                    <a:pt x="45" y="738"/>
                  </a:lnTo>
                  <a:lnTo>
                    <a:pt x="43" y="686"/>
                  </a:lnTo>
                  <a:lnTo>
                    <a:pt x="77" y="594"/>
                  </a:lnTo>
                  <a:lnTo>
                    <a:pt x="78" y="549"/>
                  </a:lnTo>
                  <a:lnTo>
                    <a:pt x="43" y="529"/>
                  </a:lnTo>
                  <a:lnTo>
                    <a:pt x="80" y="501"/>
                  </a:lnTo>
                  <a:lnTo>
                    <a:pt x="77" y="466"/>
                  </a:lnTo>
                  <a:lnTo>
                    <a:pt x="139" y="501"/>
                  </a:lnTo>
                  <a:lnTo>
                    <a:pt x="244" y="466"/>
                  </a:lnTo>
                  <a:lnTo>
                    <a:pt x="206" y="433"/>
                  </a:lnTo>
                  <a:lnTo>
                    <a:pt x="212" y="383"/>
                  </a:lnTo>
                  <a:lnTo>
                    <a:pt x="265" y="364"/>
                  </a:lnTo>
                  <a:lnTo>
                    <a:pt x="293" y="299"/>
                  </a:lnTo>
                  <a:lnTo>
                    <a:pt x="175" y="206"/>
                  </a:lnTo>
                  <a:lnTo>
                    <a:pt x="179" y="126"/>
                  </a:lnTo>
                  <a:lnTo>
                    <a:pt x="252" y="84"/>
                  </a:lnTo>
                  <a:lnTo>
                    <a:pt x="393" y="70"/>
                  </a:lnTo>
                  <a:lnTo>
                    <a:pt x="502" y="41"/>
                  </a:lnTo>
                  <a:lnTo>
                    <a:pt x="533" y="37"/>
                  </a:lnTo>
                  <a:lnTo>
                    <a:pt x="596" y="0"/>
                  </a:lnTo>
                  <a:lnTo>
                    <a:pt x="675" y="13"/>
                  </a:lnTo>
                  <a:lnTo>
                    <a:pt x="758" y="21"/>
                  </a:lnTo>
                  <a:lnTo>
                    <a:pt x="823" y="57"/>
                  </a:lnTo>
                  <a:lnTo>
                    <a:pt x="880" y="68"/>
                  </a:lnTo>
                  <a:lnTo>
                    <a:pt x="941" y="127"/>
                  </a:lnTo>
                  <a:lnTo>
                    <a:pt x="996" y="124"/>
                  </a:lnTo>
                  <a:lnTo>
                    <a:pt x="1075" y="80"/>
                  </a:lnTo>
                  <a:lnTo>
                    <a:pt x="1147" y="84"/>
                  </a:lnTo>
                  <a:lnTo>
                    <a:pt x="1202" y="80"/>
                  </a:lnTo>
                  <a:lnTo>
                    <a:pt x="1244" y="57"/>
                  </a:lnTo>
                  <a:lnTo>
                    <a:pt x="1319" y="96"/>
                  </a:lnTo>
                  <a:lnTo>
                    <a:pt x="1395" y="151"/>
                  </a:lnTo>
                  <a:lnTo>
                    <a:pt x="1456" y="112"/>
                  </a:lnTo>
                  <a:lnTo>
                    <a:pt x="1480" y="171"/>
                  </a:lnTo>
                  <a:lnTo>
                    <a:pt x="1502" y="214"/>
                  </a:lnTo>
                  <a:lnTo>
                    <a:pt x="1588" y="250"/>
                  </a:lnTo>
                  <a:lnTo>
                    <a:pt x="1641" y="320"/>
                  </a:lnTo>
                  <a:lnTo>
                    <a:pt x="1675" y="322"/>
                  </a:lnTo>
                  <a:lnTo>
                    <a:pt x="1702" y="299"/>
                  </a:lnTo>
                  <a:lnTo>
                    <a:pt x="1740" y="334"/>
                  </a:lnTo>
                  <a:lnTo>
                    <a:pt x="1779" y="389"/>
                  </a:lnTo>
                  <a:lnTo>
                    <a:pt x="1793" y="458"/>
                  </a:lnTo>
                  <a:lnTo>
                    <a:pt x="1824" y="494"/>
                  </a:lnTo>
                  <a:lnTo>
                    <a:pt x="1846" y="543"/>
                  </a:lnTo>
                  <a:lnTo>
                    <a:pt x="1872" y="572"/>
                  </a:lnTo>
                  <a:lnTo>
                    <a:pt x="1840" y="677"/>
                  </a:lnTo>
                  <a:lnTo>
                    <a:pt x="1775" y="714"/>
                  </a:lnTo>
                  <a:lnTo>
                    <a:pt x="1787" y="769"/>
                  </a:lnTo>
                  <a:lnTo>
                    <a:pt x="1748" y="801"/>
                  </a:lnTo>
                  <a:lnTo>
                    <a:pt x="1720" y="805"/>
                  </a:lnTo>
                  <a:lnTo>
                    <a:pt x="1726" y="889"/>
                  </a:lnTo>
                  <a:lnTo>
                    <a:pt x="1693" y="921"/>
                  </a:lnTo>
                  <a:lnTo>
                    <a:pt x="1639" y="911"/>
                  </a:lnTo>
                  <a:lnTo>
                    <a:pt x="1614" y="868"/>
                  </a:lnTo>
                  <a:lnTo>
                    <a:pt x="1586" y="887"/>
                  </a:lnTo>
                  <a:lnTo>
                    <a:pt x="1596" y="938"/>
                  </a:lnTo>
                  <a:lnTo>
                    <a:pt x="1661" y="946"/>
                  </a:lnTo>
                  <a:lnTo>
                    <a:pt x="1716" y="990"/>
                  </a:lnTo>
                  <a:lnTo>
                    <a:pt x="1767" y="1001"/>
                  </a:lnTo>
                  <a:lnTo>
                    <a:pt x="1801" y="1035"/>
                  </a:lnTo>
                  <a:close/>
                </a:path>
              </a:pathLst>
            </a:custGeom>
            <a:grpFill/>
            <a:ln w="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48" name="Freeform 110"/>
            <p:cNvSpPr/>
            <p:nvPr/>
          </p:nvSpPr>
          <p:spPr bwMode="gray">
            <a:xfrm>
              <a:off x="1694" y="2177"/>
              <a:ext cx="936" cy="666"/>
            </a:xfrm>
            <a:custGeom>
              <a:avLst/>
              <a:gdLst>
                <a:gd name="T0" fmla="*/ 445 w 1872"/>
                <a:gd name="T1" fmla="*/ 276 h 1330"/>
                <a:gd name="T2" fmla="*/ 426 w 1872"/>
                <a:gd name="T3" fmla="*/ 279 h 1330"/>
                <a:gd name="T4" fmla="*/ 397 w 1872"/>
                <a:gd name="T5" fmla="*/ 279 h 1330"/>
                <a:gd name="T6" fmla="*/ 381 w 1872"/>
                <a:gd name="T7" fmla="*/ 296 h 1330"/>
                <a:gd name="T8" fmla="*/ 343 w 1872"/>
                <a:gd name="T9" fmla="*/ 274 h 1330"/>
                <a:gd name="T10" fmla="*/ 308 w 1872"/>
                <a:gd name="T11" fmla="*/ 269 h 1330"/>
                <a:gd name="T12" fmla="*/ 275 w 1872"/>
                <a:gd name="T13" fmla="*/ 273 h 1330"/>
                <a:gd name="T14" fmla="*/ 262 w 1872"/>
                <a:gd name="T15" fmla="*/ 288 h 1330"/>
                <a:gd name="T16" fmla="*/ 260 w 1872"/>
                <a:gd name="T17" fmla="*/ 309 h 1330"/>
                <a:gd name="T18" fmla="*/ 225 w 1872"/>
                <a:gd name="T19" fmla="*/ 329 h 1330"/>
                <a:gd name="T20" fmla="*/ 204 w 1872"/>
                <a:gd name="T21" fmla="*/ 313 h 1330"/>
                <a:gd name="T22" fmla="*/ 155 w 1872"/>
                <a:gd name="T23" fmla="*/ 287 h 1330"/>
                <a:gd name="T24" fmla="*/ 113 w 1872"/>
                <a:gd name="T25" fmla="*/ 280 h 1330"/>
                <a:gd name="T26" fmla="*/ 85 w 1872"/>
                <a:gd name="T27" fmla="*/ 274 h 1330"/>
                <a:gd name="T28" fmla="*/ 64 w 1872"/>
                <a:gd name="T29" fmla="*/ 264 h 1330"/>
                <a:gd name="T30" fmla="*/ 28 w 1872"/>
                <a:gd name="T31" fmla="*/ 256 h 1330"/>
                <a:gd name="T32" fmla="*/ 2 w 1872"/>
                <a:gd name="T33" fmla="*/ 206 h 1330"/>
                <a:gd name="T34" fmla="*/ 12 w 1872"/>
                <a:gd name="T35" fmla="*/ 185 h 1330"/>
                <a:gd name="T36" fmla="*/ 20 w 1872"/>
                <a:gd name="T37" fmla="*/ 149 h 1330"/>
                <a:gd name="T38" fmla="*/ 11 w 1872"/>
                <a:gd name="T39" fmla="*/ 133 h 1330"/>
                <a:gd name="T40" fmla="*/ 20 w 1872"/>
                <a:gd name="T41" fmla="*/ 117 h 1330"/>
                <a:gd name="T42" fmla="*/ 61 w 1872"/>
                <a:gd name="T43" fmla="*/ 117 h 1330"/>
                <a:gd name="T44" fmla="*/ 53 w 1872"/>
                <a:gd name="T45" fmla="*/ 96 h 1330"/>
                <a:gd name="T46" fmla="*/ 74 w 1872"/>
                <a:gd name="T47" fmla="*/ 75 h 1330"/>
                <a:gd name="T48" fmla="*/ 45 w 1872"/>
                <a:gd name="T49" fmla="*/ 32 h 1330"/>
                <a:gd name="T50" fmla="*/ 99 w 1872"/>
                <a:gd name="T51" fmla="*/ 18 h 1330"/>
                <a:gd name="T52" fmla="*/ 134 w 1872"/>
                <a:gd name="T53" fmla="*/ 10 h 1330"/>
                <a:gd name="T54" fmla="*/ 169 w 1872"/>
                <a:gd name="T55" fmla="*/ 4 h 1330"/>
                <a:gd name="T56" fmla="*/ 206 w 1872"/>
                <a:gd name="T57" fmla="*/ 15 h 1330"/>
                <a:gd name="T58" fmla="*/ 235 w 1872"/>
                <a:gd name="T59" fmla="*/ 32 h 1330"/>
                <a:gd name="T60" fmla="*/ 269 w 1872"/>
                <a:gd name="T61" fmla="*/ 20 h 1330"/>
                <a:gd name="T62" fmla="*/ 301 w 1872"/>
                <a:gd name="T63" fmla="*/ 20 h 1330"/>
                <a:gd name="T64" fmla="*/ 330 w 1872"/>
                <a:gd name="T65" fmla="*/ 24 h 1330"/>
                <a:gd name="T66" fmla="*/ 364 w 1872"/>
                <a:gd name="T67" fmla="*/ 28 h 1330"/>
                <a:gd name="T68" fmla="*/ 376 w 1872"/>
                <a:gd name="T69" fmla="*/ 54 h 1330"/>
                <a:gd name="T70" fmla="*/ 411 w 1872"/>
                <a:gd name="T71" fmla="*/ 80 h 1330"/>
                <a:gd name="T72" fmla="*/ 426 w 1872"/>
                <a:gd name="T73" fmla="*/ 75 h 1330"/>
                <a:gd name="T74" fmla="*/ 445 w 1872"/>
                <a:gd name="T75" fmla="*/ 98 h 1330"/>
                <a:gd name="T76" fmla="*/ 456 w 1872"/>
                <a:gd name="T77" fmla="*/ 124 h 1330"/>
                <a:gd name="T78" fmla="*/ 468 w 1872"/>
                <a:gd name="T79" fmla="*/ 143 h 1330"/>
                <a:gd name="T80" fmla="*/ 444 w 1872"/>
                <a:gd name="T81" fmla="*/ 179 h 1330"/>
                <a:gd name="T82" fmla="*/ 437 w 1872"/>
                <a:gd name="T83" fmla="*/ 201 h 1330"/>
                <a:gd name="T84" fmla="*/ 432 w 1872"/>
                <a:gd name="T85" fmla="*/ 223 h 1330"/>
                <a:gd name="T86" fmla="*/ 410 w 1872"/>
                <a:gd name="T87" fmla="*/ 228 h 1330"/>
                <a:gd name="T88" fmla="*/ 397 w 1872"/>
                <a:gd name="T89" fmla="*/ 222 h 1330"/>
                <a:gd name="T90" fmla="*/ 416 w 1872"/>
                <a:gd name="T91" fmla="*/ 237 h 1330"/>
                <a:gd name="T92" fmla="*/ 442 w 1872"/>
                <a:gd name="T93" fmla="*/ 251 h 133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72"/>
                <a:gd name="T142" fmla="*/ 0 h 1330"/>
                <a:gd name="T143" fmla="*/ 1872 w 1872"/>
                <a:gd name="T144" fmla="*/ 1330 h 133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72" h="1330">
                  <a:moveTo>
                    <a:pt x="1801" y="1035"/>
                  </a:moveTo>
                  <a:lnTo>
                    <a:pt x="1779" y="1102"/>
                  </a:lnTo>
                  <a:lnTo>
                    <a:pt x="1736" y="1082"/>
                  </a:lnTo>
                  <a:lnTo>
                    <a:pt x="1702" y="1115"/>
                  </a:lnTo>
                  <a:lnTo>
                    <a:pt x="1655" y="1072"/>
                  </a:lnTo>
                  <a:lnTo>
                    <a:pt x="1586" y="1114"/>
                  </a:lnTo>
                  <a:lnTo>
                    <a:pt x="1588" y="1184"/>
                  </a:lnTo>
                  <a:lnTo>
                    <a:pt x="1521" y="1180"/>
                  </a:lnTo>
                  <a:lnTo>
                    <a:pt x="1421" y="1068"/>
                  </a:lnTo>
                  <a:lnTo>
                    <a:pt x="1372" y="1094"/>
                  </a:lnTo>
                  <a:lnTo>
                    <a:pt x="1279" y="1049"/>
                  </a:lnTo>
                  <a:lnTo>
                    <a:pt x="1232" y="1072"/>
                  </a:lnTo>
                  <a:lnTo>
                    <a:pt x="1138" y="1062"/>
                  </a:lnTo>
                  <a:lnTo>
                    <a:pt x="1100" y="1090"/>
                  </a:lnTo>
                  <a:lnTo>
                    <a:pt x="1092" y="1155"/>
                  </a:lnTo>
                  <a:lnTo>
                    <a:pt x="1045" y="1149"/>
                  </a:lnTo>
                  <a:lnTo>
                    <a:pt x="1055" y="1184"/>
                  </a:lnTo>
                  <a:lnTo>
                    <a:pt x="1039" y="1234"/>
                  </a:lnTo>
                  <a:lnTo>
                    <a:pt x="968" y="1330"/>
                  </a:lnTo>
                  <a:lnTo>
                    <a:pt x="897" y="1314"/>
                  </a:lnTo>
                  <a:lnTo>
                    <a:pt x="821" y="1304"/>
                  </a:lnTo>
                  <a:lnTo>
                    <a:pt x="813" y="1251"/>
                  </a:lnTo>
                  <a:lnTo>
                    <a:pt x="728" y="1190"/>
                  </a:lnTo>
                  <a:lnTo>
                    <a:pt x="618" y="1147"/>
                  </a:lnTo>
                  <a:lnTo>
                    <a:pt x="521" y="1149"/>
                  </a:lnTo>
                  <a:lnTo>
                    <a:pt x="452" y="1117"/>
                  </a:lnTo>
                  <a:lnTo>
                    <a:pt x="389" y="1121"/>
                  </a:lnTo>
                  <a:lnTo>
                    <a:pt x="338" y="1092"/>
                  </a:lnTo>
                  <a:lnTo>
                    <a:pt x="281" y="1056"/>
                  </a:lnTo>
                  <a:lnTo>
                    <a:pt x="256" y="1054"/>
                  </a:lnTo>
                  <a:lnTo>
                    <a:pt x="185" y="1021"/>
                  </a:lnTo>
                  <a:lnTo>
                    <a:pt x="112" y="1023"/>
                  </a:lnTo>
                  <a:lnTo>
                    <a:pt x="61" y="911"/>
                  </a:lnTo>
                  <a:lnTo>
                    <a:pt x="6" y="822"/>
                  </a:lnTo>
                  <a:lnTo>
                    <a:pt x="0" y="740"/>
                  </a:lnTo>
                  <a:lnTo>
                    <a:pt x="45" y="738"/>
                  </a:lnTo>
                  <a:lnTo>
                    <a:pt x="43" y="686"/>
                  </a:lnTo>
                  <a:lnTo>
                    <a:pt x="77" y="594"/>
                  </a:lnTo>
                  <a:lnTo>
                    <a:pt x="78" y="549"/>
                  </a:lnTo>
                  <a:lnTo>
                    <a:pt x="43" y="529"/>
                  </a:lnTo>
                  <a:lnTo>
                    <a:pt x="80" y="501"/>
                  </a:lnTo>
                  <a:lnTo>
                    <a:pt x="77" y="466"/>
                  </a:lnTo>
                  <a:lnTo>
                    <a:pt x="139" y="501"/>
                  </a:lnTo>
                  <a:lnTo>
                    <a:pt x="244" y="466"/>
                  </a:lnTo>
                  <a:lnTo>
                    <a:pt x="206" y="433"/>
                  </a:lnTo>
                  <a:lnTo>
                    <a:pt x="212" y="383"/>
                  </a:lnTo>
                  <a:lnTo>
                    <a:pt x="265" y="364"/>
                  </a:lnTo>
                  <a:lnTo>
                    <a:pt x="293" y="299"/>
                  </a:lnTo>
                  <a:lnTo>
                    <a:pt x="175" y="206"/>
                  </a:lnTo>
                  <a:lnTo>
                    <a:pt x="179" y="126"/>
                  </a:lnTo>
                  <a:lnTo>
                    <a:pt x="252" y="84"/>
                  </a:lnTo>
                  <a:lnTo>
                    <a:pt x="393" y="70"/>
                  </a:lnTo>
                  <a:lnTo>
                    <a:pt x="502" y="41"/>
                  </a:lnTo>
                  <a:lnTo>
                    <a:pt x="533" y="37"/>
                  </a:lnTo>
                  <a:lnTo>
                    <a:pt x="596" y="0"/>
                  </a:lnTo>
                  <a:lnTo>
                    <a:pt x="675" y="13"/>
                  </a:lnTo>
                  <a:lnTo>
                    <a:pt x="758" y="21"/>
                  </a:lnTo>
                  <a:lnTo>
                    <a:pt x="823" y="57"/>
                  </a:lnTo>
                  <a:lnTo>
                    <a:pt x="880" y="68"/>
                  </a:lnTo>
                  <a:lnTo>
                    <a:pt x="941" y="127"/>
                  </a:lnTo>
                  <a:lnTo>
                    <a:pt x="996" y="124"/>
                  </a:lnTo>
                  <a:lnTo>
                    <a:pt x="1075" y="80"/>
                  </a:lnTo>
                  <a:lnTo>
                    <a:pt x="1147" y="84"/>
                  </a:lnTo>
                  <a:lnTo>
                    <a:pt x="1202" y="80"/>
                  </a:lnTo>
                  <a:lnTo>
                    <a:pt x="1244" y="57"/>
                  </a:lnTo>
                  <a:lnTo>
                    <a:pt x="1319" y="96"/>
                  </a:lnTo>
                  <a:lnTo>
                    <a:pt x="1395" y="151"/>
                  </a:lnTo>
                  <a:lnTo>
                    <a:pt x="1456" y="112"/>
                  </a:lnTo>
                  <a:lnTo>
                    <a:pt x="1480" y="171"/>
                  </a:lnTo>
                  <a:lnTo>
                    <a:pt x="1502" y="214"/>
                  </a:lnTo>
                  <a:lnTo>
                    <a:pt x="1588" y="250"/>
                  </a:lnTo>
                  <a:lnTo>
                    <a:pt x="1641" y="320"/>
                  </a:lnTo>
                  <a:lnTo>
                    <a:pt x="1675" y="322"/>
                  </a:lnTo>
                  <a:lnTo>
                    <a:pt x="1702" y="299"/>
                  </a:lnTo>
                  <a:lnTo>
                    <a:pt x="1740" y="334"/>
                  </a:lnTo>
                  <a:lnTo>
                    <a:pt x="1779" y="389"/>
                  </a:lnTo>
                  <a:lnTo>
                    <a:pt x="1793" y="458"/>
                  </a:lnTo>
                  <a:lnTo>
                    <a:pt x="1824" y="494"/>
                  </a:lnTo>
                  <a:lnTo>
                    <a:pt x="1846" y="543"/>
                  </a:lnTo>
                  <a:lnTo>
                    <a:pt x="1872" y="572"/>
                  </a:lnTo>
                  <a:lnTo>
                    <a:pt x="1840" y="677"/>
                  </a:lnTo>
                  <a:lnTo>
                    <a:pt x="1775" y="714"/>
                  </a:lnTo>
                  <a:lnTo>
                    <a:pt x="1787" y="769"/>
                  </a:lnTo>
                  <a:lnTo>
                    <a:pt x="1748" y="801"/>
                  </a:lnTo>
                  <a:lnTo>
                    <a:pt x="1720" y="805"/>
                  </a:lnTo>
                  <a:lnTo>
                    <a:pt x="1726" y="889"/>
                  </a:lnTo>
                  <a:lnTo>
                    <a:pt x="1693" y="921"/>
                  </a:lnTo>
                  <a:lnTo>
                    <a:pt x="1639" y="911"/>
                  </a:lnTo>
                  <a:lnTo>
                    <a:pt x="1614" y="868"/>
                  </a:lnTo>
                  <a:lnTo>
                    <a:pt x="1586" y="887"/>
                  </a:lnTo>
                  <a:lnTo>
                    <a:pt x="1596" y="938"/>
                  </a:lnTo>
                  <a:lnTo>
                    <a:pt x="1661" y="946"/>
                  </a:lnTo>
                  <a:lnTo>
                    <a:pt x="1716" y="990"/>
                  </a:lnTo>
                  <a:lnTo>
                    <a:pt x="1767" y="1001"/>
                  </a:lnTo>
                  <a:lnTo>
                    <a:pt x="1801" y="1035"/>
                  </a:lnTo>
                </a:path>
              </a:pathLst>
            </a:custGeom>
            <a:grpFill/>
            <a:ln w="635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49" name="Freeform 111"/>
            <p:cNvSpPr/>
            <p:nvPr/>
          </p:nvSpPr>
          <p:spPr bwMode="gray">
            <a:xfrm>
              <a:off x="2241" y="2635"/>
              <a:ext cx="911" cy="693"/>
            </a:xfrm>
            <a:custGeom>
              <a:avLst/>
              <a:gdLst>
                <a:gd name="T0" fmla="*/ 300 w 1823"/>
                <a:gd name="T1" fmla="*/ 274 h 1385"/>
                <a:gd name="T2" fmla="*/ 284 w 1823"/>
                <a:gd name="T3" fmla="*/ 262 h 1385"/>
                <a:gd name="T4" fmla="*/ 269 w 1823"/>
                <a:gd name="T5" fmla="*/ 266 h 1385"/>
                <a:gd name="T6" fmla="*/ 248 w 1823"/>
                <a:gd name="T7" fmla="*/ 249 h 1385"/>
                <a:gd name="T8" fmla="*/ 236 w 1823"/>
                <a:gd name="T9" fmla="*/ 235 h 1385"/>
                <a:gd name="T10" fmla="*/ 232 w 1823"/>
                <a:gd name="T11" fmla="*/ 246 h 1385"/>
                <a:gd name="T12" fmla="*/ 222 w 1823"/>
                <a:gd name="T13" fmla="*/ 252 h 1385"/>
                <a:gd name="T14" fmla="*/ 218 w 1823"/>
                <a:gd name="T15" fmla="*/ 270 h 1385"/>
                <a:gd name="T16" fmla="*/ 195 w 1823"/>
                <a:gd name="T17" fmla="*/ 293 h 1385"/>
                <a:gd name="T18" fmla="*/ 201 w 1823"/>
                <a:gd name="T19" fmla="*/ 318 h 1385"/>
                <a:gd name="T20" fmla="*/ 188 w 1823"/>
                <a:gd name="T21" fmla="*/ 338 h 1385"/>
                <a:gd name="T22" fmla="*/ 167 w 1823"/>
                <a:gd name="T23" fmla="*/ 345 h 1385"/>
                <a:gd name="T24" fmla="*/ 148 w 1823"/>
                <a:gd name="T25" fmla="*/ 338 h 1385"/>
                <a:gd name="T26" fmla="*/ 132 w 1823"/>
                <a:gd name="T27" fmla="*/ 302 h 1385"/>
                <a:gd name="T28" fmla="*/ 111 w 1823"/>
                <a:gd name="T29" fmla="*/ 270 h 1385"/>
                <a:gd name="T30" fmla="*/ 90 w 1823"/>
                <a:gd name="T31" fmla="*/ 257 h 1385"/>
                <a:gd name="T32" fmla="*/ 87 w 1823"/>
                <a:gd name="T33" fmla="*/ 239 h 1385"/>
                <a:gd name="T34" fmla="*/ 65 w 1823"/>
                <a:gd name="T35" fmla="*/ 253 h 1385"/>
                <a:gd name="T36" fmla="*/ 53 w 1823"/>
                <a:gd name="T37" fmla="*/ 209 h 1385"/>
                <a:gd name="T38" fmla="*/ 51 w 1823"/>
                <a:gd name="T39" fmla="*/ 156 h 1385"/>
                <a:gd name="T40" fmla="*/ 40 w 1823"/>
                <a:gd name="T41" fmla="*/ 128 h 1385"/>
                <a:gd name="T42" fmla="*/ 49 w 1823"/>
                <a:gd name="T43" fmla="*/ 117 h 1385"/>
                <a:gd name="T44" fmla="*/ 26 w 1823"/>
                <a:gd name="T45" fmla="*/ 77 h 1385"/>
                <a:gd name="T46" fmla="*/ 2 w 1823"/>
                <a:gd name="T47" fmla="*/ 45 h 1385"/>
                <a:gd name="T48" fmla="*/ 35 w 1823"/>
                <a:gd name="T49" fmla="*/ 40 h 1385"/>
                <a:gd name="T50" fmla="*/ 70 w 1823"/>
                <a:gd name="T51" fmla="*/ 45 h 1385"/>
                <a:gd name="T52" fmla="*/ 107 w 1823"/>
                <a:gd name="T53" fmla="*/ 67 h 1385"/>
                <a:gd name="T54" fmla="*/ 124 w 1823"/>
                <a:gd name="T55" fmla="*/ 50 h 1385"/>
                <a:gd name="T56" fmla="*/ 152 w 1823"/>
                <a:gd name="T57" fmla="*/ 50 h 1385"/>
                <a:gd name="T58" fmla="*/ 171 w 1823"/>
                <a:gd name="T59" fmla="*/ 47 h 1385"/>
                <a:gd name="T60" fmla="*/ 168 w 1823"/>
                <a:gd name="T61" fmla="*/ 22 h 1385"/>
                <a:gd name="T62" fmla="*/ 193 w 1823"/>
                <a:gd name="T63" fmla="*/ 0 h 1385"/>
                <a:gd name="T64" fmla="*/ 208 w 1823"/>
                <a:gd name="T65" fmla="*/ 22 h 1385"/>
                <a:gd name="T66" fmla="*/ 240 w 1823"/>
                <a:gd name="T67" fmla="*/ 35 h 1385"/>
                <a:gd name="T68" fmla="*/ 261 w 1823"/>
                <a:gd name="T69" fmla="*/ 65 h 1385"/>
                <a:gd name="T70" fmla="*/ 284 w 1823"/>
                <a:gd name="T71" fmla="*/ 54 h 1385"/>
                <a:gd name="T72" fmla="*/ 310 w 1823"/>
                <a:gd name="T73" fmla="*/ 64 h 1385"/>
                <a:gd name="T74" fmla="*/ 358 w 1823"/>
                <a:gd name="T75" fmla="*/ 68 h 1385"/>
                <a:gd name="T76" fmla="*/ 390 w 1823"/>
                <a:gd name="T77" fmla="*/ 73 h 1385"/>
                <a:gd name="T78" fmla="*/ 419 w 1823"/>
                <a:gd name="T79" fmla="*/ 84 h 1385"/>
                <a:gd name="T80" fmla="*/ 448 w 1823"/>
                <a:gd name="T81" fmla="*/ 89 h 1385"/>
                <a:gd name="T82" fmla="*/ 455 w 1823"/>
                <a:gd name="T83" fmla="*/ 130 h 1385"/>
                <a:gd name="T84" fmla="*/ 431 w 1823"/>
                <a:gd name="T85" fmla="*/ 144 h 1385"/>
                <a:gd name="T86" fmla="*/ 396 w 1823"/>
                <a:gd name="T87" fmla="*/ 155 h 1385"/>
                <a:gd name="T88" fmla="*/ 417 w 1823"/>
                <a:gd name="T89" fmla="*/ 193 h 1385"/>
                <a:gd name="T90" fmla="*/ 433 w 1823"/>
                <a:gd name="T91" fmla="*/ 227 h 1385"/>
                <a:gd name="T92" fmla="*/ 417 w 1823"/>
                <a:gd name="T93" fmla="*/ 246 h 1385"/>
                <a:gd name="T94" fmla="*/ 397 w 1823"/>
                <a:gd name="T95" fmla="*/ 227 h 1385"/>
                <a:gd name="T96" fmla="*/ 379 w 1823"/>
                <a:gd name="T97" fmla="*/ 214 h 1385"/>
                <a:gd name="T98" fmla="*/ 361 w 1823"/>
                <a:gd name="T99" fmla="*/ 210 h 1385"/>
                <a:gd name="T100" fmla="*/ 355 w 1823"/>
                <a:gd name="T101" fmla="*/ 224 h 1385"/>
                <a:gd name="T102" fmla="*/ 344 w 1823"/>
                <a:gd name="T103" fmla="*/ 240 h 1385"/>
                <a:gd name="T104" fmla="*/ 312 w 1823"/>
                <a:gd name="T105" fmla="*/ 227 h 1385"/>
                <a:gd name="T106" fmla="*/ 300 w 1823"/>
                <a:gd name="T107" fmla="*/ 247 h 1385"/>
                <a:gd name="T108" fmla="*/ 320 w 1823"/>
                <a:gd name="T109" fmla="*/ 253 h 138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23"/>
                <a:gd name="T166" fmla="*/ 0 h 1385"/>
                <a:gd name="T167" fmla="*/ 1823 w 1823"/>
                <a:gd name="T168" fmla="*/ 1385 h 138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23" h="1385">
                  <a:moveTo>
                    <a:pt x="1301" y="1068"/>
                  </a:moveTo>
                  <a:lnTo>
                    <a:pt x="1203" y="1096"/>
                  </a:lnTo>
                  <a:lnTo>
                    <a:pt x="1142" y="1088"/>
                  </a:lnTo>
                  <a:lnTo>
                    <a:pt x="1138" y="1047"/>
                  </a:lnTo>
                  <a:lnTo>
                    <a:pt x="1105" y="1025"/>
                  </a:lnTo>
                  <a:lnTo>
                    <a:pt x="1077" y="1061"/>
                  </a:lnTo>
                  <a:lnTo>
                    <a:pt x="1014" y="1066"/>
                  </a:lnTo>
                  <a:lnTo>
                    <a:pt x="992" y="996"/>
                  </a:lnTo>
                  <a:lnTo>
                    <a:pt x="992" y="942"/>
                  </a:lnTo>
                  <a:lnTo>
                    <a:pt x="945" y="939"/>
                  </a:lnTo>
                  <a:lnTo>
                    <a:pt x="916" y="954"/>
                  </a:lnTo>
                  <a:lnTo>
                    <a:pt x="929" y="982"/>
                  </a:lnTo>
                  <a:lnTo>
                    <a:pt x="923" y="1005"/>
                  </a:lnTo>
                  <a:lnTo>
                    <a:pt x="890" y="1007"/>
                  </a:lnTo>
                  <a:lnTo>
                    <a:pt x="866" y="1033"/>
                  </a:lnTo>
                  <a:lnTo>
                    <a:pt x="874" y="1078"/>
                  </a:lnTo>
                  <a:lnTo>
                    <a:pt x="817" y="1149"/>
                  </a:lnTo>
                  <a:lnTo>
                    <a:pt x="780" y="1169"/>
                  </a:lnTo>
                  <a:lnTo>
                    <a:pt x="780" y="1234"/>
                  </a:lnTo>
                  <a:lnTo>
                    <a:pt x="805" y="1271"/>
                  </a:lnTo>
                  <a:lnTo>
                    <a:pt x="801" y="1326"/>
                  </a:lnTo>
                  <a:lnTo>
                    <a:pt x="752" y="1352"/>
                  </a:lnTo>
                  <a:lnTo>
                    <a:pt x="742" y="1330"/>
                  </a:lnTo>
                  <a:lnTo>
                    <a:pt x="670" y="1377"/>
                  </a:lnTo>
                  <a:lnTo>
                    <a:pt x="632" y="1385"/>
                  </a:lnTo>
                  <a:lnTo>
                    <a:pt x="595" y="1352"/>
                  </a:lnTo>
                  <a:lnTo>
                    <a:pt x="563" y="1273"/>
                  </a:lnTo>
                  <a:lnTo>
                    <a:pt x="528" y="1206"/>
                  </a:lnTo>
                  <a:lnTo>
                    <a:pt x="500" y="1163"/>
                  </a:lnTo>
                  <a:lnTo>
                    <a:pt x="445" y="1078"/>
                  </a:lnTo>
                  <a:lnTo>
                    <a:pt x="396" y="1076"/>
                  </a:lnTo>
                  <a:lnTo>
                    <a:pt x="362" y="1025"/>
                  </a:lnTo>
                  <a:lnTo>
                    <a:pt x="378" y="988"/>
                  </a:lnTo>
                  <a:lnTo>
                    <a:pt x="349" y="954"/>
                  </a:lnTo>
                  <a:lnTo>
                    <a:pt x="303" y="1004"/>
                  </a:lnTo>
                  <a:lnTo>
                    <a:pt x="260" y="1011"/>
                  </a:lnTo>
                  <a:lnTo>
                    <a:pt x="227" y="950"/>
                  </a:lnTo>
                  <a:lnTo>
                    <a:pt x="215" y="834"/>
                  </a:lnTo>
                  <a:lnTo>
                    <a:pt x="211" y="712"/>
                  </a:lnTo>
                  <a:lnTo>
                    <a:pt x="205" y="624"/>
                  </a:lnTo>
                  <a:lnTo>
                    <a:pt x="199" y="582"/>
                  </a:lnTo>
                  <a:lnTo>
                    <a:pt x="160" y="509"/>
                  </a:lnTo>
                  <a:lnTo>
                    <a:pt x="193" y="496"/>
                  </a:lnTo>
                  <a:lnTo>
                    <a:pt x="199" y="468"/>
                  </a:lnTo>
                  <a:lnTo>
                    <a:pt x="136" y="401"/>
                  </a:lnTo>
                  <a:lnTo>
                    <a:pt x="105" y="305"/>
                  </a:lnTo>
                  <a:lnTo>
                    <a:pt x="0" y="240"/>
                  </a:lnTo>
                  <a:lnTo>
                    <a:pt x="8" y="177"/>
                  </a:lnTo>
                  <a:lnTo>
                    <a:pt x="49" y="147"/>
                  </a:lnTo>
                  <a:lnTo>
                    <a:pt x="140" y="157"/>
                  </a:lnTo>
                  <a:lnTo>
                    <a:pt x="189" y="134"/>
                  </a:lnTo>
                  <a:lnTo>
                    <a:pt x="280" y="179"/>
                  </a:lnTo>
                  <a:lnTo>
                    <a:pt x="329" y="153"/>
                  </a:lnTo>
                  <a:lnTo>
                    <a:pt x="429" y="265"/>
                  </a:lnTo>
                  <a:lnTo>
                    <a:pt x="496" y="267"/>
                  </a:lnTo>
                  <a:lnTo>
                    <a:pt x="496" y="200"/>
                  </a:lnTo>
                  <a:lnTo>
                    <a:pt x="563" y="157"/>
                  </a:lnTo>
                  <a:lnTo>
                    <a:pt x="610" y="200"/>
                  </a:lnTo>
                  <a:lnTo>
                    <a:pt x="644" y="167"/>
                  </a:lnTo>
                  <a:lnTo>
                    <a:pt x="687" y="187"/>
                  </a:lnTo>
                  <a:lnTo>
                    <a:pt x="709" y="120"/>
                  </a:lnTo>
                  <a:lnTo>
                    <a:pt x="673" y="86"/>
                  </a:lnTo>
                  <a:lnTo>
                    <a:pt x="677" y="35"/>
                  </a:lnTo>
                  <a:lnTo>
                    <a:pt x="774" y="0"/>
                  </a:lnTo>
                  <a:lnTo>
                    <a:pt x="807" y="17"/>
                  </a:lnTo>
                  <a:lnTo>
                    <a:pt x="833" y="88"/>
                  </a:lnTo>
                  <a:lnTo>
                    <a:pt x="914" y="161"/>
                  </a:lnTo>
                  <a:lnTo>
                    <a:pt x="961" y="138"/>
                  </a:lnTo>
                  <a:lnTo>
                    <a:pt x="988" y="216"/>
                  </a:lnTo>
                  <a:lnTo>
                    <a:pt x="1044" y="260"/>
                  </a:lnTo>
                  <a:lnTo>
                    <a:pt x="1091" y="267"/>
                  </a:lnTo>
                  <a:lnTo>
                    <a:pt x="1138" y="216"/>
                  </a:lnTo>
                  <a:lnTo>
                    <a:pt x="1183" y="195"/>
                  </a:lnTo>
                  <a:lnTo>
                    <a:pt x="1242" y="254"/>
                  </a:lnTo>
                  <a:lnTo>
                    <a:pt x="1335" y="228"/>
                  </a:lnTo>
                  <a:lnTo>
                    <a:pt x="1433" y="269"/>
                  </a:lnTo>
                  <a:lnTo>
                    <a:pt x="1496" y="317"/>
                  </a:lnTo>
                  <a:lnTo>
                    <a:pt x="1561" y="291"/>
                  </a:lnTo>
                  <a:lnTo>
                    <a:pt x="1632" y="336"/>
                  </a:lnTo>
                  <a:lnTo>
                    <a:pt x="1679" y="336"/>
                  </a:lnTo>
                  <a:lnTo>
                    <a:pt x="1681" y="368"/>
                  </a:lnTo>
                  <a:lnTo>
                    <a:pt x="1795" y="356"/>
                  </a:lnTo>
                  <a:lnTo>
                    <a:pt x="1823" y="433"/>
                  </a:lnTo>
                  <a:lnTo>
                    <a:pt x="1821" y="519"/>
                  </a:lnTo>
                  <a:lnTo>
                    <a:pt x="1770" y="527"/>
                  </a:lnTo>
                  <a:lnTo>
                    <a:pt x="1727" y="576"/>
                  </a:lnTo>
                  <a:lnTo>
                    <a:pt x="1620" y="584"/>
                  </a:lnTo>
                  <a:lnTo>
                    <a:pt x="1587" y="618"/>
                  </a:lnTo>
                  <a:lnTo>
                    <a:pt x="1610" y="693"/>
                  </a:lnTo>
                  <a:lnTo>
                    <a:pt x="1669" y="771"/>
                  </a:lnTo>
                  <a:lnTo>
                    <a:pt x="1721" y="815"/>
                  </a:lnTo>
                  <a:lnTo>
                    <a:pt x="1732" y="905"/>
                  </a:lnTo>
                  <a:lnTo>
                    <a:pt x="1731" y="956"/>
                  </a:lnTo>
                  <a:lnTo>
                    <a:pt x="1669" y="984"/>
                  </a:lnTo>
                  <a:lnTo>
                    <a:pt x="1616" y="913"/>
                  </a:lnTo>
                  <a:lnTo>
                    <a:pt x="1591" y="905"/>
                  </a:lnTo>
                  <a:lnTo>
                    <a:pt x="1575" y="838"/>
                  </a:lnTo>
                  <a:lnTo>
                    <a:pt x="1516" y="856"/>
                  </a:lnTo>
                  <a:lnTo>
                    <a:pt x="1463" y="818"/>
                  </a:lnTo>
                  <a:lnTo>
                    <a:pt x="1445" y="838"/>
                  </a:lnTo>
                  <a:lnTo>
                    <a:pt x="1457" y="880"/>
                  </a:lnTo>
                  <a:lnTo>
                    <a:pt x="1421" y="895"/>
                  </a:lnTo>
                  <a:lnTo>
                    <a:pt x="1362" y="909"/>
                  </a:lnTo>
                  <a:lnTo>
                    <a:pt x="1378" y="958"/>
                  </a:lnTo>
                  <a:lnTo>
                    <a:pt x="1313" y="950"/>
                  </a:lnTo>
                  <a:lnTo>
                    <a:pt x="1248" y="907"/>
                  </a:lnTo>
                  <a:lnTo>
                    <a:pt x="1197" y="944"/>
                  </a:lnTo>
                  <a:lnTo>
                    <a:pt x="1201" y="986"/>
                  </a:lnTo>
                  <a:lnTo>
                    <a:pt x="1252" y="1009"/>
                  </a:lnTo>
                  <a:lnTo>
                    <a:pt x="1280" y="1009"/>
                  </a:lnTo>
                  <a:lnTo>
                    <a:pt x="1301" y="1068"/>
                  </a:lnTo>
                  <a:close/>
                </a:path>
              </a:pathLst>
            </a:custGeom>
            <a:grpFill/>
            <a:ln w="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50" name="Freeform 112"/>
            <p:cNvSpPr/>
            <p:nvPr/>
          </p:nvSpPr>
          <p:spPr bwMode="gray">
            <a:xfrm>
              <a:off x="2241" y="2635"/>
              <a:ext cx="911" cy="693"/>
            </a:xfrm>
            <a:custGeom>
              <a:avLst/>
              <a:gdLst>
                <a:gd name="T0" fmla="*/ 300 w 1823"/>
                <a:gd name="T1" fmla="*/ 274 h 1385"/>
                <a:gd name="T2" fmla="*/ 284 w 1823"/>
                <a:gd name="T3" fmla="*/ 262 h 1385"/>
                <a:gd name="T4" fmla="*/ 269 w 1823"/>
                <a:gd name="T5" fmla="*/ 266 h 1385"/>
                <a:gd name="T6" fmla="*/ 248 w 1823"/>
                <a:gd name="T7" fmla="*/ 249 h 1385"/>
                <a:gd name="T8" fmla="*/ 236 w 1823"/>
                <a:gd name="T9" fmla="*/ 235 h 1385"/>
                <a:gd name="T10" fmla="*/ 232 w 1823"/>
                <a:gd name="T11" fmla="*/ 246 h 1385"/>
                <a:gd name="T12" fmla="*/ 222 w 1823"/>
                <a:gd name="T13" fmla="*/ 252 h 1385"/>
                <a:gd name="T14" fmla="*/ 218 w 1823"/>
                <a:gd name="T15" fmla="*/ 270 h 1385"/>
                <a:gd name="T16" fmla="*/ 195 w 1823"/>
                <a:gd name="T17" fmla="*/ 293 h 1385"/>
                <a:gd name="T18" fmla="*/ 201 w 1823"/>
                <a:gd name="T19" fmla="*/ 318 h 1385"/>
                <a:gd name="T20" fmla="*/ 188 w 1823"/>
                <a:gd name="T21" fmla="*/ 338 h 1385"/>
                <a:gd name="T22" fmla="*/ 167 w 1823"/>
                <a:gd name="T23" fmla="*/ 345 h 1385"/>
                <a:gd name="T24" fmla="*/ 148 w 1823"/>
                <a:gd name="T25" fmla="*/ 338 h 1385"/>
                <a:gd name="T26" fmla="*/ 132 w 1823"/>
                <a:gd name="T27" fmla="*/ 302 h 1385"/>
                <a:gd name="T28" fmla="*/ 111 w 1823"/>
                <a:gd name="T29" fmla="*/ 270 h 1385"/>
                <a:gd name="T30" fmla="*/ 90 w 1823"/>
                <a:gd name="T31" fmla="*/ 257 h 1385"/>
                <a:gd name="T32" fmla="*/ 87 w 1823"/>
                <a:gd name="T33" fmla="*/ 239 h 1385"/>
                <a:gd name="T34" fmla="*/ 65 w 1823"/>
                <a:gd name="T35" fmla="*/ 253 h 1385"/>
                <a:gd name="T36" fmla="*/ 53 w 1823"/>
                <a:gd name="T37" fmla="*/ 209 h 1385"/>
                <a:gd name="T38" fmla="*/ 51 w 1823"/>
                <a:gd name="T39" fmla="*/ 156 h 1385"/>
                <a:gd name="T40" fmla="*/ 40 w 1823"/>
                <a:gd name="T41" fmla="*/ 128 h 1385"/>
                <a:gd name="T42" fmla="*/ 49 w 1823"/>
                <a:gd name="T43" fmla="*/ 117 h 1385"/>
                <a:gd name="T44" fmla="*/ 26 w 1823"/>
                <a:gd name="T45" fmla="*/ 77 h 1385"/>
                <a:gd name="T46" fmla="*/ 2 w 1823"/>
                <a:gd name="T47" fmla="*/ 45 h 1385"/>
                <a:gd name="T48" fmla="*/ 35 w 1823"/>
                <a:gd name="T49" fmla="*/ 40 h 1385"/>
                <a:gd name="T50" fmla="*/ 70 w 1823"/>
                <a:gd name="T51" fmla="*/ 45 h 1385"/>
                <a:gd name="T52" fmla="*/ 107 w 1823"/>
                <a:gd name="T53" fmla="*/ 67 h 1385"/>
                <a:gd name="T54" fmla="*/ 124 w 1823"/>
                <a:gd name="T55" fmla="*/ 50 h 1385"/>
                <a:gd name="T56" fmla="*/ 152 w 1823"/>
                <a:gd name="T57" fmla="*/ 50 h 1385"/>
                <a:gd name="T58" fmla="*/ 171 w 1823"/>
                <a:gd name="T59" fmla="*/ 47 h 1385"/>
                <a:gd name="T60" fmla="*/ 168 w 1823"/>
                <a:gd name="T61" fmla="*/ 22 h 1385"/>
                <a:gd name="T62" fmla="*/ 193 w 1823"/>
                <a:gd name="T63" fmla="*/ 0 h 1385"/>
                <a:gd name="T64" fmla="*/ 208 w 1823"/>
                <a:gd name="T65" fmla="*/ 22 h 1385"/>
                <a:gd name="T66" fmla="*/ 240 w 1823"/>
                <a:gd name="T67" fmla="*/ 35 h 1385"/>
                <a:gd name="T68" fmla="*/ 261 w 1823"/>
                <a:gd name="T69" fmla="*/ 65 h 1385"/>
                <a:gd name="T70" fmla="*/ 284 w 1823"/>
                <a:gd name="T71" fmla="*/ 54 h 1385"/>
                <a:gd name="T72" fmla="*/ 310 w 1823"/>
                <a:gd name="T73" fmla="*/ 64 h 1385"/>
                <a:gd name="T74" fmla="*/ 358 w 1823"/>
                <a:gd name="T75" fmla="*/ 68 h 1385"/>
                <a:gd name="T76" fmla="*/ 390 w 1823"/>
                <a:gd name="T77" fmla="*/ 73 h 1385"/>
                <a:gd name="T78" fmla="*/ 419 w 1823"/>
                <a:gd name="T79" fmla="*/ 84 h 1385"/>
                <a:gd name="T80" fmla="*/ 448 w 1823"/>
                <a:gd name="T81" fmla="*/ 89 h 1385"/>
                <a:gd name="T82" fmla="*/ 455 w 1823"/>
                <a:gd name="T83" fmla="*/ 130 h 1385"/>
                <a:gd name="T84" fmla="*/ 431 w 1823"/>
                <a:gd name="T85" fmla="*/ 144 h 1385"/>
                <a:gd name="T86" fmla="*/ 396 w 1823"/>
                <a:gd name="T87" fmla="*/ 155 h 1385"/>
                <a:gd name="T88" fmla="*/ 417 w 1823"/>
                <a:gd name="T89" fmla="*/ 193 h 1385"/>
                <a:gd name="T90" fmla="*/ 433 w 1823"/>
                <a:gd name="T91" fmla="*/ 227 h 1385"/>
                <a:gd name="T92" fmla="*/ 417 w 1823"/>
                <a:gd name="T93" fmla="*/ 246 h 1385"/>
                <a:gd name="T94" fmla="*/ 397 w 1823"/>
                <a:gd name="T95" fmla="*/ 227 h 1385"/>
                <a:gd name="T96" fmla="*/ 379 w 1823"/>
                <a:gd name="T97" fmla="*/ 214 h 1385"/>
                <a:gd name="T98" fmla="*/ 361 w 1823"/>
                <a:gd name="T99" fmla="*/ 210 h 1385"/>
                <a:gd name="T100" fmla="*/ 355 w 1823"/>
                <a:gd name="T101" fmla="*/ 224 h 1385"/>
                <a:gd name="T102" fmla="*/ 344 w 1823"/>
                <a:gd name="T103" fmla="*/ 240 h 1385"/>
                <a:gd name="T104" fmla="*/ 312 w 1823"/>
                <a:gd name="T105" fmla="*/ 227 h 1385"/>
                <a:gd name="T106" fmla="*/ 300 w 1823"/>
                <a:gd name="T107" fmla="*/ 247 h 1385"/>
                <a:gd name="T108" fmla="*/ 320 w 1823"/>
                <a:gd name="T109" fmla="*/ 253 h 138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23"/>
                <a:gd name="T166" fmla="*/ 0 h 1385"/>
                <a:gd name="T167" fmla="*/ 1823 w 1823"/>
                <a:gd name="T168" fmla="*/ 1385 h 138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23" h="1385">
                  <a:moveTo>
                    <a:pt x="1301" y="1068"/>
                  </a:moveTo>
                  <a:lnTo>
                    <a:pt x="1203" y="1096"/>
                  </a:lnTo>
                  <a:lnTo>
                    <a:pt x="1142" y="1088"/>
                  </a:lnTo>
                  <a:lnTo>
                    <a:pt x="1138" y="1047"/>
                  </a:lnTo>
                  <a:lnTo>
                    <a:pt x="1105" y="1025"/>
                  </a:lnTo>
                  <a:lnTo>
                    <a:pt x="1077" y="1061"/>
                  </a:lnTo>
                  <a:lnTo>
                    <a:pt x="1014" y="1066"/>
                  </a:lnTo>
                  <a:lnTo>
                    <a:pt x="992" y="996"/>
                  </a:lnTo>
                  <a:lnTo>
                    <a:pt x="992" y="942"/>
                  </a:lnTo>
                  <a:lnTo>
                    <a:pt x="945" y="939"/>
                  </a:lnTo>
                  <a:lnTo>
                    <a:pt x="916" y="954"/>
                  </a:lnTo>
                  <a:lnTo>
                    <a:pt x="929" y="982"/>
                  </a:lnTo>
                  <a:lnTo>
                    <a:pt x="923" y="1005"/>
                  </a:lnTo>
                  <a:lnTo>
                    <a:pt x="890" y="1007"/>
                  </a:lnTo>
                  <a:lnTo>
                    <a:pt x="866" y="1033"/>
                  </a:lnTo>
                  <a:lnTo>
                    <a:pt x="874" y="1078"/>
                  </a:lnTo>
                  <a:lnTo>
                    <a:pt x="817" y="1149"/>
                  </a:lnTo>
                  <a:lnTo>
                    <a:pt x="780" y="1169"/>
                  </a:lnTo>
                  <a:lnTo>
                    <a:pt x="780" y="1234"/>
                  </a:lnTo>
                  <a:lnTo>
                    <a:pt x="805" y="1271"/>
                  </a:lnTo>
                  <a:lnTo>
                    <a:pt x="801" y="1326"/>
                  </a:lnTo>
                  <a:lnTo>
                    <a:pt x="752" y="1352"/>
                  </a:lnTo>
                  <a:lnTo>
                    <a:pt x="742" y="1330"/>
                  </a:lnTo>
                  <a:lnTo>
                    <a:pt x="670" y="1377"/>
                  </a:lnTo>
                  <a:lnTo>
                    <a:pt x="632" y="1385"/>
                  </a:lnTo>
                  <a:lnTo>
                    <a:pt x="595" y="1352"/>
                  </a:lnTo>
                  <a:lnTo>
                    <a:pt x="563" y="1273"/>
                  </a:lnTo>
                  <a:lnTo>
                    <a:pt x="528" y="1206"/>
                  </a:lnTo>
                  <a:lnTo>
                    <a:pt x="500" y="1163"/>
                  </a:lnTo>
                  <a:lnTo>
                    <a:pt x="445" y="1078"/>
                  </a:lnTo>
                  <a:lnTo>
                    <a:pt x="396" y="1076"/>
                  </a:lnTo>
                  <a:lnTo>
                    <a:pt x="362" y="1025"/>
                  </a:lnTo>
                  <a:lnTo>
                    <a:pt x="378" y="988"/>
                  </a:lnTo>
                  <a:lnTo>
                    <a:pt x="349" y="954"/>
                  </a:lnTo>
                  <a:lnTo>
                    <a:pt x="303" y="1004"/>
                  </a:lnTo>
                  <a:lnTo>
                    <a:pt x="260" y="1011"/>
                  </a:lnTo>
                  <a:lnTo>
                    <a:pt x="227" y="950"/>
                  </a:lnTo>
                  <a:lnTo>
                    <a:pt x="215" y="834"/>
                  </a:lnTo>
                  <a:lnTo>
                    <a:pt x="211" y="712"/>
                  </a:lnTo>
                  <a:lnTo>
                    <a:pt x="205" y="624"/>
                  </a:lnTo>
                  <a:lnTo>
                    <a:pt x="199" y="582"/>
                  </a:lnTo>
                  <a:lnTo>
                    <a:pt x="160" y="509"/>
                  </a:lnTo>
                  <a:lnTo>
                    <a:pt x="193" y="496"/>
                  </a:lnTo>
                  <a:lnTo>
                    <a:pt x="199" y="468"/>
                  </a:lnTo>
                  <a:lnTo>
                    <a:pt x="136" y="401"/>
                  </a:lnTo>
                  <a:lnTo>
                    <a:pt x="105" y="305"/>
                  </a:lnTo>
                  <a:lnTo>
                    <a:pt x="0" y="240"/>
                  </a:lnTo>
                  <a:lnTo>
                    <a:pt x="8" y="177"/>
                  </a:lnTo>
                  <a:lnTo>
                    <a:pt x="49" y="147"/>
                  </a:lnTo>
                  <a:lnTo>
                    <a:pt x="140" y="157"/>
                  </a:lnTo>
                  <a:lnTo>
                    <a:pt x="189" y="134"/>
                  </a:lnTo>
                  <a:lnTo>
                    <a:pt x="280" y="179"/>
                  </a:lnTo>
                  <a:lnTo>
                    <a:pt x="329" y="153"/>
                  </a:lnTo>
                  <a:lnTo>
                    <a:pt x="429" y="265"/>
                  </a:lnTo>
                  <a:lnTo>
                    <a:pt x="496" y="267"/>
                  </a:lnTo>
                  <a:lnTo>
                    <a:pt x="496" y="200"/>
                  </a:lnTo>
                  <a:lnTo>
                    <a:pt x="563" y="157"/>
                  </a:lnTo>
                  <a:lnTo>
                    <a:pt x="610" y="200"/>
                  </a:lnTo>
                  <a:lnTo>
                    <a:pt x="644" y="167"/>
                  </a:lnTo>
                  <a:lnTo>
                    <a:pt x="687" y="187"/>
                  </a:lnTo>
                  <a:lnTo>
                    <a:pt x="709" y="120"/>
                  </a:lnTo>
                  <a:lnTo>
                    <a:pt x="673" y="86"/>
                  </a:lnTo>
                  <a:lnTo>
                    <a:pt x="677" y="35"/>
                  </a:lnTo>
                  <a:lnTo>
                    <a:pt x="774" y="0"/>
                  </a:lnTo>
                  <a:lnTo>
                    <a:pt x="807" y="17"/>
                  </a:lnTo>
                  <a:lnTo>
                    <a:pt x="833" y="88"/>
                  </a:lnTo>
                  <a:lnTo>
                    <a:pt x="914" y="161"/>
                  </a:lnTo>
                  <a:lnTo>
                    <a:pt x="961" y="138"/>
                  </a:lnTo>
                  <a:lnTo>
                    <a:pt x="988" y="216"/>
                  </a:lnTo>
                  <a:lnTo>
                    <a:pt x="1044" y="260"/>
                  </a:lnTo>
                  <a:lnTo>
                    <a:pt x="1091" y="267"/>
                  </a:lnTo>
                  <a:lnTo>
                    <a:pt x="1138" y="216"/>
                  </a:lnTo>
                  <a:lnTo>
                    <a:pt x="1183" y="195"/>
                  </a:lnTo>
                  <a:lnTo>
                    <a:pt x="1242" y="254"/>
                  </a:lnTo>
                  <a:lnTo>
                    <a:pt x="1335" y="228"/>
                  </a:lnTo>
                  <a:lnTo>
                    <a:pt x="1433" y="269"/>
                  </a:lnTo>
                  <a:lnTo>
                    <a:pt x="1496" y="317"/>
                  </a:lnTo>
                  <a:lnTo>
                    <a:pt x="1561" y="291"/>
                  </a:lnTo>
                  <a:lnTo>
                    <a:pt x="1632" y="336"/>
                  </a:lnTo>
                  <a:lnTo>
                    <a:pt x="1679" y="336"/>
                  </a:lnTo>
                  <a:lnTo>
                    <a:pt x="1681" y="368"/>
                  </a:lnTo>
                  <a:lnTo>
                    <a:pt x="1795" y="356"/>
                  </a:lnTo>
                  <a:lnTo>
                    <a:pt x="1823" y="433"/>
                  </a:lnTo>
                  <a:lnTo>
                    <a:pt x="1821" y="519"/>
                  </a:lnTo>
                  <a:lnTo>
                    <a:pt x="1770" y="527"/>
                  </a:lnTo>
                  <a:lnTo>
                    <a:pt x="1727" y="576"/>
                  </a:lnTo>
                  <a:lnTo>
                    <a:pt x="1620" y="584"/>
                  </a:lnTo>
                  <a:lnTo>
                    <a:pt x="1587" y="618"/>
                  </a:lnTo>
                  <a:lnTo>
                    <a:pt x="1610" y="693"/>
                  </a:lnTo>
                  <a:lnTo>
                    <a:pt x="1669" y="771"/>
                  </a:lnTo>
                  <a:lnTo>
                    <a:pt x="1721" y="815"/>
                  </a:lnTo>
                  <a:lnTo>
                    <a:pt x="1732" y="905"/>
                  </a:lnTo>
                  <a:lnTo>
                    <a:pt x="1731" y="956"/>
                  </a:lnTo>
                  <a:lnTo>
                    <a:pt x="1669" y="984"/>
                  </a:lnTo>
                  <a:lnTo>
                    <a:pt x="1616" y="913"/>
                  </a:lnTo>
                  <a:lnTo>
                    <a:pt x="1591" y="905"/>
                  </a:lnTo>
                  <a:lnTo>
                    <a:pt x="1575" y="838"/>
                  </a:lnTo>
                  <a:lnTo>
                    <a:pt x="1516" y="856"/>
                  </a:lnTo>
                  <a:lnTo>
                    <a:pt x="1463" y="818"/>
                  </a:lnTo>
                  <a:lnTo>
                    <a:pt x="1445" y="838"/>
                  </a:lnTo>
                  <a:lnTo>
                    <a:pt x="1457" y="880"/>
                  </a:lnTo>
                  <a:lnTo>
                    <a:pt x="1421" y="895"/>
                  </a:lnTo>
                  <a:lnTo>
                    <a:pt x="1362" y="909"/>
                  </a:lnTo>
                  <a:lnTo>
                    <a:pt x="1378" y="958"/>
                  </a:lnTo>
                  <a:lnTo>
                    <a:pt x="1313" y="950"/>
                  </a:lnTo>
                  <a:lnTo>
                    <a:pt x="1248" y="907"/>
                  </a:lnTo>
                  <a:lnTo>
                    <a:pt x="1197" y="944"/>
                  </a:lnTo>
                  <a:lnTo>
                    <a:pt x="1201" y="986"/>
                  </a:lnTo>
                  <a:lnTo>
                    <a:pt x="1252" y="1009"/>
                  </a:lnTo>
                  <a:lnTo>
                    <a:pt x="1280" y="1009"/>
                  </a:lnTo>
                  <a:lnTo>
                    <a:pt x="1301" y="1068"/>
                  </a:lnTo>
                </a:path>
              </a:pathLst>
            </a:custGeom>
            <a:grpFill/>
            <a:ln w="635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51" name="Freeform 113"/>
            <p:cNvSpPr/>
            <p:nvPr/>
          </p:nvSpPr>
          <p:spPr bwMode="gray">
            <a:xfrm>
              <a:off x="2685" y="3045"/>
              <a:ext cx="453" cy="398"/>
            </a:xfrm>
            <a:custGeom>
              <a:avLst/>
              <a:gdLst>
                <a:gd name="T0" fmla="*/ 221 w 907"/>
                <a:gd name="T1" fmla="*/ 85 h 796"/>
                <a:gd name="T2" fmla="*/ 221 w 907"/>
                <a:gd name="T3" fmla="*/ 106 h 796"/>
                <a:gd name="T4" fmla="*/ 226 w 907"/>
                <a:gd name="T5" fmla="*/ 130 h 796"/>
                <a:gd name="T6" fmla="*/ 217 w 907"/>
                <a:gd name="T7" fmla="*/ 139 h 796"/>
                <a:gd name="T8" fmla="*/ 209 w 907"/>
                <a:gd name="T9" fmla="*/ 152 h 796"/>
                <a:gd name="T10" fmla="*/ 195 w 907"/>
                <a:gd name="T11" fmla="*/ 160 h 796"/>
                <a:gd name="T12" fmla="*/ 179 w 907"/>
                <a:gd name="T13" fmla="*/ 159 h 796"/>
                <a:gd name="T14" fmla="*/ 165 w 907"/>
                <a:gd name="T15" fmla="*/ 174 h 796"/>
                <a:gd name="T16" fmla="*/ 150 w 907"/>
                <a:gd name="T17" fmla="*/ 168 h 796"/>
                <a:gd name="T18" fmla="*/ 134 w 907"/>
                <a:gd name="T19" fmla="*/ 164 h 796"/>
                <a:gd name="T20" fmla="*/ 120 w 907"/>
                <a:gd name="T21" fmla="*/ 174 h 796"/>
                <a:gd name="T22" fmla="*/ 105 w 907"/>
                <a:gd name="T23" fmla="*/ 184 h 796"/>
                <a:gd name="T24" fmla="*/ 98 w 907"/>
                <a:gd name="T25" fmla="*/ 196 h 796"/>
                <a:gd name="T26" fmla="*/ 70 w 907"/>
                <a:gd name="T27" fmla="*/ 185 h 796"/>
                <a:gd name="T28" fmla="*/ 48 w 907"/>
                <a:gd name="T29" fmla="*/ 199 h 796"/>
                <a:gd name="T30" fmla="*/ 44 w 907"/>
                <a:gd name="T31" fmla="*/ 187 h 796"/>
                <a:gd name="T32" fmla="*/ 34 w 907"/>
                <a:gd name="T33" fmla="*/ 168 h 796"/>
                <a:gd name="T34" fmla="*/ 41 w 907"/>
                <a:gd name="T35" fmla="*/ 126 h 796"/>
                <a:gd name="T36" fmla="*/ 27 w 907"/>
                <a:gd name="T37" fmla="*/ 116 h 796"/>
                <a:gd name="T38" fmla="*/ 6 w 907"/>
                <a:gd name="T39" fmla="*/ 118 h 796"/>
                <a:gd name="T40" fmla="*/ 0 w 907"/>
                <a:gd name="T41" fmla="*/ 98 h 796"/>
                <a:gd name="T42" fmla="*/ 21 w 907"/>
                <a:gd name="T43" fmla="*/ 88 h 796"/>
                <a:gd name="T44" fmla="*/ 30 w 907"/>
                <a:gd name="T45" fmla="*/ 86 h 796"/>
                <a:gd name="T46" fmla="*/ 59 w 907"/>
                <a:gd name="T47" fmla="*/ 83 h 796"/>
                <a:gd name="T48" fmla="*/ 78 w 907"/>
                <a:gd name="T49" fmla="*/ 69 h 796"/>
                <a:gd name="T50" fmla="*/ 98 w 907"/>
                <a:gd name="T51" fmla="*/ 48 h 796"/>
                <a:gd name="T52" fmla="*/ 78 w 907"/>
                <a:gd name="T53" fmla="*/ 42 h 796"/>
                <a:gd name="T54" fmla="*/ 90 w 907"/>
                <a:gd name="T55" fmla="*/ 22 h 796"/>
                <a:gd name="T56" fmla="*/ 122 w 907"/>
                <a:gd name="T57" fmla="*/ 35 h 796"/>
                <a:gd name="T58" fmla="*/ 132 w 907"/>
                <a:gd name="T59" fmla="*/ 19 h 796"/>
                <a:gd name="T60" fmla="*/ 139 w 907"/>
                <a:gd name="T61" fmla="*/ 5 h 796"/>
                <a:gd name="T62" fmla="*/ 157 w 907"/>
                <a:gd name="T63" fmla="*/ 9 h 796"/>
                <a:gd name="T64" fmla="*/ 175 w 907"/>
                <a:gd name="T65" fmla="*/ 22 h 796"/>
                <a:gd name="T66" fmla="*/ 195 w 907"/>
                <a:gd name="T67" fmla="*/ 41 h 796"/>
                <a:gd name="T68" fmla="*/ 216 w 907"/>
                <a:gd name="T69" fmla="*/ 52 h 796"/>
                <a:gd name="T70" fmla="*/ 208 w 907"/>
                <a:gd name="T71" fmla="*/ 78 h 7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7"/>
                <a:gd name="T109" fmla="*/ 0 h 796"/>
                <a:gd name="T110" fmla="*/ 907 w 907"/>
                <a:gd name="T111" fmla="*/ 796 h 79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7" h="796">
                  <a:moveTo>
                    <a:pt x="817" y="333"/>
                  </a:moveTo>
                  <a:lnTo>
                    <a:pt x="884" y="339"/>
                  </a:lnTo>
                  <a:lnTo>
                    <a:pt x="905" y="372"/>
                  </a:lnTo>
                  <a:lnTo>
                    <a:pt x="884" y="424"/>
                  </a:lnTo>
                  <a:lnTo>
                    <a:pt x="880" y="475"/>
                  </a:lnTo>
                  <a:lnTo>
                    <a:pt x="907" y="520"/>
                  </a:lnTo>
                  <a:lnTo>
                    <a:pt x="882" y="569"/>
                  </a:lnTo>
                  <a:lnTo>
                    <a:pt x="870" y="555"/>
                  </a:lnTo>
                  <a:lnTo>
                    <a:pt x="837" y="567"/>
                  </a:lnTo>
                  <a:lnTo>
                    <a:pt x="837" y="607"/>
                  </a:lnTo>
                  <a:lnTo>
                    <a:pt x="801" y="607"/>
                  </a:lnTo>
                  <a:lnTo>
                    <a:pt x="783" y="640"/>
                  </a:lnTo>
                  <a:lnTo>
                    <a:pt x="746" y="620"/>
                  </a:lnTo>
                  <a:lnTo>
                    <a:pt x="717" y="636"/>
                  </a:lnTo>
                  <a:lnTo>
                    <a:pt x="709" y="670"/>
                  </a:lnTo>
                  <a:lnTo>
                    <a:pt x="663" y="695"/>
                  </a:lnTo>
                  <a:lnTo>
                    <a:pt x="640" y="674"/>
                  </a:lnTo>
                  <a:lnTo>
                    <a:pt x="600" y="670"/>
                  </a:lnTo>
                  <a:lnTo>
                    <a:pt x="579" y="630"/>
                  </a:lnTo>
                  <a:lnTo>
                    <a:pt x="539" y="654"/>
                  </a:lnTo>
                  <a:lnTo>
                    <a:pt x="530" y="683"/>
                  </a:lnTo>
                  <a:lnTo>
                    <a:pt x="480" y="695"/>
                  </a:lnTo>
                  <a:lnTo>
                    <a:pt x="449" y="725"/>
                  </a:lnTo>
                  <a:lnTo>
                    <a:pt x="421" y="735"/>
                  </a:lnTo>
                  <a:lnTo>
                    <a:pt x="417" y="756"/>
                  </a:lnTo>
                  <a:lnTo>
                    <a:pt x="392" y="782"/>
                  </a:lnTo>
                  <a:lnTo>
                    <a:pt x="337" y="774"/>
                  </a:lnTo>
                  <a:lnTo>
                    <a:pt x="283" y="740"/>
                  </a:lnTo>
                  <a:lnTo>
                    <a:pt x="246" y="742"/>
                  </a:lnTo>
                  <a:lnTo>
                    <a:pt x="193" y="794"/>
                  </a:lnTo>
                  <a:lnTo>
                    <a:pt x="142" y="796"/>
                  </a:lnTo>
                  <a:lnTo>
                    <a:pt x="179" y="746"/>
                  </a:lnTo>
                  <a:lnTo>
                    <a:pt x="177" y="691"/>
                  </a:lnTo>
                  <a:lnTo>
                    <a:pt x="136" y="672"/>
                  </a:lnTo>
                  <a:lnTo>
                    <a:pt x="114" y="628"/>
                  </a:lnTo>
                  <a:lnTo>
                    <a:pt x="165" y="504"/>
                  </a:lnTo>
                  <a:lnTo>
                    <a:pt x="130" y="459"/>
                  </a:lnTo>
                  <a:lnTo>
                    <a:pt x="108" y="465"/>
                  </a:lnTo>
                  <a:lnTo>
                    <a:pt x="67" y="485"/>
                  </a:lnTo>
                  <a:lnTo>
                    <a:pt x="26" y="473"/>
                  </a:lnTo>
                  <a:lnTo>
                    <a:pt x="22" y="418"/>
                  </a:lnTo>
                  <a:lnTo>
                    <a:pt x="0" y="390"/>
                  </a:lnTo>
                  <a:lnTo>
                    <a:pt x="55" y="329"/>
                  </a:lnTo>
                  <a:lnTo>
                    <a:pt x="85" y="351"/>
                  </a:lnTo>
                  <a:lnTo>
                    <a:pt x="108" y="325"/>
                  </a:lnTo>
                  <a:lnTo>
                    <a:pt x="122" y="341"/>
                  </a:lnTo>
                  <a:lnTo>
                    <a:pt x="191" y="341"/>
                  </a:lnTo>
                  <a:lnTo>
                    <a:pt x="238" y="331"/>
                  </a:lnTo>
                  <a:lnTo>
                    <a:pt x="254" y="266"/>
                  </a:lnTo>
                  <a:lnTo>
                    <a:pt x="315" y="276"/>
                  </a:lnTo>
                  <a:lnTo>
                    <a:pt x="413" y="248"/>
                  </a:lnTo>
                  <a:lnTo>
                    <a:pt x="392" y="189"/>
                  </a:lnTo>
                  <a:lnTo>
                    <a:pt x="364" y="189"/>
                  </a:lnTo>
                  <a:lnTo>
                    <a:pt x="313" y="166"/>
                  </a:lnTo>
                  <a:lnTo>
                    <a:pt x="309" y="124"/>
                  </a:lnTo>
                  <a:lnTo>
                    <a:pt x="360" y="87"/>
                  </a:lnTo>
                  <a:lnTo>
                    <a:pt x="421" y="128"/>
                  </a:lnTo>
                  <a:lnTo>
                    <a:pt x="490" y="138"/>
                  </a:lnTo>
                  <a:lnTo>
                    <a:pt x="476" y="89"/>
                  </a:lnTo>
                  <a:lnTo>
                    <a:pt x="531" y="75"/>
                  </a:lnTo>
                  <a:lnTo>
                    <a:pt x="569" y="60"/>
                  </a:lnTo>
                  <a:lnTo>
                    <a:pt x="557" y="18"/>
                  </a:lnTo>
                  <a:lnTo>
                    <a:pt x="577" y="0"/>
                  </a:lnTo>
                  <a:lnTo>
                    <a:pt x="628" y="36"/>
                  </a:lnTo>
                  <a:lnTo>
                    <a:pt x="687" y="18"/>
                  </a:lnTo>
                  <a:lnTo>
                    <a:pt x="703" y="85"/>
                  </a:lnTo>
                  <a:lnTo>
                    <a:pt x="728" y="93"/>
                  </a:lnTo>
                  <a:lnTo>
                    <a:pt x="781" y="164"/>
                  </a:lnTo>
                  <a:lnTo>
                    <a:pt x="843" y="136"/>
                  </a:lnTo>
                  <a:lnTo>
                    <a:pt x="864" y="209"/>
                  </a:lnTo>
                  <a:lnTo>
                    <a:pt x="884" y="280"/>
                  </a:lnTo>
                  <a:lnTo>
                    <a:pt x="833" y="309"/>
                  </a:lnTo>
                  <a:lnTo>
                    <a:pt x="817" y="333"/>
                  </a:lnTo>
                  <a:close/>
                </a:path>
              </a:pathLst>
            </a:custGeom>
            <a:grpFill/>
            <a:ln w="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52" name="Freeform 114"/>
            <p:cNvSpPr/>
            <p:nvPr/>
          </p:nvSpPr>
          <p:spPr bwMode="gray">
            <a:xfrm>
              <a:off x="2685" y="3045"/>
              <a:ext cx="453" cy="398"/>
            </a:xfrm>
            <a:custGeom>
              <a:avLst/>
              <a:gdLst>
                <a:gd name="T0" fmla="*/ 221 w 907"/>
                <a:gd name="T1" fmla="*/ 85 h 796"/>
                <a:gd name="T2" fmla="*/ 221 w 907"/>
                <a:gd name="T3" fmla="*/ 106 h 796"/>
                <a:gd name="T4" fmla="*/ 226 w 907"/>
                <a:gd name="T5" fmla="*/ 130 h 796"/>
                <a:gd name="T6" fmla="*/ 217 w 907"/>
                <a:gd name="T7" fmla="*/ 139 h 796"/>
                <a:gd name="T8" fmla="*/ 209 w 907"/>
                <a:gd name="T9" fmla="*/ 152 h 796"/>
                <a:gd name="T10" fmla="*/ 195 w 907"/>
                <a:gd name="T11" fmla="*/ 160 h 796"/>
                <a:gd name="T12" fmla="*/ 179 w 907"/>
                <a:gd name="T13" fmla="*/ 159 h 796"/>
                <a:gd name="T14" fmla="*/ 165 w 907"/>
                <a:gd name="T15" fmla="*/ 174 h 796"/>
                <a:gd name="T16" fmla="*/ 150 w 907"/>
                <a:gd name="T17" fmla="*/ 168 h 796"/>
                <a:gd name="T18" fmla="*/ 134 w 907"/>
                <a:gd name="T19" fmla="*/ 164 h 796"/>
                <a:gd name="T20" fmla="*/ 120 w 907"/>
                <a:gd name="T21" fmla="*/ 174 h 796"/>
                <a:gd name="T22" fmla="*/ 105 w 907"/>
                <a:gd name="T23" fmla="*/ 184 h 796"/>
                <a:gd name="T24" fmla="*/ 98 w 907"/>
                <a:gd name="T25" fmla="*/ 196 h 796"/>
                <a:gd name="T26" fmla="*/ 70 w 907"/>
                <a:gd name="T27" fmla="*/ 185 h 796"/>
                <a:gd name="T28" fmla="*/ 48 w 907"/>
                <a:gd name="T29" fmla="*/ 199 h 796"/>
                <a:gd name="T30" fmla="*/ 44 w 907"/>
                <a:gd name="T31" fmla="*/ 187 h 796"/>
                <a:gd name="T32" fmla="*/ 34 w 907"/>
                <a:gd name="T33" fmla="*/ 168 h 796"/>
                <a:gd name="T34" fmla="*/ 41 w 907"/>
                <a:gd name="T35" fmla="*/ 126 h 796"/>
                <a:gd name="T36" fmla="*/ 27 w 907"/>
                <a:gd name="T37" fmla="*/ 116 h 796"/>
                <a:gd name="T38" fmla="*/ 6 w 907"/>
                <a:gd name="T39" fmla="*/ 118 h 796"/>
                <a:gd name="T40" fmla="*/ 0 w 907"/>
                <a:gd name="T41" fmla="*/ 98 h 796"/>
                <a:gd name="T42" fmla="*/ 21 w 907"/>
                <a:gd name="T43" fmla="*/ 88 h 796"/>
                <a:gd name="T44" fmla="*/ 30 w 907"/>
                <a:gd name="T45" fmla="*/ 86 h 796"/>
                <a:gd name="T46" fmla="*/ 59 w 907"/>
                <a:gd name="T47" fmla="*/ 83 h 796"/>
                <a:gd name="T48" fmla="*/ 78 w 907"/>
                <a:gd name="T49" fmla="*/ 69 h 796"/>
                <a:gd name="T50" fmla="*/ 98 w 907"/>
                <a:gd name="T51" fmla="*/ 48 h 796"/>
                <a:gd name="T52" fmla="*/ 78 w 907"/>
                <a:gd name="T53" fmla="*/ 42 h 796"/>
                <a:gd name="T54" fmla="*/ 90 w 907"/>
                <a:gd name="T55" fmla="*/ 22 h 796"/>
                <a:gd name="T56" fmla="*/ 122 w 907"/>
                <a:gd name="T57" fmla="*/ 35 h 796"/>
                <a:gd name="T58" fmla="*/ 132 w 907"/>
                <a:gd name="T59" fmla="*/ 19 h 796"/>
                <a:gd name="T60" fmla="*/ 139 w 907"/>
                <a:gd name="T61" fmla="*/ 5 h 796"/>
                <a:gd name="T62" fmla="*/ 157 w 907"/>
                <a:gd name="T63" fmla="*/ 9 h 796"/>
                <a:gd name="T64" fmla="*/ 175 w 907"/>
                <a:gd name="T65" fmla="*/ 22 h 796"/>
                <a:gd name="T66" fmla="*/ 195 w 907"/>
                <a:gd name="T67" fmla="*/ 41 h 796"/>
                <a:gd name="T68" fmla="*/ 216 w 907"/>
                <a:gd name="T69" fmla="*/ 52 h 796"/>
                <a:gd name="T70" fmla="*/ 208 w 907"/>
                <a:gd name="T71" fmla="*/ 78 h 7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7"/>
                <a:gd name="T109" fmla="*/ 0 h 796"/>
                <a:gd name="T110" fmla="*/ 907 w 907"/>
                <a:gd name="T111" fmla="*/ 796 h 79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7" h="796">
                  <a:moveTo>
                    <a:pt x="817" y="333"/>
                  </a:moveTo>
                  <a:lnTo>
                    <a:pt x="884" y="339"/>
                  </a:lnTo>
                  <a:lnTo>
                    <a:pt x="905" y="372"/>
                  </a:lnTo>
                  <a:lnTo>
                    <a:pt x="884" y="424"/>
                  </a:lnTo>
                  <a:lnTo>
                    <a:pt x="880" y="475"/>
                  </a:lnTo>
                  <a:lnTo>
                    <a:pt x="907" y="520"/>
                  </a:lnTo>
                  <a:lnTo>
                    <a:pt x="882" y="569"/>
                  </a:lnTo>
                  <a:lnTo>
                    <a:pt x="870" y="555"/>
                  </a:lnTo>
                  <a:lnTo>
                    <a:pt x="837" y="567"/>
                  </a:lnTo>
                  <a:lnTo>
                    <a:pt x="837" y="607"/>
                  </a:lnTo>
                  <a:lnTo>
                    <a:pt x="801" y="607"/>
                  </a:lnTo>
                  <a:lnTo>
                    <a:pt x="783" y="640"/>
                  </a:lnTo>
                  <a:lnTo>
                    <a:pt x="746" y="620"/>
                  </a:lnTo>
                  <a:lnTo>
                    <a:pt x="717" y="636"/>
                  </a:lnTo>
                  <a:lnTo>
                    <a:pt x="709" y="670"/>
                  </a:lnTo>
                  <a:lnTo>
                    <a:pt x="663" y="695"/>
                  </a:lnTo>
                  <a:lnTo>
                    <a:pt x="640" y="674"/>
                  </a:lnTo>
                  <a:lnTo>
                    <a:pt x="600" y="670"/>
                  </a:lnTo>
                  <a:lnTo>
                    <a:pt x="579" y="630"/>
                  </a:lnTo>
                  <a:lnTo>
                    <a:pt x="539" y="654"/>
                  </a:lnTo>
                  <a:lnTo>
                    <a:pt x="530" y="683"/>
                  </a:lnTo>
                  <a:lnTo>
                    <a:pt x="480" y="695"/>
                  </a:lnTo>
                  <a:lnTo>
                    <a:pt x="449" y="725"/>
                  </a:lnTo>
                  <a:lnTo>
                    <a:pt x="421" y="735"/>
                  </a:lnTo>
                  <a:lnTo>
                    <a:pt x="417" y="756"/>
                  </a:lnTo>
                  <a:lnTo>
                    <a:pt x="392" y="782"/>
                  </a:lnTo>
                  <a:lnTo>
                    <a:pt x="337" y="774"/>
                  </a:lnTo>
                  <a:lnTo>
                    <a:pt x="283" y="740"/>
                  </a:lnTo>
                  <a:lnTo>
                    <a:pt x="246" y="742"/>
                  </a:lnTo>
                  <a:lnTo>
                    <a:pt x="193" y="794"/>
                  </a:lnTo>
                  <a:lnTo>
                    <a:pt x="142" y="796"/>
                  </a:lnTo>
                  <a:lnTo>
                    <a:pt x="179" y="746"/>
                  </a:lnTo>
                  <a:lnTo>
                    <a:pt x="177" y="691"/>
                  </a:lnTo>
                  <a:lnTo>
                    <a:pt x="136" y="672"/>
                  </a:lnTo>
                  <a:lnTo>
                    <a:pt x="114" y="628"/>
                  </a:lnTo>
                  <a:lnTo>
                    <a:pt x="165" y="504"/>
                  </a:lnTo>
                  <a:lnTo>
                    <a:pt x="130" y="459"/>
                  </a:lnTo>
                  <a:lnTo>
                    <a:pt x="108" y="465"/>
                  </a:lnTo>
                  <a:lnTo>
                    <a:pt x="67" y="485"/>
                  </a:lnTo>
                  <a:lnTo>
                    <a:pt x="26" y="473"/>
                  </a:lnTo>
                  <a:lnTo>
                    <a:pt x="22" y="418"/>
                  </a:lnTo>
                  <a:lnTo>
                    <a:pt x="0" y="390"/>
                  </a:lnTo>
                  <a:lnTo>
                    <a:pt x="55" y="329"/>
                  </a:lnTo>
                  <a:lnTo>
                    <a:pt x="85" y="351"/>
                  </a:lnTo>
                  <a:lnTo>
                    <a:pt x="108" y="325"/>
                  </a:lnTo>
                  <a:lnTo>
                    <a:pt x="122" y="341"/>
                  </a:lnTo>
                  <a:lnTo>
                    <a:pt x="191" y="341"/>
                  </a:lnTo>
                  <a:lnTo>
                    <a:pt x="238" y="331"/>
                  </a:lnTo>
                  <a:lnTo>
                    <a:pt x="254" y="266"/>
                  </a:lnTo>
                  <a:lnTo>
                    <a:pt x="315" y="276"/>
                  </a:lnTo>
                  <a:lnTo>
                    <a:pt x="413" y="248"/>
                  </a:lnTo>
                  <a:lnTo>
                    <a:pt x="392" y="189"/>
                  </a:lnTo>
                  <a:lnTo>
                    <a:pt x="364" y="189"/>
                  </a:lnTo>
                  <a:lnTo>
                    <a:pt x="313" y="166"/>
                  </a:lnTo>
                  <a:lnTo>
                    <a:pt x="309" y="124"/>
                  </a:lnTo>
                  <a:lnTo>
                    <a:pt x="360" y="87"/>
                  </a:lnTo>
                  <a:lnTo>
                    <a:pt x="421" y="128"/>
                  </a:lnTo>
                  <a:lnTo>
                    <a:pt x="490" y="138"/>
                  </a:lnTo>
                  <a:lnTo>
                    <a:pt x="476" y="89"/>
                  </a:lnTo>
                  <a:lnTo>
                    <a:pt x="531" y="75"/>
                  </a:lnTo>
                  <a:lnTo>
                    <a:pt x="569" y="60"/>
                  </a:lnTo>
                  <a:lnTo>
                    <a:pt x="557" y="18"/>
                  </a:lnTo>
                  <a:lnTo>
                    <a:pt x="577" y="0"/>
                  </a:lnTo>
                  <a:lnTo>
                    <a:pt x="628" y="36"/>
                  </a:lnTo>
                  <a:lnTo>
                    <a:pt x="687" y="18"/>
                  </a:lnTo>
                  <a:lnTo>
                    <a:pt x="703" y="85"/>
                  </a:lnTo>
                  <a:lnTo>
                    <a:pt x="728" y="93"/>
                  </a:lnTo>
                  <a:lnTo>
                    <a:pt x="781" y="164"/>
                  </a:lnTo>
                  <a:lnTo>
                    <a:pt x="843" y="136"/>
                  </a:lnTo>
                  <a:lnTo>
                    <a:pt x="864" y="209"/>
                  </a:lnTo>
                  <a:lnTo>
                    <a:pt x="884" y="280"/>
                  </a:lnTo>
                  <a:lnTo>
                    <a:pt x="833" y="309"/>
                  </a:lnTo>
                  <a:lnTo>
                    <a:pt x="817" y="333"/>
                  </a:lnTo>
                </a:path>
              </a:pathLst>
            </a:custGeom>
            <a:grpFill/>
            <a:ln w="635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53" name="Freeform 115"/>
            <p:cNvSpPr/>
            <p:nvPr/>
          </p:nvSpPr>
          <p:spPr bwMode="gray">
            <a:xfrm>
              <a:off x="3094" y="2950"/>
              <a:ext cx="402" cy="458"/>
            </a:xfrm>
            <a:custGeom>
              <a:avLst/>
              <a:gdLst>
                <a:gd name="T0" fmla="*/ 186 w 805"/>
                <a:gd name="T1" fmla="*/ 44 h 917"/>
                <a:gd name="T2" fmla="*/ 191 w 805"/>
                <a:gd name="T3" fmla="*/ 62 h 917"/>
                <a:gd name="T4" fmla="*/ 185 w 805"/>
                <a:gd name="T5" fmla="*/ 74 h 917"/>
                <a:gd name="T6" fmla="*/ 176 w 805"/>
                <a:gd name="T7" fmla="*/ 80 h 917"/>
                <a:gd name="T8" fmla="*/ 171 w 805"/>
                <a:gd name="T9" fmla="*/ 98 h 917"/>
                <a:gd name="T10" fmla="*/ 184 w 805"/>
                <a:gd name="T11" fmla="*/ 111 h 917"/>
                <a:gd name="T12" fmla="*/ 186 w 805"/>
                <a:gd name="T13" fmla="*/ 132 h 917"/>
                <a:gd name="T14" fmla="*/ 196 w 805"/>
                <a:gd name="T15" fmla="*/ 139 h 917"/>
                <a:gd name="T16" fmla="*/ 201 w 805"/>
                <a:gd name="T17" fmla="*/ 156 h 917"/>
                <a:gd name="T18" fmla="*/ 194 w 805"/>
                <a:gd name="T19" fmla="*/ 172 h 917"/>
                <a:gd name="T20" fmla="*/ 195 w 805"/>
                <a:gd name="T21" fmla="*/ 186 h 917"/>
                <a:gd name="T22" fmla="*/ 181 w 805"/>
                <a:gd name="T23" fmla="*/ 194 h 917"/>
                <a:gd name="T24" fmla="*/ 168 w 805"/>
                <a:gd name="T25" fmla="*/ 186 h 917"/>
                <a:gd name="T26" fmla="*/ 143 w 805"/>
                <a:gd name="T27" fmla="*/ 204 h 917"/>
                <a:gd name="T28" fmla="*/ 129 w 805"/>
                <a:gd name="T29" fmla="*/ 206 h 917"/>
                <a:gd name="T30" fmla="*/ 129 w 805"/>
                <a:gd name="T31" fmla="*/ 220 h 917"/>
                <a:gd name="T32" fmla="*/ 123 w 805"/>
                <a:gd name="T33" fmla="*/ 223 h 917"/>
                <a:gd name="T34" fmla="*/ 114 w 805"/>
                <a:gd name="T35" fmla="*/ 223 h 917"/>
                <a:gd name="T36" fmla="*/ 104 w 805"/>
                <a:gd name="T37" fmla="*/ 229 h 917"/>
                <a:gd name="T38" fmla="*/ 104 w 805"/>
                <a:gd name="T39" fmla="*/ 218 h 917"/>
                <a:gd name="T40" fmla="*/ 100 w 805"/>
                <a:gd name="T41" fmla="*/ 212 h 917"/>
                <a:gd name="T42" fmla="*/ 83 w 805"/>
                <a:gd name="T43" fmla="*/ 212 h 917"/>
                <a:gd name="T44" fmla="*/ 96 w 805"/>
                <a:gd name="T45" fmla="*/ 196 h 917"/>
                <a:gd name="T46" fmla="*/ 97 w 805"/>
                <a:gd name="T47" fmla="*/ 181 h 917"/>
                <a:gd name="T48" fmla="*/ 90 w 805"/>
                <a:gd name="T49" fmla="*/ 176 h 917"/>
                <a:gd name="T50" fmla="*/ 90 w 805"/>
                <a:gd name="T51" fmla="*/ 161 h 917"/>
                <a:gd name="T52" fmla="*/ 82 w 805"/>
                <a:gd name="T53" fmla="*/ 159 h 917"/>
                <a:gd name="T54" fmla="*/ 74 w 805"/>
                <a:gd name="T55" fmla="*/ 163 h 917"/>
                <a:gd name="T56" fmla="*/ 64 w 805"/>
                <a:gd name="T57" fmla="*/ 160 h 917"/>
                <a:gd name="T58" fmla="*/ 53 w 805"/>
                <a:gd name="T59" fmla="*/ 175 h 917"/>
                <a:gd name="T60" fmla="*/ 47 w 805"/>
                <a:gd name="T61" fmla="*/ 168 h 917"/>
                <a:gd name="T62" fmla="*/ 40 w 805"/>
                <a:gd name="T63" fmla="*/ 166 h 917"/>
                <a:gd name="T64" fmla="*/ 37 w 805"/>
                <a:gd name="T65" fmla="*/ 178 h 917"/>
                <a:gd name="T66" fmla="*/ 22 w 805"/>
                <a:gd name="T67" fmla="*/ 177 h 917"/>
                <a:gd name="T68" fmla="*/ 15 w 805"/>
                <a:gd name="T69" fmla="*/ 166 h 917"/>
                <a:gd name="T70" fmla="*/ 16 w 805"/>
                <a:gd name="T71" fmla="*/ 153 h 917"/>
                <a:gd name="T72" fmla="*/ 21 w 805"/>
                <a:gd name="T73" fmla="*/ 140 h 917"/>
                <a:gd name="T74" fmla="*/ 16 w 805"/>
                <a:gd name="T75" fmla="*/ 132 h 917"/>
                <a:gd name="T76" fmla="*/ 0 w 805"/>
                <a:gd name="T77" fmla="*/ 130 h 917"/>
                <a:gd name="T78" fmla="*/ 3 w 805"/>
                <a:gd name="T79" fmla="*/ 124 h 917"/>
                <a:gd name="T80" fmla="*/ 15 w 805"/>
                <a:gd name="T81" fmla="*/ 117 h 917"/>
                <a:gd name="T82" fmla="*/ 6 w 805"/>
                <a:gd name="T83" fmla="*/ 81 h 917"/>
                <a:gd name="T84" fmla="*/ 6 w 805"/>
                <a:gd name="T85" fmla="*/ 68 h 917"/>
                <a:gd name="T86" fmla="*/ 3 w 805"/>
                <a:gd name="T87" fmla="*/ 46 h 917"/>
                <a:gd name="T88" fmla="*/ 10 w 805"/>
                <a:gd name="T89" fmla="*/ 30 h 917"/>
                <a:gd name="T90" fmla="*/ 25 w 805"/>
                <a:gd name="T91" fmla="*/ 17 h 917"/>
                <a:gd name="T92" fmla="*/ 49 w 805"/>
                <a:gd name="T93" fmla="*/ 21 h 917"/>
                <a:gd name="T94" fmla="*/ 53 w 805"/>
                <a:gd name="T95" fmla="*/ 14 h 917"/>
                <a:gd name="T96" fmla="*/ 45 w 805"/>
                <a:gd name="T97" fmla="*/ 4 h 917"/>
                <a:gd name="T98" fmla="*/ 63 w 805"/>
                <a:gd name="T99" fmla="*/ 0 h 917"/>
                <a:gd name="T100" fmla="*/ 85 w 805"/>
                <a:gd name="T101" fmla="*/ 6 h 917"/>
                <a:gd name="T102" fmla="*/ 102 w 805"/>
                <a:gd name="T103" fmla="*/ 7 h 917"/>
                <a:gd name="T104" fmla="*/ 117 w 805"/>
                <a:gd name="T105" fmla="*/ 17 h 917"/>
                <a:gd name="T106" fmla="*/ 132 w 805"/>
                <a:gd name="T107" fmla="*/ 8 h 917"/>
                <a:gd name="T108" fmla="*/ 140 w 805"/>
                <a:gd name="T109" fmla="*/ 10 h 917"/>
                <a:gd name="T110" fmla="*/ 141 w 805"/>
                <a:gd name="T111" fmla="*/ 18 h 917"/>
                <a:gd name="T112" fmla="*/ 159 w 805"/>
                <a:gd name="T113" fmla="*/ 6 h 917"/>
                <a:gd name="T114" fmla="*/ 167 w 805"/>
                <a:gd name="T115" fmla="*/ 14 h 917"/>
                <a:gd name="T116" fmla="*/ 166 w 805"/>
                <a:gd name="T117" fmla="*/ 28 h 917"/>
                <a:gd name="T118" fmla="*/ 178 w 805"/>
                <a:gd name="T119" fmla="*/ 31 h 917"/>
                <a:gd name="T120" fmla="*/ 186 w 805"/>
                <a:gd name="T121" fmla="*/ 44 h 91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05"/>
                <a:gd name="T184" fmla="*/ 0 h 917"/>
                <a:gd name="T185" fmla="*/ 805 w 805"/>
                <a:gd name="T186" fmla="*/ 917 h 91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05" h="917">
                  <a:moveTo>
                    <a:pt x="746" y="177"/>
                  </a:moveTo>
                  <a:lnTo>
                    <a:pt x="766" y="251"/>
                  </a:lnTo>
                  <a:lnTo>
                    <a:pt x="740" y="299"/>
                  </a:lnTo>
                  <a:lnTo>
                    <a:pt x="707" y="322"/>
                  </a:lnTo>
                  <a:lnTo>
                    <a:pt x="685" y="393"/>
                  </a:lnTo>
                  <a:lnTo>
                    <a:pt x="736" y="446"/>
                  </a:lnTo>
                  <a:lnTo>
                    <a:pt x="746" y="531"/>
                  </a:lnTo>
                  <a:lnTo>
                    <a:pt x="787" y="557"/>
                  </a:lnTo>
                  <a:lnTo>
                    <a:pt x="805" y="627"/>
                  </a:lnTo>
                  <a:lnTo>
                    <a:pt x="777" y="688"/>
                  </a:lnTo>
                  <a:lnTo>
                    <a:pt x="781" y="747"/>
                  </a:lnTo>
                  <a:lnTo>
                    <a:pt x="724" y="777"/>
                  </a:lnTo>
                  <a:lnTo>
                    <a:pt x="673" y="747"/>
                  </a:lnTo>
                  <a:lnTo>
                    <a:pt x="573" y="816"/>
                  </a:lnTo>
                  <a:lnTo>
                    <a:pt x="518" y="824"/>
                  </a:lnTo>
                  <a:lnTo>
                    <a:pt x="518" y="881"/>
                  </a:lnTo>
                  <a:lnTo>
                    <a:pt x="492" y="895"/>
                  </a:lnTo>
                  <a:lnTo>
                    <a:pt x="457" y="895"/>
                  </a:lnTo>
                  <a:lnTo>
                    <a:pt x="419" y="917"/>
                  </a:lnTo>
                  <a:lnTo>
                    <a:pt x="419" y="873"/>
                  </a:lnTo>
                  <a:lnTo>
                    <a:pt x="403" y="848"/>
                  </a:lnTo>
                  <a:lnTo>
                    <a:pt x="333" y="850"/>
                  </a:lnTo>
                  <a:lnTo>
                    <a:pt x="384" y="787"/>
                  </a:lnTo>
                  <a:lnTo>
                    <a:pt x="388" y="726"/>
                  </a:lnTo>
                  <a:lnTo>
                    <a:pt x="362" y="706"/>
                  </a:lnTo>
                  <a:lnTo>
                    <a:pt x="362" y="647"/>
                  </a:lnTo>
                  <a:lnTo>
                    <a:pt x="329" y="637"/>
                  </a:lnTo>
                  <a:lnTo>
                    <a:pt x="297" y="655"/>
                  </a:lnTo>
                  <a:lnTo>
                    <a:pt x="256" y="643"/>
                  </a:lnTo>
                  <a:lnTo>
                    <a:pt x="214" y="700"/>
                  </a:lnTo>
                  <a:lnTo>
                    <a:pt x="191" y="673"/>
                  </a:lnTo>
                  <a:lnTo>
                    <a:pt x="163" y="667"/>
                  </a:lnTo>
                  <a:lnTo>
                    <a:pt x="148" y="714"/>
                  </a:lnTo>
                  <a:lnTo>
                    <a:pt x="88" y="708"/>
                  </a:lnTo>
                  <a:lnTo>
                    <a:pt x="61" y="667"/>
                  </a:lnTo>
                  <a:lnTo>
                    <a:pt x="65" y="614"/>
                  </a:lnTo>
                  <a:lnTo>
                    <a:pt x="86" y="562"/>
                  </a:lnTo>
                  <a:lnTo>
                    <a:pt x="65" y="529"/>
                  </a:lnTo>
                  <a:lnTo>
                    <a:pt x="0" y="523"/>
                  </a:lnTo>
                  <a:lnTo>
                    <a:pt x="14" y="499"/>
                  </a:lnTo>
                  <a:lnTo>
                    <a:pt x="63" y="468"/>
                  </a:lnTo>
                  <a:lnTo>
                    <a:pt x="24" y="326"/>
                  </a:lnTo>
                  <a:lnTo>
                    <a:pt x="25" y="275"/>
                  </a:lnTo>
                  <a:lnTo>
                    <a:pt x="14" y="185"/>
                  </a:lnTo>
                  <a:lnTo>
                    <a:pt x="41" y="120"/>
                  </a:lnTo>
                  <a:lnTo>
                    <a:pt x="100" y="68"/>
                  </a:lnTo>
                  <a:lnTo>
                    <a:pt x="199" y="84"/>
                  </a:lnTo>
                  <a:lnTo>
                    <a:pt x="212" y="59"/>
                  </a:lnTo>
                  <a:lnTo>
                    <a:pt x="183" y="17"/>
                  </a:lnTo>
                  <a:lnTo>
                    <a:pt x="252" y="0"/>
                  </a:lnTo>
                  <a:lnTo>
                    <a:pt x="340" y="27"/>
                  </a:lnTo>
                  <a:lnTo>
                    <a:pt x="411" y="31"/>
                  </a:lnTo>
                  <a:lnTo>
                    <a:pt x="468" y="70"/>
                  </a:lnTo>
                  <a:lnTo>
                    <a:pt x="529" y="35"/>
                  </a:lnTo>
                  <a:lnTo>
                    <a:pt x="561" y="41"/>
                  </a:lnTo>
                  <a:lnTo>
                    <a:pt x="567" y="74"/>
                  </a:lnTo>
                  <a:lnTo>
                    <a:pt x="638" y="25"/>
                  </a:lnTo>
                  <a:lnTo>
                    <a:pt x="671" y="59"/>
                  </a:lnTo>
                  <a:lnTo>
                    <a:pt x="665" y="112"/>
                  </a:lnTo>
                  <a:lnTo>
                    <a:pt x="712" y="126"/>
                  </a:lnTo>
                  <a:lnTo>
                    <a:pt x="746" y="177"/>
                  </a:lnTo>
                  <a:close/>
                </a:path>
              </a:pathLst>
            </a:custGeom>
            <a:grpFill/>
            <a:ln w="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54" name="Freeform 116"/>
            <p:cNvSpPr/>
            <p:nvPr/>
          </p:nvSpPr>
          <p:spPr bwMode="gray">
            <a:xfrm>
              <a:off x="3094" y="2950"/>
              <a:ext cx="402" cy="458"/>
            </a:xfrm>
            <a:custGeom>
              <a:avLst/>
              <a:gdLst>
                <a:gd name="T0" fmla="*/ 186 w 805"/>
                <a:gd name="T1" fmla="*/ 44 h 917"/>
                <a:gd name="T2" fmla="*/ 191 w 805"/>
                <a:gd name="T3" fmla="*/ 62 h 917"/>
                <a:gd name="T4" fmla="*/ 185 w 805"/>
                <a:gd name="T5" fmla="*/ 74 h 917"/>
                <a:gd name="T6" fmla="*/ 176 w 805"/>
                <a:gd name="T7" fmla="*/ 80 h 917"/>
                <a:gd name="T8" fmla="*/ 171 w 805"/>
                <a:gd name="T9" fmla="*/ 98 h 917"/>
                <a:gd name="T10" fmla="*/ 184 w 805"/>
                <a:gd name="T11" fmla="*/ 111 h 917"/>
                <a:gd name="T12" fmla="*/ 186 w 805"/>
                <a:gd name="T13" fmla="*/ 132 h 917"/>
                <a:gd name="T14" fmla="*/ 196 w 805"/>
                <a:gd name="T15" fmla="*/ 139 h 917"/>
                <a:gd name="T16" fmla="*/ 201 w 805"/>
                <a:gd name="T17" fmla="*/ 156 h 917"/>
                <a:gd name="T18" fmla="*/ 194 w 805"/>
                <a:gd name="T19" fmla="*/ 172 h 917"/>
                <a:gd name="T20" fmla="*/ 195 w 805"/>
                <a:gd name="T21" fmla="*/ 186 h 917"/>
                <a:gd name="T22" fmla="*/ 181 w 805"/>
                <a:gd name="T23" fmla="*/ 194 h 917"/>
                <a:gd name="T24" fmla="*/ 168 w 805"/>
                <a:gd name="T25" fmla="*/ 186 h 917"/>
                <a:gd name="T26" fmla="*/ 143 w 805"/>
                <a:gd name="T27" fmla="*/ 204 h 917"/>
                <a:gd name="T28" fmla="*/ 129 w 805"/>
                <a:gd name="T29" fmla="*/ 206 h 917"/>
                <a:gd name="T30" fmla="*/ 129 w 805"/>
                <a:gd name="T31" fmla="*/ 220 h 917"/>
                <a:gd name="T32" fmla="*/ 123 w 805"/>
                <a:gd name="T33" fmla="*/ 223 h 917"/>
                <a:gd name="T34" fmla="*/ 114 w 805"/>
                <a:gd name="T35" fmla="*/ 223 h 917"/>
                <a:gd name="T36" fmla="*/ 104 w 805"/>
                <a:gd name="T37" fmla="*/ 229 h 917"/>
                <a:gd name="T38" fmla="*/ 104 w 805"/>
                <a:gd name="T39" fmla="*/ 218 h 917"/>
                <a:gd name="T40" fmla="*/ 100 w 805"/>
                <a:gd name="T41" fmla="*/ 212 h 917"/>
                <a:gd name="T42" fmla="*/ 83 w 805"/>
                <a:gd name="T43" fmla="*/ 212 h 917"/>
                <a:gd name="T44" fmla="*/ 96 w 805"/>
                <a:gd name="T45" fmla="*/ 196 h 917"/>
                <a:gd name="T46" fmla="*/ 97 w 805"/>
                <a:gd name="T47" fmla="*/ 181 h 917"/>
                <a:gd name="T48" fmla="*/ 90 w 805"/>
                <a:gd name="T49" fmla="*/ 176 h 917"/>
                <a:gd name="T50" fmla="*/ 90 w 805"/>
                <a:gd name="T51" fmla="*/ 161 h 917"/>
                <a:gd name="T52" fmla="*/ 82 w 805"/>
                <a:gd name="T53" fmla="*/ 159 h 917"/>
                <a:gd name="T54" fmla="*/ 74 w 805"/>
                <a:gd name="T55" fmla="*/ 163 h 917"/>
                <a:gd name="T56" fmla="*/ 64 w 805"/>
                <a:gd name="T57" fmla="*/ 160 h 917"/>
                <a:gd name="T58" fmla="*/ 53 w 805"/>
                <a:gd name="T59" fmla="*/ 175 h 917"/>
                <a:gd name="T60" fmla="*/ 47 w 805"/>
                <a:gd name="T61" fmla="*/ 168 h 917"/>
                <a:gd name="T62" fmla="*/ 40 w 805"/>
                <a:gd name="T63" fmla="*/ 166 h 917"/>
                <a:gd name="T64" fmla="*/ 37 w 805"/>
                <a:gd name="T65" fmla="*/ 178 h 917"/>
                <a:gd name="T66" fmla="*/ 22 w 805"/>
                <a:gd name="T67" fmla="*/ 177 h 917"/>
                <a:gd name="T68" fmla="*/ 15 w 805"/>
                <a:gd name="T69" fmla="*/ 166 h 917"/>
                <a:gd name="T70" fmla="*/ 16 w 805"/>
                <a:gd name="T71" fmla="*/ 153 h 917"/>
                <a:gd name="T72" fmla="*/ 21 w 805"/>
                <a:gd name="T73" fmla="*/ 140 h 917"/>
                <a:gd name="T74" fmla="*/ 16 w 805"/>
                <a:gd name="T75" fmla="*/ 132 h 917"/>
                <a:gd name="T76" fmla="*/ 0 w 805"/>
                <a:gd name="T77" fmla="*/ 130 h 917"/>
                <a:gd name="T78" fmla="*/ 3 w 805"/>
                <a:gd name="T79" fmla="*/ 124 h 917"/>
                <a:gd name="T80" fmla="*/ 15 w 805"/>
                <a:gd name="T81" fmla="*/ 117 h 917"/>
                <a:gd name="T82" fmla="*/ 6 w 805"/>
                <a:gd name="T83" fmla="*/ 81 h 917"/>
                <a:gd name="T84" fmla="*/ 6 w 805"/>
                <a:gd name="T85" fmla="*/ 68 h 917"/>
                <a:gd name="T86" fmla="*/ 3 w 805"/>
                <a:gd name="T87" fmla="*/ 46 h 917"/>
                <a:gd name="T88" fmla="*/ 10 w 805"/>
                <a:gd name="T89" fmla="*/ 30 h 917"/>
                <a:gd name="T90" fmla="*/ 25 w 805"/>
                <a:gd name="T91" fmla="*/ 17 h 917"/>
                <a:gd name="T92" fmla="*/ 49 w 805"/>
                <a:gd name="T93" fmla="*/ 21 h 917"/>
                <a:gd name="T94" fmla="*/ 53 w 805"/>
                <a:gd name="T95" fmla="*/ 14 h 917"/>
                <a:gd name="T96" fmla="*/ 45 w 805"/>
                <a:gd name="T97" fmla="*/ 4 h 917"/>
                <a:gd name="T98" fmla="*/ 63 w 805"/>
                <a:gd name="T99" fmla="*/ 0 h 917"/>
                <a:gd name="T100" fmla="*/ 85 w 805"/>
                <a:gd name="T101" fmla="*/ 6 h 917"/>
                <a:gd name="T102" fmla="*/ 102 w 805"/>
                <a:gd name="T103" fmla="*/ 7 h 917"/>
                <a:gd name="T104" fmla="*/ 117 w 805"/>
                <a:gd name="T105" fmla="*/ 17 h 917"/>
                <a:gd name="T106" fmla="*/ 132 w 805"/>
                <a:gd name="T107" fmla="*/ 8 h 917"/>
                <a:gd name="T108" fmla="*/ 140 w 805"/>
                <a:gd name="T109" fmla="*/ 10 h 917"/>
                <a:gd name="T110" fmla="*/ 141 w 805"/>
                <a:gd name="T111" fmla="*/ 18 h 917"/>
                <a:gd name="T112" fmla="*/ 159 w 805"/>
                <a:gd name="T113" fmla="*/ 6 h 917"/>
                <a:gd name="T114" fmla="*/ 167 w 805"/>
                <a:gd name="T115" fmla="*/ 14 h 917"/>
                <a:gd name="T116" fmla="*/ 166 w 805"/>
                <a:gd name="T117" fmla="*/ 28 h 917"/>
                <a:gd name="T118" fmla="*/ 178 w 805"/>
                <a:gd name="T119" fmla="*/ 31 h 917"/>
                <a:gd name="T120" fmla="*/ 186 w 805"/>
                <a:gd name="T121" fmla="*/ 44 h 91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05"/>
                <a:gd name="T184" fmla="*/ 0 h 917"/>
                <a:gd name="T185" fmla="*/ 805 w 805"/>
                <a:gd name="T186" fmla="*/ 917 h 91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05" h="917">
                  <a:moveTo>
                    <a:pt x="746" y="177"/>
                  </a:moveTo>
                  <a:lnTo>
                    <a:pt x="766" y="251"/>
                  </a:lnTo>
                  <a:lnTo>
                    <a:pt x="740" y="299"/>
                  </a:lnTo>
                  <a:lnTo>
                    <a:pt x="707" y="322"/>
                  </a:lnTo>
                  <a:lnTo>
                    <a:pt x="685" y="393"/>
                  </a:lnTo>
                  <a:lnTo>
                    <a:pt x="736" y="446"/>
                  </a:lnTo>
                  <a:lnTo>
                    <a:pt x="746" y="531"/>
                  </a:lnTo>
                  <a:lnTo>
                    <a:pt x="787" y="557"/>
                  </a:lnTo>
                  <a:lnTo>
                    <a:pt x="805" y="627"/>
                  </a:lnTo>
                  <a:lnTo>
                    <a:pt x="777" y="688"/>
                  </a:lnTo>
                  <a:lnTo>
                    <a:pt x="781" y="747"/>
                  </a:lnTo>
                  <a:lnTo>
                    <a:pt x="724" y="777"/>
                  </a:lnTo>
                  <a:lnTo>
                    <a:pt x="673" y="747"/>
                  </a:lnTo>
                  <a:lnTo>
                    <a:pt x="573" y="816"/>
                  </a:lnTo>
                  <a:lnTo>
                    <a:pt x="518" y="824"/>
                  </a:lnTo>
                  <a:lnTo>
                    <a:pt x="518" y="881"/>
                  </a:lnTo>
                  <a:lnTo>
                    <a:pt x="492" y="895"/>
                  </a:lnTo>
                  <a:lnTo>
                    <a:pt x="457" y="895"/>
                  </a:lnTo>
                  <a:lnTo>
                    <a:pt x="419" y="917"/>
                  </a:lnTo>
                  <a:lnTo>
                    <a:pt x="419" y="873"/>
                  </a:lnTo>
                  <a:lnTo>
                    <a:pt x="403" y="848"/>
                  </a:lnTo>
                  <a:lnTo>
                    <a:pt x="333" y="850"/>
                  </a:lnTo>
                  <a:lnTo>
                    <a:pt x="384" y="787"/>
                  </a:lnTo>
                  <a:lnTo>
                    <a:pt x="388" y="726"/>
                  </a:lnTo>
                  <a:lnTo>
                    <a:pt x="362" y="706"/>
                  </a:lnTo>
                  <a:lnTo>
                    <a:pt x="362" y="647"/>
                  </a:lnTo>
                  <a:lnTo>
                    <a:pt x="329" y="637"/>
                  </a:lnTo>
                  <a:lnTo>
                    <a:pt x="297" y="655"/>
                  </a:lnTo>
                  <a:lnTo>
                    <a:pt x="256" y="643"/>
                  </a:lnTo>
                  <a:lnTo>
                    <a:pt x="214" y="700"/>
                  </a:lnTo>
                  <a:lnTo>
                    <a:pt x="191" y="673"/>
                  </a:lnTo>
                  <a:lnTo>
                    <a:pt x="163" y="667"/>
                  </a:lnTo>
                  <a:lnTo>
                    <a:pt x="148" y="714"/>
                  </a:lnTo>
                  <a:lnTo>
                    <a:pt x="88" y="708"/>
                  </a:lnTo>
                  <a:lnTo>
                    <a:pt x="61" y="667"/>
                  </a:lnTo>
                  <a:lnTo>
                    <a:pt x="65" y="614"/>
                  </a:lnTo>
                  <a:lnTo>
                    <a:pt x="86" y="562"/>
                  </a:lnTo>
                  <a:lnTo>
                    <a:pt x="65" y="529"/>
                  </a:lnTo>
                  <a:lnTo>
                    <a:pt x="0" y="523"/>
                  </a:lnTo>
                  <a:lnTo>
                    <a:pt x="14" y="499"/>
                  </a:lnTo>
                  <a:lnTo>
                    <a:pt x="63" y="468"/>
                  </a:lnTo>
                  <a:lnTo>
                    <a:pt x="24" y="326"/>
                  </a:lnTo>
                  <a:lnTo>
                    <a:pt x="25" y="275"/>
                  </a:lnTo>
                  <a:lnTo>
                    <a:pt x="14" y="185"/>
                  </a:lnTo>
                  <a:lnTo>
                    <a:pt x="41" y="120"/>
                  </a:lnTo>
                  <a:lnTo>
                    <a:pt x="100" y="68"/>
                  </a:lnTo>
                  <a:lnTo>
                    <a:pt x="199" y="84"/>
                  </a:lnTo>
                  <a:lnTo>
                    <a:pt x="212" y="59"/>
                  </a:lnTo>
                  <a:lnTo>
                    <a:pt x="183" y="17"/>
                  </a:lnTo>
                  <a:lnTo>
                    <a:pt x="252" y="0"/>
                  </a:lnTo>
                  <a:lnTo>
                    <a:pt x="340" y="27"/>
                  </a:lnTo>
                  <a:lnTo>
                    <a:pt x="411" y="31"/>
                  </a:lnTo>
                  <a:lnTo>
                    <a:pt x="468" y="70"/>
                  </a:lnTo>
                  <a:lnTo>
                    <a:pt x="529" y="35"/>
                  </a:lnTo>
                  <a:lnTo>
                    <a:pt x="561" y="41"/>
                  </a:lnTo>
                  <a:lnTo>
                    <a:pt x="567" y="74"/>
                  </a:lnTo>
                  <a:lnTo>
                    <a:pt x="638" y="25"/>
                  </a:lnTo>
                  <a:lnTo>
                    <a:pt x="671" y="59"/>
                  </a:lnTo>
                  <a:lnTo>
                    <a:pt x="665" y="112"/>
                  </a:lnTo>
                  <a:lnTo>
                    <a:pt x="712" y="126"/>
                  </a:lnTo>
                  <a:lnTo>
                    <a:pt x="746" y="177"/>
                  </a:lnTo>
                </a:path>
              </a:pathLst>
            </a:custGeom>
            <a:grpFill/>
            <a:ln w="635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55" name="Freeform 117"/>
            <p:cNvSpPr/>
            <p:nvPr/>
          </p:nvSpPr>
          <p:spPr bwMode="gray">
            <a:xfrm>
              <a:off x="3436" y="2904"/>
              <a:ext cx="356" cy="491"/>
            </a:xfrm>
            <a:custGeom>
              <a:avLst/>
              <a:gdLst>
                <a:gd name="T0" fmla="*/ 20 w 711"/>
                <a:gd name="T1" fmla="*/ 44 h 982"/>
                <a:gd name="T2" fmla="*/ 7 w 711"/>
                <a:gd name="T3" fmla="*/ 55 h 982"/>
                <a:gd name="T4" fmla="*/ 16 w 711"/>
                <a:gd name="T5" fmla="*/ 68 h 982"/>
                <a:gd name="T6" fmla="*/ 21 w 711"/>
                <a:gd name="T7" fmla="*/ 86 h 982"/>
                <a:gd name="T8" fmla="*/ 14 w 711"/>
                <a:gd name="T9" fmla="*/ 98 h 982"/>
                <a:gd name="T10" fmla="*/ 6 w 711"/>
                <a:gd name="T11" fmla="*/ 104 h 982"/>
                <a:gd name="T12" fmla="*/ 0 w 711"/>
                <a:gd name="T13" fmla="*/ 122 h 982"/>
                <a:gd name="T14" fmla="*/ 13 w 711"/>
                <a:gd name="T15" fmla="*/ 135 h 982"/>
                <a:gd name="T16" fmla="*/ 16 w 711"/>
                <a:gd name="T17" fmla="*/ 156 h 982"/>
                <a:gd name="T18" fmla="*/ 26 w 711"/>
                <a:gd name="T19" fmla="*/ 163 h 982"/>
                <a:gd name="T20" fmla="*/ 30 w 711"/>
                <a:gd name="T21" fmla="*/ 179 h 982"/>
                <a:gd name="T22" fmla="*/ 23 w 711"/>
                <a:gd name="T23" fmla="*/ 196 h 982"/>
                <a:gd name="T24" fmla="*/ 24 w 711"/>
                <a:gd name="T25" fmla="*/ 210 h 982"/>
                <a:gd name="T26" fmla="*/ 32 w 711"/>
                <a:gd name="T27" fmla="*/ 215 h 982"/>
                <a:gd name="T28" fmla="*/ 50 w 711"/>
                <a:gd name="T29" fmla="*/ 209 h 982"/>
                <a:gd name="T30" fmla="*/ 56 w 711"/>
                <a:gd name="T31" fmla="*/ 215 h 982"/>
                <a:gd name="T32" fmla="*/ 47 w 711"/>
                <a:gd name="T33" fmla="*/ 232 h 982"/>
                <a:gd name="T34" fmla="*/ 39 w 711"/>
                <a:gd name="T35" fmla="*/ 241 h 982"/>
                <a:gd name="T36" fmla="*/ 46 w 711"/>
                <a:gd name="T37" fmla="*/ 246 h 982"/>
                <a:gd name="T38" fmla="*/ 82 w 711"/>
                <a:gd name="T39" fmla="*/ 231 h 982"/>
                <a:gd name="T40" fmla="*/ 96 w 711"/>
                <a:gd name="T41" fmla="*/ 238 h 982"/>
                <a:gd name="T42" fmla="*/ 101 w 711"/>
                <a:gd name="T43" fmla="*/ 222 h 982"/>
                <a:gd name="T44" fmla="*/ 100 w 711"/>
                <a:gd name="T45" fmla="*/ 209 h 982"/>
                <a:gd name="T46" fmla="*/ 107 w 711"/>
                <a:gd name="T47" fmla="*/ 182 h 982"/>
                <a:gd name="T48" fmla="*/ 115 w 711"/>
                <a:gd name="T49" fmla="*/ 170 h 982"/>
                <a:gd name="T50" fmla="*/ 115 w 711"/>
                <a:gd name="T51" fmla="*/ 157 h 982"/>
                <a:gd name="T52" fmla="*/ 119 w 711"/>
                <a:gd name="T53" fmla="*/ 151 h 982"/>
                <a:gd name="T54" fmla="*/ 116 w 711"/>
                <a:gd name="T55" fmla="*/ 143 h 982"/>
                <a:gd name="T56" fmla="*/ 117 w 711"/>
                <a:gd name="T57" fmla="*/ 130 h 982"/>
                <a:gd name="T58" fmla="*/ 132 w 711"/>
                <a:gd name="T59" fmla="*/ 124 h 982"/>
                <a:gd name="T60" fmla="*/ 134 w 711"/>
                <a:gd name="T61" fmla="*/ 106 h 982"/>
                <a:gd name="T62" fmla="*/ 135 w 711"/>
                <a:gd name="T63" fmla="*/ 92 h 982"/>
                <a:gd name="T64" fmla="*/ 143 w 711"/>
                <a:gd name="T65" fmla="*/ 87 h 982"/>
                <a:gd name="T66" fmla="*/ 151 w 711"/>
                <a:gd name="T67" fmla="*/ 87 h 982"/>
                <a:gd name="T68" fmla="*/ 164 w 711"/>
                <a:gd name="T69" fmla="*/ 80 h 982"/>
                <a:gd name="T70" fmla="*/ 175 w 711"/>
                <a:gd name="T71" fmla="*/ 75 h 982"/>
                <a:gd name="T72" fmla="*/ 175 w 711"/>
                <a:gd name="T73" fmla="*/ 64 h 982"/>
                <a:gd name="T74" fmla="*/ 178 w 711"/>
                <a:gd name="T75" fmla="*/ 63 h 982"/>
                <a:gd name="T76" fmla="*/ 175 w 711"/>
                <a:gd name="T77" fmla="*/ 49 h 982"/>
                <a:gd name="T78" fmla="*/ 155 w 711"/>
                <a:gd name="T79" fmla="*/ 34 h 982"/>
                <a:gd name="T80" fmla="*/ 160 w 711"/>
                <a:gd name="T81" fmla="*/ 19 h 982"/>
                <a:gd name="T82" fmla="*/ 153 w 711"/>
                <a:gd name="T83" fmla="*/ 15 h 982"/>
                <a:gd name="T84" fmla="*/ 134 w 711"/>
                <a:gd name="T85" fmla="*/ 14 h 982"/>
                <a:gd name="T86" fmla="*/ 127 w 711"/>
                <a:gd name="T87" fmla="*/ 5 h 982"/>
                <a:gd name="T88" fmla="*/ 112 w 711"/>
                <a:gd name="T89" fmla="*/ 21 h 982"/>
                <a:gd name="T90" fmla="*/ 102 w 711"/>
                <a:gd name="T91" fmla="*/ 17 h 982"/>
                <a:gd name="T92" fmla="*/ 110 w 711"/>
                <a:gd name="T93" fmla="*/ 7 h 982"/>
                <a:gd name="T94" fmla="*/ 105 w 711"/>
                <a:gd name="T95" fmla="*/ 0 h 982"/>
                <a:gd name="T96" fmla="*/ 96 w 711"/>
                <a:gd name="T97" fmla="*/ 4 h 982"/>
                <a:gd name="T98" fmla="*/ 87 w 711"/>
                <a:gd name="T99" fmla="*/ 15 h 982"/>
                <a:gd name="T100" fmla="*/ 83 w 711"/>
                <a:gd name="T101" fmla="*/ 14 h 982"/>
                <a:gd name="T102" fmla="*/ 76 w 711"/>
                <a:gd name="T103" fmla="*/ 21 h 982"/>
                <a:gd name="T104" fmla="*/ 63 w 711"/>
                <a:gd name="T105" fmla="*/ 15 h 982"/>
                <a:gd name="T106" fmla="*/ 54 w 711"/>
                <a:gd name="T107" fmla="*/ 25 h 982"/>
                <a:gd name="T108" fmla="*/ 46 w 711"/>
                <a:gd name="T109" fmla="*/ 27 h 982"/>
                <a:gd name="T110" fmla="*/ 35 w 711"/>
                <a:gd name="T111" fmla="*/ 40 h 982"/>
                <a:gd name="T112" fmla="*/ 20 w 711"/>
                <a:gd name="T113" fmla="*/ 44 h 98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11"/>
                <a:gd name="T172" fmla="*/ 0 h 982"/>
                <a:gd name="T173" fmla="*/ 711 w 711"/>
                <a:gd name="T174" fmla="*/ 982 h 98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11" h="982">
                  <a:moveTo>
                    <a:pt x="77" y="173"/>
                  </a:moveTo>
                  <a:lnTo>
                    <a:pt x="27" y="219"/>
                  </a:lnTo>
                  <a:lnTo>
                    <a:pt x="61" y="270"/>
                  </a:lnTo>
                  <a:lnTo>
                    <a:pt x="81" y="344"/>
                  </a:lnTo>
                  <a:lnTo>
                    <a:pt x="55" y="392"/>
                  </a:lnTo>
                  <a:lnTo>
                    <a:pt x="22" y="415"/>
                  </a:lnTo>
                  <a:lnTo>
                    <a:pt x="0" y="486"/>
                  </a:lnTo>
                  <a:lnTo>
                    <a:pt x="51" y="539"/>
                  </a:lnTo>
                  <a:lnTo>
                    <a:pt x="61" y="624"/>
                  </a:lnTo>
                  <a:lnTo>
                    <a:pt x="102" y="650"/>
                  </a:lnTo>
                  <a:lnTo>
                    <a:pt x="120" y="716"/>
                  </a:lnTo>
                  <a:lnTo>
                    <a:pt x="92" y="783"/>
                  </a:lnTo>
                  <a:lnTo>
                    <a:pt x="96" y="840"/>
                  </a:lnTo>
                  <a:lnTo>
                    <a:pt x="128" y="860"/>
                  </a:lnTo>
                  <a:lnTo>
                    <a:pt x="197" y="833"/>
                  </a:lnTo>
                  <a:lnTo>
                    <a:pt x="224" y="858"/>
                  </a:lnTo>
                  <a:lnTo>
                    <a:pt x="185" y="927"/>
                  </a:lnTo>
                  <a:lnTo>
                    <a:pt x="155" y="961"/>
                  </a:lnTo>
                  <a:lnTo>
                    <a:pt x="183" y="982"/>
                  </a:lnTo>
                  <a:lnTo>
                    <a:pt x="327" y="923"/>
                  </a:lnTo>
                  <a:lnTo>
                    <a:pt x="382" y="949"/>
                  </a:lnTo>
                  <a:lnTo>
                    <a:pt x="403" y="888"/>
                  </a:lnTo>
                  <a:lnTo>
                    <a:pt x="398" y="833"/>
                  </a:lnTo>
                  <a:lnTo>
                    <a:pt x="425" y="726"/>
                  </a:lnTo>
                  <a:lnTo>
                    <a:pt x="459" y="677"/>
                  </a:lnTo>
                  <a:lnTo>
                    <a:pt x="457" y="628"/>
                  </a:lnTo>
                  <a:lnTo>
                    <a:pt x="476" y="604"/>
                  </a:lnTo>
                  <a:lnTo>
                    <a:pt x="462" y="569"/>
                  </a:lnTo>
                  <a:lnTo>
                    <a:pt x="468" y="518"/>
                  </a:lnTo>
                  <a:lnTo>
                    <a:pt x="525" y="496"/>
                  </a:lnTo>
                  <a:lnTo>
                    <a:pt x="535" y="423"/>
                  </a:lnTo>
                  <a:lnTo>
                    <a:pt x="539" y="368"/>
                  </a:lnTo>
                  <a:lnTo>
                    <a:pt x="569" y="346"/>
                  </a:lnTo>
                  <a:lnTo>
                    <a:pt x="602" y="346"/>
                  </a:lnTo>
                  <a:lnTo>
                    <a:pt x="653" y="317"/>
                  </a:lnTo>
                  <a:lnTo>
                    <a:pt x="697" y="297"/>
                  </a:lnTo>
                  <a:lnTo>
                    <a:pt x="697" y="256"/>
                  </a:lnTo>
                  <a:lnTo>
                    <a:pt x="711" y="254"/>
                  </a:lnTo>
                  <a:lnTo>
                    <a:pt x="697" y="193"/>
                  </a:lnTo>
                  <a:lnTo>
                    <a:pt x="620" y="134"/>
                  </a:lnTo>
                  <a:lnTo>
                    <a:pt x="638" y="73"/>
                  </a:lnTo>
                  <a:lnTo>
                    <a:pt x="612" y="57"/>
                  </a:lnTo>
                  <a:lnTo>
                    <a:pt x="535" y="55"/>
                  </a:lnTo>
                  <a:lnTo>
                    <a:pt x="506" y="20"/>
                  </a:lnTo>
                  <a:lnTo>
                    <a:pt x="447" y="81"/>
                  </a:lnTo>
                  <a:lnTo>
                    <a:pt x="407" y="67"/>
                  </a:lnTo>
                  <a:lnTo>
                    <a:pt x="439" y="28"/>
                  </a:lnTo>
                  <a:lnTo>
                    <a:pt x="417" y="0"/>
                  </a:lnTo>
                  <a:lnTo>
                    <a:pt x="384" y="14"/>
                  </a:lnTo>
                  <a:lnTo>
                    <a:pt x="348" y="59"/>
                  </a:lnTo>
                  <a:lnTo>
                    <a:pt x="331" y="55"/>
                  </a:lnTo>
                  <a:lnTo>
                    <a:pt x="301" y="81"/>
                  </a:lnTo>
                  <a:lnTo>
                    <a:pt x="250" y="61"/>
                  </a:lnTo>
                  <a:lnTo>
                    <a:pt x="214" y="98"/>
                  </a:lnTo>
                  <a:lnTo>
                    <a:pt x="183" y="108"/>
                  </a:lnTo>
                  <a:lnTo>
                    <a:pt x="140" y="159"/>
                  </a:lnTo>
                  <a:lnTo>
                    <a:pt x="77" y="173"/>
                  </a:lnTo>
                  <a:close/>
                </a:path>
              </a:pathLst>
            </a:custGeom>
            <a:grpFill/>
            <a:ln w="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56" name="Freeform 118"/>
            <p:cNvSpPr/>
            <p:nvPr/>
          </p:nvSpPr>
          <p:spPr bwMode="gray">
            <a:xfrm>
              <a:off x="3436" y="2904"/>
              <a:ext cx="356" cy="491"/>
            </a:xfrm>
            <a:custGeom>
              <a:avLst/>
              <a:gdLst>
                <a:gd name="T0" fmla="*/ 20 w 711"/>
                <a:gd name="T1" fmla="*/ 44 h 982"/>
                <a:gd name="T2" fmla="*/ 7 w 711"/>
                <a:gd name="T3" fmla="*/ 55 h 982"/>
                <a:gd name="T4" fmla="*/ 16 w 711"/>
                <a:gd name="T5" fmla="*/ 68 h 982"/>
                <a:gd name="T6" fmla="*/ 21 w 711"/>
                <a:gd name="T7" fmla="*/ 86 h 982"/>
                <a:gd name="T8" fmla="*/ 14 w 711"/>
                <a:gd name="T9" fmla="*/ 98 h 982"/>
                <a:gd name="T10" fmla="*/ 6 w 711"/>
                <a:gd name="T11" fmla="*/ 104 h 982"/>
                <a:gd name="T12" fmla="*/ 0 w 711"/>
                <a:gd name="T13" fmla="*/ 122 h 982"/>
                <a:gd name="T14" fmla="*/ 13 w 711"/>
                <a:gd name="T15" fmla="*/ 135 h 982"/>
                <a:gd name="T16" fmla="*/ 16 w 711"/>
                <a:gd name="T17" fmla="*/ 156 h 982"/>
                <a:gd name="T18" fmla="*/ 26 w 711"/>
                <a:gd name="T19" fmla="*/ 163 h 982"/>
                <a:gd name="T20" fmla="*/ 30 w 711"/>
                <a:gd name="T21" fmla="*/ 179 h 982"/>
                <a:gd name="T22" fmla="*/ 23 w 711"/>
                <a:gd name="T23" fmla="*/ 196 h 982"/>
                <a:gd name="T24" fmla="*/ 24 w 711"/>
                <a:gd name="T25" fmla="*/ 210 h 982"/>
                <a:gd name="T26" fmla="*/ 32 w 711"/>
                <a:gd name="T27" fmla="*/ 215 h 982"/>
                <a:gd name="T28" fmla="*/ 50 w 711"/>
                <a:gd name="T29" fmla="*/ 209 h 982"/>
                <a:gd name="T30" fmla="*/ 56 w 711"/>
                <a:gd name="T31" fmla="*/ 215 h 982"/>
                <a:gd name="T32" fmla="*/ 47 w 711"/>
                <a:gd name="T33" fmla="*/ 232 h 982"/>
                <a:gd name="T34" fmla="*/ 39 w 711"/>
                <a:gd name="T35" fmla="*/ 241 h 982"/>
                <a:gd name="T36" fmla="*/ 46 w 711"/>
                <a:gd name="T37" fmla="*/ 246 h 982"/>
                <a:gd name="T38" fmla="*/ 82 w 711"/>
                <a:gd name="T39" fmla="*/ 231 h 982"/>
                <a:gd name="T40" fmla="*/ 96 w 711"/>
                <a:gd name="T41" fmla="*/ 238 h 982"/>
                <a:gd name="T42" fmla="*/ 101 w 711"/>
                <a:gd name="T43" fmla="*/ 222 h 982"/>
                <a:gd name="T44" fmla="*/ 100 w 711"/>
                <a:gd name="T45" fmla="*/ 209 h 982"/>
                <a:gd name="T46" fmla="*/ 107 w 711"/>
                <a:gd name="T47" fmla="*/ 182 h 982"/>
                <a:gd name="T48" fmla="*/ 115 w 711"/>
                <a:gd name="T49" fmla="*/ 170 h 982"/>
                <a:gd name="T50" fmla="*/ 115 w 711"/>
                <a:gd name="T51" fmla="*/ 157 h 982"/>
                <a:gd name="T52" fmla="*/ 119 w 711"/>
                <a:gd name="T53" fmla="*/ 151 h 982"/>
                <a:gd name="T54" fmla="*/ 116 w 711"/>
                <a:gd name="T55" fmla="*/ 143 h 982"/>
                <a:gd name="T56" fmla="*/ 117 w 711"/>
                <a:gd name="T57" fmla="*/ 130 h 982"/>
                <a:gd name="T58" fmla="*/ 132 w 711"/>
                <a:gd name="T59" fmla="*/ 124 h 982"/>
                <a:gd name="T60" fmla="*/ 134 w 711"/>
                <a:gd name="T61" fmla="*/ 106 h 982"/>
                <a:gd name="T62" fmla="*/ 135 w 711"/>
                <a:gd name="T63" fmla="*/ 92 h 982"/>
                <a:gd name="T64" fmla="*/ 143 w 711"/>
                <a:gd name="T65" fmla="*/ 87 h 982"/>
                <a:gd name="T66" fmla="*/ 151 w 711"/>
                <a:gd name="T67" fmla="*/ 87 h 982"/>
                <a:gd name="T68" fmla="*/ 164 w 711"/>
                <a:gd name="T69" fmla="*/ 80 h 982"/>
                <a:gd name="T70" fmla="*/ 175 w 711"/>
                <a:gd name="T71" fmla="*/ 75 h 982"/>
                <a:gd name="T72" fmla="*/ 175 w 711"/>
                <a:gd name="T73" fmla="*/ 64 h 982"/>
                <a:gd name="T74" fmla="*/ 178 w 711"/>
                <a:gd name="T75" fmla="*/ 63 h 982"/>
                <a:gd name="T76" fmla="*/ 175 w 711"/>
                <a:gd name="T77" fmla="*/ 49 h 982"/>
                <a:gd name="T78" fmla="*/ 155 w 711"/>
                <a:gd name="T79" fmla="*/ 34 h 982"/>
                <a:gd name="T80" fmla="*/ 160 w 711"/>
                <a:gd name="T81" fmla="*/ 19 h 982"/>
                <a:gd name="T82" fmla="*/ 153 w 711"/>
                <a:gd name="T83" fmla="*/ 15 h 982"/>
                <a:gd name="T84" fmla="*/ 134 w 711"/>
                <a:gd name="T85" fmla="*/ 14 h 982"/>
                <a:gd name="T86" fmla="*/ 127 w 711"/>
                <a:gd name="T87" fmla="*/ 5 h 982"/>
                <a:gd name="T88" fmla="*/ 112 w 711"/>
                <a:gd name="T89" fmla="*/ 21 h 982"/>
                <a:gd name="T90" fmla="*/ 102 w 711"/>
                <a:gd name="T91" fmla="*/ 17 h 982"/>
                <a:gd name="T92" fmla="*/ 110 w 711"/>
                <a:gd name="T93" fmla="*/ 7 h 982"/>
                <a:gd name="T94" fmla="*/ 105 w 711"/>
                <a:gd name="T95" fmla="*/ 0 h 982"/>
                <a:gd name="T96" fmla="*/ 96 w 711"/>
                <a:gd name="T97" fmla="*/ 4 h 982"/>
                <a:gd name="T98" fmla="*/ 87 w 711"/>
                <a:gd name="T99" fmla="*/ 15 h 982"/>
                <a:gd name="T100" fmla="*/ 83 w 711"/>
                <a:gd name="T101" fmla="*/ 14 h 982"/>
                <a:gd name="T102" fmla="*/ 76 w 711"/>
                <a:gd name="T103" fmla="*/ 21 h 982"/>
                <a:gd name="T104" fmla="*/ 63 w 711"/>
                <a:gd name="T105" fmla="*/ 15 h 982"/>
                <a:gd name="T106" fmla="*/ 54 w 711"/>
                <a:gd name="T107" fmla="*/ 25 h 982"/>
                <a:gd name="T108" fmla="*/ 46 w 711"/>
                <a:gd name="T109" fmla="*/ 27 h 982"/>
                <a:gd name="T110" fmla="*/ 35 w 711"/>
                <a:gd name="T111" fmla="*/ 40 h 982"/>
                <a:gd name="T112" fmla="*/ 20 w 711"/>
                <a:gd name="T113" fmla="*/ 44 h 98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11"/>
                <a:gd name="T172" fmla="*/ 0 h 982"/>
                <a:gd name="T173" fmla="*/ 711 w 711"/>
                <a:gd name="T174" fmla="*/ 982 h 98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11" h="982">
                  <a:moveTo>
                    <a:pt x="77" y="173"/>
                  </a:moveTo>
                  <a:lnTo>
                    <a:pt x="27" y="219"/>
                  </a:lnTo>
                  <a:lnTo>
                    <a:pt x="61" y="270"/>
                  </a:lnTo>
                  <a:lnTo>
                    <a:pt x="81" y="344"/>
                  </a:lnTo>
                  <a:lnTo>
                    <a:pt x="55" y="392"/>
                  </a:lnTo>
                  <a:lnTo>
                    <a:pt x="22" y="415"/>
                  </a:lnTo>
                  <a:lnTo>
                    <a:pt x="0" y="486"/>
                  </a:lnTo>
                  <a:lnTo>
                    <a:pt x="51" y="539"/>
                  </a:lnTo>
                  <a:lnTo>
                    <a:pt x="61" y="624"/>
                  </a:lnTo>
                  <a:lnTo>
                    <a:pt x="102" y="650"/>
                  </a:lnTo>
                  <a:lnTo>
                    <a:pt x="120" y="716"/>
                  </a:lnTo>
                  <a:lnTo>
                    <a:pt x="92" y="783"/>
                  </a:lnTo>
                  <a:lnTo>
                    <a:pt x="96" y="840"/>
                  </a:lnTo>
                  <a:lnTo>
                    <a:pt x="128" y="860"/>
                  </a:lnTo>
                  <a:lnTo>
                    <a:pt x="197" y="833"/>
                  </a:lnTo>
                  <a:lnTo>
                    <a:pt x="224" y="858"/>
                  </a:lnTo>
                  <a:lnTo>
                    <a:pt x="185" y="927"/>
                  </a:lnTo>
                  <a:lnTo>
                    <a:pt x="155" y="961"/>
                  </a:lnTo>
                  <a:lnTo>
                    <a:pt x="183" y="982"/>
                  </a:lnTo>
                  <a:lnTo>
                    <a:pt x="327" y="923"/>
                  </a:lnTo>
                  <a:lnTo>
                    <a:pt x="382" y="949"/>
                  </a:lnTo>
                  <a:lnTo>
                    <a:pt x="403" y="888"/>
                  </a:lnTo>
                  <a:lnTo>
                    <a:pt x="398" y="833"/>
                  </a:lnTo>
                  <a:lnTo>
                    <a:pt x="425" y="726"/>
                  </a:lnTo>
                  <a:lnTo>
                    <a:pt x="459" y="677"/>
                  </a:lnTo>
                  <a:lnTo>
                    <a:pt x="457" y="628"/>
                  </a:lnTo>
                  <a:lnTo>
                    <a:pt x="476" y="604"/>
                  </a:lnTo>
                  <a:lnTo>
                    <a:pt x="462" y="569"/>
                  </a:lnTo>
                  <a:lnTo>
                    <a:pt x="468" y="518"/>
                  </a:lnTo>
                  <a:lnTo>
                    <a:pt x="525" y="496"/>
                  </a:lnTo>
                  <a:lnTo>
                    <a:pt x="535" y="423"/>
                  </a:lnTo>
                  <a:lnTo>
                    <a:pt x="539" y="368"/>
                  </a:lnTo>
                  <a:lnTo>
                    <a:pt x="569" y="346"/>
                  </a:lnTo>
                  <a:lnTo>
                    <a:pt x="602" y="346"/>
                  </a:lnTo>
                  <a:lnTo>
                    <a:pt x="653" y="317"/>
                  </a:lnTo>
                  <a:lnTo>
                    <a:pt x="697" y="297"/>
                  </a:lnTo>
                  <a:lnTo>
                    <a:pt x="697" y="256"/>
                  </a:lnTo>
                  <a:lnTo>
                    <a:pt x="711" y="254"/>
                  </a:lnTo>
                  <a:lnTo>
                    <a:pt x="697" y="193"/>
                  </a:lnTo>
                  <a:lnTo>
                    <a:pt x="620" y="134"/>
                  </a:lnTo>
                  <a:lnTo>
                    <a:pt x="638" y="73"/>
                  </a:lnTo>
                  <a:lnTo>
                    <a:pt x="612" y="57"/>
                  </a:lnTo>
                  <a:lnTo>
                    <a:pt x="535" y="55"/>
                  </a:lnTo>
                  <a:lnTo>
                    <a:pt x="506" y="20"/>
                  </a:lnTo>
                  <a:lnTo>
                    <a:pt x="447" y="81"/>
                  </a:lnTo>
                  <a:lnTo>
                    <a:pt x="407" y="67"/>
                  </a:lnTo>
                  <a:lnTo>
                    <a:pt x="439" y="28"/>
                  </a:lnTo>
                  <a:lnTo>
                    <a:pt x="417" y="0"/>
                  </a:lnTo>
                  <a:lnTo>
                    <a:pt x="384" y="14"/>
                  </a:lnTo>
                  <a:lnTo>
                    <a:pt x="348" y="59"/>
                  </a:lnTo>
                  <a:lnTo>
                    <a:pt x="331" y="55"/>
                  </a:lnTo>
                  <a:lnTo>
                    <a:pt x="301" y="81"/>
                  </a:lnTo>
                  <a:lnTo>
                    <a:pt x="250" y="61"/>
                  </a:lnTo>
                  <a:lnTo>
                    <a:pt x="214" y="98"/>
                  </a:lnTo>
                  <a:lnTo>
                    <a:pt x="183" y="108"/>
                  </a:lnTo>
                  <a:lnTo>
                    <a:pt x="140" y="159"/>
                  </a:lnTo>
                  <a:lnTo>
                    <a:pt x="77" y="173"/>
                  </a:lnTo>
                </a:path>
              </a:pathLst>
            </a:custGeom>
            <a:grpFill/>
            <a:ln w="635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57" name="Freeform 119"/>
            <p:cNvSpPr/>
            <p:nvPr/>
          </p:nvSpPr>
          <p:spPr bwMode="gray">
            <a:xfrm>
              <a:off x="3477" y="2497"/>
              <a:ext cx="361" cy="447"/>
            </a:xfrm>
            <a:custGeom>
              <a:avLst/>
              <a:gdLst>
                <a:gd name="T0" fmla="*/ 19 w 722"/>
                <a:gd name="T1" fmla="*/ 148 h 894"/>
                <a:gd name="T2" fmla="*/ 23 w 722"/>
                <a:gd name="T3" fmla="*/ 155 h 894"/>
                <a:gd name="T4" fmla="*/ 34 w 722"/>
                <a:gd name="T5" fmla="*/ 163 h 894"/>
                <a:gd name="T6" fmla="*/ 42 w 722"/>
                <a:gd name="T7" fmla="*/ 163 h 894"/>
                <a:gd name="T8" fmla="*/ 50 w 722"/>
                <a:gd name="T9" fmla="*/ 168 h 894"/>
                <a:gd name="T10" fmla="*/ 50 w 722"/>
                <a:gd name="T11" fmla="*/ 192 h 894"/>
                <a:gd name="T12" fmla="*/ 58 w 722"/>
                <a:gd name="T13" fmla="*/ 202 h 894"/>
                <a:gd name="T14" fmla="*/ 62 w 722"/>
                <a:gd name="T15" fmla="*/ 217 h 894"/>
                <a:gd name="T16" fmla="*/ 67 w 722"/>
                <a:gd name="T17" fmla="*/ 218 h 894"/>
                <a:gd name="T18" fmla="*/ 76 w 722"/>
                <a:gd name="T19" fmla="*/ 207 h 894"/>
                <a:gd name="T20" fmla="*/ 85 w 722"/>
                <a:gd name="T21" fmla="*/ 204 h 894"/>
                <a:gd name="T22" fmla="*/ 90 w 722"/>
                <a:gd name="T23" fmla="*/ 211 h 894"/>
                <a:gd name="T24" fmla="*/ 82 w 722"/>
                <a:gd name="T25" fmla="*/ 220 h 894"/>
                <a:gd name="T26" fmla="*/ 91 w 722"/>
                <a:gd name="T27" fmla="*/ 224 h 894"/>
                <a:gd name="T28" fmla="*/ 106 w 722"/>
                <a:gd name="T29" fmla="*/ 209 h 894"/>
                <a:gd name="T30" fmla="*/ 113 w 722"/>
                <a:gd name="T31" fmla="*/ 217 h 894"/>
                <a:gd name="T32" fmla="*/ 133 w 722"/>
                <a:gd name="T33" fmla="*/ 218 h 894"/>
                <a:gd name="T34" fmla="*/ 140 w 722"/>
                <a:gd name="T35" fmla="*/ 222 h 894"/>
                <a:gd name="T36" fmla="*/ 154 w 722"/>
                <a:gd name="T37" fmla="*/ 207 h 894"/>
                <a:gd name="T38" fmla="*/ 162 w 722"/>
                <a:gd name="T39" fmla="*/ 188 h 894"/>
                <a:gd name="T40" fmla="*/ 169 w 722"/>
                <a:gd name="T41" fmla="*/ 178 h 894"/>
                <a:gd name="T42" fmla="*/ 176 w 722"/>
                <a:gd name="T43" fmla="*/ 175 h 894"/>
                <a:gd name="T44" fmla="*/ 171 w 722"/>
                <a:gd name="T45" fmla="*/ 164 h 894"/>
                <a:gd name="T46" fmla="*/ 181 w 722"/>
                <a:gd name="T47" fmla="*/ 151 h 894"/>
                <a:gd name="T48" fmla="*/ 180 w 722"/>
                <a:gd name="T49" fmla="*/ 141 h 894"/>
                <a:gd name="T50" fmla="*/ 173 w 722"/>
                <a:gd name="T51" fmla="*/ 142 h 894"/>
                <a:gd name="T52" fmla="*/ 162 w 722"/>
                <a:gd name="T53" fmla="*/ 138 h 894"/>
                <a:gd name="T54" fmla="*/ 150 w 722"/>
                <a:gd name="T55" fmla="*/ 142 h 894"/>
                <a:gd name="T56" fmla="*/ 147 w 722"/>
                <a:gd name="T57" fmla="*/ 127 h 894"/>
                <a:gd name="T58" fmla="*/ 134 w 722"/>
                <a:gd name="T59" fmla="*/ 120 h 894"/>
                <a:gd name="T60" fmla="*/ 131 w 722"/>
                <a:gd name="T61" fmla="*/ 108 h 894"/>
                <a:gd name="T62" fmla="*/ 138 w 722"/>
                <a:gd name="T63" fmla="*/ 97 h 894"/>
                <a:gd name="T64" fmla="*/ 124 w 722"/>
                <a:gd name="T65" fmla="*/ 83 h 894"/>
                <a:gd name="T66" fmla="*/ 108 w 722"/>
                <a:gd name="T67" fmla="*/ 63 h 894"/>
                <a:gd name="T68" fmla="*/ 109 w 722"/>
                <a:gd name="T69" fmla="*/ 47 h 894"/>
                <a:gd name="T70" fmla="*/ 101 w 722"/>
                <a:gd name="T71" fmla="*/ 42 h 894"/>
                <a:gd name="T72" fmla="*/ 93 w 722"/>
                <a:gd name="T73" fmla="*/ 44 h 894"/>
                <a:gd name="T74" fmla="*/ 90 w 722"/>
                <a:gd name="T75" fmla="*/ 35 h 894"/>
                <a:gd name="T76" fmla="*/ 73 w 722"/>
                <a:gd name="T77" fmla="*/ 34 h 894"/>
                <a:gd name="T78" fmla="*/ 77 w 722"/>
                <a:gd name="T79" fmla="*/ 12 h 894"/>
                <a:gd name="T80" fmla="*/ 69 w 722"/>
                <a:gd name="T81" fmla="*/ 15 h 894"/>
                <a:gd name="T82" fmla="*/ 53 w 722"/>
                <a:gd name="T83" fmla="*/ 0 h 894"/>
                <a:gd name="T84" fmla="*/ 45 w 722"/>
                <a:gd name="T85" fmla="*/ 4 h 894"/>
                <a:gd name="T86" fmla="*/ 40 w 722"/>
                <a:gd name="T87" fmla="*/ 16 h 894"/>
                <a:gd name="T88" fmla="*/ 35 w 722"/>
                <a:gd name="T89" fmla="*/ 17 h 894"/>
                <a:gd name="T90" fmla="*/ 38 w 722"/>
                <a:gd name="T91" fmla="*/ 26 h 894"/>
                <a:gd name="T92" fmla="*/ 51 w 722"/>
                <a:gd name="T93" fmla="*/ 30 h 894"/>
                <a:gd name="T94" fmla="*/ 55 w 722"/>
                <a:gd name="T95" fmla="*/ 46 h 894"/>
                <a:gd name="T96" fmla="*/ 42 w 722"/>
                <a:gd name="T97" fmla="*/ 54 h 894"/>
                <a:gd name="T98" fmla="*/ 28 w 722"/>
                <a:gd name="T99" fmla="*/ 42 h 894"/>
                <a:gd name="T100" fmla="*/ 17 w 722"/>
                <a:gd name="T101" fmla="*/ 49 h 894"/>
                <a:gd name="T102" fmla="*/ 22 w 722"/>
                <a:gd name="T103" fmla="*/ 62 h 894"/>
                <a:gd name="T104" fmla="*/ 12 w 722"/>
                <a:gd name="T105" fmla="*/ 71 h 894"/>
                <a:gd name="T106" fmla="*/ 13 w 722"/>
                <a:gd name="T107" fmla="*/ 84 h 894"/>
                <a:gd name="T108" fmla="*/ 0 w 722"/>
                <a:gd name="T109" fmla="*/ 88 h 894"/>
                <a:gd name="T110" fmla="*/ 11 w 722"/>
                <a:gd name="T111" fmla="*/ 96 h 894"/>
                <a:gd name="T112" fmla="*/ 24 w 722"/>
                <a:gd name="T113" fmla="*/ 112 h 894"/>
                <a:gd name="T114" fmla="*/ 40 w 722"/>
                <a:gd name="T115" fmla="*/ 103 h 894"/>
                <a:gd name="T116" fmla="*/ 44 w 722"/>
                <a:gd name="T117" fmla="*/ 118 h 894"/>
                <a:gd name="T118" fmla="*/ 43 w 722"/>
                <a:gd name="T119" fmla="*/ 134 h 894"/>
                <a:gd name="T120" fmla="*/ 24 w 722"/>
                <a:gd name="T121" fmla="*/ 144 h 894"/>
                <a:gd name="T122" fmla="*/ 19 w 722"/>
                <a:gd name="T123" fmla="*/ 148 h 89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22"/>
                <a:gd name="T187" fmla="*/ 0 h 894"/>
                <a:gd name="T188" fmla="*/ 722 w 722"/>
                <a:gd name="T189" fmla="*/ 894 h 89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22" h="894">
                  <a:moveTo>
                    <a:pt x="74" y="591"/>
                  </a:moveTo>
                  <a:lnTo>
                    <a:pt x="94" y="620"/>
                  </a:lnTo>
                  <a:lnTo>
                    <a:pt x="133" y="652"/>
                  </a:lnTo>
                  <a:lnTo>
                    <a:pt x="165" y="650"/>
                  </a:lnTo>
                  <a:lnTo>
                    <a:pt x="202" y="669"/>
                  </a:lnTo>
                  <a:lnTo>
                    <a:pt x="202" y="766"/>
                  </a:lnTo>
                  <a:lnTo>
                    <a:pt x="234" y="807"/>
                  </a:lnTo>
                  <a:lnTo>
                    <a:pt x="250" y="868"/>
                  </a:lnTo>
                  <a:lnTo>
                    <a:pt x="267" y="872"/>
                  </a:lnTo>
                  <a:lnTo>
                    <a:pt x="303" y="827"/>
                  </a:lnTo>
                  <a:lnTo>
                    <a:pt x="338" y="815"/>
                  </a:lnTo>
                  <a:lnTo>
                    <a:pt x="358" y="841"/>
                  </a:lnTo>
                  <a:lnTo>
                    <a:pt x="326" y="878"/>
                  </a:lnTo>
                  <a:lnTo>
                    <a:pt x="366" y="894"/>
                  </a:lnTo>
                  <a:lnTo>
                    <a:pt x="425" y="833"/>
                  </a:lnTo>
                  <a:lnTo>
                    <a:pt x="454" y="868"/>
                  </a:lnTo>
                  <a:lnTo>
                    <a:pt x="531" y="870"/>
                  </a:lnTo>
                  <a:lnTo>
                    <a:pt x="557" y="886"/>
                  </a:lnTo>
                  <a:lnTo>
                    <a:pt x="616" y="825"/>
                  </a:lnTo>
                  <a:lnTo>
                    <a:pt x="645" y="752"/>
                  </a:lnTo>
                  <a:lnTo>
                    <a:pt x="673" y="709"/>
                  </a:lnTo>
                  <a:lnTo>
                    <a:pt x="704" y="697"/>
                  </a:lnTo>
                  <a:lnTo>
                    <a:pt x="683" y="654"/>
                  </a:lnTo>
                  <a:lnTo>
                    <a:pt x="722" y="604"/>
                  </a:lnTo>
                  <a:lnTo>
                    <a:pt x="720" y="563"/>
                  </a:lnTo>
                  <a:lnTo>
                    <a:pt x="689" y="567"/>
                  </a:lnTo>
                  <a:lnTo>
                    <a:pt x="647" y="551"/>
                  </a:lnTo>
                  <a:lnTo>
                    <a:pt x="598" y="567"/>
                  </a:lnTo>
                  <a:lnTo>
                    <a:pt x="588" y="508"/>
                  </a:lnTo>
                  <a:lnTo>
                    <a:pt x="533" y="482"/>
                  </a:lnTo>
                  <a:lnTo>
                    <a:pt x="521" y="429"/>
                  </a:lnTo>
                  <a:lnTo>
                    <a:pt x="549" y="386"/>
                  </a:lnTo>
                  <a:lnTo>
                    <a:pt x="496" y="331"/>
                  </a:lnTo>
                  <a:lnTo>
                    <a:pt x="431" y="252"/>
                  </a:lnTo>
                  <a:lnTo>
                    <a:pt x="435" y="185"/>
                  </a:lnTo>
                  <a:lnTo>
                    <a:pt x="403" y="166"/>
                  </a:lnTo>
                  <a:lnTo>
                    <a:pt x="374" y="173"/>
                  </a:lnTo>
                  <a:lnTo>
                    <a:pt x="358" y="138"/>
                  </a:lnTo>
                  <a:lnTo>
                    <a:pt x="291" y="136"/>
                  </a:lnTo>
                  <a:lnTo>
                    <a:pt x="305" y="47"/>
                  </a:lnTo>
                  <a:lnTo>
                    <a:pt x="273" y="61"/>
                  </a:lnTo>
                  <a:lnTo>
                    <a:pt x="214" y="0"/>
                  </a:lnTo>
                  <a:lnTo>
                    <a:pt x="177" y="16"/>
                  </a:lnTo>
                  <a:lnTo>
                    <a:pt x="157" y="63"/>
                  </a:lnTo>
                  <a:lnTo>
                    <a:pt x="137" y="67"/>
                  </a:lnTo>
                  <a:lnTo>
                    <a:pt x="149" y="101"/>
                  </a:lnTo>
                  <a:lnTo>
                    <a:pt x="204" y="122"/>
                  </a:lnTo>
                  <a:lnTo>
                    <a:pt x="222" y="183"/>
                  </a:lnTo>
                  <a:lnTo>
                    <a:pt x="167" y="215"/>
                  </a:lnTo>
                  <a:lnTo>
                    <a:pt x="114" y="166"/>
                  </a:lnTo>
                  <a:lnTo>
                    <a:pt x="67" y="195"/>
                  </a:lnTo>
                  <a:lnTo>
                    <a:pt x="86" y="250"/>
                  </a:lnTo>
                  <a:lnTo>
                    <a:pt x="49" y="282"/>
                  </a:lnTo>
                  <a:lnTo>
                    <a:pt x="53" y="335"/>
                  </a:lnTo>
                  <a:lnTo>
                    <a:pt x="0" y="349"/>
                  </a:lnTo>
                  <a:lnTo>
                    <a:pt x="43" y="384"/>
                  </a:lnTo>
                  <a:lnTo>
                    <a:pt x="98" y="447"/>
                  </a:lnTo>
                  <a:lnTo>
                    <a:pt x="157" y="410"/>
                  </a:lnTo>
                  <a:lnTo>
                    <a:pt x="175" y="473"/>
                  </a:lnTo>
                  <a:lnTo>
                    <a:pt x="171" y="536"/>
                  </a:lnTo>
                  <a:lnTo>
                    <a:pt x="96" y="575"/>
                  </a:lnTo>
                  <a:lnTo>
                    <a:pt x="74" y="591"/>
                  </a:lnTo>
                  <a:close/>
                </a:path>
              </a:pathLst>
            </a:custGeom>
            <a:grpFill/>
            <a:ln w="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58" name="Freeform 120"/>
            <p:cNvSpPr/>
            <p:nvPr/>
          </p:nvSpPr>
          <p:spPr bwMode="gray">
            <a:xfrm>
              <a:off x="3477" y="2497"/>
              <a:ext cx="361" cy="447"/>
            </a:xfrm>
            <a:custGeom>
              <a:avLst/>
              <a:gdLst>
                <a:gd name="T0" fmla="*/ 19 w 722"/>
                <a:gd name="T1" fmla="*/ 148 h 894"/>
                <a:gd name="T2" fmla="*/ 23 w 722"/>
                <a:gd name="T3" fmla="*/ 155 h 894"/>
                <a:gd name="T4" fmla="*/ 34 w 722"/>
                <a:gd name="T5" fmla="*/ 163 h 894"/>
                <a:gd name="T6" fmla="*/ 42 w 722"/>
                <a:gd name="T7" fmla="*/ 163 h 894"/>
                <a:gd name="T8" fmla="*/ 50 w 722"/>
                <a:gd name="T9" fmla="*/ 168 h 894"/>
                <a:gd name="T10" fmla="*/ 50 w 722"/>
                <a:gd name="T11" fmla="*/ 192 h 894"/>
                <a:gd name="T12" fmla="*/ 58 w 722"/>
                <a:gd name="T13" fmla="*/ 202 h 894"/>
                <a:gd name="T14" fmla="*/ 62 w 722"/>
                <a:gd name="T15" fmla="*/ 217 h 894"/>
                <a:gd name="T16" fmla="*/ 67 w 722"/>
                <a:gd name="T17" fmla="*/ 218 h 894"/>
                <a:gd name="T18" fmla="*/ 76 w 722"/>
                <a:gd name="T19" fmla="*/ 207 h 894"/>
                <a:gd name="T20" fmla="*/ 85 w 722"/>
                <a:gd name="T21" fmla="*/ 204 h 894"/>
                <a:gd name="T22" fmla="*/ 90 w 722"/>
                <a:gd name="T23" fmla="*/ 211 h 894"/>
                <a:gd name="T24" fmla="*/ 82 w 722"/>
                <a:gd name="T25" fmla="*/ 220 h 894"/>
                <a:gd name="T26" fmla="*/ 91 w 722"/>
                <a:gd name="T27" fmla="*/ 224 h 894"/>
                <a:gd name="T28" fmla="*/ 106 w 722"/>
                <a:gd name="T29" fmla="*/ 209 h 894"/>
                <a:gd name="T30" fmla="*/ 113 w 722"/>
                <a:gd name="T31" fmla="*/ 217 h 894"/>
                <a:gd name="T32" fmla="*/ 133 w 722"/>
                <a:gd name="T33" fmla="*/ 218 h 894"/>
                <a:gd name="T34" fmla="*/ 140 w 722"/>
                <a:gd name="T35" fmla="*/ 222 h 894"/>
                <a:gd name="T36" fmla="*/ 154 w 722"/>
                <a:gd name="T37" fmla="*/ 207 h 894"/>
                <a:gd name="T38" fmla="*/ 162 w 722"/>
                <a:gd name="T39" fmla="*/ 188 h 894"/>
                <a:gd name="T40" fmla="*/ 169 w 722"/>
                <a:gd name="T41" fmla="*/ 178 h 894"/>
                <a:gd name="T42" fmla="*/ 176 w 722"/>
                <a:gd name="T43" fmla="*/ 175 h 894"/>
                <a:gd name="T44" fmla="*/ 171 w 722"/>
                <a:gd name="T45" fmla="*/ 164 h 894"/>
                <a:gd name="T46" fmla="*/ 181 w 722"/>
                <a:gd name="T47" fmla="*/ 151 h 894"/>
                <a:gd name="T48" fmla="*/ 180 w 722"/>
                <a:gd name="T49" fmla="*/ 141 h 894"/>
                <a:gd name="T50" fmla="*/ 173 w 722"/>
                <a:gd name="T51" fmla="*/ 142 h 894"/>
                <a:gd name="T52" fmla="*/ 162 w 722"/>
                <a:gd name="T53" fmla="*/ 138 h 894"/>
                <a:gd name="T54" fmla="*/ 150 w 722"/>
                <a:gd name="T55" fmla="*/ 142 h 894"/>
                <a:gd name="T56" fmla="*/ 147 w 722"/>
                <a:gd name="T57" fmla="*/ 127 h 894"/>
                <a:gd name="T58" fmla="*/ 134 w 722"/>
                <a:gd name="T59" fmla="*/ 120 h 894"/>
                <a:gd name="T60" fmla="*/ 131 w 722"/>
                <a:gd name="T61" fmla="*/ 108 h 894"/>
                <a:gd name="T62" fmla="*/ 138 w 722"/>
                <a:gd name="T63" fmla="*/ 97 h 894"/>
                <a:gd name="T64" fmla="*/ 124 w 722"/>
                <a:gd name="T65" fmla="*/ 83 h 894"/>
                <a:gd name="T66" fmla="*/ 108 w 722"/>
                <a:gd name="T67" fmla="*/ 63 h 894"/>
                <a:gd name="T68" fmla="*/ 109 w 722"/>
                <a:gd name="T69" fmla="*/ 47 h 894"/>
                <a:gd name="T70" fmla="*/ 101 w 722"/>
                <a:gd name="T71" fmla="*/ 42 h 894"/>
                <a:gd name="T72" fmla="*/ 93 w 722"/>
                <a:gd name="T73" fmla="*/ 44 h 894"/>
                <a:gd name="T74" fmla="*/ 90 w 722"/>
                <a:gd name="T75" fmla="*/ 35 h 894"/>
                <a:gd name="T76" fmla="*/ 73 w 722"/>
                <a:gd name="T77" fmla="*/ 34 h 894"/>
                <a:gd name="T78" fmla="*/ 77 w 722"/>
                <a:gd name="T79" fmla="*/ 12 h 894"/>
                <a:gd name="T80" fmla="*/ 69 w 722"/>
                <a:gd name="T81" fmla="*/ 15 h 894"/>
                <a:gd name="T82" fmla="*/ 53 w 722"/>
                <a:gd name="T83" fmla="*/ 0 h 894"/>
                <a:gd name="T84" fmla="*/ 45 w 722"/>
                <a:gd name="T85" fmla="*/ 4 h 894"/>
                <a:gd name="T86" fmla="*/ 40 w 722"/>
                <a:gd name="T87" fmla="*/ 16 h 894"/>
                <a:gd name="T88" fmla="*/ 35 w 722"/>
                <a:gd name="T89" fmla="*/ 17 h 894"/>
                <a:gd name="T90" fmla="*/ 38 w 722"/>
                <a:gd name="T91" fmla="*/ 26 h 894"/>
                <a:gd name="T92" fmla="*/ 51 w 722"/>
                <a:gd name="T93" fmla="*/ 30 h 894"/>
                <a:gd name="T94" fmla="*/ 55 w 722"/>
                <a:gd name="T95" fmla="*/ 46 h 894"/>
                <a:gd name="T96" fmla="*/ 42 w 722"/>
                <a:gd name="T97" fmla="*/ 54 h 894"/>
                <a:gd name="T98" fmla="*/ 28 w 722"/>
                <a:gd name="T99" fmla="*/ 42 h 894"/>
                <a:gd name="T100" fmla="*/ 17 w 722"/>
                <a:gd name="T101" fmla="*/ 49 h 894"/>
                <a:gd name="T102" fmla="*/ 22 w 722"/>
                <a:gd name="T103" fmla="*/ 62 h 894"/>
                <a:gd name="T104" fmla="*/ 12 w 722"/>
                <a:gd name="T105" fmla="*/ 71 h 894"/>
                <a:gd name="T106" fmla="*/ 13 w 722"/>
                <a:gd name="T107" fmla="*/ 84 h 894"/>
                <a:gd name="T108" fmla="*/ 0 w 722"/>
                <a:gd name="T109" fmla="*/ 88 h 894"/>
                <a:gd name="T110" fmla="*/ 11 w 722"/>
                <a:gd name="T111" fmla="*/ 96 h 894"/>
                <a:gd name="T112" fmla="*/ 24 w 722"/>
                <a:gd name="T113" fmla="*/ 112 h 894"/>
                <a:gd name="T114" fmla="*/ 40 w 722"/>
                <a:gd name="T115" fmla="*/ 103 h 894"/>
                <a:gd name="T116" fmla="*/ 44 w 722"/>
                <a:gd name="T117" fmla="*/ 118 h 894"/>
                <a:gd name="T118" fmla="*/ 43 w 722"/>
                <a:gd name="T119" fmla="*/ 134 h 894"/>
                <a:gd name="T120" fmla="*/ 24 w 722"/>
                <a:gd name="T121" fmla="*/ 144 h 894"/>
                <a:gd name="T122" fmla="*/ 19 w 722"/>
                <a:gd name="T123" fmla="*/ 148 h 89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22"/>
                <a:gd name="T187" fmla="*/ 0 h 894"/>
                <a:gd name="T188" fmla="*/ 722 w 722"/>
                <a:gd name="T189" fmla="*/ 894 h 89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22" h="894">
                  <a:moveTo>
                    <a:pt x="74" y="591"/>
                  </a:moveTo>
                  <a:lnTo>
                    <a:pt x="94" y="620"/>
                  </a:lnTo>
                  <a:lnTo>
                    <a:pt x="133" y="652"/>
                  </a:lnTo>
                  <a:lnTo>
                    <a:pt x="165" y="650"/>
                  </a:lnTo>
                  <a:lnTo>
                    <a:pt x="202" y="669"/>
                  </a:lnTo>
                  <a:lnTo>
                    <a:pt x="202" y="766"/>
                  </a:lnTo>
                  <a:lnTo>
                    <a:pt x="234" y="807"/>
                  </a:lnTo>
                  <a:lnTo>
                    <a:pt x="250" y="868"/>
                  </a:lnTo>
                  <a:lnTo>
                    <a:pt x="267" y="872"/>
                  </a:lnTo>
                  <a:lnTo>
                    <a:pt x="303" y="827"/>
                  </a:lnTo>
                  <a:lnTo>
                    <a:pt x="338" y="815"/>
                  </a:lnTo>
                  <a:lnTo>
                    <a:pt x="358" y="841"/>
                  </a:lnTo>
                  <a:lnTo>
                    <a:pt x="326" y="878"/>
                  </a:lnTo>
                  <a:lnTo>
                    <a:pt x="366" y="894"/>
                  </a:lnTo>
                  <a:lnTo>
                    <a:pt x="425" y="833"/>
                  </a:lnTo>
                  <a:lnTo>
                    <a:pt x="454" y="868"/>
                  </a:lnTo>
                  <a:lnTo>
                    <a:pt x="531" y="870"/>
                  </a:lnTo>
                  <a:lnTo>
                    <a:pt x="557" y="886"/>
                  </a:lnTo>
                  <a:lnTo>
                    <a:pt x="616" y="825"/>
                  </a:lnTo>
                  <a:lnTo>
                    <a:pt x="645" y="752"/>
                  </a:lnTo>
                  <a:lnTo>
                    <a:pt x="673" y="709"/>
                  </a:lnTo>
                  <a:lnTo>
                    <a:pt x="704" y="697"/>
                  </a:lnTo>
                  <a:lnTo>
                    <a:pt x="683" y="654"/>
                  </a:lnTo>
                  <a:lnTo>
                    <a:pt x="722" y="604"/>
                  </a:lnTo>
                  <a:lnTo>
                    <a:pt x="720" y="563"/>
                  </a:lnTo>
                  <a:lnTo>
                    <a:pt x="689" y="567"/>
                  </a:lnTo>
                  <a:lnTo>
                    <a:pt x="647" y="551"/>
                  </a:lnTo>
                  <a:lnTo>
                    <a:pt x="598" y="567"/>
                  </a:lnTo>
                  <a:lnTo>
                    <a:pt x="588" y="508"/>
                  </a:lnTo>
                  <a:lnTo>
                    <a:pt x="533" y="482"/>
                  </a:lnTo>
                  <a:lnTo>
                    <a:pt x="521" y="429"/>
                  </a:lnTo>
                  <a:lnTo>
                    <a:pt x="549" y="386"/>
                  </a:lnTo>
                  <a:lnTo>
                    <a:pt x="496" y="331"/>
                  </a:lnTo>
                  <a:lnTo>
                    <a:pt x="431" y="252"/>
                  </a:lnTo>
                  <a:lnTo>
                    <a:pt x="435" y="185"/>
                  </a:lnTo>
                  <a:lnTo>
                    <a:pt x="403" y="166"/>
                  </a:lnTo>
                  <a:lnTo>
                    <a:pt x="374" y="173"/>
                  </a:lnTo>
                  <a:lnTo>
                    <a:pt x="358" y="138"/>
                  </a:lnTo>
                  <a:lnTo>
                    <a:pt x="291" y="136"/>
                  </a:lnTo>
                  <a:lnTo>
                    <a:pt x="305" y="47"/>
                  </a:lnTo>
                  <a:lnTo>
                    <a:pt x="273" y="61"/>
                  </a:lnTo>
                  <a:lnTo>
                    <a:pt x="214" y="0"/>
                  </a:lnTo>
                  <a:lnTo>
                    <a:pt x="177" y="16"/>
                  </a:lnTo>
                  <a:lnTo>
                    <a:pt x="157" y="63"/>
                  </a:lnTo>
                  <a:lnTo>
                    <a:pt x="137" y="67"/>
                  </a:lnTo>
                  <a:lnTo>
                    <a:pt x="149" y="101"/>
                  </a:lnTo>
                  <a:lnTo>
                    <a:pt x="204" y="122"/>
                  </a:lnTo>
                  <a:lnTo>
                    <a:pt x="222" y="183"/>
                  </a:lnTo>
                  <a:lnTo>
                    <a:pt x="167" y="215"/>
                  </a:lnTo>
                  <a:lnTo>
                    <a:pt x="114" y="166"/>
                  </a:lnTo>
                  <a:lnTo>
                    <a:pt x="67" y="195"/>
                  </a:lnTo>
                  <a:lnTo>
                    <a:pt x="86" y="250"/>
                  </a:lnTo>
                  <a:lnTo>
                    <a:pt x="49" y="282"/>
                  </a:lnTo>
                  <a:lnTo>
                    <a:pt x="53" y="335"/>
                  </a:lnTo>
                  <a:lnTo>
                    <a:pt x="0" y="349"/>
                  </a:lnTo>
                  <a:lnTo>
                    <a:pt x="43" y="384"/>
                  </a:lnTo>
                  <a:lnTo>
                    <a:pt x="98" y="447"/>
                  </a:lnTo>
                  <a:lnTo>
                    <a:pt x="157" y="410"/>
                  </a:lnTo>
                  <a:lnTo>
                    <a:pt x="175" y="473"/>
                  </a:lnTo>
                  <a:lnTo>
                    <a:pt x="171" y="536"/>
                  </a:lnTo>
                  <a:lnTo>
                    <a:pt x="96" y="575"/>
                  </a:lnTo>
                  <a:lnTo>
                    <a:pt x="74" y="591"/>
                  </a:lnTo>
                </a:path>
              </a:pathLst>
            </a:custGeom>
            <a:grpFill/>
            <a:ln w="635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59" name="Freeform 121"/>
            <p:cNvSpPr/>
            <p:nvPr/>
          </p:nvSpPr>
          <p:spPr bwMode="gray">
            <a:xfrm>
              <a:off x="3034" y="2686"/>
              <a:ext cx="568" cy="356"/>
            </a:xfrm>
            <a:custGeom>
              <a:avLst/>
              <a:gdLst>
                <a:gd name="T0" fmla="*/ 40 w 1136"/>
                <a:gd name="T1" fmla="*/ 51 h 713"/>
                <a:gd name="T2" fmla="*/ 52 w 1136"/>
                <a:gd name="T3" fmla="*/ 64 h 713"/>
                <a:gd name="T4" fmla="*/ 58 w 1136"/>
                <a:gd name="T5" fmla="*/ 104 h 713"/>
                <a:gd name="T6" fmla="*/ 35 w 1136"/>
                <a:gd name="T7" fmla="*/ 118 h 713"/>
                <a:gd name="T8" fmla="*/ 0 w 1136"/>
                <a:gd name="T9" fmla="*/ 129 h 713"/>
                <a:gd name="T10" fmla="*/ 20 w 1136"/>
                <a:gd name="T11" fmla="*/ 167 h 713"/>
                <a:gd name="T12" fmla="*/ 40 w 1136"/>
                <a:gd name="T13" fmla="*/ 162 h 713"/>
                <a:gd name="T14" fmla="*/ 80 w 1136"/>
                <a:gd name="T15" fmla="*/ 153 h 713"/>
                <a:gd name="T16" fmla="*/ 76 w 1136"/>
                <a:gd name="T17" fmla="*/ 136 h 713"/>
                <a:gd name="T18" fmla="*/ 115 w 1136"/>
                <a:gd name="T19" fmla="*/ 138 h 713"/>
                <a:gd name="T20" fmla="*/ 147 w 1136"/>
                <a:gd name="T21" fmla="*/ 149 h 713"/>
                <a:gd name="T22" fmla="*/ 170 w 1136"/>
                <a:gd name="T23" fmla="*/ 142 h 713"/>
                <a:gd name="T24" fmla="*/ 189 w 1136"/>
                <a:gd name="T25" fmla="*/ 138 h 713"/>
                <a:gd name="T26" fmla="*/ 196 w 1136"/>
                <a:gd name="T27" fmla="*/ 160 h 713"/>
                <a:gd name="T28" fmla="*/ 221 w 1136"/>
                <a:gd name="T29" fmla="*/ 152 h 713"/>
                <a:gd name="T30" fmla="*/ 247 w 1136"/>
                <a:gd name="T31" fmla="*/ 135 h 713"/>
                <a:gd name="T32" fmla="*/ 264 w 1136"/>
                <a:gd name="T33" fmla="*/ 124 h 713"/>
                <a:gd name="T34" fmla="*/ 284 w 1136"/>
                <a:gd name="T35" fmla="*/ 122 h 713"/>
                <a:gd name="T36" fmla="*/ 272 w 1136"/>
                <a:gd name="T37" fmla="*/ 97 h 713"/>
                <a:gd name="T38" fmla="*/ 263 w 1136"/>
                <a:gd name="T39" fmla="*/ 68 h 713"/>
                <a:gd name="T40" fmla="*/ 245 w 1136"/>
                <a:gd name="T41" fmla="*/ 60 h 713"/>
                <a:gd name="T42" fmla="*/ 225 w 1136"/>
                <a:gd name="T43" fmla="*/ 59 h 713"/>
                <a:gd name="T44" fmla="*/ 196 w 1136"/>
                <a:gd name="T45" fmla="*/ 50 h 713"/>
                <a:gd name="T46" fmla="*/ 186 w 1136"/>
                <a:gd name="T47" fmla="*/ 24 h 713"/>
                <a:gd name="T48" fmla="*/ 157 w 1136"/>
                <a:gd name="T49" fmla="*/ 26 h 713"/>
                <a:gd name="T50" fmla="*/ 107 w 1136"/>
                <a:gd name="T51" fmla="*/ 21 h 713"/>
                <a:gd name="T52" fmla="*/ 71 w 1136"/>
                <a:gd name="T53" fmla="*/ 6 h 713"/>
                <a:gd name="T54" fmla="*/ 50 w 1136"/>
                <a:gd name="T55" fmla="*/ 4 h 713"/>
                <a:gd name="T56" fmla="*/ 43 w 1136"/>
                <a:gd name="T57" fmla="*/ 2 h 713"/>
                <a:gd name="T58" fmla="*/ 35 w 1136"/>
                <a:gd name="T59" fmla="*/ 1 h 713"/>
                <a:gd name="T60" fmla="*/ 34 w 1136"/>
                <a:gd name="T61" fmla="*/ 2 h 713"/>
                <a:gd name="T62" fmla="*/ 31 w 1136"/>
                <a:gd name="T63" fmla="*/ 7 h 713"/>
                <a:gd name="T64" fmla="*/ 29 w 1136"/>
                <a:gd name="T65" fmla="*/ 9 h 713"/>
                <a:gd name="T66" fmla="*/ 54 w 1136"/>
                <a:gd name="T67" fmla="*/ 24 h 713"/>
                <a:gd name="T68" fmla="*/ 33 w 1136"/>
                <a:gd name="T69" fmla="*/ 42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36"/>
                <a:gd name="T106" fmla="*/ 0 h 713"/>
                <a:gd name="T107" fmla="*/ 1136 w 1136"/>
                <a:gd name="T108" fmla="*/ 713 h 7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36" h="713">
                  <a:moveTo>
                    <a:pt x="130" y="169"/>
                  </a:moveTo>
                  <a:lnTo>
                    <a:pt x="159" y="205"/>
                  </a:lnTo>
                  <a:lnTo>
                    <a:pt x="157" y="258"/>
                  </a:lnTo>
                  <a:lnTo>
                    <a:pt x="208" y="256"/>
                  </a:lnTo>
                  <a:lnTo>
                    <a:pt x="236" y="331"/>
                  </a:lnTo>
                  <a:lnTo>
                    <a:pt x="234" y="417"/>
                  </a:lnTo>
                  <a:lnTo>
                    <a:pt x="183" y="425"/>
                  </a:lnTo>
                  <a:lnTo>
                    <a:pt x="140" y="474"/>
                  </a:lnTo>
                  <a:lnTo>
                    <a:pt x="33" y="482"/>
                  </a:lnTo>
                  <a:lnTo>
                    <a:pt x="0" y="516"/>
                  </a:lnTo>
                  <a:lnTo>
                    <a:pt x="23" y="591"/>
                  </a:lnTo>
                  <a:lnTo>
                    <a:pt x="82" y="671"/>
                  </a:lnTo>
                  <a:lnTo>
                    <a:pt x="134" y="713"/>
                  </a:lnTo>
                  <a:lnTo>
                    <a:pt x="161" y="648"/>
                  </a:lnTo>
                  <a:lnTo>
                    <a:pt x="220" y="596"/>
                  </a:lnTo>
                  <a:lnTo>
                    <a:pt x="319" y="612"/>
                  </a:lnTo>
                  <a:lnTo>
                    <a:pt x="332" y="585"/>
                  </a:lnTo>
                  <a:lnTo>
                    <a:pt x="303" y="545"/>
                  </a:lnTo>
                  <a:lnTo>
                    <a:pt x="372" y="528"/>
                  </a:lnTo>
                  <a:lnTo>
                    <a:pt x="460" y="555"/>
                  </a:lnTo>
                  <a:lnTo>
                    <a:pt x="531" y="559"/>
                  </a:lnTo>
                  <a:lnTo>
                    <a:pt x="588" y="598"/>
                  </a:lnTo>
                  <a:lnTo>
                    <a:pt x="649" y="563"/>
                  </a:lnTo>
                  <a:lnTo>
                    <a:pt x="681" y="569"/>
                  </a:lnTo>
                  <a:lnTo>
                    <a:pt x="687" y="600"/>
                  </a:lnTo>
                  <a:lnTo>
                    <a:pt x="758" y="553"/>
                  </a:lnTo>
                  <a:lnTo>
                    <a:pt x="791" y="587"/>
                  </a:lnTo>
                  <a:lnTo>
                    <a:pt x="785" y="640"/>
                  </a:lnTo>
                  <a:lnTo>
                    <a:pt x="832" y="654"/>
                  </a:lnTo>
                  <a:lnTo>
                    <a:pt x="884" y="608"/>
                  </a:lnTo>
                  <a:lnTo>
                    <a:pt x="947" y="594"/>
                  </a:lnTo>
                  <a:lnTo>
                    <a:pt x="988" y="543"/>
                  </a:lnTo>
                  <a:lnTo>
                    <a:pt x="1019" y="533"/>
                  </a:lnTo>
                  <a:lnTo>
                    <a:pt x="1055" y="496"/>
                  </a:lnTo>
                  <a:lnTo>
                    <a:pt x="1108" y="516"/>
                  </a:lnTo>
                  <a:lnTo>
                    <a:pt x="1136" y="490"/>
                  </a:lnTo>
                  <a:lnTo>
                    <a:pt x="1122" y="431"/>
                  </a:lnTo>
                  <a:lnTo>
                    <a:pt x="1088" y="388"/>
                  </a:lnTo>
                  <a:lnTo>
                    <a:pt x="1088" y="291"/>
                  </a:lnTo>
                  <a:lnTo>
                    <a:pt x="1051" y="272"/>
                  </a:lnTo>
                  <a:lnTo>
                    <a:pt x="1019" y="274"/>
                  </a:lnTo>
                  <a:lnTo>
                    <a:pt x="980" y="242"/>
                  </a:lnTo>
                  <a:lnTo>
                    <a:pt x="960" y="213"/>
                  </a:lnTo>
                  <a:lnTo>
                    <a:pt x="901" y="236"/>
                  </a:lnTo>
                  <a:lnTo>
                    <a:pt x="836" y="187"/>
                  </a:lnTo>
                  <a:lnTo>
                    <a:pt x="783" y="203"/>
                  </a:lnTo>
                  <a:lnTo>
                    <a:pt x="748" y="160"/>
                  </a:lnTo>
                  <a:lnTo>
                    <a:pt x="744" y="98"/>
                  </a:lnTo>
                  <a:lnTo>
                    <a:pt x="677" y="126"/>
                  </a:lnTo>
                  <a:lnTo>
                    <a:pt x="628" y="106"/>
                  </a:lnTo>
                  <a:lnTo>
                    <a:pt x="514" y="124"/>
                  </a:lnTo>
                  <a:lnTo>
                    <a:pt x="427" y="87"/>
                  </a:lnTo>
                  <a:lnTo>
                    <a:pt x="329" y="0"/>
                  </a:lnTo>
                  <a:lnTo>
                    <a:pt x="283" y="24"/>
                  </a:lnTo>
                  <a:lnTo>
                    <a:pt x="205" y="18"/>
                  </a:lnTo>
                  <a:lnTo>
                    <a:pt x="201" y="16"/>
                  </a:lnTo>
                  <a:lnTo>
                    <a:pt x="187" y="14"/>
                  </a:lnTo>
                  <a:lnTo>
                    <a:pt x="171" y="10"/>
                  </a:lnTo>
                  <a:lnTo>
                    <a:pt x="153" y="6"/>
                  </a:lnTo>
                  <a:lnTo>
                    <a:pt x="140" y="4"/>
                  </a:lnTo>
                  <a:lnTo>
                    <a:pt x="136" y="4"/>
                  </a:lnTo>
                  <a:lnTo>
                    <a:pt x="134" y="8"/>
                  </a:lnTo>
                  <a:lnTo>
                    <a:pt x="130" y="18"/>
                  </a:lnTo>
                  <a:lnTo>
                    <a:pt x="124" y="28"/>
                  </a:lnTo>
                  <a:lnTo>
                    <a:pt x="120" y="36"/>
                  </a:lnTo>
                  <a:lnTo>
                    <a:pt x="118" y="39"/>
                  </a:lnTo>
                  <a:lnTo>
                    <a:pt x="181" y="79"/>
                  </a:lnTo>
                  <a:lnTo>
                    <a:pt x="216" y="98"/>
                  </a:lnTo>
                  <a:lnTo>
                    <a:pt x="151" y="140"/>
                  </a:lnTo>
                  <a:lnTo>
                    <a:pt x="130" y="169"/>
                  </a:lnTo>
                  <a:close/>
                </a:path>
              </a:pathLst>
            </a:custGeom>
            <a:grpFill/>
            <a:ln w="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60" name="Freeform 122"/>
            <p:cNvSpPr/>
            <p:nvPr/>
          </p:nvSpPr>
          <p:spPr bwMode="gray">
            <a:xfrm>
              <a:off x="3034" y="2686"/>
              <a:ext cx="568" cy="356"/>
            </a:xfrm>
            <a:custGeom>
              <a:avLst/>
              <a:gdLst>
                <a:gd name="T0" fmla="*/ 40 w 1136"/>
                <a:gd name="T1" fmla="*/ 51 h 713"/>
                <a:gd name="T2" fmla="*/ 52 w 1136"/>
                <a:gd name="T3" fmla="*/ 64 h 713"/>
                <a:gd name="T4" fmla="*/ 58 w 1136"/>
                <a:gd name="T5" fmla="*/ 104 h 713"/>
                <a:gd name="T6" fmla="*/ 35 w 1136"/>
                <a:gd name="T7" fmla="*/ 118 h 713"/>
                <a:gd name="T8" fmla="*/ 0 w 1136"/>
                <a:gd name="T9" fmla="*/ 129 h 713"/>
                <a:gd name="T10" fmla="*/ 20 w 1136"/>
                <a:gd name="T11" fmla="*/ 167 h 713"/>
                <a:gd name="T12" fmla="*/ 40 w 1136"/>
                <a:gd name="T13" fmla="*/ 162 h 713"/>
                <a:gd name="T14" fmla="*/ 80 w 1136"/>
                <a:gd name="T15" fmla="*/ 153 h 713"/>
                <a:gd name="T16" fmla="*/ 76 w 1136"/>
                <a:gd name="T17" fmla="*/ 136 h 713"/>
                <a:gd name="T18" fmla="*/ 115 w 1136"/>
                <a:gd name="T19" fmla="*/ 138 h 713"/>
                <a:gd name="T20" fmla="*/ 147 w 1136"/>
                <a:gd name="T21" fmla="*/ 149 h 713"/>
                <a:gd name="T22" fmla="*/ 170 w 1136"/>
                <a:gd name="T23" fmla="*/ 142 h 713"/>
                <a:gd name="T24" fmla="*/ 189 w 1136"/>
                <a:gd name="T25" fmla="*/ 138 h 713"/>
                <a:gd name="T26" fmla="*/ 196 w 1136"/>
                <a:gd name="T27" fmla="*/ 160 h 713"/>
                <a:gd name="T28" fmla="*/ 221 w 1136"/>
                <a:gd name="T29" fmla="*/ 152 h 713"/>
                <a:gd name="T30" fmla="*/ 247 w 1136"/>
                <a:gd name="T31" fmla="*/ 135 h 713"/>
                <a:gd name="T32" fmla="*/ 264 w 1136"/>
                <a:gd name="T33" fmla="*/ 124 h 713"/>
                <a:gd name="T34" fmla="*/ 284 w 1136"/>
                <a:gd name="T35" fmla="*/ 122 h 713"/>
                <a:gd name="T36" fmla="*/ 272 w 1136"/>
                <a:gd name="T37" fmla="*/ 97 h 713"/>
                <a:gd name="T38" fmla="*/ 263 w 1136"/>
                <a:gd name="T39" fmla="*/ 68 h 713"/>
                <a:gd name="T40" fmla="*/ 245 w 1136"/>
                <a:gd name="T41" fmla="*/ 60 h 713"/>
                <a:gd name="T42" fmla="*/ 225 w 1136"/>
                <a:gd name="T43" fmla="*/ 59 h 713"/>
                <a:gd name="T44" fmla="*/ 196 w 1136"/>
                <a:gd name="T45" fmla="*/ 50 h 713"/>
                <a:gd name="T46" fmla="*/ 186 w 1136"/>
                <a:gd name="T47" fmla="*/ 24 h 713"/>
                <a:gd name="T48" fmla="*/ 157 w 1136"/>
                <a:gd name="T49" fmla="*/ 26 h 713"/>
                <a:gd name="T50" fmla="*/ 107 w 1136"/>
                <a:gd name="T51" fmla="*/ 21 h 713"/>
                <a:gd name="T52" fmla="*/ 71 w 1136"/>
                <a:gd name="T53" fmla="*/ 6 h 713"/>
                <a:gd name="T54" fmla="*/ 50 w 1136"/>
                <a:gd name="T55" fmla="*/ 4 h 713"/>
                <a:gd name="T56" fmla="*/ 43 w 1136"/>
                <a:gd name="T57" fmla="*/ 2 h 713"/>
                <a:gd name="T58" fmla="*/ 35 w 1136"/>
                <a:gd name="T59" fmla="*/ 1 h 713"/>
                <a:gd name="T60" fmla="*/ 34 w 1136"/>
                <a:gd name="T61" fmla="*/ 2 h 713"/>
                <a:gd name="T62" fmla="*/ 31 w 1136"/>
                <a:gd name="T63" fmla="*/ 7 h 713"/>
                <a:gd name="T64" fmla="*/ 29 w 1136"/>
                <a:gd name="T65" fmla="*/ 9 h 713"/>
                <a:gd name="T66" fmla="*/ 54 w 1136"/>
                <a:gd name="T67" fmla="*/ 24 h 713"/>
                <a:gd name="T68" fmla="*/ 33 w 1136"/>
                <a:gd name="T69" fmla="*/ 42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36"/>
                <a:gd name="T106" fmla="*/ 0 h 713"/>
                <a:gd name="T107" fmla="*/ 1136 w 1136"/>
                <a:gd name="T108" fmla="*/ 713 h 7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36" h="713">
                  <a:moveTo>
                    <a:pt x="130" y="169"/>
                  </a:moveTo>
                  <a:lnTo>
                    <a:pt x="159" y="205"/>
                  </a:lnTo>
                  <a:lnTo>
                    <a:pt x="157" y="258"/>
                  </a:lnTo>
                  <a:lnTo>
                    <a:pt x="208" y="256"/>
                  </a:lnTo>
                  <a:lnTo>
                    <a:pt x="236" y="331"/>
                  </a:lnTo>
                  <a:lnTo>
                    <a:pt x="234" y="417"/>
                  </a:lnTo>
                  <a:lnTo>
                    <a:pt x="183" y="425"/>
                  </a:lnTo>
                  <a:lnTo>
                    <a:pt x="140" y="474"/>
                  </a:lnTo>
                  <a:lnTo>
                    <a:pt x="33" y="482"/>
                  </a:lnTo>
                  <a:lnTo>
                    <a:pt x="0" y="516"/>
                  </a:lnTo>
                  <a:lnTo>
                    <a:pt x="23" y="591"/>
                  </a:lnTo>
                  <a:lnTo>
                    <a:pt x="82" y="671"/>
                  </a:lnTo>
                  <a:lnTo>
                    <a:pt x="134" y="713"/>
                  </a:lnTo>
                  <a:lnTo>
                    <a:pt x="161" y="648"/>
                  </a:lnTo>
                  <a:lnTo>
                    <a:pt x="220" y="596"/>
                  </a:lnTo>
                  <a:lnTo>
                    <a:pt x="319" y="612"/>
                  </a:lnTo>
                  <a:lnTo>
                    <a:pt x="332" y="585"/>
                  </a:lnTo>
                  <a:lnTo>
                    <a:pt x="303" y="545"/>
                  </a:lnTo>
                  <a:lnTo>
                    <a:pt x="372" y="528"/>
                  </a:lnTo>
                  <a:lnTo>
                    <a:pt x="460" y="555"/>
                  </a:lnTo>
                  <a:lnTo>
                    <a:pt x="531" y="559"/>
                  </a:lnTo>
                  <a:lnTo>
                    <a:pt x="588" y="598"/>
                  </a:lnTo>
                  <a:lnTo>
                    <a:pt x="649" y="563"/>
                  </a:lnTo>
                  <a:lnTo>
                    <a:pt x="681" y="569"/>
                  </a:lnTo>
                  <a:lnTo>
                    <a:pt x="687" y="600"/>
                  </a:lnTo>
                  <a:lnTo>
                    <a:pt x="758" y="553"/>
                  </a:lnTo>
                  <a:lnTo>
                    <a:pt x="791" y="587"/>
                  </a:lnTo>
                  <a:lnTo>
                    <a:pt x="785" y="640"/>
                  </a:lnTo>
                  <a:lnTo>
                    <a:pt x="832" y="654"/>
                  </a:lnTo>
                  <a:lnTo>
                    <a:pt x="884" y="608"/>
                  </a:lnTo>
                  <a:lnTo>
                    <a:pt x="947" y="594"/>
                  </a:lnTo>
                  <a:lnTo>
                    <a:pt x="988" y="543"/>
                  </a:lnTo>
                  <a:lnTo>
                    <a:pt x="1019" y="533"/>
                  </a:lnTo>
                  <a:lnTo>
                    <a:pt x="1055" y="496"/>
                  </a:lnTo>
                  <a:lnTo>
                    <a:pt x="1108" y="516"/>
                  </a:lnTo>
                  <a:lnTo>
                    <a:pt x="1136" y="490"/>
                  </a:lnTo>
                  <a:lnTo>
                    <a:pt x="1122" y="431"/>
                  </a:lnTo>
                  <a:lnTo>
                    <a:pt x="1088" y="388"/>
                  </a:lnTo>
                  <a:lnTo>
                    <a:pt x="1088" y="291"/>
                  </a:lnTo>
                  <a:lnTo>
                    <a:pt x="1051" y="272"/>
                  </a:lnTo>
                  <a:lnTo>
                    <a:pt x="1019" y="274"/>
                  </a:lnTo>
                  <a:lnTo>
                    <a:pt x="980" y="242"/>
                  </a:lnTo>
                  <a:lnTo>
                    <a:pt x="960" y="213"/>
                  </a:lnTo>
                  <a:lnTo>
                    <a:pt x="901" y="236"/>
                  </a:lnTo>
                  <a:lnTo>
                    <a:pt x="836" y="187"/>
                  </a:lnTo>
                  <a:lnTo>
                    <a:pt x="783" y="203"/>
                  </a:lnTo>
                  <a:lnTo>
                    <a:pt x="748" y="160"/>
                  </a:lnTo>
                  <a:lnTo>
                    <a:pt x="744" y="98"/>
                  </a:lnTo>
                  <a:lnTo>
                    <a:pt x="677" y="126"/>
                  </a:lnTo>
                  <a:lnTo>
                    <a:pt x="628" y="106"/>
                  </a:lnTo>
                  <a:lnTo>
                    <a:pt x="514" y="124"/>
                  </a:lnTo>
                  <a:lnTo>
                    <a:pt x="427" y="87"/>
                  </a:lnTo>
                  <a:lnTo>
                    <a:pt x="329" y="0"/>
                  </a:lnTo>
                  <a:lnTo>
                    <a:pt x="283" y="24"/>
                  </a:lnTo>
                  <a:lnTo>
                    <a:pt x="205" y="18"/>
                  </a:lnTo>
                  <a:lnTo>
                    <a:pt x="201" y="16"/>
                  </a:lnTo>
                  <a:lnTo>
                    <a:pt x="187" y="14"/>
                  </a:lnTo>
                  <a:lnTo>
                    <a:pt x="171" y="10"/>
                  </a:lnTo>
                  <a:lnTo>
                    <a:pt x="153" y="6"/>
                  </a:lnTo>
                  <a:lnTo>
                    <a:pt x="140" y="4"/>
                  </a:lnTo>
                  <a:lnTo>
                    <a:pt x="136" y="4"/>
                  </a:lnTo>
                  <a:lnTo>
                    <a:pt x="134" y="8"/>
                  </a:lnTo>
                  <a:lnTo>
                    <a:pt x="130" y="18"/>
                  </a:lnTo>
                  <a:lnTo>
                    <a:pt x="124" y="28"/>
                  </a:lnTo>
                  <a:lnTo>
                    <a:pt x="120" y="36"/>
                  </a:lnTo>
                  <a:lnTo>
                    <a:pt x="118" y="39"/>
                  </a:lnTo>
                  <a:lnTo>
                    <a:pt x="181" y="79"/>
                  </a:lnTo>
                  <a:lnTo>
                    <a:pt x="216" y="98"/>
                  </a:lnTo>
                  <a:lnTo>
                    <a:pt x="151" y="140"/>
                  </a:lnTo>
                  <a:lnTo>
                    <a:pt x="130" y="169"/>
                  </a:lnTo>
                </a:path>
              </a:pathLst>
            </a:custGeom>
            <a:grpFill/>
            <a:ln w="635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61" name="Freeform 123"/>
            <p:cNvSpPr/>
            <p:nvPr/>
          </p:nvSpPr>
          <p:spPr bwMode="gray">
            <a:xfrm>
              <a:off x="3140" y="2406"/>
              <a:ext cx="448" cy="398"/>
            </a:xfrm>
            <a:custGeom>
              <a:avLst/>
              <a:gdLst>
                <a:gd name="T0" fmla="*/ 0 w 896"/>
                <a:gd name="T1" fmla="*/ 84 h 797"/>
                <a:gd name="T2" fmla="*/ 7 w 896"/>
                <a:gd name="T3" fmla="*/ 100 h 797"/>
                <a:gd name="T4" fmla="*/ 17 w 896"/>
                <a:gd name="T5" fmla="*/ 115 h 797"/>
                <a:gd name="T6" fmla="*/ 30 w 896"/>
                <a:gd name="T7" fmla="*/ 127 h 797"/>
                <a:gd name="T8" fmla="*/ 29 w 896"/>
                <a:gd name="T9" fmla="*/ 140 h 797"/>
                <a:gd name="T10" fmla="*/ 53 w 896"/>
                <a:gd name="T11" fmla="*/ 162 h 797"/>
                <a:gd name="T12" fmla="*/ 76 w 896"/>
                <a:gd name="T13" fmla="*/ 171 h 797"/>
                <a:gd name="T14" fmla="*/ 104 w 896"/>
                <a:gd name="T15" fmla="*/ 166 h 797"/>
                <a:gd name="T16" fmla="*/ 116 w 896"/>
                <a:gd name="T17" fmla="*/ 171 h 797"/>
                <a:gd name="T18" fmla="*/ 133 w 896"/>
                <a:gd name="T19" fmla="*/ 164 h 797"/>
                <a:gd name="T20" fmla="*/ 134 w 896"/>
                <a:gd name="T21" fmla="*/ 180 h 797"/>
                <a:gd name="T22" fmla="*/ 143 w 896"/>
                <a:gd name="T23" fmla="*/ 191 h 797"/>
                <a:gd name="T24" fmla="*/ 156 w 896"/>
                <a:gd name="T25" fmla="*/ 187 h 797"/>
                <a:gd name="T26" fmla="*/ 173 w 896"/>
                <a:gd name="T27" fmla="*/ 199 h 797"/>
                <a:gd name="T28" fmla="*/ 188 w 896"/>
                <a:gd name="T29" fmla="*/ 194 h 797"/>
                <a:gd name="T30" fmla="*/ 193 w 896"/>
                <a:gd name="T31" fmla="*/ 189 h 797"/>
                <a:gd name="T32" fmla="*/ 212 w 896"/>
                <a:gd name="T33" fmla="*/ 179 h 797"/>
                <a:gd name="T34" fmla="*/ 213 w 896"/>
                <a:gd name="T35" fmla="*/ 163 h 797"/>
                <a:gd name="T36" fmla="*/ 208 w 896"/>
                <a:gd name="T37" fmla="*/ 148 h 797"/>
                <a:gd name="T38" fmla="*/ 194 w 896"/>
                <a:gd name="T39" fmla="*/ 157 h 797"/>
                <a:gd name="T40" fmla="*/ 180 w 896"/>
                <a:gd name="T41" fmla="*/ 141 h 797"/>
                <a:gd name="T42" fmla="*/ 170 w 896"/>
                <a:gd name="T43" fmla="*/ 133 h 797"/>
                <a:gd name="T44" fmla="*/ 182 w 896"/>
                <a:gd name="T45" fmla="*/ 129 h 797"/>
                <a:gd name="T46" fmla="*/ 181 w 896"/>
                <a:gd name="T47" fmla="*/ 116 h 797"/>
                <a:gd name="T48" fmla="*/ 190 w 896"/>
                <a:gd name="T49" fmla="*/ 108 h 797"/>
                <a:gd name="T50" fmla="*/ 186 w 896"/>
                <a:gd name="T51" fmla="*/ 94 h 797"/>
                <a:gd name="T52" fmla="*/ 197 w 896"/>
                <a:gd name="T53" fmla="*/ 87 h 797"/>
                <a:gd name="T54" fmla="*/ 211 w 896"/>
                <a:gd name="T55" fmla="*/ 99 h 797"/>
                <a:gd name="T56" fmla="*/ 224 w 896"/>
                <a:gd name="T57" fmla="*/ 91 h 797"/>
                <a:gd name="T58" fmla="*/ 219 w 896"/>
                <a:gd name="T59" fmla="*/ 75 h 797"/>
                <a:gd name="T60" fmla="*/ 206 w 896"/>
                <a:gd name="T61" fmla="*/ 71 h 797"/>
                <a:gd name="T62" fmla="*/ 203 w 896"/>
                <a:gd name="T63" fmla="*/ 62 h 797"/>
                <a:gd name="T64" fmla="*/ 182 w 896"/>
                <a:gd name="T65" fmla="*/ 66 h 797"/>
                <a:gd name="T66" fmla="*/ 169 w 896"/>
                <a:gd name="T67" fmla="*/ 53 h 797"/>
                <a:gd name="T68" fmla="*/ 157 w 896"/>
                <a:gd name="T69" fmla="*/ 53 h 797"/>
                <a:gd name="T70" fmla="*/ 156 w 896"/>
                <a:gd name="T71" fmla="*/ 41 h 797"/>
                <a:gd name="T72" fmla="*/ 173 w 896"/>
                <a:gd name="T73" fmla="*/ 20 h 797"/>
                <a:gd name="T74" fmla="*/ 171 w 896"/>
                <a:gd name="T75" fmla="*/ 3 h 797"/>
                <a:gd name="T76" fmla="*/ 153 w 896"/>
                <a:gd name="T77" fmla="*/ 6 h 797"/>
                <a:gd name="T78" fmla="*/ 112 w 896"/>
                <a:gd name="T79" fmla="*/ 0 h 797"/>
                <a:gd name="T80" fmla="*/ 110 w 896"/>
                <a:gd name="T81" fmla="*/ 32 h 797"/>
                <a:gd name="T82" fmla="*/ 89 w 896"/>
                <a:gd name="T83" fmla="*/ 49 h 797"/>
                <a:gd name="T84" fmla="*/ 72 w 896"/>
                <a:gd name="T85" fmla="*/ 52 h 797"/>
                <a:gd name="T86" fmla="*/ 42 w 896"/>
                <a:gd name="T87" fmla="*/ 71 h 797"/>
                <a:gd name="T88" fmla="*/ 25 w 896"/>
                <a:gd name="T89" fmla="*/ 79 h 797"/>
                <a:gd name="T90" fmla="*/ 0 w 896"/>
                <a:gd name="T91" fmla="*/ 84 h 79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96"/>
                <a:gd name="T139" fmla="*/ 0 h 797"/>
                <a:gd name="T140" fmla="*/ 896 w 896"/>
                <a:gd name="T141" fmla="*/ 797 h 79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96" h="797">
                  <a:moveTo>
                    <a:pt x="0" y="339"/>
                  </a:moveTo>
                  <a:lnTo>
                    <a:pt x="28" y="402"/>
                  </a:lnTo>
                  <a:lnTo>
                    <a:pt x="65" y="463"/>
                  </a:lnTo>
                  <a:lnTo>
                    <a:pt x="120" y="510"/>
                  </a:lnTo>
                  <a:lnTo>
                    <a:pt x="117" y="561"/>
                  </a:lnTo>
                  <a:lnTo>
                    <a:pt x="211" y="648"/>
                  </a:lnTo>
                  <a:lnTo>
                    <a:pt x="302" y="685"/>
                  </a:lnTo>
                  <a:lnTo>
                    <a:pt x="416" y="667"/>
                  </a:lnTo>
                  <a:lnTo>
                    <a:pt x="465" y="687"/>
                  </a:lnTo>
                  <a:lnTo>
                    <a:pt x="532" y="659"/>
                  </a:lnTo>
                  <a:lnTo>
                    <a:pt x="536" y="721"/>
                  </a:lnTo>
                  <a:lnTo>
                    <a:pt x="571" y="764"/>
                  </a:lnTo>
                  <a:lnTo>
                    <a:pt x="624" y="748"/>
                  </a:lnTo>
                  <a:lnTo>
                    <a:pt x="689" y="797"/>
                  </a:lnTo>
                  <a:lnTo>
                    <a:pt x="750" y="776"/>
                  </a:lnTo>
                  <a:lnTo>
                    <a:pt x="772" y="756"/>
                  </a:lnTo>
                  <a:lnTo>
                    <a:pt x="845" y="719"/>
                  </a:lnTo>
                  <a:lnTo>
                    <a:pt x="851" y="654"/>
                  </a:lnTo>
                  <a:lnTo>
                    <a:pt x="831" y="595"/>
                  </a:lnTo>
                  <a:lnTo>
                    <a:pt x="774" y="630"/>
                  </a:lnTo>
                  <a:lnTo>
                    <a:pt x="717" y="567"/>
                  </a:lnTo>
                  <a:lnTo>
                    <a:pt x="678" y="534"/>
                  </a:lnTo>
                  <a:lnTo>
                    <a:pt x="727" y="518"/>
                  </a:lnTo>
                  <a:lnTo>
                    <a:pt x="723" y="465"/>
                  </a:lnTo>
                  <a:lnTo>
                    <a:pt x="760" y="433"/>
                  </a:lnTo>
                  <a:lnTo>
                    <a:pt x="743" y="378"/>
                  </a:lnTo>
                  <a:lnTo>
                    <a:pt x="788" y="349"/>
                  </a:lnTo>
                  <a:lnTo>
                    <a:pt x="841" y="398"/>
                  </a:lnTo>
                  <a:lnTo>
                    <a:pt x="896" y="366"/>
                  </a:lnTo>
                  <a:lnTo>
                    <a:pt x="876" y="303"/>
                  </a:lnTo>
                  <a:lnTo>
                    <a:pt x="823" y="284"/>
                  </a:lnTo>
                  <a:lnTo>
                    <a:pt x="811" y="250"/>
                  </a:lnTo>
                  <a:lnTo>
                    <a:pt x="727" y="266"/>
                  </a:lnTo>
                  <a:lnTo>
                    <a:pt x="676" y="213"/>
                  </a:lnTo>
                  <a:lnTo>
                    <a:pt x="626" y="215"/>
                  </a:lnTo>
                  <a:lnTo>
                    <a:pt x="622" y="165"/>
                  </a:lnTo>
                  <a:lnTo>
                    <a:pt x="691" y="83"/>
                  </a:lnTo>
                  <a:lnTo>
                    <a:pt x="683" y="12"/>
                  </a:lnTo>
                  <a:lnTo>
                    <a:pt x="609" y="26"/>
                  </a:lnTo>
                  <a:lnTo>
                    <a:pt x="445" y="0"/>
                  </a:lnTo>
                  <a:lnTo>
                    <a:pt x="437" y="130"/>
                  </a:lnTo>
                  <a:lnTo>
                    <a:pt x="353" y="197"/>
                  </a:lnTo>
                  <a:lnTo>
                    <a:pt x="288" y="209"/>
                  </a:lnTo>
                  <a:lnTo>
                    <a:pt x="168" y="286"/>
                  </a:lnTo>
                  <a:lnTo>
                    <a:pt x="97" y="317"/>
                  </a:lnTo>
                  <a:lnTo>
                    <a:pt x="0" y="339"/>
                  </a:lnTo>
                  <a:close/>
                </a:path>
              </a:pathLst>
            </a:custGeom>
            <a:grpFill/>
            <a:ln w="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62" name="Freeform 124"/>
            <p:cNvSpPr/>
            <p:nvPr/>
          </p:nvSpPr>
          <p:spPr bwMode="gray">
            <a:xfrm>
              <a:off x="3140" y="2406"/>
              <a:ext cx="448" cy="398"/>
            </a:xfrm>
            <a:custGeom>
              <a:avLst/>
              <a:gdLst>
                <a:gd name="T0" fmla="*/ 0 w 896"/>
                <a:gd name="T1" fmla="*/ 84 h 797"/>
                <a:gd name="T2" fmla="*/ 7 w 896"/>
                <a:gd name="T3" fmla="*/ 100 h 797"/>
                <a:gd name="T4" fmla="*/ 17 w 896"/>
                <a:gd name="T5" fmla="*/ 115 h 797"/>
                <a:gd name="T6" fmla="*/ 30 w 896"/>
                <a:gd name="T7" fmla="*/ 127 h 797"/>
                <a:gd name="T8" fmla="*/ 29 w 896"/>
                <a:gd name="T9" fmla="*/ 140 h 797"/>
                <a:gd name="T10" fmla="*/ 53 w 896"/>
                <a:gd name="T11" fmla="*/ 162 h 797"/>
                <a:gd name="T12" fmla="*/ 76 w 896"/>
                <a:gd name="T13" fmla="*/ 171 h 797"/>
                <a:gd name="T14" fmla="*/ 104 w 896"/>
                <a:gd name="T15" fmla="*/ 166 h 797"/>
                <a:gd name="T16" fmla="*/ 116 w 896"/>
                <a:gd name="T17" fmla="*/ 171 h 797"/>
                <a:gd name="T18" fmla="*/ 133 w 896"/>
                <a:gd name="T19" fmla="*/ 164 h 797"/>
                <a:gd name="T20" fmla="*/ 134 w 896"/>
                <a:gd name="T21" fmla="*/ 180 h 797"/>
                <a:gd name="T22" fmla="*/ 143 w 896"/>
                <a:gd name="T23" fmla="*/ 191 h 797"/>
                <a:gd name="T24" fmla="*/ 156 w 896"/>
                <a:gd name="T25" fmla="*/ 187 h 797"/>
                <a:gd name="T26" fmla="*/ 173 w 896"/>
                <a:gd name="T27" fmla="*/ 199 h 797"/>
                <a:gd name="T28" fmla="*/ 188 w 896"/>
                <a:gd name="T29" fmla="*/ 194 h 797"/>
                <a:gd name="T30" fmla="*/ 193 w 896"/>
                <a:gd name="T31" fmla="*/ 189 h 797"/>
                <a:gd name="T32" fmla="*/ 212 w 896"/>
                <a:gd name="T33" fmla="*/ 179 h 797"/>
                <a:gd name="T34" fmla="*/ 213 w 896"/>
                <a:gd name="T35" fmla="*/ 163 h 797"/>
                <a:gd name="T36" fmla="*/ 208 w 896"/>
                <a:gd name="T37" fmla="*/ 148 h 797"/>
                <a:gd name="T38" fmla="*/ 194 w 896"/>
                <a:gd name="T39" fmla="*/ 157 h 797"/>
                <a:gd name="T40" fmla="*/ 180 w 896"/>
                <a:gd name="T41" fmla="*/ 141 h 797"/>
                <a:gd name="T42" fmla="*/ 170 w 896"/>
                <a:gd name="T43" fmla="*/ 133 h 797"/>
                <a:gd name="T44" fmla="*/ 182 w 896"/>
                <a:gd name="T45" fmla="*/ 129 h 797"/>
                <a:gd name="T46" fmla="*/ 181 w 896"/>
                <a:gd name="T47" fmla="*/ 116 h 797"/>
                <a:gd name="T48" fmla="*/ 190 w 896"/>
                <a:gd name="T49" fmla="*/ 108 h 797"/>
                <a:gd name="T50" fmla="*/ 186 w 896"/>
                <a:gd name="T51" fmla="*/ 94 h 797"/>
                <a:gd name="T52" fmla="*/ 197 w 896"/>
                <a:gd name="T53" fmla="*/ 87 h 797"/>
                <a:gd name="T54" fmla="*/ 211 w 896"/>
                <a:gd name="T55" fmla="*/ 99 h 797"/>
                <a:gd name="T56" fmla="*/ 224 w 896"/>
                <a:gd name="T57" fmla="*/ 91 h 797"/>
                <a:gd name="T58" fmla="*/ 219 w 896"/>
                <a:gd name="T59" fmla="*/ 75 h 797"/>
                <a:gd name="T60" fmla="*/ 206 w 896"/>
                <a:gd name="T61" fmla="*/ 71 h 797"/>
                <a:gd name="T62" fmla="*/ 203 w 896"/>
                <a:gd name="T63" fmla="*/ 62 h 797"/>
                <a:gd name="T64" fmla="*/ 182 w 896"/>
                <a:gd name="T65" fmla="*/ 66 h 797"/>
                <a:gd name="T66" fmla="*/ 169 w 896"/>
                <a:gd name="T67" fmla="*/ 53 h 797"/>
                <a:gd name="T68" fmla="*/ 157 w 896"/>
                <a:gd name="T69" fmla="*/ 53 h 797"/>
                <a:gd name="T70" fmla="*/ 156 w 896"/>
                <a:gd name="T71" fmla="*/ 41 h 797"/>
                <a:gd name="T72" fmla="*/ 173 w 896"/>
                <a:gd name="T73" fmla="*/ 20 h 797"/>
                <a:gd name="T74" fmla="*/ 171 w 896"/>
                <a:gd name="T75" fmla="*/ 3 h 797"/>
                <a:gd name="T76" fmla="*/ 153 w 896"/>
                <a:gd name="T77" fmla="*/ 6 h 797"/>
                <a:gd name="T78" fmla="*/ 112 w 896"/>
                <a:gd name="T79" fmla="*/ 0 h 797"/>
                <a:gd name="T80" fmla="*/ 110 w 896"/>
                <a:gd name="T81" fmla="*/ 32 h 797"/>
                <a:gd name="T82" fmla="*/ 89 w 896"/>
                <a:gd name="T83" fmla="*/ 49 h 797"/>
                <a:gd name="T84" fmla="*/ 72 w 896"/>
                <a:gd name="T85" fmla="*/ 52 h 797"/>
                <a:gd name="T86" fmla="*/ 42 w 896"/>
                <a:gd name="T87" fmla="*/ 71 h 797"/>
                <a:gd name="T88" fmla="*/ 25 w 896"/>
                <a:gd name="T89" fmla="*/ 79 h 797"/>
                <a:gd name="T90" fmla="*/ 0 w 896"/>
                <a:gd name="T91" fmla="*/ 84 h 79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96"/>
                <a:gd name="T139" fmla="*/ 0 h 797"/>
                <a:gd name="T140" fmla="*/ 896 w 896"/>
                <a:gd name="T141" fmla="*/ 797 h 79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96" h="797">
                  <a:moveTo>
                    <a:pt x="0" y="339"/>
                  </a:moveTo>
                  <a:lnTo>
                    <a:pt x="28" y="402"/>
                  </a:lnTo>
                  <a:lnTo>
                    <a:pt x="65" y="463"/>
                  </a:lnTo>
                  <a:lnTo>
                    <a:pt x="120" y="510"/>
                  </a:lnTo>
                  <a:lnTo>
                    <a:pt x="117" y="561"/>
                  </a:lnTo>
                  <a:lnTo>
                    <a:pt x="211" y="648"/>
                  </a:lnTo>
                  <a:lnTo>
                    <a:pt x="302" y="685"/>
                  </a:lnTo>
                  <a:lnTo>
                    <a:pt x="416" y="667"/>
                  </a:lnTo>
                  <a:lnTo>
                    <a:pt x="465" y="687"/>
                  </a:lnTo>
                  <a:lnTo>
                    <a:pt x="532" y="659"/>
                  </a:lnTo>
                  <a:lnTo>
                    <a:pt x="536" y="721"/>
                  </a:lnTo>
                  <a:lnTo>
                    <a:pt x="571" y="764"/>
                  </a:lnTo>
                  <a:lnTo>
                    <a:pt x="624" y="748"/>
                  </a:lnTo>
                  <a:lnTo>
                    <a:pt x="689" y="797"/>
                  </a:lnTo>
                  <a:lnTo>
                    <a:pt x="750" y="776"/>
                  </a:lnTo>
                  <a:lnTo>
                    <a:pt x="772" y="756"/>
                  </a:lnTo>
                  <a:lnTo>
                    <a:pt x="845" y="719"/>
                  </a:lnTo>
                  <a:lnTo>
                    <a:pt x="851" y="654"/>
                  </a:lnTo>
                  <a:lnTo>
                    <a:pt x="831" y="595"/>
                  </a:lnTo>
                  <a:lnTo>
                    <a:pt x="774" y="630"/>
                  </a:lnTo>
                  <a:lnTo>
                    <a:pt x="717" y="567"/>
                  </a:lnTo>
                  <a:lnTo>
                    <a:pt x="678" y="534"/>
                  </a:lnTo>
                  <a:lnTo>
                    <a:pt x="727" y="518"/>
                  </a:lnTo>
                  <a:lnTo>
                    <a:pt x="723" y="465"/>
                  </a:lnTo>
                  <a:lnTo>
                    <a:pt x="760" y="433"/>
                  </a:lnTo>
                  <a:lnTo>
                    <a:pt x="743" y="378"/>
                  </a:lnTo>
                  <a:lnTo>
                    <a:pt x="788" y="349"/>
                  </a:lnTo>
                  <a:lnTo>
                    <a:pt x="841" y="398"/>
                  </a:lnTo>
                  <a:lnTo>
                    <a:pt x="896" y="366"/>
                  </a:lnTo>
                  <a:lnTo>
                    <a:pt x="876" y="303"/>
                  </a:lnTo>
                  <a:lnTo>
                    <a:pt x="823" y="284"/>
                  </a:lnTo>
                  <a:lnTo>
                    <a:pt x="811" y="250"/>
                  </a:lnTo>
                  <a:lnTo>
                    <a:pt x="727" y="266"/>
                  </a:lnTo>
                  <a:lnTo>
                    <a:pt x="676" y="213"/>
                  </a:lnTo>
                  <a:lnTo>
                    <a:pt x="626" y="215"/>
                  </a:lnTo>
                  <a:lnTo>
                    <a:pt x="622" y="165"/>
                  </a:lnTo>
                  <a:lnTo>
                    <a:pt x="691" y="83"/>
                  </a:lnTo>
                  <a:lnTo>
                    <a:pt x="683" y="12"/>
                  </a:lnTo>
                  <a:lnTo>
                    <a:pt x="609" y="26"/>
                  </a:lnTo>
                  <a:lnTo>
                    <a:pt x="445" y="0"/>
                  </a:lnTo>
                  <a:lnTo>
                    <a:pt x="437" y="130"/>
                  </a:lnTo>
                  <a:lnTo>
                    <a:pt x="353" y="197"/>
                  </a:lnTo>
                  <a:lnTo>
                    <a:pt x="288" y="209"/>
                  </a:lnTo>
                  <a:lnTo>
                    <a:pt x="168" y="286"/>
                  </a:lnTo>
                  <a:lnTo>
                    <a:pt x="97" y="317"/>
                  </a:lnTo>
                  <a:lnTo>
                    <a:pt x="0" y="339"/>
                  </a:lnTo>
                </a:path>
              </a:pathLst>
            </a:custGeom>
            <a:grpFill/>
            <a:ln w="635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63" name="Freeform 125"/>
            <p:cNvSpPr/>
            <p:nvPr/>
          </p:nvSpPr>
          <p:spPr bwMode="gray">
            <a:xfrm>
              <a:off x="3128" y="2050"/>
              <a:ext cx="251" cy="526"/>
            </a:xfrm>
            <a:custGeom>
              <a:avLst/>
              <a:gdLst>
                <a:gd name="T0" fmla="*/ 7 w 502"/>
                <a:gd name="T1" fmla="*/ 236 h 1051"/>
                <a:gd name="T2" fmla="*/ 6 w 502"/>
                <a:gd name="T3" fmla="*/ 263 h 1051"/>
                <a:gd name="T4" fmla="*/ 30 w 502"/>
                <a:gd name="T5" fmla="*/ 257 h 1051"/>
                <a:gd name="T6" fmla="*/ 48 w 502"/>
                <a:gd name="T7" fmla="*/ 250 h 1051"/>
                <a:gd name="T8" fmla="*/ 78 w 502"/>
                <a:gd name="T9" fmla="*/ 230 h 1051"/>
                <a:gd name="T10" fmla="*/ 94 w 502"/>
                <a:gd name="T11" fmla="*/ 228 h 1051"/>
                <a:gd name="T12" fmla="*/ 115 w 502"/>
                <a:gd name="T13" fmla="*/ 210 h 1051"/>
                <a:gd name="T14" fmla="*/ 117 w 502"/>
                <a:gd name="T15" fmla="*/ 178 h 1051"/>
                <a:gd name="T16" fmla="*/ 108 w 502"/>
                <a:gd name="T17" fmla="*/ 169 h 1051"/>
                <a:gd name="T18" fmla="*/ 109 w 502"/>
                <a:gd name="T19" fmla="*/ 159 h 1051"/>
                <a:gd name="T20" fmla="*/ 115 w 502"/>
                <a:gd name="T21" fmla="*/ 150 h 1051"/>
                <a:gd name="T22" fmla="*/ 114 w 502"/>
                <a:gd name="T23" fmla="*/ 142 h 1051"/>
                <a:gd name="T24" fmla="*/ 121 w 502"/>
                <a:gd name="T25" fmla="*/ 126 h 1051"/>
                <a:gd name="T26" fmla="*/ 118 w 502"/>
                <a:gd name="T27" fmla="*/ 109 h 1051"/>
                <a:gd name="T28" fmla="*/ 99 w 502"/>
                <a:gd name="T29" fmla="*/ 99 h 1051"/>
                <a:gd name="T30" fmla="*/ 100 w 502"/>
                <a:gd name="T31" fmla="*/ 81 h 1051"/>
                <a:gd name="T32" fmla="*/ 108 w 502"/>
                <a:gd name="T33" fmla="*/ 74 h 1051"/>
                <a:gd name="T34" fmla="*/ 109 w 502"/>
                <a:gd name="T35" fmla="*/ 64 h 1051"/>
                <a:gd name="T36" fmla="*/ 119 w 502"/>
                <a:gd name="T37" fmla="*/ 60 h 1051"/>
                <a:gd name="T38" fmla="*/ 126 w 502"/>
                <a:gd name="T39" fmla="*/ 43 h 1051"/>
                <a:gd name="T40" fmla="*/ 119 w 502"/>
                <a:gd name="T41" fmla="*/ 31 h 1051"/>
                <a:gd name="T42" fmla="*/ 110 w 502"/>
                <a:gd name="T43" fmla="*/ 26 h 1051"/>
                <a:gd name="T44" fmla="*/ 111 w 502"/>
                <a:gd name="T45" fmla="*/ 16 h 1051"/>
                <a:gd name="T46" fmla="*/ 121 w 502"/>
                <a:gd name="T47" fmla="*/ 11 h 1051"/>
                <a:gd name="T48" fmla="*/ 114 w 502"/>
                <a:gd name="T49" fmla="*/ 0 h 1051"/>
                <a:gd name="T50" fmla="*/ 87 w 502"/>
                <a:gd name="T51" fmla="*/ 11 h 1051"/>
                <a:gd name="T52" fmla="*/ 72 w 502"/>
                <a:gd name="T53" fmla="*/ 11 h 1051"/>
                <a:gd name="T54" fmla="*/ 50 w 502"/>
                <a:gd name="T55" fmla="*/ 19 h 1051"/>
                <a:gd name="T56" fmla="*/ 38 w 502"/>
                <a:gd name="T57" fmla="*/ 49 h 1051"/>
                <a:gd name="T58" fmla="*/ 19 w 502"/>
                <a:gd name="T59" fmla="*/ 56 h 1051"/>
                <a:gd name="T60" fmla="*/ 19 w 502"/>
                <a:gd name="T61" fmla="*/ 73 h 1051"/>
                <a:gd name="T62" fmla="*/ 12 w 502"/>
                <a:gd name="T63" fmla="*/ 104 h 1051"/>
                <a:gd name="T64" fmla="*/ 0 w 502"/>
                <a:gd name="T65" fmla="*/ 117 h 1051"/>
                <a:gd name="T66" fmla="*/ 13 w 502"/>
                <a:gd name="T67" fmla="*/ 139 h 1051"/>
                <a:gd name="T68" fmla="*/ 4 w 502"/>
                <a:gd name="T69" fmla="*/ 164 h 1051"/>
                <a:gd name="T70" fmla="*/ 9 w 502"/>
                <a:gd name="T71" fmla="*/ 198 h 1051"/>
                <a:gd name="T72" fmla="*/ 15 w 502"/>
                <a:gd name="T73" fmla="*/ 220 h 1051"/>
                <a:gd name="T74" fmla="*/ 7 w 502"/>
                <a:gd name="T75" fmla="*/ 236 h 105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02"/>
                <a:gd name="T115" fmla="*/ 0 h 1051"/>
                <a:gd name="T116" fmla="*/ 502 w 502"/>
                <a:gd name="T117" fmla="*/ 1051 h 105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02" h="1051">
                  <a:moveTo>
                    <a:pt x="25" y="942"/>
                  </a:moveTo>
                  <a:lnTo>
                    <a:pt x="23" y="1051"/>
                  </a:lnTo>
                  <a:lnTo>
                    <a:pt x="120" y="1027"/>
                  </a:lnTo>
                  <a:lnTo>
                    <a:pt x="191" y="998"/>
                  </a:lnTo>
                  <a:lnTo>
                    <a:pt x="311" y="919"/>
                  </a:lnTo>
                  <a:lnTo>
                    <a:pt x="376" y="909"/>
                  </a:lnTo>
                  <a:lnTo>
                    <a:pt x="460" y="840"/>
                  </a:lnTo>
                  <a:lnTo>
                    <a:pt x="468" y="712"/>
                  </a:lnTo>
                  <a:lnTo>
                    <a:pt x="429" y="675"/>
                  </a:lnTo>
                  <a:lnTo>
                    <a:pt x="433" y="635"/>
                  </a:lnTo>
                  <a:lnTo>
                    <a:pt x="460" y="600"/>
                  </a:lnTo>
                  <a:lnTo>
                    <a:pt x="454" y="565"/>
                  </a:lnTo>
                  <a:lnTo>
                    <a:pt x="484" y="504"/>
                  </a:lnTo>
                  <a:lnTo>
                    <a:pt x="470" y="433"/>
                  </a:lnTo>
                  <a:lnTo>
                    <a:pt x="395" y="395"/>
                  </a:lnTo>
                  <a:lnTo>
                    <a:pt x="397" y="324"/>
                  </a:lnTo>
                  <a:lnTo>
                    <a:pt x="429" y="293"/>
                  </a:lnTo>
                  <a:lnTo>
                    <a:pt x="435" y="254"/>
                  </a:lnTo>
                  <a:lnTo>
                    <a:pt x="476" y="240"/>
                  </a:lnTo>
                  <a:lnTo>
                    <a:pt x="502" y="169"/>
                  </a:lnTo>
                  <a:lnTo>
                    <a:pt x="476" y="122"/>
                  </a:lnTo>
                  <a:lnTo>
                    <a:pt x="437" y="104"/>
                  </a:lnTo>
                  <a:lnTo>
                    <a:pt x="441" y="61"/>
                  </a:lnTo>
                  <a:lnTo>
                    <a:pt x="484" y="41"/>
                  </a:lnTo>
                  <a:lnTo>
                    <a:pt x="454" y="0"/>
                  </a:lnTo>
                  <a:lnTo>
                    <a:pt x="348" y="43"/>
                  </a:lnTo>
                  <a:lnTo>
                    <a:pt x="285" y="43"/>
                  </a:lnTo>
                  <a:lnTo>
                    <a:pt x="199" y="74"/>
                  </a:lnTo>
                  <a:lnTo>
                    <a:pt x="151" y="193"/>
                  </a:lnTo>
                  <a:lnTo>
                    <a:pt x="73" y="222"/>
                  </a:lnTo>
                  <a:lnTo>
                    <a:pt x="73" y="291"/>
                  </a:lnTo>
                  <a:lnTo>
                    <a:pt x="45" y="415"/>
                  </a:lnTo>
                  <a:lnTo>
                    <a:pt x="0" y="468"/>
                  </a:lnTo>
                  <a:lnTo>
                    <a:pt x="51" y="555"/>
                  </a:lnTo>
                  <a:lnTo>
                    <a:pt x="14" y="655"/>
                  </a:lnTo>
                  <a:lnTo>
                    <a:pt x="33" y="789"/>
                  </a:lnTo>
                  <a:lnTo>
                    <a:pt x="57" y="877"/>
                  </a:lnTo>
                  <a:lnTo>
                    <a:pt x="25" y="942"/>
                  </a:lnTo>
                  <a:close/>
                </a:path>
              </a:pathLst>
            </a:custGeom>
            <a:grpFill/>
            <a:ln w="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64" name="Freeform 126"/>
            <p:cNvSpPr/>
            <p:nvPr/>
          </p:nvSpPr>
          <p:spPr bwMode="gray">
            <a:xfrm>
              <a:off x="3128" y="2050"/>
              <a:ext cx="251" cy="526"/>
            </a:xfrm>
            <a:custGeom>
              <a:avLst/>
              <a:gdLst>
                <a:gd name="T0" fmla="*/ 7 w 502"/>
                <a:gd name="T1" fmla="*/ 236 h 1051"/>
                <a:gd name="T2" fmla="*/ 6 w 502"/>
                <a:gd name="T3" fmla="*/ 263 h 1051"/>
                <a:gd name="T4" fmla="*/ 30 w 502"/>
                <a:gd name="T5" fmla="*/ 257 h 1051"/>
                <a:gd name="T6" fmla="*/ 48 w 502"/>
                <a:gd name="T7" fmla="*/ 250 h 1051"/>
                <a:gd name="T8" fmla="*/ 78 w 502"/>
                <a:gd name="T9" fmla="*/ 230 h 1051"/>
                <a:gd name="T10" fmla="*/ 94 w 502"/>
                <a:gd name="T11" fmla="*/ 228 h 1051"/>
                <a:gd name="T12" fmla="*/ 115 w 502"/>
                <a:gd name="T13" fmla="*/ 210 h 1051"/>
                <a:gd name="T14" fmla="*/ 117 w 502"/>
                <a:gd name="T15" fmla="*/ 178 h 1051"/>
                <a:gd name="T16" fmla="*/ 108 w 502"/>
                <a:gd name="T17" fmla="*/ 169 h 1051"/>
                <a:gd name="T18" fmla="*/ 109 w 502"/>
                <a:gd name="T19" fmla="*/ 159 h 1051"/>
                <a:gd name="T20" fmla="*/ 115 w 502"/>
                <a:gd name="T21" fmla="*/ 150 h 1051"/>
                <a:gd name="T22" fmla="*/ 114 w 502"/>
                <a:gd name="T23" fmla="*/ 142 h 1051"/>
                <a:gd name="T24" fmla="*/ 121 w 502"/>
                <a:gd name="T25" fmla="*/ 126 h 1051"/>
                <a:gd name="T26" fmla="*/ 118 w 502"/>
                <a:gd name="T27" fmla="*/ 109 h 1051"/>
                <a:gd name="T28" fmla="*/ 99 w 502"/>
                <a:gd name="T29" fmla="*/ 99 h 1051"/>
                <a:gd name="T30" fmla="*/ 100 w 502"/>
                <a:gd name="T31" fmla="*/ 81 h 1051"/>
                <a:gd name="T32" fmla="*/ 108 w 502"/>
                <a:gd name="T33" fmla="*/ 74 h 1051"/>
                <a:gd name="T34" fmla="*/ 109 w 502"/>
                <a:gd name="T35" fmla="*/ 64 h 1051"/>
                <a:gd name="T36" fmla="*/ 119 w 502"/>
                <a:gd name="T37" fmla="*/ 60 h 1051"/>
                <a:gd name="T38" fmla="*/ 126 w 502"/>
                <a:gd name="T39" fmla="*/ 43 h 1051"/>
                <a:gd name="T40" fmla="*/ 119 w 502"/>
                <a:gd name="T41" fmla="*/ 31 h 1051"/>
                <a:gd name="T42" fmla="*/ 110 w 502"/>
                <a:gd name="T43" fmla="*/ 26 h 1051"/>
                <a:gd name="T44" fmla="*/ 111 w 502"/>
                <a:gd name="T45" fmla="*/ 16 h 1051"/>
                <a:gd name="T46" fmla="*/ 121 w 502"/>
                <a:gd name="T47" fmla="*/ 11 h 1051"/>
                <a:gd name="T48" fmla="*/ 114 w 502"/>
                <a:gd name="T49" fmla="*/ 0 h 1051"/>
                <a:gd name="T50" fmla="*/ 87 w 502"/>
                <a:gd name="T51" fmla="*/ 11 h 1051"/>
                <a:gd name="T52" fmla="*/ 72 w 502"/>
                <a:gd name="T53" fmla="*/ 11 h 1051"/>
                <a:gd name="T54" fmla="*/ 50 w 502"/>
                <a:gd name="T55" fmla="*/ 19 h 1051"/>
                <a:gd name="T56" fmla="*/ 38 w 502"/>
                <a:gd name="T57" fmla="*/ 49 h 1051"/>
                <a:gd name="T58" fmla="*/ 19 w 502"/>
                <a:gd name="T59" fmla="*/ 56 h 1051"/>
                <a:gd name="T60" fmla="*/ 19 w 502"/>
                <a:gd name="T61" fmla="*/ 73 h 1051"/>
                <a:gd name="T62" fmla="*/ 12 w 502"/>
                <a:gd name="T63" fmla="*/ 104 h 1051"/>
                <a:gd name="T64" fmla="*/ 0 w 502"/>
                <a:gd name="T65" fmla="*/ 117 h 1051"/>
                <a:gd name="T66" fmla="*/ 13 w 502"/>
                <a:gd name="T67" fmla="*/ 139 h 1051"/>
                <a:gd name="T68" fmla="*/ 4 w 502"/>
                <a:gd name="T69" fmla="*/ 164 h 1051"/>
                <a:gd name="T70" fmla="*/ 9 w 502"/>
                <a:gd name="T71" fmla="*/ 198 h 1051"/>
                <a:gd name="T72" fmla="*/ 15 w 502"/>
                <a:gd name="T73" fmla="*/ 220 h 1051"/>
                <a:gd name="T74" fmla="*/ 7 w 502"/>
                <a:gd name="T75" fmla="*/ 236 h 105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02"/>
                <a:gd name="T115" fmla="*/ 0 h 1051"/>
                <a:gd name="T116" fmla="*/ 502 w 502"/>
                <a:gd name="T117" fmla="*/ 1051 h 105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02" h="1051">
                  <a:moveTo>
                    <a:pt x="25" y="942"/>
                  </a:moveTo>
                  <a:lnTo>
                    <a:pt x="23" y="1051"/>
                  </a:lnTo>
                  <a:lnTo>
                    <a:pt x="120" y="1027"/>
                  </a:lnTo>
                  <a:lnTo>
                    <a:pt x="191" y="998"/>
                  </a:lnTo>
                  <a:lnTo>
                    <a:pt x="311" y="919"/>
                  </a:lnTo>
                  <a:lnTo>
                    <a:pt x="376" y="909"/>
                  </a:lnTo>
                  <a:lnTo>
                    <a:pt x="460" y="840"/>
                  </a:lnTo>
                  <a:lnTo>
                    <a:pt x="468" y="712"/>
                  </a:lnTo>
                  <a:lnTo>
                    <a:pt x="429" y="675"/>
                  </a:lnTo>
                  <a:lnTo>
                    <a:pt x="433" y="635"/>
                  </a:lnTo>
                  <a:lnTo>
                    <a:pt x="460" y="600"/>
                  </a:lnTo>
                  <a:lnTo>
                    <a:pt x="454" y="565"/>
                  </a:lnTo>
                  <a:lnTo>
                    <a:pt x="484" y="504"/>
                  </a:lnTo>
                  <a:lnTo>
                    <a:pt x="470" y="433"/>
                  </a:lnTo>
                  <a:lnTo>
                    <a:pt x="395" y="395"/>
                  </a:lnTo>
                  <a:lnTo>
                    <a:pt x="397" y="324"/>
                  </a:lnTo>
                  <a:lnTo>
                    <a:pt x="429" y="293"/>
                  </a:lnTo>
                  <a:lnTo>
                    <a:pt x="435" y="254"/>
                  </a:lnTo>
                  <a:lnTo>
                    <a:pt x="476" y="240"/>
                  </a:lnTo>
                  <a:lnTo>
                    <a:pt x="502" y="169"/>
                  </a:lnTo>
                  <a:lnTo>
                    <a:pt x="476" y="122"/>
                  </a:lnTo>
                  <a:lnTo>
                    <a:pt x="437" y="104"/>
                  </a:lnTo>
                  <a:lnTo>
                    <a:pt x="441" y="61"/>
                  </a:lnTo>
                  <a:lnTo>
                    <a:pt x="484" y="41"/>
                  </a:lnTo>
                  <a:lnTo>
                    <a:pt x="454" y="0"/>
                  </a:lnTo>
                  <a:lnTo>
                    <a:pt x="348" y="43"/>
                  </a:lnTo>
                  <a:lnTo>
                    <a:pt x="285" y="43"/>
                  </a:lnTo>
                  <a:lnTo>
                    <a:pt x="199" y="74"/>
                  </a:lnTo>
                  <a:lnTo>
                    <a:pt x="151" y="193"/>
                  </a:lnTo>
                  <a:lnTo>
                    <a:pt x="73" y="222"/>
                  </a:lnTo>
                  <a:lnTo>
                    <a:pt x="73" y="291"/>
                  </a:lnTo>
                  <a:lnTo>
                    <a:pt x="45" y="415"/>
                  </a:lnTo>
                  <a:lnTo>
                    <a:pt x="0" y="468"/>
                  </a:lnTo>
                  <a:lnTo>
                    <a:pt x="51" y="555"/>
                  </a:lnTo>
                  <a:lnTo>
                    <a:pt x="14" y="655"/>
                  </a:lnTo>
                  <a:lnTo>
                    <a:pt x="33" y="789"/>
                  </a:lnTo>
                  <a:lnTo>
                    <a:pt x="57" y="877"/>
                  </a:lnTo>
                  <a:lnTo>
                    <a:pt x="25" y="942"/>
                  </a:lnTo>
                </a:path>
              </a:pathLst>
            </a:custGeom>
            <a:grpFill/>
            <a:ln w="635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65" name="Freeform 127"/>
            <p:cNvSpPr/>
            <p:nvPr/>
          </p:nvSpPr>
          <p:spPr bwMode="gray">
            <a:xfrm>
              <a:off x="2736" y="2154"/>
              <a:ext cx="464" cy="664"/>
            </a:xfrm>
            <a:custGeom>
              <a:avLst/>
              <a:gdLst>
                <a:gd name="T0" fmla="*/ 2 w 929"/>
                <a:gd name="T1" fmla="*/ 106 h 1329"/>
                <a:gd name="T2" fmla="*/ 21 w 929"/>
                <a:gd name="T3" fmla="*/ 126 h 1329"/>
                <a:gd name="T4" fmla="*/ 31 w 929"/>
                <a:gd name="T5" fmla="*/ 148 h 1329"/>
                <a:gd name="T6" fmla="*/ 26 w 929"/>
                <a:gd name="T7" fmla="*/ 170 h 1329"/>
                <a:gd name="T8" fmla="*/ 43 w 929"/>
                <a:gd name="T9" fmla="*/ 183 h 1329"/>
                <a:gd name="T10" fmla="*/ 68 w 929"/>
                <a:gd name="T11" fmla="*/ 187 h 1329"/>
                <a:gd name="T12" fmla="*/ 79 w 929"/>
                <a:gd name="T13" fmla="*/ 172 h 1329"/>
                <a:gd name="T14" fmla="*/ 78 w 929"/>
                <a:gd name="T15" fmla="*/ 153 h 1329"/>
                <a:gd name="T16" fmla="*/ 72 w 929"/>
                <a:gd name="T17" fmla="*/ 108 h 1329"/>
                <a:gd name="T18" fmla="*/ 92 w 929"/>
                <a:gd name="T19" fmla="*/ 113 h 1329"/>
                <a:gd name="T20" fmla="*/ 109 w 929"/>
                <a:gd name="T21" fmla="*/ 126 h 1329"/>
                <a:gd name="T22" fmla="*/ 143 w 929"/>
                <a:gd name="T23" fmla="*/ 150 h 1329"/>
                <a:gd name="T24" fmla="*/ 140 w 929"/>
                <a:gd name="T25" fmla="*/ 174 h 1329"/>
                <a:gd name="T26" fmla="*/ 112 w 929"/>
                <a:gd name="T27" fmla="*/ 189 h 1329"/>
                <a:gd name="T28" fmla="*/ 99 w 929"/>
                <a:gd name="T29" fmla="*/ 204 h 1329"/>
                <a:gd name="T30" fmla="*/ 71 w 929"/>
                <a:gd name="T31" fmla="*/ 199 h 1329"/>
                <a:gd name="T32" fmla="*/ 65 w 929"/>
                <a:gd name="T33" fmla="*/ 222 h 1329"/>
                <a:gd name="T34" fmla="*/ 70 w 929"/>
                <a:gd name="T35" fmla="*/ 249 h 1329"/>
                <a:gd name="T36" fmla="*/ 48 w 929"/>
                <a:gd name="T37" fmla="*/ 267 h 1329"/>
                <a:gd name="T38" fmla="*/ 53 w 929"/>
                <a:gd name="T39" fmla="*/ 285 h 1329"/>
                <a:gd name="T40" fmla="*/ 63 w 929"/>
                <a:gd name="T41" fmla="*/ 304 h 1329"/>
                <a:gd name="T42" fmla="*/ 110 w 929"/>
                <a:gd name="T43" fmla="*/ 308 h 1329"/>
                <a:gd name="T44" fmla="*/ 142 w 929"/>
                <a:gd name="T45" fmla="*/ 313 h 1329"/>
                <a:gd name="T46" fmla="*/ 172 w 929"/>
                <a:gd name="T47" fmla="*/ 324 h 1329"/>
                <a:gd name="T48" fmla="*/ 188 w 929"/>
                <a:gd name="T49" fmla="*/ 330 h 1329"/>
                <a:gd name="T50" fmla="*/ 181 w 929"/>
                <a:gd name="T51" fmla="*/ 308 h 1329"/>
                <a:gd name="T52" fmla="*/ 202 w 929"/>
                <a:gd name="T53" fmla="*/ 290 h 1329"/>
                <a:gd name="T54" fmla="*/ 178 w 929"/>
                <a:gd name="T55" fmla="*/ 276 h 1329"/>
                <a:gd name="T56" fmla="*/ 200 w 929"/>
                <a:gd name="T57" fmla="*/ 270 h 1329"/>
                <a:gd name="T58" fmla="*/ 231 w 929"/>
                <a:gd name="T59" fmla="*/ 266 h 1329"/>
                <a:gd name="T60" fmla="*/ 218 w 929"/>
                <a:gd name="T61" fmla="*/ 241 h 1329"/>
                <a:gd name="T62" fmla="*/ 202 w 929"/>
                <a:gd name="T63" fmla="*/ 211 h 1329"/>
                <a:gd name="T64" fmla="*/ 210 w 929"/>
                <a:gd name="T65" fmla="*/ 167 h 1329"/>
                <a:gd name="T66" fmla="*/ 200 w 929"/>
                <a:gd name="T67" fmla="*/ 112 h 1329"/>
                <a:gd name="T68" fmla="*/ 196 w 929"/>
                <a:gd name="T69" fmla="*/ 65 h 1329"/>
                <a:gd name="T70" fmla="*/ 214 w 929"/>
                <a:gd name="T71" fmla="*/ 21 h 1329"/>
                <a:gd name="T72" fmla="*/ 206 w 929"/>
                <a:gd name="T73" fmla="*/ 0 h 1329"/>
                <a:gd name="T74" fmla="*/ 182 w 929"/>
                <a:gd name="T75" fmla="*/ 10 h 1329"/>
                <a:gd name="T76" fmla="*/ 164 w 929"/>
                <a:gd name="T77" fmla="*/ 44 h 1329"/>
                <a:gd name="T78" fmla="*/ 129 w 929"/>
                <a:gd name="T79" fmla="*/ 87 h 1329"/>
                <a:gd name="T80" fmla="*/ 99 w 929"/>
                <a:gd name="T81" fmla="*/ 84 h 1329"/>
                <a:gd name="T82" fmla="*/ 74 w 929"/>
                <a:gd name="T83" fmla="*/ 70 h 1329"/>
                <a:gd name="T84" fmla="*/ 72 w 929"/>
                <a:gd name="T85" fmla="*/ 42 h 1329"/>
                <a:gd name="T86" fmla="*/ 68 w 929"/>
                <a:gd name="T87" fmla="*/ 18 h 1329"/>
                <a:gd name="T88" fmla="*/ 43 w 929"/>
                <a:gd name="T89" fmla="*/ 42 h 1329"/>
                <a:gd name="T90" fmla="*/ 26 w 929"/>
                <a:gd name="T91" fmla="*/ 90 h 132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29"/>
                <a:gd name="T139" fmla="*/ 0 h 1329"/>
                <a:gd name="T140" fmla="*/ 929 w 929"/>
                <a:gd name="T141" fmla="*/ 1329 h 132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929" h="1329">
                  <a:moveTo>
                    <a:pt x="0" y="406"/>
                  </a:moveTo>
                  <a:lnTo>
                    <a:pt x="8" y="425"/>
                  </a:lnTo>
                  <a:lnTo>
                    <a:pt x="36" y="461"/>
                  </a:lnTo>
                  <a:lnTo>
                    <a:pt x="87" y="504"/>
                  </a:lnTo>
                  <a:lnTo>
                    <a:pt x="85" y="538"/>
                  </a:lnTo>
                  <a:lnTo>
                    <a:pt x="124" y="595"/>
                  </a:lnTo>
                  <a:lnTo>
                    <a:pt x="107" y="636"/>
                  </a:lnTo>
                  <a:lnTo>
                    <a:pt x="107" y="681"/>
                  </a:lnTo>
                  <a:lnTo>
                    <a:pt x="150" y="697"/>
                  </a:lnTo>
                  <a:lnTo>
                    <a:pt x="174" y="732"/>
                  </a:lnTo>
                  <a:lnTo>
                    <a:pt x="239" y="762"/>
                  </a:lnTo>
                  <a:lnTo>
                    <a:pt x="272" y="748"/>
                  </a:lnTo>
                  <a:lnTo>
                    <a:pt x="278" y="705"/>
                  </a:lnTo>
                  <a:lnTo>
                    <a:pt x="317" y="689"/>
                  </a:lnTo>
                  <a:lnTo>
                    <a:pt x="335" y="648"/>
                  </a:lnTo>
                  <a:lnTo>
                    <a:pt x="315" y="612"/>
                  </a:lnTo>
                  <a:lnTo>
                    <a:pt x="264" y="593"/>
                  </a:lnTo>
                  <a:lnTo>
                    <a:pt x="288" y="435"/>
                  </a:lnTo>
                  <a:lnTo>
                    <a:pt x="319" y="451"/>
                  </a:lnTo>
                  <a:lnTo>
                    <a:pt x="370" y="453"/>
                  </a:lnTo>
                  <a:lnTo>
                    <a:pt x="372" y="484"/>
                  </a:lnTo>
                  <a:lnTo>
                    <a:pt x="439" y="504"/>
                  </a:lnTo>
                  <a:lnTo>
                    <a:pt x="563" y="559"/>
                  </a:lnTo>
                  <a:lnTo>
                    <a:pt x="575" y="603"/>
                  </a:lnTo>
                  <a:lnTo>
                    <a:pt x="550" y="646"/>
                  </a:lnTo>
                  <a:lnTo>
                    <a:pt x="561" y="697"/>
                  </a:lnTo>
                  <a:lnTo>
                    <a:pt x="557" y="750"/>
                  </a:lnTo>
                  <a:lnTo>
                    <a:pt x="449" y="758"/>
                  </a:lnTo>
                  <a:lnTo>
                    <a:pt x="449" y="807"/>
                  </a:lnTo>
                  <a:lnTo>
                    <a:pt x="396" y="819"/>
                  </a:lnTo>
                  <a:lnTo>
                    <a:pt x="349" y="793"/>
                  </a:lnTo>
                  <a:lnTo>
                    <a:pt x="286" y="797"/>
                  </a:lnTo>
                  <a:lnTo>
                    <a:pt x="288" y="851"/>
                  </a:lnTo>
                  <a:lnTo>
                    <a:pt x="260" y="890"/>
                  </a:lnTo>
                  <a:lnTo>
                    <a:pt x="305" y="921"/>
                  </a:lnTo>
                  <a:lnTo>
                    <a:pt x="282" y="998"/>
                  </a:lnTo>
                  <a:lnTo>
                    <a:pt x="292" y="1057"/>
                  </a:lnTo>
                  <a:lnTo>
                    <a:pt x="195" y="1071"/>
                  </a:lnTo>
                  <a:lnTo>
                    <a:pt x="211" y="1093"/>
                  </a:lnTo>
                  <a:lnTo>
                    <a:pt x="215" y="1142"/>
                  </a:lnTo>
                  <a:lnTo>
                    <a:pt x="191" y="1156"/>
                  </a:lnTo>
                  <a:lnTo>
                    <a:pt x="252" y="1217"/>
                  </a:lnTo>
                  <a:lnTo>
                    <a:pt x="345" y="1191"/>
                  </a:lnTo>
                  <a:lnTo>
                    <a:pt x="443" y="1232"/>
                  </a:lnTo>
                  <a:lnTo>
                    <a:pt x="506" y="1280"/>
                  </a:lnTo>
                  <a:lnTo>
                    <a:pt x="571" y="1254"/>
                  </a:lnTo>
                  <a:lnTo>
                    <a:pt x="642" y="1299"/>
                  </a:lnTo>
                  <a:lnTo>
                    <a:pt x="689" y="1299"/>
                  </a:lnTo>
                  <a:lnTo>
                    <a:pt x="691" y="1329"/>
                  </a:lnTo>
                  <a:lnTo>
                    <a:pt x="754" y="1323"/>
                  </a:lnTo>
                  <a:lnTo>
                    <a:pt x="756" y="1270"/>
                  </a:lnTo>
                  <a:lnTo>
                    <a:pt x="727" y="1234"/>
                  </a:lnTo>
                  <a:lnTo>
                    <a:pt x="748" y="1205"/>
                  </a:lnTo>
                  <a:lnTo>
                    <a:pt x="811" y="1163"/>
                  </a:lnTo>
                  <a:lnTo>
                    <a:pt x="776" y="1142"/>
                  </a:lnTo>
                  <a:lnTo>
                    <a:pt x="715" y="1104"/>
                  </a:lnTo>
                  <a:lnTo>
                    <a:pt x="733" y="1069"/>
                  </a:lnTo>
                  <a:lnTo>
                    <a:pt x="802" y="1083"/>
                  </a:lnTo>
                  <a:lnTo>
                    <a:pt x="880" y="1089"/>
                  </a:lnTo>
                  <a:lnTo>
                    <a:pt x="926" y="1065"/>
                  </a:lnTo>
                  <a:lnTo>
                    <a:pt x="929" y="1014"/>
                  </a:lnTo>
                  <a:lnTo>
                    <a:pt x="874" y="967"/>
                  </a:lnTo>
                  <a:lnTo>
                    <a:pt x="837" y="906"/>
                  </a:lnTo>
                  <a:lnTo>
                    <a:pt x="809" y="845"/>
                  </a:lnTo>
                  <a:lnTo>
                    <a:pt x="811" y="736"/>
                  </a:lnTo>
                  <a:lnTo>
                    <a:pt x="843" y="671"/>
                  </a:lnTo>
                  <a:lnTo>
                    <a:pt x="819" y="583"/>
                  </a:lnTo>
                  <a:lnTo>
                    <a:pt x="800" y="449"/>
                  </a:lnTo>
                  <a:lnTo>
                    <a:pt x="837" y="351"/>
                  </a:lnTo>
                  <a:lnTo>
                    <a:pt x="786" y="262"/>
                  </a:lnTo>
                  <a:lnTo>
                    <a:pt x="829" y="209"/>
                  </a:lnTo>
                  <a:lnTo>
                    <a:pt x="859" y="85"/>
                  </a:lnTo>
                  <a:lnTo>
                    <a:pt x="859" y="18"/>
                  </a:lnTo>
                  <a:lnTo>
                    <a:pt x="825" y="0"/>
                  </a:lnTo>
                  <a:lnTo>
                    <a:pt x="788" y="59"/>
                  </a:lnTo>
                  <a:lnTo>
                    <a:pt x="731" y="40"/>
                  </a:lnTo>
                  <a:lnTo>
                    <a:pt x="678" y="99"/>
                  </a:lnTo>
                  <a:lnTo>
                    <a:pt x="658" y="179"/>
                  </a:lnTo>
                  <a:lnTo>
                    <a:pt x="561" y="309"/>
                  </a:lnTo>
                  <a:lnTo>
                    <a:pt x="516" y="349"/>
                  </a:lnTo>
                  <a:lnTo>
                    <a:pt x="487" y="321"/>
                  </a:lnTo>
                  <a:lnTo>
                    <a:pt x="396" y="337"/>
                  </a:lnTo>
                  <a:lnTo>
                    <a:pt x="355" y="284"/>
                  </a:lnTo>
                  <a:lnTo>
                    <a:pt x="296" y="282"/>
                  </a:lnTo>
                  <a:lnTo>
                    <a:pt x="254" y="242"/>
                  </a:lnTo>
                  <a:lnTo>
                    <a:pt x="290" y="168"/>
                  </a:lnTo>
                  <a:lnTo>
                    <a:pt x="305" y="122"/>
                  </a:lnTo>
                  <a:lnTo>
                    <a:pt x="272" y="73"/>
                  </a:lnTo>
                  <a:lnTo>
                    <a:pt x="207" y="91"/>
                  </a:lnTo>
                  <a:lnTo>
                    <a:pt x="172" y="170"/>
                  </a:lnTo>
                  <a:lnTo>
                    <a:pt x="158" y="307"/>
                  </a:lnTo>
                  <a:lnTo>
                    <a:pt x="107" y="362"/>
                  </a:lnTo>
                  <a:lnTo>
                    <a:pt x="0" y="406"/>
                  </a:lnTo>
                </a:path>
              </a:pathLst>
            </a:custGeom>
            <a:grpFill/>
            <a:ln w="635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66" name="Freeform 128"/>
            <p:cNvSpPr/>
            <p:nvPr/>
          </p:nvSpPr>
          <p:spPr bwMode="gray">
            <a:xfrm>
              <a:off x="3987" y="3238"/>
              <a:ext cx="121" cy="305"/>
            </a:xfrm>
            <a:custGeom>
              <a:avLst/>
              <a:gdLst>
                <a:gd name="T0" fmla="*/ 43 w 242"/>
                <a:gd name="T1" fmla="*/ 1 h 610"/>
                <a:gd name="T2" fmla="*/ 39 w 242"/>
                <a:gd name="T3" fmla="*/ 6 h 610"/>
                <a:gd name="T4" fmla="*/ 33 w 242"/>
                <a:gd name="T5" fmla="*/ 11 h 610"/>
                <a:gd name="T6" fmla="*/ 28 w 242"/>
                <a:gd name="T7" fmla="*/ 16 h 610"/>
                <a:gd name="T8" fmla="*/ 22 w 242"/>
                <a:gd name="T9" fmla="*/ 24 h 610"/>
                <a:gd name="T10" fmla="*/ 19 w 242"/>
                <a:gd name="T11" fmla="*/ 30 h 610"/>
                <a:gd name="T12" fmla="*/ 16 w 242"/>
                <a:gd name="T13" fmla="*/ 37 h 610"/>
                <a:gd name="T14" fmla="*/ 11 w 242"/>
                <a:gd name="T15" fmla="*/ 47 h 610"/>
                <a:gd name="T16" fmla="*/ 5 w 242"/>
                <a:gd name="T17" fmla="*/ 58 h 610"/>
                <a:gd name="T18" fmla="*/ 1 w 242"/>
                <a:gd name="T19" fmla="*/ 67 h 610"/>
                <a:gd name="T20" fmla="*/ 1 w 242"/>
                <a:gd name="T21" fmla="*/ 77 h 610"/>
                <a:gd name="T22" fmla="*/ 4 w 242"/>
                <a:gd name="T23" fmla="*/ 88 h 610"/>
                <a:gd name="T24" fmla="*/ 5 w 242"/>
                <a:gd name="T25" fmla="*/ 99 h 610"/>
                <a:gd name="T26" fmla="*/ 3 w 242"/>
                <a:gd name="T27" fmla="*/ 108 h 610"/>
                <a:gd name="T28" fmla="*/ 6 w 242"/>
                <a:gd name="T29" fmla="*/ 114 h 610"/>
                <a:gd name="T30" fmla="*/ 15 w 242"/>
                <a:gd name="T31" fmla="*/ 119 h 610"/>
                <a:gd name="T32" fmla="*/ 22 w 242"/>
                <a:gd name="T33" fmla="*/ 129 h 610"/>
                <a:gd name="T34" fmla="*/ 28 w 242"/>
                <a:gd name="T35" fmla="*/ 135 h 610"/>
                <a:gd name="T36" fmla="*/ 33 w 242"/>
                <a:gd name="T37" fmla="*/ 139 h 610"/>
                <a:gd name="T38" fmla="*/ 35 w 242"/>
                <a:gd name="T39" fmla="*/ 146 h 610"/>
                <a:gd name="T40" fmla="*/ 37 w 242"/>
                <a:gd name="T41" fmla="*/ 152 h 610"/>
                <a:gd name="T42" fmla="*/ 41 w 242"/>
                <a:gd name="T43" fmla="*/ 152 h 610"/>
                <a:gd name="T44" fmla="*/ 42 w 242"/>
                <a:gd name="T45" fmla="*/ 146 h 610"/>
                <a:gd name="T46" fmla="*/ 42 w 242"/>
                <a:gd name="T47" fmla="*/ 135 h 610"/>
                <a:gd name="T48" fmla="*/ 45 w 242"/>
                <a:gd name="T49" fmla="*/ 123 h 610"/>
                <a:gd name="T50" fmla="*/ 51 w 242"/>
                <a:gd name="T51" fmla="*/ 114 h 610"/>
                <a:gd name="T52" fmla="*/ 55 w 242"/>
                <a:gd name="T53" fmla="*/ 103 h 610"/>
                <a:gd name="T54" fmla="*/ 57 w 242"/>
                <a:gd name="T55" fmla="*/ 86 h 610"/>
                <a:gd name="T56" fmla="*/ 58 w 242"/>
                <a:gd name="T57" fmla="*/ 66 h 610"/>
                <a:gd name="T58" fmla="*/ 58 w 242"/>
                <a:gd name="T59" fmla="*/ 51 h 610"/>
                <a:gd name="T60" fmla="*/ 60 w 242"/>
                <a:gd name="T61" fmla="*/ 39 h 610"/>
                <a:gd name="T62" fmla="*/ 60 w 242"/>
                <a:gd name="T63" fmla="*/ 28 h 610"/>
                <a:gd name="T64" fmla="*/ 56 w 242"/>
                <a:gd name="T65" fmla="*/ 19 h 610"/>
                <a:gd name="T66" fmla="*/ 52 w 242"/>
                <a:gd name="T67" fmla="*/ 10 h 610"/>
                <a:gd name="T68" fmla="*/ 47 w 242"/>
                <a:gd name="T69" fmla="*/ 2 h 610"/>
                <a:gd name="T70" fmla="*/ 44 w 242"/>
                <a:gd name="T71" fmla="*/ 0 h 61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42"/>
                <a:gd name="T109" fmla="*/ 0 h 610"/>
                <a:gd name="T110" fmla="*/ 242 w 242"/>
                <a:gd name="T111" fmla="*/ 610 h 61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42" h="610">
                  <a:moveTo>
                    <a:pt x="173" y="0"/>
                  </a:moveTo>
                  <a:lnTo>
                    <a:pt x="172" y="4"/>
                  </a:lnTo>
                  <a:lnTo>
                    <a:pt x="164" y="12"/>
                  </a:lnTo>
                  <a:lnTo>
                    <a:pt x="154" y="24"/>
                  </a:lnTo>
                  <a:lnTo>
                    <a:pt x="144" y="36"/>
                  </a:lnTo>
                  <a:lnTo>
                    <a:pt x="132" y="44"/>
                  </a:lnTo>
                  <a:lnTo>
                    <a:pt x="122" y="49"/>
                  </a:lnTo>
                  <a:lnTo>
                    <a:pt x="111" y="63"/>
                  </a:lnTo>
                  <a:lnTo>
                    <a:pt x="97" y="79"/>
                  </a:lnTo>
                  <a:lnTo>
                    <a:pt x="87" y="97"/>
                  </a:lnTo>
                  <a:lnTo>
                    <a:pt x="77" y="112"/>
                  </a:lnTo>
                  <a:lnTo>
                    <a:pt x="73" y="122"/>
                  </a:lnTo>
                  <a:lnTo>
                    <a:pt x="71" y="132"/>
                  </a:lnTo>
                  <a:lnTo>
                    <a:pt x="63" y="148"/>
                  </a:lnTo>
                  <a:lnTo>
                    <a:pt x="53" y="168"/>
                  </a:lnTo>
                  <a:lnTo>
                    <a:pt x="44" y="189"/>
                  </a:lnTo>
                  <a:lnTo>
                    <a:pt x="32" y="213"/>
                  </a:lnTo>
                  <a:lnTo>
                    <a:pt x="20" y="234"/>
                  </a:lnTo>
                  <a:lnTo>
                    <a:pt x="10" y="254"/>
                  </a:lnTo>
                  <a:lnTo>
                    <a:pt x="4" y="268"/>
                  </a:lnTo>
                  <a:lnTo>
                    <a:pt x="0" y="288"/>
                  </a:lnTo>
                  <a:lnTo>
                    <a:pt x="2" y="309"/>
                  </a:lnTo>
                  <a:lnTo>
                    <a:pt x="8" y="331"/>
                  </a:lnTo>
                  <a:lnTo>
                    <a:pt x="14" y="354"/>
                  </a:lnTo>
                  <a:lnTo>
                    <a:pt x="18" y="376"/>
                  </a:lnTo>
                  <a:lnTo>
                    <a:pt x="18" y="396"/>
                  </a:lnTo>
                  <a:lnTo>
                    <a:pt x="14" y="414"/>
                  </a:lnTo>
                  <a:lnTo>
                    <a:pt x="12" y="431"/>
                  </a:lnTo>
                  <a:lnTo>
                    <a:pt x="14" y="445"/>
                  </a:lnTo>
                  <a:lnTo>
                    <a:pt x="24" y="455"/>
                  </a:lnTo>
                  <a:lnTo>
                    <a:pt x="42" y="467"/>
                  </a:lnTo>
                  <a:lnTo>
                    <a:pt x="57" y="477"/>
                  </a:lnTo>
                  <a:lnTo>
                    <a:pt x="71" y="492"/>
                  </a:lnTo>
                  <a:lnTo>
                    <a:pt x="85" y="514"/>
                  </a:lnTo>
                  <a:lnTo>
                    <a:pt x="99" y="530"/>
                  </a:lnTo>
                  <a:lnTo>
                    <a:pt x="111" y="540"/>
                  </a:lnTo>
                  <a:lnTo>
                    <a:pt x="122" y="547"/>
                  </a:lnTo>
                  <a:lnTo>
                    <a:pt x="130" y="555"/>
                  </a:lnTo>
                  <a:lnTo>
                    <a:pt x="136" y="569"/>
                  </a:lnTo>
                  <a:lnTo>
                    <a:pt x="140" y="583"/>
                  </a:lnTo>
                  <a:lnTo>
                    <a:pt x="144" y="597"/>
                  </a:lnTo>
                  <a:lnTo>
                    <a:pt x="148" y="606"/>
                  </a:lnTo>
                  <a:lnTo>
                    <a:pt x="154" y="610"/>
                  </a:lnTo>
                  <a:lnTo>
                    <a:pt x="162" y="606"/>
                  </a:lnTo>
                  <a:lnTo>
                    <a:pt x="168" y="597"/>
                  </a:lnTo>
                  <a:lnTo>
                    <a:pt x="168" y="581"/>
                  </a:lnTo>
                  <a:lnTo>
                    <a:pt x="168" y="559"/>
                  </a:lnTo>
                  <a:lnTo>
                    <a:pt x="168" y="538"/>
                  </a:lnTo>
                  <a:lnTo>
                    <a:pt x="172" y="516"/>
                  </a:lnTo>
                  <a:lnTo>
                    <a:pt x="179" y="494"/>
                  </a:lnTo>
                  <a:lnTo>
                    <a:pt x="189" y="475"/>
                  </a:lnTo>
                  <a:lnTo>
                    <a:pt x="201" y="457"/>
                  </a:lnTo>
                  <a:lnTo>
                    <a:pt x="211" y="435"/>
                  </a:lnTo>
                  <a:lnTo>
                    <a:pt x="217" y="412"/>
                  </a:lnTo>
                  <a:lnTo>
                    <a:pt x="221" y="380"/>
                  </a:lnTo>
                  <a:lnTo>
                    <a:pt x="225" y="343"/>
                  </a:lnTo>
                  <a:lnTo>
                    <a:pt x="227" y="303"/>
                  </a:lnTo>
                  <a:lnTo>
                    <a:pt x="229" y="264"/>
                  </a:lnTo>
                  <a:lnTo>
                    <a:pt x="227" y="231"/>
                  </a:lnTo>
                  <a:lnTo>
                    <a:pt x="229" y="203"/>
                  </a:lnTo>
                  <a:lnTo>
                    <a:pt x="233" y="179"/>
                  </a:lnTo>
                  <a:lnTo>
                    <a:pt x="240" y="156"/>
                  </a:lnTo>
                  <a:lnTo>
                    <a:pt x="242" y="134"/>
                  </a:lnTo>
                  <a:lnTo>
                    <a:pt x="238" y="112"/>
                  </a:lnTo>
                  <a:lnTo>
                    <a:pt x="229" y="89"/>
                  </a:lnTo>
                  <a:lnTo>
                    <a:pt x="223" y="73"/>
                  </a:lnTo>
                  <a:lnTo>
                    <a:pt x="215" y="59"/>
                  </a:lnTo>
                  <a:lnTo>
                    <a:pt x="207" y="42"/>
                  </a:lnTo>
                  <a:lnTo>
                    <a:pt x="195" y="22"/>
                  </a:lnTo>
                  <a:lnTo>
                    <a:pt x="185" y="10"/>
                  </a:lnTo>
                  <a:lnTo>
                    <a:pt x="177" y="2"/>
                  </a:lnTo>
                  <a:lnTo>
                    <a:pt x="173" y="0"/>
                  </a:lnTo>
                </a:path>
              </a:pathLst>
            </a:custGeom>
            <a:grpFill/>
            <a:ln w="635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grpSp>
      <p:sp>
        <p:nvSpPr>
          <p:cNvPr id="67" name="Freeform 78"/>
          <p:cNvSpPr/>
          <p:nvPr/>
        </p:nvSpPr>
        <p:spPr bwMode="gray">
          <a:xfrm>
            <a:off x="3334486" y="3904694"/>
            <a:ext cx="671600" cy="571500"/>
          </a:xfrm>
          <a:custGeom>
            <a:avLst/>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path>
            </a:pathLst>
          </a:custGeom>
          <a:solidFill>
            <a:schemeClr val="tx1">
              <a:lumMod val="75000"/>
              <a:lumOff val="25000"/>
            </a:schemeClr>
          </a:solidFill>
          <a:ln w="6350">
            <a:solidFill>
              <a:schemeClr val="tx1">
                <a:lumMod val="85000"/>
                <a:lumOff val="15000"/>
              </a:schemeClr>
            </a:solidFill>
            <a:prstDash val="solid"/>
            <a:round/>
          </a:ln>
        </p:spPr>
        <p:txBody>
          <a:bodyPr lIns="68595" tIns="34297" rIns="68595" bIns="34297"/>
          <a:lstStyle/>
          <a:p>
            <a:endParaRPr lang="zh-CN" altLang="en-US" dirty="0">
              <a:ea typeface="微软雅黑" panose="020B0503020204020204" pitchFamily="34" charset="-122"/>
            </a:endParaRPr>
          </a:p>
        </p:txBody>
      </p:sp>
      <p:sp>
        <p:nvSpPr>
          <p:cNvPr id="68" name="Freeform 92"/>
          <p:cNvSpPr/>
          <p:nvPr/>
        </p:nvSpPr>
        <p:spPr bwMode="gray">
          <a:xfrm>
            <a:off x="3647662" y="2580720"/>
            <a:ext cx="587055" cy="394097"/>
          </a:xfrm>
          <a:custGeom>
            <a:avLst/>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7"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path>
            </a:pathLst>
          </a:custGeom>
          <a:solidFill>
            <a:schemeClr val="tx1">
              <a:lumMod val="75000"/>
              <a:lumOff val="25000"/>
            </a:schemeClr>
          </a:solidFill>
          <a:ln w="6350">
            <a:solidFill>
              <a:schemeClr val="tx1">
                <a:lumMod val="85000"/>
                <a:lumOff val="15000"/>
              </a:schemeClr>
            </a:solidFill>
            <a:prstDash val="solid"/>
            <a:round/>
          </a:ln>
        </p:spPr>
        <p:txBody>
          <a:bodyPr lIns="68595" tIns="34297" rIns="68595" bIns="34297"/>
          <a:lstStyle/>
          <a:p>
            <a:endParaRPr lang="zh-CN" altLang="en-US" dirty="0">
              <a:ea typeface="微软雅黑" panose="020B0503020204020204" pitchFamily="34" charset="-122"/>
            </a:endParaRPr>
          </a:p>
        </p:txBody>
      </p:sp>
      <p:sp>
        <p:nvSpPr>
          <p:cNvPr id="69" name="Freeform 100"/>
          <p:cNvSpPr/>
          <p:nvPr/>
        </p:nvSpPr>
        <p:spPr bwMode="gray">
          <a:xfrm>
            <a:off x="3876292" y="1975882"/>
            <a:ext cx="512035" cy="510779"/>
          </a:xfrm>
          <a:custGeom>
            <a:avLst/>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path>
            </a:pathLst>
          </a:custGeom>
          <a:solidFill>
            <a:schemeClr val="tx1">
              <a:lumMod val="75000"/>
              <a:lumOff val="25000"/>
            </a:schemeClr>
          </a:solidFill>
          <a:ln w="6350">
            <a:solidFill>
              <a:schemeClr val="tx1">
                <a:lumMod val="85000"/>
                <a:lumOff val="15000"/>
              </a:schemeClr>
            </a:solidFill>
            <a:prstDash val="solid"/>
            <a:round/>
          </a:ln>
        </p:spPr>
        <p:txBody>
          <a:bodyPr lIns="68595" tIns="34297" rIns="68595" bIns="34297"/>
          <a:lstStyle/>
          <a:p>
            <a:endParaRPr lang="zh-CN" altLang="en-US" dirty="0">
              <a:ea typeface="微软雅黑" panose="020B0503020204020204" pitchFamily="34" charset="-122"/>
            </a:endParaRPr>
          </a:p>
        </p:txBody>
      </p:sp>
      <p:sp>
        <p:nvSpPr>
          <p:cNvPr id="70" name="Freeform 82"/>
          <p:cNvSpPr/>
          <p:nvPr/>
        </p:nvSpPr>
        <p:spPr bwMode="gray">
          <a:xfrm>
            <a:off x="4001418" y="3259375"/>
            <a:ext cx="336990" cy="378619"/>
          </a:xfrm>
          <a:custGeom>
            <a:avLst/>
            <a:gdLst>
              <a:gd name="T0" fmla="*/ 109 w 565"/>
              <a:gd name="T1" fmla="*/ 11 h 638"/>
              <a:gd name="T2" fmla="*/ 106 w 565"/>
              <a:gd name="T3" fmla="*/ 11 h 638"/>
              <a:gd name="T4" fmla="*/ 103 w 565"/>
              <a:gd name="T5" fmla="*/ 14 h 638"/>
              <a:gd name="T6" fmla="*/ 100 w 565"/>
              <a:gd name="T7" fmla="*/ 21 h 638"/>
              <a:gd name="T8" fmla="*/ 99 w 565"/>
              <a:gd name="T9" fmla="*/ 28 h 638"/>
              <a:gd name="T10" fmla="*/ 96 w 565"/>
              <a:gd name="T11" fmla="*/ 31 h 638"/>
              <a:gd name="T12" fmla="*/ 90 w 565"/>
              <a:gd name="T13" fmla="*/ 29 h 638"/>
              <a:gd name="T14" fmla="*/ 84 w 565"/>
              <a:gd name="T15" fmla="*/ 26 h 638"/>
              <a:gd name="T16" fmla="*/ 80 w 565"/>
              <a:gd name="T17" fmla="*/ 26 h 638"/>
              <a:gd name="T18" fmla="*/ 82 w 565"/>
              <a:gd name="T19" fmla="*/ 32 h 638"/>
              <a:gd name="T20" fmla="*/ 87 w 565"/>
              <a:gd name="T21" fmla="*/ 36 h 638"/>
              <a:gd name="T22" fmla="*/ 93 w 565"/>
              <a:gd name="T23" fmla="*/ 38 h 638"/>
              <a:gd name="T24" fmla="*/ 101 w 565"/>
              <a:gd name="T25" fmla="*/ 35 h 638"/>
              <a:gd name="T26" fmla="*/ 104 w 565"/>
              <a:gd name="T27" fmla="*/ 31 h 638"/>
              <a:gd name="T28" fmla="*/ 106 w 565"/>
              <a:gd name="T29" fmla="*/ 25 h 638"/>
              <a:gd name="T30" fmla="*/ 110 w 565"/>
              <a:gd name="T31" fmla="*/ 24 h 638"/>
              <a:gd name="T32" fmla="*/ 117 w 565"/>
              <a:gd name="T33" fmla="*/ 30 h 638"/>
              <a:gd name="T34" fmla="*/ 126 w 565"/>
              <a:gd name="T35" fmla="*/ 34 h 638"/>
              <a:gd name="T36" fmla="*/ 131 w 565"/>
              <a:gd name="T37" fmla="*/ 36 h 638"/>
              <a:gd name="T38" fmla="*/ 138 w 565"/>
              <a:gd name="T39" fmla="*/ 38 h 638"/>
              <a:gd name="T40" fmla="*/ 142 w 565"/>
              <a:gd name="T41" fmla="*/ 44 h 638"/>
              <a:gd name="T42" fmla="*/ 139 w 565"/>
              <a:gd name="T43" fmla="*/ 51 h 638"/>
              <a:gd name="T44" fmla="*/ 133 w 565"/>
              <a:gd name="T45" fmla="*/ 58 h 638"/>
              <a:gd name="T46" fmla="*/ 130 w 565"/>
              <a:gd name="T47" fmla="*/ 60 h 638"/>
              <a:gd name="T48" fmla="*/ 134 w 565"/>
              <a:gd name="T49" fmla="*/ 60 h 638"/>
              <a:gd name="T50" fmla="*/ 139 w 565"/>
              <a:gd name="T51" fmla="*/ 60 h 638"/>
              <a:gd name="T52" fmla="*/ 141 w 565"/>
              <a:gd name="T53" fmla="*/ 63 h 638"/>
              <a:gd name="T54" fmla="*/ 136 w 565"/>
              <a:gd name="T55" fmla="*/ 67 h 638"/>
              <a:gd name="T56" fmla="*/ 129 w 565"/>
              <a:gd name="T57" fmla="*/ 71 h 638"/>
              <a:gd name="T58" fmla="*/ 126 w 565"/>
              <a:gd name="T59" fmla="*/ 73 h 638"/>
              <a:gd name="T60" fmla="*/ 129 w 565"/>
              <a:gd name="T61" fmla="*/ 73 h 638"/>
              <a:gd name="T62" fmla="*/ 135 w 565"/>
              <a:gd name="T63" fmla="*/ 78 h 638"/>
              <a:gd name="T64" fmla="*/ 136 w 565"/>
              <a:gd name="T65" fmla="*/ 88 h 638"/>
              <a:gd name="T66" fmla="*/ 138 w 565"/>
              <a:gd name="T67" fmla="*/ 98 h 638"/>
              <a:gd name="T68" fmla="*/ 141 w 565"/>
              <a:gd name="T69" fmla="*/ 104 h 638"/>
              <a:gd name="T70" fmla="*/ 141 w 565"/>
              <a:gd name="T71" fmla="*/ 108 h 638"/>
              <a:gd name="T72" fmla="*/ 136 w 565"/>
              <a:gd name="T73" fmla="*/ 112 h 638"/>
              <a:gd name="T74" fmla="*/ 129 w 565"/>
              <a:gd name="T75" fmla="*/ 111 h 638"/>
              <a:gd name="T76" fmla="*/ 123 w 565"/>
              <a:gd name="T77" fmla="*/ 110 h 638"/>
              <a:gd name="T78" fmla="*/ 119 w 565"/>
              <a:gd name="T79" fmla="*/ 116 h 638"/>
              <a:gd name="T80" fmla="*/ 118 w 565"/>
              <a:gd name="T81" fmla="*/ 122 h 638"/>
              <a:gd name="T82" fmla="*/ 116 w 565"/>
              <a:gd name="T83" fmla="*/ 129 h 638"/>
              <a:gd name="T84" fmla="*/ 113 w 565"/>
              <a:gd name="T85" fmla="*/ 136 h 638"/>
              <a:gd name="T86" fmla="*/ 112 w 565"/>
              <a:gd name="T87" fmla="*/ 146 h 638"/>
              <a:gd name="T88" fmla="*/ 112 w 565"/>
              <a:gd name="T89" fmla="*/ 150 h 638"/>
              <a:gd name="T90" fmla="*/ 102 w 565"/>
              <a:gd name="T91" fmla="*/ 158 h 638"/>
              <a:gd name="T92" fmla="*/ 88 w 565"/>
              <a:gd name="T93" fmla="*/ 158 h 638"/>
              <a:gd name="T94" fmla="*/ 69 w 565"/>
              <a:gd name="T95" fmla="*/ 148 h 638"/>
              <a:gd name="T96" fmla="*/ 47 w 565"/>
              <a:gd name="T97" fmla="*/ 155 h 638"/>
              <a:gd name="T98" fmla="*/ 35 w 565"/>
              <a:gd name="T99" fmla="*/ 128 h 638"/>
              <a:gd name="T100" fmla="*/ 20 w 565"/>
              <a:gd name="T101" fmla="*/ 113 h 638"/>
              <a:gd name="T102" fmla="*/ 5 w 565"/>
              <a:gd name="T103" fmla="*/ 83 h 638"/>
              <a:gd name="T104" fmla="*/ 27 w 565"/>
              <a:gd name="T105" fmla="*/ 49 h 638"/>
              <a:gd name="T106" fmla="*/ 42 w 565"/>
              <a:gd name="T107" fmla="*/ 36 h 638"/>
              <a:gd name="T108" fmla="*/ 46 w 565"/>
              <a:gd name="T109" fmla="*/ 12 h 638"/>
              <a:gd name="T110" fmla="*/ 56 w 565"/>
              <a:gd name="T111" fmla="*/ 0 h 638"/>
              <a:gd name="T112" fmla="*/ 76 w 565"/>
              <a:gd name="T113" fmla="*/ 7 h 638"/>
              <a:gd name="T114" fmla="*/ 96 w 565"/>
              <a:gd name="T115" fmla="*/ 1 h 638"/>
              <a:gd name="T116" fmla="*/ 109 w 565"/>
              <a:gd name="T117" fmla="*/ 11 h 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38"/>
              <a:gd name="T179" fmla="*/ 565 w 565"/>
              <a:gd name="T180" fmla="*/ 638 h 6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path>
            </a:pathLst>
          </a:custGeom>
          <a:solidFill>
            <a:schemeClr val="tx1">
              <a:lumMod val="75000"/>
              <a:lumOff val="25000"/>
            </a:schemeClr>
          </a:solidFill>
          <a:ln w="6350">
            <a:solidFill>
              <a:schemeClr val="tx1">
                <a:lumMod val="85000"/>
                <a:lumOff val="15000"/>
              </a:schemeClr>
            </a:solidFill>
            <a:prstDash val="solid"/>
            <a:round/>
          </a:ln>
        </p:spPr>
        <p:txBody>
          <a:bodyPr lIns="68595" tIns="34297" rIns="68595" bIns="34297"/>
          <a:lstStyle/>
          <a:p>
            <a:endParaRPr lang="zh-CN" altLang="en-US" dirty="0">
              <a:ea typeface="微软雅黑" panose="020B0503020204020204" pitchFamily="34" charset="-122"/>
            </a:endParaRPr>
          </a:p>
        </p:txBody>
      </p:sp>
      <p:cxnSp>
        <p:nvCxnSpPr>
          <p:cNvPr id="71" name="直接连接符 70"/>
          <p:cNvCxnSpPr/>
          <p:nvPr/>
        </p:nvCxnSpPr>
        <p:spPr>
          <a:xfrm>
            <a:off x="4326661" y="2296757"/>
            <a:ext cx="189334" cy="18633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2" name="直接连接符 71"/>
          <p:cNvCxnSpPr/>
          <p:nvPr/>
        </p:nvCxnSpPr>
        <p:spPr>
          <a:xfrm>
            <a:off x="4515994" y="2483089"/>
            <a:ext cx="1688957"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nvCxnSpPr>
        <p:spPr>
          <a:xfrm>
            <a:off x="4166548" y="2678885"/>
            <a:ext cx="189334" cy="18633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4" name="直接连接符 73"/>
          <p:cNvCxnSpPr/>
          <p:nvPr/>
        </p:nvCxnSpPr>
        <p:spPr>
          <a:xfrm>
            <a:off x="4355883" y="2865218"/>
            <a:ext cx="1849069"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flipV="1">
            <a:off x="4278775" y="3362961"/>
            <a:ext cx="237218" cy="15359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6" name="直接连接符 75"/>
          <p:cNvCxnSpPr/>
          <p:nvPr/>
        </p:nvCxnSpPr>
        <p:spPr>
          <a:xfrm>
            <a:off x="4515994" y="3362961"/>
            <a:ext cx="1688957"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7" name="直接连接符 76"/>
          <p:cNvCxnSpPr/>
          <p:nvPr/>
        </p:nvCxnSpPr>
        <p:spPr>
          <a:xfrm>
            <a:off x="3784602" y="4226759"/>
            <a:ext cx="189334" cy="18633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8" name="直接连接符 77"/>
          <p:cNvCxnSpPr/>
          <p:nvPr/>
        </p:nvCxnSpPr>
        <p:spPr>
          <a:xfrm>
            <a:off x="3973936" y="4413092"/>
            <a:ext cx="2146068"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79" name="矩形 78"/>
          <p:cNvSpPr/>
          <p:nvPr/>
        </p:nvSpPr>
        <p:spPr>
          <a:xfrm>
            <a:off x="5027553" y="2122748"/>
            <a:ext cx="1234359" cy="288498"/>
          </a:xfrm>
          <a:prstGeom prst="rect">
            <a:avLst/>
          </a:prstGeom>
        </p:spPr>
        <p:txBody>
          <a:bodyPr wrap="none" lIns="68595" tIns="34297" rIns="68595" bIns="34297">
            <a:spAutoFit/>
          </a:bodyPr>
          <a:lstStyle/>
          <a:p>
            <a:r>
              <a:rPr lang="zh-CN" altLang="en-US" sz="1400" dirty="0">
                <a:solidFill>
                  <a:srgbClr val="163A5A"/>
                </a:solidFill>
                <a:latin typeface="微软雅黑" panose="020B0503020204020204" pitchFamily="34" charset="-122"/>
                <a:ea typeface="微软雅黑" panose="020B0503020204020204" pitchFamily="34" charset="-122"/>
                <a:cs typeface="华文黑体" pitchFamily="2" charset="-122"/>
              </a:rPr>
              <a:t>点击添加文本</a:t>
            </a:r>
            <a:endParaRPr lang="zh-CN" altLang="en-US" sz="1400" dirty="0">
              <a:solidFill>
                <a:srgbClr val="163A5A"/>
              </a:solidFill>
              <a:latin typeface="微软雅黑" panose="020B0503020204020204" pitchFamily="34" charset="-122"/>
              <a:ea typeface="微软雅黑" panose="020B0503020204020204" pitchFamily="34" charset="-122"/>
            </a:endParaRPr>
          </a:p>
        </p:txBody>
      </p:sp>
      <p:sp>
        <p:nvSpPr>
          <p:cNvPr id="80" name="矩形 79"/>
          <p:cNvSpPr/>
          <p:nvPr/>
        </p:nvSpPr>
        <p:spPr>
          <a:xfrm>
            <a:off x="5027553" y="2554528"/>
            <a:ext cx="1234359" cy="288498"/>
          </a:xfrm>
          <a:prstGeom prst="rect">
            <a:avLst/>
          </a:prstGeom>
        </p:spPr>
        <p:txBody>
          <a:bodyPr wrap="none" lIns="68595" tIns="34297" rIns="68595" bIns="34297">
            <a:spAutoFit/>
          </a:bodyPr>
          <a:lstStyle/>
          <a:p>
            <a:r>
              <a:rPr lang="zh-CN" altLang="en-US" sz="1400">
                <a:solidFill>
                  <a:srgbClr val="163A5A"/>
                </a:solidFill>
                <a:latin typeface="微软雅黑" panose="020B0503020204020204" pitchFamily="34" charset="-122"/>
                <a:ea typeface="微软雅黑" panose="020B0503020204020204" pitchFamily="34" charset="-122"/>
                <a:cs typeface="华文黑体" pitchFamily="2" charset="-122"/>
              </a:rPr>
              <a:t>点击添加文本</a:t>
            </a:r>
            <a:endParaRPr lang="zh-CN" altLang="en-US" sz="1400">
              <a:solidFill>
                <a:srgbClr val="163A5A"/>
              </a:solidFill>
              <a:latin typeface="微软雅黑" panose="020B0503020204020204" pitchFamily="34" charset="-122"/>
              <a:ea typeface="微软雅黑" panose="020B0503020204020204" pitchFamily="34" charset="-122"/>
            </a:endParaRPr>
          </a:p>
        </p:txBody>
      </p:sp>
      <p:sp>
        <p:nvSpPr>
          <p:cNvPr id="81" name="矩形 80"/>
          <p:cNvSpPr/>
          <p:nvPr/>
        </p:nvSpPr>
        <p:spPr>
          <a:xfrm>
            <a:off x="5027553" y="3053608"/>
            <a:ext cx="1234359" cy="288498"/>
          </a:xfrm>
          <a:prstGeom prst="rect">
            <a:avLst/>
          </a:prstGeom>
        </p:spPr>
        <p:txBody>
          <a:bodyPr wrap="none" lIns="68595" tIns="34297" rIns="68595" bIns="34297">
            <a:spAutoFit/>
          </a:bodyPr>
          <a:lstStyle/>
          <a:p>
            <a:r>
              <a:rPr lang="zh-CN" altLang="en-US" sz="1400">
                <a:solidFill>
                  <a:srgbClr val="163A5A"/>
                </a:solidFill>
                <a:latin typeface="微软雅黑" panose="020B0503020204020204" pitchFamily="34" charset="-122"/>
                <a:ea typeface="微软雅黑" panose="020B0503020204020204" pitchFamily="34" charset="-122"/>
                <a:cs typeface="华文黑体" pitchFamily="2" charset="-122"/>
              </a:rPr>
              <a:t>点击添加文本</a:t>
            </a:r>
            <a:endParaRPr lang="zh-CN" altLang="en-US" sz="1400">
              <a:solidFill>
                <a:srgbClr val="163A5A"/>
              </a:solidFill>
              <a:latin typeface="微软雅黑" panose="020B0503020204020204" pitchFamily="34" charset="-122"/>
              <a:ea typeface="微软雅黑" panose="020B0503020204020204" pitchFamily="34" charset="-122"/>
            </a:endParaRPr>
          </a:p>
        </p:txBody>
      </p:sp>
      <p:sp>
        <p:nvSpPr>
          <p:cNvPr id="82" name="矩形 81"/>
          <p:cNvSpPr/>
          <p:nvPr/>
        </p:nvSpPr>
        <p:spPr>
          <a:xfrm>
            <a:off x="4993600" y="4051085"/>
            <a:ext cx="1234359" cy="288498"/>
          </a:xfrm>
          <a:prstGeom prst="rect">
            <a:avLst/>
          </a:prstGeom>
        </p:spPr>
        <p:txBody>
          <a:bodyPr wrap="none" lIns="68595" tIns="34297" rIns="68595" bIns="34297">
            <a:spAutoFit/>
          </a:bodyPr>
          <a:lstStyle/>
          <a:p>
            <a:r>
              <a:rPr lang="zh-CN" altLang="en-US" sz="1400" dirty="0">
                <a:solidFill>
                  <a:srgbClr val="163A5A"/>
                </a:solidFill>
                <a:latin typeface="微软雅黑" panose="020B0503020204020204" pitchFamily="34" charset="-122"/>
                <a:ea typeface="微软雅黑" panose="020B0503020204020204" pitchFamily="34" charset="-122"/>
                <a:cs typeface="华文黑体" pitchFamily="2" charset="-122"/>
              </a:rPr>
              <a:t>点击添加文本</a:t>
            </a:r>
            <a:endParaRPr lang="zh-CN" altLang="en-US" sz="1400" dirty="0">
              <a:solidFill>
                <a:srgbClr val="163A5A"/>
              </a:solidFill>
              <a:latin typeface="微软雅黑" panose="020B0503020204020204" pitchFamily="34" charset="-122"/>
              <a:ea typeface="微软雅黑" panose="020B0503020204020204" pitchFamily="34" charset="-122"/>
            </a:endParaRPr>
          </a:p>
        </p:txBody>
      </p:sp>
      <p:sp>
        <p:nvSpPr>
          <p:cNvPr id="84" name="TextBox 83"/>
          <p:cNvSpPr txBox="1"/>
          <p:nvPr/>
        </p:nvSpPr>
        <p:spPr>
          <a:xfrm>
            <a:off x="6715167" y="1790179"/>
            <a:ext cx="2067109" cy="2709973"/>
          </a:xfrm>
          <a:prstGeom prst="rect">
            <a:avLst/>
          </a:prstGeom>
          <a:noFill/>
        </p:spPr>
        <p:txBody>
          <a:bodyPr wrap="square" lIns="68595" tIns="34297" rIns="68595" bIns="34297" rtlCol="0">
            <a:spAutoFit/>
          </a:bodyPr>
          <a:lstStyle/>
          <a:p>
            <a:pPr>
              <a:lnSpc>
                <a:spcPct val="130000"/>
              </a:lnSpc>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pPr>
              <a:lnSpc>
                <a:spcPct val="130000"/>
              </a:lnSpc>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86" name="椭圆 85"/>
          <p:cNvSpPr/>
          <p:nvPr/>
        </p:nvSpPr>
        <p:spPr>
          <a:xfrm>
            <a:off x="4761719" y="2179365"/>
            <a:ext cx="231881" cy="231881"/>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88" name="椭圆 87"/>
          <p:cNvSpPr/>
          <p:nvPr/>
        </p:nvSpPr>
        <p:spPr>
          <a:xfrm>
            <a:off x="4761719" y="2600060"/>
            <a:ext cx="231881" cy="231881"/>
          </a:xfrm>
          <a:prstGeom prst="ellipse">
            <a:avLst/>
          </a:prstGeom>
          <a:solidFill>
            <a:schemeClr val="tx2">
              <a:lumMod val="50000"/>
            </a:schemeClr>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89" name="椭圆 88"/>
          <p:cNvSpPr/>
          <p:nvPr/>
        </p:nvSpPr>
        <p:spPr>
          <a:xfrm>
            <a:off x="4761719" y="3096260"/>
            <a:ext cx="231881" cy="231881"/>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90" name="椭圆 89"/>
          <p:cNvSpPr/>
          <p:nvPr/>
        </p:nvSpPr>
        <p:spPr>
          <a:xfrm>
            <a:off x="4761719" y="4092224"/>
            <a:ext cx="231881" cy="231881"/>
          </a:xfrm>
          <a:prstGeom prst="ellipse">
            <a:avLst/>
          </a:prstGeom>
          <a:solidFill>
            <a:schemeClr val="tx2">
              <a:lumMod val="50000"/>
            </a:schemeClr>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cxnSp>
        <p:nvCxnSpPr>
          <p:cNvPr id="91" name="直接连接符 90"/>
          <p:cNvCxnSpPr/>
          <p:nvPr/>
        </p:nvCxnSpPr>
        <p:spPr>
          <a:xfrm>
            <a:off x="515257"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2" name="椭圆 91"/>
          <p:cNvSpPr/>
          <p:nvPr/>
        </p:nvSpPr>
        <p:spPr>
          <a:xfrm>
            <a:off x="646880" y="242192"/>
            <a:ext cx="274777" cy="274777"/>
          </a:xfrm>
          <a:prstGeom prst="ellipse">
            <a:avLst/>
          </a:prstGeom>
          <a:solidFill>
            <a:schemeClr val="tx2">
              <a:lumMod val="50000"/>
            </a:schemeClr>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93" name="TextBox 92"/>
          <p:cNvSpPr txBox="1"/>
          <p:nvPr/>
        </p:nvSpPr>
        <p:spPr>
          <a:xfrm>
            <a:off x="908957" y="206330"/>
            <a:ext cx="2839239" cy="400110"/>
          </a:xfrm>
          <a:prstGeom prst="rect">
            <a:avLst/>
          </a:prstGeom>
          <a:noFill/>
        </p:spPr>
        <p:txBody>
          <a:bodyPr wrap="none" rtlCol="0">
            <a:spAutoFit/>
          </a:bodyPr>
          <a:lstStyle/>
          <a:p>
            <a:r>
              <a:rPr lang="zh-CN" altLang="en-US" sz="2000" spc="300" dirty="0" smtClean="0">
                <a:latin typeface="方正兰亭细黑_GBK" pitchFamily="2" charset="-122"/>
                <a:ea typeface="方正兰亭细黑_GBK" pitchFamily="2" charset="-122"/>
              </a:rPr>
              <a:t>本年度完成工作情况</a:t>
            </a:r>
            <a:endParaRPr lang="zh-CN" altLang="en-US" sz="2000" spc="300" dirty="0">
              <a:latin typeface="方正兰亭细黑_GBK" pitchFamily="2" charset="-122"/>
              <a:ea typeface="方正兰亭细黑_GBK" pitchFamily="2" charset="-122"/>
            </a:endParaRPr>
          </a:p>
        </p:txBody>
      </p:sp>
      <p:cxnSp>
        <p:nvCxnSpPr>
          <p:cNvPr id="94" name="直接连接符 93"/>
          <p:cNvCxnSpPr/>
          <p:nvPr/>
        </p:nvCxnSpPr>
        <p:spPr>
          <a:xfrm>
            <a:off x="3633008" y="271639"/>
            <a:ext cx="0" cy="2085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300"/>
                                            <p:tgtEl>
                                              <p:spTgt spid="9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Effect transition="in" filter="wipe(down)">
                                          <p:cBhvr>
                                            <p:cTn id="11" dur="300"/>
                                            <p:tgtEl>
                                              <p:spTgt spid="92"/>
                                            </p:tgtEl>
                                          </p:cBhvr>
                                        </p:animEffect>
                                      </p:childTnLst>
                                    </p:cTn>
                                  </p:par>
                                </p:childTnLst>
                              </p:cTn>
                            </p:par>
                            <p:par>
                              <p:cTn id="12" fill="hold">
                                <p:stCondLst>
                                  <p:cond delay="1000"/>
                                </p:stCondLst>
                                <p:childTnLst>
                                  <p:par>
                                    <p:cTn id="13" presetID="12" presetClass="entr" presetSubtype="8" fill="hold" grpId="0" nodeType="afterEffect">
                                      <p:stCondLst>
                                        <p:cond delay="0"/>
                                      </p:stCondLst>
                                      <p:childTnLst>
                                        <p:set>
                                          <p:cBhvr>
                                            <p:cTn id="14" dur="1" fill="hold">
                                              <p:stCondLst>
                                                <p:cond delay="0"/>
                                              </p:stCondLst>
                                            </p:cTn>
                                            <p:tgtEl>
                                              <p:spTgt spid="93"/>
                                            </p:tgtEl>
                                            <p:attrNameLst>
                                              <p:attrName>style.visibility</p:attrName>
                                            </p:attrNameLst>
                                          </p:cBhvr>
                                          <p:to>
                                            <p:strVal val="visible"/>
                                          </p:to>
                                        </p:set>
                                        <p:anim calcmode="lin" valueType="num">
                                          <p:cBhvr additive="base">
                                            <p:cTn id="15" dur="500"/>
                                            <p:tgtEl>
                                              <p:spTgt spid="93"/>
                                            </p:tgtEl>
                                            <p:attrNameLst>
                                              <p:attrName>ppt_x</p:attrName>
                                            </p:attrNameLst>
                                          </p:cBhvr>
                                          <p:tavLst>
                                            <p:tav tm="0">
                                              <p:val>
                                                <p:strVal val="#ppt_x-#ppt_w*1.125000"/>
                                              </p:val>
                                            </p:tav>
                                            <p:tav tm="100000">
                                              <p:val>
                                                <p:strVal val="#ppt_x"/>
                                              </p:val>
                                            </p:tav>
                                          </p:tavLst>
                                        </p:anim>
                                        <p:animEffect transition="in" filter="wipe(right)">
                                          <p:cBhvr>
                                            <p:cTn id="16" dur="500"/>
                                            <p:tgtEl>
                                              <p:spTgt spid="93"/>
                                            </p:tgtEl>
                                          </p:cBhvr>
                                        </p:animEffect>
                                      </p:childTnLst>
                                    </p:cTn>
                                  </p:par>
                                  <p:par>
                                    <p:cTn id="17" presetID="12" presetClass="entr" presetSubtype="8" fill="hold" nodeType="withEffect">
                                      <p:stCondLst>
                                        <p:cond delay="0"/>
                                      </p:stCondLst>
                                      <p:childTnLst>
                                        <p:set>
                                          <p:cBhvr>
                                            <p:cTn id="18" dur="1" fill="hold">
                                              <p:stCondLst>
                                                <p:cond delay="0"/>
                                              </p:stCondLst>
                                            </p:cTn>
                                            <p:tgtEl>
                                              <p:spTgt spid="94"/>
                                            </p:tgtEl>
                                            <p:attrNameLst>
                                              <p:attrName>style.visibility</p:attrName>
                                            </p:attrNameLst>
                                          </p:cBhvr>
                                          <p:to>
                                            <p:strVal val="visible"/>
                                          </p:to>
                                        </p:set>
                                        <p:anim calcmode="lin" valueType="num">
                                          <p:cBhvr additive="base">
                                            <p:cTn id="19" dur="500"/>
                                            <p:tgtEl>
                                              <p:spTgt spid="94"/>
                                            </p:tgtEl>
                                            <p:attrNameLst>
                                              <p:attrName>ppt_x</p:attrName>
                                            </p:attrNameLst>
                                          </p:cBhvr>
                                          <p:tavLst>
                                            <p:tav tm="0">
                                              <p:val>
                                                <p:strVal val="#ppt_x-#ppt_w*1.125000"/>
                                              </p:val>
                                            </p:tav>
                                            <p:tav tm="100000">
                                              <p:val>
                                                <p:strVal val="#ppt_x"/>
                                              </p:val>
                                            </p:tav>
                                          </p:tavLst>
                                        </p:anim>
                                        <p:animEffect transition="in" filter="wipe(right)">
                                          <p:cBhvr>
                                            <p:cTn id="20" dur="500"/>
                                            <p:tgtEl>
                                              <p:spTgt spid="94"/>
                                            </p:tgtEl>
                                          </p:cBhvr>
                                        </p:animEffect>
                                      </p:childTnLst>
                                    </p:cTn>
                                  </p:par>
                                </p:childTnLst>
                              </p:cTn>
                            </p:par>
                            <p:par>
                              <p:cTn id="21" fill="hold">
                                <p:stCondLst>
                                  <p:cond delay="1500"/>
                                </p:stCondLst>
                                <p:childTnLst>
                                  <p:par>
                                    <p:cTn id="22" presetID="2" presetClass="entr" presetSubtype="8" accel="58000" fill="hold" nodeType="afterEffect" p14:presetBounceEnd="58000">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14:bounceEnd="58000">
                                          <p:cBhvr additive="base">
                                            <p:cTn id="24" dur="1000" fill="hold"/>
                                            <p:tgtEl>
                                              <p:spTgt spid="4"/>
                                            </p:tgtEl>
                                            <p:attrNameLst>
                                              <p:attrName>ppt_x</p:attrName>
                                            </p:attrNameLst>
                                          </p:cBhvr>
                                          <p:tavLst>
                                            <p:tav tm="0">
                                              <p:val>
                                                <p:strVal val="0-#ppt_w/2"/>
                                              </p:val>
                                            </p:tav>
                                            <p:tav tm="100000">
                                              <p:val>
                                                <p:strVal val="#ppt_x"/>
                                              </p:val>
                                            </p:tav>
                                          </p:tavLst>
                                        </p:anim>
                                        <p:anim calcmode="lin" valueType="num" p14:bounceEnd="58000">
                                          <p:cBhvr additive="base">
                                            <p:cTn id="25" dur="1000" fill="hold"/>
                                            <p:tgtEl>
                                              <p:spTgt spid="4"/>
                                            </p:tgtEl>
                                            <p:attrNameLst>
                                              <p:attrName>ppt_y</p:attrName>
                                            </p:attrNameLst>
                                          </p:cBhvr>
                                          <p:tavLst>
                                            <p:tav tm="0">
                                              <p:val>
                                                <p:strVal val="#ppt_y"/>
                                              </p:val>
                                            </p:tav>
                                            <p:tav tm="100000">
                                              <p:val>
                                                <p:strVal val="#ppt_y"/>
                                              </p:val>
                                            </p:tav>
                                          </p:tavLst>
                                        </p:anim>
                                      </p:childTnLst>
                                    </p:cTn>
                                  </p:par>
                                  <p:par>
                                    <p:cTn id="26" presetID="10" presetClass="entr" presetSubtype="0" fill="hold" grpId="0" nodeType="withEffect">
                                      <p:stCondLst>
                                        <p:cond delay="1000"/>
                                      </p:stCondLst>
                                      <p:childTnLst>
                                        <p:set>
                                          <p:cBhvr>
                                            <p:cTn id="27" dur="1" fill="hold">
                                              <p:stCondLst>
                                                <p:cond delay="0"/>
                                              </p:stCondLst>
                                            </p:cTn>
                                            <p:tgtEl>
                                              <p:spTgt spid="68"/>
                                            </p:tgtEl>
                                            <p:attrNameLst>
                                              <p:attrName>style.visibility</p:attrName>
                                            </p:attrNameLst>
                                          </p:cBhvr>
                                          <p:to>
                                            <p:strVal val="visible"/>
                                          </p:to>
                                        </p:set>
                                        <p:animEffect transition="in" filter="fade">
                                          <p:cBhvr>
                                            <p:cTn id="28" dur="500"/>
                                            <p:tgtEl>
                                              <p:spTgt spid="68"/>
                                            </p:tgtEl>
                                          </p:cBhvr>
                                        </p:animEffect>
                                      </p:childTnLst>
                                    </p:cTn>
                                  </p:par>
                                  <p:par>
                                    <p:cTn id="29" presetID="10" presetClass="entr" presetSubtype="0" fill="hold" grpId="0" nodeType="withEffect">
                                      <p:stCondLst>
                                        <p:cond delay="1300"/>
                                      </p:stCondLst>
                                      <p:childTnLst>
                                        <p:set>
                                          <p:cBhvr>
                                            <p:cTn id="30" dur="1" fill="hold">
                                              <p:stCondLst>
                                                <p:cond delay="0"/>
                                              </p:stCondLst>
                                            </p:cTn>
                                            <p:tgtEl>
                                              <p:spTgt spid="69"/>
                                            </p:tgtEl>
                                            <p:attrNameLst>
                                              <p:attrName>style.visibility</p:attrName>
                                            </p:attrNameLst>
                                          </p:cBhvr>
                                          <p:to>
                                            <p:strVal val="visible"/>
                                          </p:to>
                                        </p:set>
                                        <p:animEffect transition="in" filter="fade">
                                          <p:cBhvr>
                                            <p:cTn id="31" dur="500"/>
                                            <p:tgtEl>
                                              <p:spTgt spid="69"/>
                                            </p:tgtEl>
                                          </p:cBhvr>
                                        </p:animEffect>
                                      </p:childTnLst>
                                    </p:cTn>
                                  </p:par>
                                  <p:par>
                                    <p:cTn id="32" presetID="10" presetClass="entr" presetSubtype="0" fill="hold" grpId="0" nodeType="withEffect">
                                      <p:stCondLst>
                                        <p:cond delay="1800"/>
                                      </p:stCondLst>
                                      <p:childTnLst>
                                        <p:set>
                                          <p:cBhvr>
                                            <p:cTn id="33" dur="1" fill="hold">
                                              <p:stCondLst>
                                                <p:cond delay="0"/>
                                              </p:stCondLst>
                                            </p:cTn>
                                            <p:tgtEl>
                                              <p:spTgt spid="70"/>
                                            </p:tgtEl>
                                            <p:attrNameLst>
                                              <p:attrName>style.visibility</p:attrName>
                                            </p:attrNameLst>
                                          </p:cBhvr>
                                          <p:to>
                                            <p:strVal val="visible"/>
                                          </p:to>
                                        </p:set>
                                        <p:animEffect transition="in" filter="fade">
                                          <p:cBhvr>
                                            <p:cTn id="34" dur="500"/>
                                            <p:tgtEl>
                                              <p:spTgt spid="70"/>
                                            </p:tgtEl>
                                          </p:cBhvr>
                                        </p:animEffect>
                                      </p:childTnLst>
                                    </p:cTn>
                                  </p:par>
                                  <p:par>
                                    <p:cTn id="35" presetID="10" presetClass="entr" presetSubtype="0" fill="hold" grpId="0" nodeType="withEffect">
                                      <p:stCondLst>
                                        <p:cond delay="1500"/>
                                      </p:stCondLst>
                                      <p:childTnLst>
                                        <p:set>
                                          <p:cBhvr>
                                            <p:cTn id="36" dur="1" fill="hold">
                                              <p:stCondLst>
                                                <p:cond delay="0"/>
                                              </p:stCondLst>
                                            </p:cTn>
                                            <p:tgtEl>
                                              <p:spTgt spid="67"/>
                                            </p:tgtEl>
                                            <p:attrNameLst>
                                              <p:attrName>style.visibility</p:attrName>
                                            </p:attrNameLst>
                                          </p:cBhvr>
                                          <p:to>
                                            <p:strVal val="visible"/>
                                          </p:to>
                                        </p:set>
                                        <p:animEffect transition="in" filter="fade">
                                          <p:cBhvr>
                                            <p:cTn id="37" dur="500"/>
                                            <p:tgtEl>
                                              <p:spTgt spid="67"/>
                                            </p:tgtEl>
                                          </p:cBhvr>
                                        </p:animEffect>
                                      </p:childTnLst>
                                    </p:cTn>
                                  </p:par>
                                </p:childTnLst>
                              </p:cTn>
                            </p:par>
                            <p:par>
                              <p:cTn id="38" fill="hold">
                                <p:stCondLst>
                                  <p:cond delay="2500"/>
                                </p:stCondLst>
                                <p:childTnLst>
                                  <p:par>
                                    <p:cTn id="39" presetID="22" presetClass="entr" presetSubtype="4" fill="hold" grpId="0" nodeType="afterEffect">
                                      <p:stCondLst>
                                        <p:cond delay="0"/>
                                      </p:stCondLst>
                                      <p:childTnLst>
                                        <p:set>
                                          <p:cBhvr>
                                            <p:cTn id="40" dur="1" fill="hold">
                                              <p:stCondLst>
                                                <p:cond delay="0"/>
                                              </p:stCondLst>
                                            </p:cTn>
                                            <p:tgtEl>
                                              <p:spTgt spid="86"/>
                                            </p:tgtEl>
                                            <p:attrNameLst>
                                              <p:attrName>style.visibility</p:attrName>
                                            </p:attrNameLst>
                                          </p:cBhvr>
                                          <p:to>
                                            <p:strVal val="visible"/>
                                          </p:to>
                                        </p:set>
                                        <p:animEffect transition="in" filter="wipe(down)">
                                          <p:cBhvr>
                                            <p:cTn id="41" dur="300"/>
                                            <p:tgtEl>
                                              <p:spTgt spid="86"/>
                                            </p:tgtEl>
                                          </p:cBhvr>
                                        </p:animEffect>
                                      </p:childTnLst>
                                    </p:cTn>
                                  </p:par>
                                </p:childTnLst>
                              </p:cTn>
                            </p:par>
                            <p:par>
                              <p:cTn id="42" fill="hold">
                                <p:stCondLst>
                                  <p:cond delay="3000"/>
                                </p:stCondLst>
                                <p:childTnLst>
                                  <p:par>
                                    <p:cTn id="43" presetID="22" presetClass="entr" presetSubtype="4" fill="hold" grpId="0" nodeType="afterEffect">
                                      <p:stCondLst>
                                        <p:cond delay="0"/>
                                      </p:stCondLst>
                                      <p:childTnLst>
                                        <p:set>
                                          <p:cBhvr>
                                            <p:cTn id="44" dur="1" fill="hold">
                                              <p:stCondLst>
                                                <p:cond delay="0"/>
                                              </p:stCondLst>
                                            </p:cTn>
                                            <p:tgtEl>
                                              <p:spTgt spid="88"/>
                                            </p:tgtEl>
                                            <p:attrNameLst>
                                              <p:attrName>style.visibility</p:attrName>
                                            </p:attrNameLst>
                                          </p:cBhvr>
                                          <p:to>
                                            <p:strVal val="visible"/>
                                          </p:to>
                                        </p:set>
                                        <p:animEffect transition="in" filter="wipe(down)">
                                          <p:cBhvr>
                                            <p:cTn id="45" dur="300"/>
                                            <p:tgtEl>
                                              <p:spTgt spid="88"/>
                                            </p:tgtEl>
                                          </p:cBhvr>
                                        </p:animEffect>
                                      </p:childTnLst>
                                    </p:cTn>
                                  </p:par>
                                </p:childTnLst>
                              </p:cTn>
                            </p:par>
                            <p:par>
                              <p:cTn id="46" fill="hold">
                                <p:stCondLst>
                                  <p:cond delay="3500"/>
                                </p:stCondLst>
                                <p:childTnLst>
                                  <p:par>
                                    <p:cTn id="47" presetID="22" presetClass="entr" presetSubtype="4" fill="hold" grpId="0" nodeType="afterEffect">
                                      <p:stCondLst>
                                        <p:cond delay="0"/>
                                      </p:stCondLst>
                                      <p:childTnLst>
                                        <p:set>
                                          <p:cBhvr>
                                            <p:cTn id="48" dur="1" fill="hold">
                                              <p:stCondLst>
                                                <p:cond delay="0"/>
                                              </p:stCondLst>
                                            </p:cTn>
                                            <p:tgtEl>
                                              <p:spTgt spid="89"/>
                                            </p:tgtEl>
                                            <p:attrNameLst>
                                              <p:attrName>style.visibility</p:attrName>
                                            </p:attrNameLst>
                                          </p:cBhvr>
                                          <p:to>
                                            <p:strVal val="visible"/>
                                          </p:to>
                                        </p:set>
                                        <p:animEffect transition="in" filter="wipe(down)">
                                          <p:cBhvr>
                                            <p:cTn id="49" dur="300"/>
                                            <p:tgtEl>
                                              <p:spTgt spid="89"/>
                                            </p:tgtEl>
                                          </p:cBhvr>
                                        </p:animEffect>
                                      </p:childTnLst>
                                    </p:cTn>
                                  </p:par>
                                </p:childTnLst>
                              </p:cTn>
                            </p:par>
                            <p:par>
                              <p:cTn id="50" fill="hold">
                                <p:stCondLst>
                                  <p:cond delay="4000"/>
                                </p:stCondLst>
                                <p:childTnLst>
                                  <p:par>
                                    <p:cTn id="51" presetID="22" presetClass="entr" presetSubtype="4" fill="hold" grpId="0" nodeType="afterEffect">
                                      <p:stCondLst>
                                        <p:cond delay="0"/>
                                      </p:stCondLst>
                                      <p:childTnLst>
                                        <p:set>
                                          <p:cBhvr>
                                            <p:cTn id="52" dur="1" fill="hold">
                                              <p:stCondLst>
                                                <p:cond delay="0"/>
                                              </p:stCondLst>
                                            </p:cTn>
                                            <p:tgtEl>
                                              <p:spTgt spid="90"/>
                                            </p:tgtEl>
                                            <p:attrNameLst>
                                              <p:attrName>style.visibility</p:attrName>
                                            </p:attrNameLst>
                                          </p:cBhvr>
                                          <p:to>
                                            <p:strVal val="visible"/>
                                          </p:to>
                                        </p:set>
                                        <p:animEffect transition="in" filter="wipe(down)">
                                          <p:cBhvr>
                                            <p:cTn id="53" dur="300"/>
                                            <p:tgtEl>
                                              <p:spTgt spid="90"/>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nodeType="clickEffect">
                                      <p:stCondLst>
                                        <p:cond delay="0"/>
                                      </p:stCondLst>
                                      <p:childTnLst>
                                        <p:set>
                                          <p:cBhvr>
                                            <p:cTn id="57" dur="1" fill="hold">
                                              <p:stCondLst>
                                                <p:cond delay="0"/>
                                              </p:stCondLst>
                                            </p:cTn>
                                            <p:tgtEl>
                                              <p:spTgt spid="71"/>
                                            </p:tgtEl>
                                            <p:attrNameLst>
                                              <p:attrName>style.visibility</p:attrName>
                                            </p:attrNameLst>
                                          </p:cBhvr>
                                          <p:to>
                                            <p:strVal val="visible"/>
                                          </p:to>
                                        </p:set>
                                        <p:animEffect transition="in" filter="wipe(left)">
                                          <p:cBhvr>
                                            <p:cTn id="58" dur="500"/>
                                            <p:tgtEl>
                                              <p:spTgt spid="71"/>
                                            </p:tgtEl>
                                          </p:cBhvr>
                                        </p:animEffect>
                                      </p:childTnLst>
                                    </p:cTn>
                                  </p:par>
                                  <p:par>
                                    <p:cTn id="59" presetID="22" presetClass="entr" presetSubtype="8" fill="hold" nodeType="withEffect">
                                      <p:stCondLst>
                                        <p:cond delay="0"/>
                                      </p:stCondLst>
                                      <p:childTnLst>
                                        <p:set>
                                          <p:cBhvr>
                                            <p:cTn id="60" dur="1" fill="hold">
                                              <p:stCondLst>
                                                <p:cond delay="0"/>
                                              </p:stCondLst>
                                            </p:cTn>
                                            <p:tgtEl>
                                              <p:spTgt spid="72"/>
                                            </p:tgtEl>
                                            <p:attrNameLst>
                                              <p:attrName>style.visibility</p:attrName>
                                            </p:attrNameLst>
                                          </p:cBhvr>
                                          <p:to>
                                            <p:strVal val="visible"/>
                                          </p:to>
                                        </p:set>
                                        <p:animEffect transition="in" filter="wipe(left)">
                                          <p:cBhvr>
                                            <p:cTn id="61" dur="500"/>
                                            <p:tgtEl>
                                              <p:spTgt spid="72"/>
                                            </p:tgtEl>
                                          </p:cBhvr>
                                        </p:animEffect>
                                      </p:childTnLst>
                                    </p:cTn>
                                  </p:par>
                                  <p:par>
                                    <p:cTn id="62" presetID="22" presetClass="entr" presetSubtype="8" fill="hold" nodeType="withEffect">
                                      <p:stCondLst>
                                        <p:cond delay="0"/>
                                      </p:stCondLst>
                                      <p:childTnLst>
                                        <p:set>
                                          <p:cBhvr>
                                            <p:cTn id="63" dur="1" fill="hold">
                                              <p:stCondLst>
                                                <p:cond delay="0"/>
                                              </p:stCondLst>
                                            </p:cTn>
                                            <p:tgtEl>
                                              <p:spTgt spid="73"/>
                                            </p:tgtEl>
                                            <p:attrNameLst>
                                              <p:attrName>style.visibility</p:attrName>
                                            </p:attrNameLst>
                                          </p:cBhvr>
                                          <p:to>
                                            <p:strVal val="visible"/>
                                          </p:to>
                                        </p:set>
                                        <p:animEffect transition="in" filter="wipe(left)">
                                          <p:cBhvr>
                                            <p:cTn id="64" dur="500"/>
                                            <p:tgtEl>
                                              <p:spTgt spid="73"/>
                                            </p:tgtEl>
                                          </p:cBhvr>
                                        </p:animEffect>
                                      </p:childTnLst>
                                    </p:cTn>
                                  </p:par>
                                  <p:par>
                                    <p:cTn id="65" presetID="22" presetClass="entr" presetSubtype="8" fill="hold" nodeType="withEffect">
                                      <p:stCondLst>
                                        <p:cond delay="0"/>
                                      </p:stCondLst>
                                      <p:childTnLst>
                                        <p:set>
                                          <p:cBhvr>
                                            <p:cTn id="66" dur="1" fill="hold">
                                              <p:stCondLst>
                                                <p:cond delay="0"/>
                                              </p:stCondLst>
                                            </p:cTn>
                                            <p:tgtEl>
                                              <p:spTgt spid="74"/>
                                            </p:tgtEl>
                                            <p:attrNameLst>
                                              <p:attrName>style.visibility</p:attrName>
                                            </p:attrNameLst>
                                          </p:cBhvr>
                                          <p:to>
                                            <p:strVal val="visible"/>
                                          </p:to>
                                        </p:set>
                                        <p:animEffect transition="in" filter="wipe(left)">
                                          <p:cBhvr>
                                            <p:cTn id="67" dur="500"/>
                                            <p:tgtEl>
                                              <p:spTgt spid="74"/>
                                            </p:tgtEl>
                                          </p:cBhvr>
                                        </p:animEffect>
                                      </p:childTnLst>
                                    </p:cTn>
                                  </p:par>
                                  <p:par>
                                    <p:cTn id="68" presetID="22" presetClass="entr" presetSubtype="8" fill="hold" nodeType="withEffect">
                                      <p:stCondLst>
                                        <p:cond delay="0"/>
                                      </p:stCondLst>
                                      <p:childTnLst>
                                        <p:set>
                                          <p:cBhvr>
                                            <p:cTn id="69" dur="1" fill="hold">
                                              <p:stCondLst>
                                                <p:cond delay="0"/>
                                              </p:stCondLst>
                                            </p:cTn>
                                            <p:tgtEl>
                                              <p:spTgt spid="75"/>
                                            </p:tgtEl>
                                            <p:attrNameLst>
                                              <p:attrName>style.visibility</p:attrName>
                                            </p:attrNameLst>
                                          </p:cBhvr>
                                          <p:to>
                                            <p:strVal val="visible"/>
                                          </p:to>
                                        </p:set>
                                        <p:animEffect transition="in" filter="wipe(left)">
                                          <p:cBhvr>
                                            <p:cTn id="70" dur="500"/>
                                            <p:tgtEl>
                                              <p:spTgt spid="75"/>
                                            </p:tgtEl>
                                          </p:cBhvr>
                                        </p:animEffect>
                                      </p:childTnLst>
                                    </p:cTn>
                                  </p:par>
                                  <p:par>
                                    <p:cTn id="71" presetID="22" presetClass="entr" presetSubtype="8" fill="hold"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wipe(left)">
                                          <p:cBhvr>
                                            <p:cTn id="73" dur="500"/>
                                            <p:tgtEl>
                                              <p:spTgt spid="76"/>
                                            </p:tgtEl>
                                          </p:cBhvr>
                                        </p:animEffect>
                                      </p:childTnLst>
                                    </p:cTn>
                                  </p:par>
                                  <p:par>
                                    <p:cTn id="74" presetID="22" presetClass="entr" presetSubtype="8" fill="hold" nodeType="with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par>
                                    <p:cTn id="77" presetID="22" presetClass="entr" presetSubtype="8" fill="hold" nodeType="withEffect">
                                      <p:stCondLst>
                                        <p:cond delay="0"/>
                                      </p:stCondLst>
                                      <p:childTnLst>
                                        <p:set>
                                          <p:cBhvr>
                                            <p:cTn id="78" dur="1" fill="hold">
                                              <p:stCondLst>
                                                <p:cond delay="0"/>
                                              </p:stCondLst>
                                            </p:cTn>
                                            <p:tgtEl>
                                              <p:spTgt spid="78"/>
                                            </p:tgtEl>
                                            <p:attrNameLst>
                                              <p:attrName>style.visibility</p:attrName>
                                            </p:attrNameLst>
                                          </p:cBhvr>
                                          <p:to>
                                            <p:strVal val="visible"/>
                                          </p:to>
                                        </p:set>
                                        <p:animEffect transition="in" filter="wipe(left)">
                                          <p:cBhvr>
                                            <p:cTn id="79" dur="500"/>
                                            <p:tgtEl>
                                              <p:spTgt spid="78"/>
                                            </p:tgtEl>
                                          </p:cBhvr>
                                        </p:animEffect>
                                      </p:childTnLst>
                                    </p:cTn>
                                  </p:par>
                                  <p:par>
                                    <p:cTn id="80" presetID="22" presetClass="entr" presetSubtype="8" fill="hold" grpId="0" nodeType="withEffect">
                                      <p:stCondLst>
                                        <p:cond delay="0"/>
                                      </p:stCondLst>
                                      <p:childTnLst>
                                        <p:set>
                                          <p:cBhvr>
                                            <p:cTn id="81" dur="1" fill="hold">
                                              <p:stCondLst>
                                                <p:cond delay="0"/>
                                              </p:stCondLst>
                                            </p:cTn>
                                            <p:tgtEl>
                                              <p:spTgt spid="82"/>
                                            </p:tgtEl>
                                            <p:attrNameLst>
                                              <p:attrName>style.visibility</p:attrName>
                                            </p:attrNameLst>
                                          </p:cBhvr>
                                          <p:to>
                                            <p:strVal val="visible"/>
                                          </p:to>
                                        </p:set>
                                        <p:animEffect transition="in" filter="wipe(left)">
                                          <p:cBhvr>
                                            <p:cTn id="82" dur="500"/>
                                            <p:tgtEl>
                                              <p:spTgt spid="82"/>
                                            </p:tgtEl>
                                          </p:cBhvr>
                                        </p:animEffect>
                                      </p:childTnLst>
                                    </p:cTn>
                                  </p:par>
                                  <p:par>
                                    <p:cTn id="83" presetID="22" presetClass="entr" presetSubtype="8" fill="hold" grpId="0" nodeType="with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wipe(left)">
                                          <p:cBhvr>
                                            <p:cTn id="85" dur="500"/>
                                            <p:tgtEl>
                                              <p:spTgt spid="81"/>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80"/>
                                            </p:tgtEl>
                                            <p:attrNameLst>
                                              <p:attrName>style.visibility</p:attrName>
                                            </p:attrNameLst>
                                          </p:cBhvr>
                                          <p:to>
                                            <p:strVal val="visible"/>
                                          </p:to>
                                        </p:set>
                                        <p:animEffect transition="in" filter="wipe(left)">
                                          <p:cBhvr>
                                            <p:cTn id="88" dur="500"/>
                                            <p:tgtEl>
                                              <p:spTgt spid="80"/>
                                            </p:tgtEl>
                                          </p:cBhvr>
                                        </p:animEffect>
                                      </p:childTnLst>
                                    </p:cTn>
                                  </p:par>
                                  <p:par>
                                    <p:cTn id="89" presetID="22" presetClass="entr" presetSubtype="8" fill="hold" grpId="0" nodeType="withEffect">
                                      <p:stCondLst>
                                        <p:cond delay="0"/>
                                      </p:stCondLst>
                                      <p:childTnLst>
                                        <p:set>
                                          <p:cBhvr>
                                            <p:cTn id="90" dur="1" fill="hold">
                                              <p:stCondLst>
                                                <p:cond delay="0"/>
                                              </p:stCondLst>
                                            </p:cTn>
                                            <p:tgtEl>
                                              <p:spTgt spid="79"/>
                                            </p:tgtEl>
                                            <p:attrNameLst>
                                              <p:attrName>style.visibility</p:attrName>
                                            </p:attrNameLst>
                                          </p:cBhvr>
                                          <p:to>
                                            <p:strVal val="visible"/>
                                          </p:to>
                                        </p:set>
                                        <p:animEffect transition="in" filter="wipe(left)">
                                          <p:cBhvr>
                                            <p:cTn id="91" dur="500"/>
                                            <p:tgtEl>
                                              <p:spTgt spid="79"/>
                                            </p:tgtEl>
                                          </p:cBhvr>
                                        </p:animEffect>
                                      </p:childTnLst>
                                    </p:cTn>
                                  </p:par>
                                </p:childTnLst>
                              </p:cTn>
                            </p:par>
                            <p:par>
                              <p:cTn id="92" fill="hold">
                                <p:stCondLst>
                                  <p:cond delay="500"/>
                                </p:stCondLst>
                                <p:childTnLst>
                                  <p:par>
                                    <p:cTn id="93" presetID="22" presetClass="entr" presetSubtype="8" fill="hold" grpId="0" nodeType="afterEffect">
                                      <p:stCondLst>
                                        <p:cond delay="0"/>
                                      </p:stCondLst>
                                      <p:iterate type="lt">
                                        <p:tmPct val="30000"/>
                                      </p:iterate>
                                      <p:childTnLst>
                                        <p:set>
                                          <p:cBhvr>
                                            <p:cTn id="94" dur="1" fill="hold">
                                              <p:stCondLst>
                                                <p:cond delay="0"/>
                                              </p:stCondLst>
                                            </p:cTn>
                                            <p:tgtEl>
                                              <p:spTgt spid="84"/>
                                            </p:tgtEl>
                                            <p:attrNameLst>
                                              <p:attrName>style.visibility</p:attrName>
                                            </p:attrNameLst>
                                          </p:cBhvr>
                                          <p:to>
                                            <p:strVal val="visible"/>
                                          </p:to>
                                        </p:set>
                                        <p:animEffect transition="in" filter="wipe(left)">
                                          <p:cBhvr>
                                            <p:cTn id="95" dur="100"/>
                                            <p:tgtEl>
                                              <p:spTgt spid="84"/>
                                            </p:tgtEl>
                                          </p:cBhvr>
                                        </p:animEffect>
                                      </p:childTnLst>
                                    </p:cTn>
                                  </p:par>
                                  <p:par>
                                    <p:cTn id="96" presetID="36" presetClass="emph" presetSubtype="0" fill="hold" grpId="1" nodeType="withEffect">
                                      <p:stCondLst>
                                        <p:cond delay="0"/>
                                      </p:stCondLst>
                                      <p:iterate type="lt">
                                        <p:tmPct val="30000"/>
                                      </p:iterate>
                                      <p:childTnLst>
                                        <p:animScale>
                                          <p:cBhvr>
                                            <p:cTn id="97" dur="50" autoRev="1" fill="hold">
                                              <p:stCondLst>
                                                <p:cond delay="0"/>
                                              </p:stCondLst>
                                            </p:cTn>
                                            <p:tgtEl>
                                              <p:spTgt spid="84"/>
                                            </p:tgtEl>
                                          </p:cBhvr>
                                          <p:to x="80000" y="100000"/>
                                        </p:animScale>
                                        <p:anim by="(#ppt_w*0.10)" calcmode="lin" valueType="num">
                                          <p:cBhvr>
                                            <p:cTn id="98" dur="50" autoRev="1" fill="hold">
                                              <p:stCondLst>
                                                <p:cond delay="0"/>
                                              </p:stCondLst>
                                            </p:cTn>
                                            <p:tgtEl>
                                              <p:spTgt spid="84"/>
                                            </p:tgtEl>
                                            <p:attrNameLst>
                                              <p:attrName>ppt_x</p:attrName>
                                            </p:attrNameLst>
                                          </p:cBhvr>
                                        </p:anim>
                                        <p:anim by="(-#ppt_w*0.10)" calcmode="lin" valueType="num">
                                          <p:cBhvr>
                                            <p:cTn id="99" dur="50" autoRev="1" fill="hold">
                                              <p:stCondLst>
                                                <p:cond delay="0"/>
                                              </p:stCondLst>
                                            </p:cTn>
                                            <p:tgtEl>
                                              <p:spTgt spid="84"/>
                                            </p:tgtEl>
                                            <p:attrNameLst>
                                              <p:attrName>ppt_y</p:attrName>
                                            </p:attrNameLst>
                                          </p:cBhvr>
                                        </p:anim>
                                        <p:animRot by="-480000">
                                          <p:cBhvr>
                                            <p:cTn id="100" dur="50" autoRev="1" fill="hold">
                                              <p:stCondLst>
                                                <p:cond delay="0"/>
                                              </p:stCondLst>
                                            </p:cTn>
                                            <p:tgtEl>
                                              <p:spTgt spid="8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8" grpId="0" animBg="1"/>
          <p:bldP spid="69" grpId="0" animBg="1"/>
          <p:bldP spid="70" grpId="0" animBg="1"/>
          <p:bldP spid="79" grpId="0"/>
          <p:bldP spid="80" grpId="0"/>
          <p:bldP spid="81" grpId="0"/>
          <p:bldP spid="82" grpId="0"/>
          <p:bldP spid="84" grpId="0"/>
          <p:bldP spid="84" grpId="1"/>
          <p:bldP spid="86" grpId="0" animBg="1"/>
          <p:bldP spid="88" grpId="0" animBg="1"/>
          <p:bldP spid="89" grpId="0" animBg="1"/>
          <p:bldP spid="90" grpId="0" animBg="1"/>
          <p:bldP spid="92" grpId="0" animBg="1"/>
          <p:bldP spid="93"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300"/>
                                            <p:tgtEl>
                                              <p:spTgt spid="9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Effect transition="in" filter="wipe(down)">
                                          <p:cBhvr>
                                            <p:cTn id="11" dur="300"/>
                                            <p:tgtEl>
                                              <p:spTgt spid="92"/>
                                            </p:tgtEl>
                                          </p:cBhvr>
                                        </p:animEffect>
                                      </p:childTnLst>
                                    </p:cTn>
                                  </p:par>
                                </p:childTnLst>
                              </p:cTn>
                            </p:par>
                            <p:par>
                              <p:cTn id="12" fill="hold">
                                <p:stCondLst>
                                  <p:cond delay="1000"/>
                                </p:stCondLst>
                                <p:childTnLst>
                                  <p:par>
                                    <p:cTn id="13" presetID="12" presetClass="entr" presetSubtype="8" fill="hold" grpId="0" nodeType="afterEffect">
                                      <p:stCondLst>
                                        <p:cond delay="0"/>
                                      </p:stCondLst>
                                      <p:childTnLst>
                                        <p:set>
                                          <p:cBhvr>
                                            <p:cTn id="14" dur="1" fill="hold">
                                              <p:stCondLst>
                                                <p:cond delay="0"/>
                                              </p:stCondLst>
                                            </p:cTn>
                                            <p:tgtEl>
                                              <p:spTgt spid="93"/>
                                            </p:tgtEl>
                                            <p:attrNameLst>
                                              <p:attrName>style.visibility</p:attrName>
                                            </p:attrNameLst>
                                          </p:cBhvr>
                                          <p:to>
                                            <p:strVal val="visible"/>
                                          </p:to>
                                        </p:set>
                                        <p:anim calcmode="lin" valueType="num">
                                          <p:cBhvr additive="base">
                                            <p:cTn id="15" dur="500"/>
                                            <p:tgtEl>
                                              <p:spTgt spid="93"/>
                                            </p:tgtEl>
                                            <p:attrNameLst>
                                              <p:attrName>ppt_x</p:attrName>
                                            </p:attrNameLst>
                                          </p:cBhvr>
                                          <p:tavLst>
                                            <p:tav tm="0">
                                              <p:val>
                                                <p:strVal val="#ppt_x-#ppt_w*1.125000"/>
                                              </p:val>
                                            </p:tav>
                                            <p:tav tm="100000">
                                              <p:val>
                                                <p:strVal val="#ppt_x"/>
                                              </p:val>
                                            </p:tav>
                                          </p:tavLst>
                                        </p:anim>
                                        <p:animEffect transition="in" filter="wipe(right)">
                                          <p:cBhvr>
                                            <p:cTn id="16" dur="500"/>
                                            <p:tgtEl>
                                              <p:spTgt spid="93"/>
                                            </p:tgtEl>
                                          </p:cBhvr>
                                        </p:animEffect>
                                      </p:childTnLst>
                                    </p:cTn>
                                  </p:par>
                                  <p:par>
                                    <p:cTn id="17" presetID="12" presetClass="entr" presetSubtype="8" fill="hold" nodeType="withEffect">
                                      <p:stCondLst>
                                        <p:cond delay="0"/>
                                      </p:stCondLst>
                                      <p:childTnLst>
                                        <p:set>
                                          <p:cBhvr>
                                            <p:cTn id="18" dur="1" fill="hold">
                                              <p:stCondLst>
                                                <p:cond delay="0"/>
                                              </p:stCondLst>
                                            </p:cTn>
                                            <p:tgtEl>
                                              <p:spTgt spid="94"/>
                                            </p:tgtEl>
                                            <p:attrNameLst>
                                              <p:attrName>style.visibility</p:attrName>
                                            </p:attrNameLst>
                                          </p:cBhvr>
                                          <p:to>
                                            <p:strVal val="visible"/>
                                          </p:to>
                                        </p:set>
                                        <p:anim calcmode="lin" valueType="num">
                                          <p:cBhvr additive="base">
                                            <p:cTn id="19" dur="500"/>
                                            <p:tgtEl>
                                              <p:spTgt spid="94"/>
                                            </p:tgtEl>
                                            <p:attrNameLst>
                                              <p:attrName>ppt_x</p:attrName>
                                            </p:attrNameLst>
                                          </p:cBhvr>
                                          <p:tavLst>
                                            <p:tav tm="0">
                                              <p:val>
                                                <p:strVal val="#ppt_x-#ppt_w*1.125000"/>
                                              </p:val>
                                            </p:tav>
                                            <p:tav tm="100000">
                                              <p:val>
                                                <p:strVal val="#ppt_x"/>
                                              </p:val>
                                            </p:tav>
                                          </p:tavLst>
                                        </p:anim>
                                        <p:animEffect transition="in" filter="wipe(right)">
                                          <p:cBhvr>
                                            <p:cTn id="20" dur="500"/>
                                            <p:tgtEl>
                                              <p:spTgt spid="94"/>
                                            </p:tgtEl>
                                          </p:cBhvr>
                                        </p:animEffect>
                                      </p:childTnLst>
                                    </p:cTn>
                                  </p:par>
                                </p:childTnLst>
                              </p:cTn>
                            </p:par>
                            <p:par>
                              <p:cTn id="21" fill="hold">
                                <p:stCondLst>
                                  <p:cond delay="1500"/>
                                </p:stCondLst>
                                <p:childTnLst>
                                  <p:par>
                                    <p:cTn id="22" presetID="2" presetClass="entr" presetSubtype="8" accel="58000"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1000" fill="hold"/>
                                            <p:tgtEl>
                                              <p:spTgt spid="4"/>
                                            </p:tgtEl>
                                            <p:attrNameLst>
                                              <p:attrName>ppt_x</p:attrName>
                                            </p:attrNameLst>
                                          </p:cBhvr>
                                          <p:tavLst>
                                            <p:tav tm="0">
                                              <p:val>
                                                <p:strVal val="0-#ppt_w/2"/>
                                              </p:val>
                                            </p:tav>
                                            <p:tav tm="100000">
                                              <p:val>
                                                <p:strVal val="#ppt_x"/>
                                              </p:val>
                                            </p:tav>
                                          </p:tavLst>
                                        </p:anim>
                                        <p:anim calcmode="lin" valueType="num">
                                          <p:cBhvr additive="base">
                                            <p:cTn id="25" dur="1000" fill="hold"/>
                                            <p:tgtEl>
                                              <p:spTgt spid="4"/>
                                            </p:tgtEl>
                                            <p:attrNameLst>
                                              <p:attrName>ppt_y</p:attrName>
                                            </p:attrNameLst>
                                          </p:cBhvr>
                                          <p:tavLst>
                                            <p:tav tm="0">
                                              <p:val>
                                                <p:strVal val="#ppt_y"/>
                                              </p:val>
                                            </p:tav>
                                            <p:tav tm="100000">
                                              <p:val>
                                                <p:strVal val="#ppt_y"/>
                                              </p:val>
                                            </p:tav>
                                          </p:tavLst>
                                        </p:anim>
                                      </p:childTnLst>
                                    </p:cTn>
                                  </p:par>
                                  <p:par>
                                    <p:cTn id="26" presetID="10" presetClass="entr" presetSubtype="0" fill="hold" grpId="0" nodeType="withEffect">
                                      <p:stCondLst>
                                        <p:cond delay="1000"/>
                                      </p:stCondLst>
                                      <p:childTnLst>
                                        <p:set>
                                          <p:cBhvr>
                                            <p:cTn id="27" dur="1" fill="hold">
                                              <p:stCondLst>
                                                <p:cond delay="0"/>
                                              </p:stCondLst>
                                            </p:cTn>
                                            <p:tgtEl>
                                              <p:spTgt spid="68"/>
                                            </p:tgtEl>
                                            <p:attrNameLst>
                                              <p:attrName>style.visibility</p:attrName>
                                            </p:attrNameLst>
                                          </p:cBhvr>
                                          <p:to>
                                            <p:strVal val="visible"/>
                                          </p:to>
                                        </p:set>
                                        <p:animEffect transition="in" filter="fade">
                                          <p:cBhvr>
                                            <p:cTn id="28" dur="500"/>
                                            <p:tgtEl>
                                              <p:spTgt spid="68"/>
                                            </p:tgtEl>
                                          </p:cBhvr>
                                        </p:animEffect>
                                      </p:childTnLst>
                                    </p:cTn>
                                  </p:par>
                                  <p:par>
                                    <p:cTn id="29" presetID="10" presetClass="entr" presetSubtype="0" fill="hold" grpId="0" nodeType="withEffect">
                                      <p:stCondLst>
                                        <p:cond delay="1300"/>
                                      </p:stCondLst>
                                      <p:childTnLst>
                                        <p:set>
                                          <p:cBhvr>
                                            <p:cTn id="30" dur="1" fill="hold">
                                              <p:stCondLst>
                                                <p:cond delay="0"/>
                                              </p:stCondLst>
                                            </p:cTn>
                                            <p:tgtEl>
                                              <p:spTgt spid="69"/>
                                            </p:tgtEl>
                                            <p:attrNameLst>
                                              <p:attrName>style.visibility</p:attrName>
                                            </p:attrNameLst>
                                          </p:cBhvr>
                                          <p:to>
                                            <p:strVal val="visible"/>
                                          </p:to>
                                        </p:set>
                                        <p:animEffect transition="in" filter="fade">
                                          <p:cBhvr>
                                            <p:cTn id="31" dur="500"/>
                                            <p:tgtEl>
                                              <p:spTgt spid="69"/>
                                            </p:tgtEl>
                                          </p:cBhvr>
                                        </p:animEffect>
                                      </p:childTnLst>
                                    </p:cTn>
                                  </p:par>
                                  <p:par>
                                    <p:cTn id="32" presetID="10" presetClass="entr" presetSubtype="0" fill="hold" grpId="0" nodeType="withEffect">
                                      <p:stCondLst>
                                        <p:cond delay="1800"/>
                                      </p:stCondLst>
                                      <p:childTnLst>
                                        <p:set>
                                          <p:cBhvr>
                                            <p:cTn id="33" dur="1" fill="hold">
                                              <p:stCondLst>
                                                <p:cond delay="0"/>
                                              </p:stCondLst>
                                            </p:cTn>
                                            <p:tgtEl>
                                              <p:spTgt spid="70"/>
                                            </p:tgtEl>
                                            <p:attrNameLst>
                                              <p:attrName>style.visibility</p:attrName>
                                            </p:attrNameLst>
                                          </p:cBhvr>
                                          <p:to>
                                            <p:strVal val="visible"/>
                                          </p:to>
                                        </p:set>
                                        <p:animEffect transition="in" filter="fade">
                                          <p:cBhvr>
                                            <p:cTn id="34" dur="500"/>
                                            <p:tgtEl>
                                              <p:spTgt spid="70"/>
                                            </p:tgtEl>
                                          </p:cBhvr>
                                        </p:animEffect>
                                      </p:childTnLst>
                                    </p:cTn>
                                  </p:par>
                                  <p:par>
                                    <p:cTn id="35" presetID="10" presetClass="entr" presetSubtype="0" fill="hold" grpId="0" nodeType="withEffect">
                                      <p:stCondLst>
                                        <p:cond delay="1500"/>
                                      </p:stCondLst>
                                      <p:childTnLst>
                                        <p:set>
                                          <p:cBhvr>
                                            <p:cTn id="36" dur="1" fill="hold">
                                              <p:stCondLst>
                                                <p:cond delay="0"/>
                                              </p:stCondLst>
                                            </p:cTn>
                                            <p:tgtEl>
                                              <p:spTgt spid="67"/>
                                            </p:tgtEl>
                                            <p:attrNameLst>
                                              <p:attrName>style.visibility</p:attrName>
                                            </p:attrNameLst>
                                          </p:cBhvr>
                                          <p:to>
                                            <p:strVal val="visible"/>
                                          </p:to>
                                        </p:set>
                                        <p:animEffect transition="in" filter="fade">
                                          <p:cBhvr>
                                            <p:cTn id="37" dur="500"/>
                                            <p:tgtEl>
                                              <p:spTgt spid="67"/>
                                            </p:tgtEl>
                                          </p:cBhvr>
                                        </p:animEffect>
                                      </p:childTnLst>
                                    </p:cTn>
                                  </p:par>
                                </p:childTnLst>
                              </p:cTn>
                            </p:par>
                            <p:par>
                              <p:cTn id="38" fill="hold">
                                <p:stCondLst>
                                  <p:cond delay="2500"/>
                                </p:stCondLst>
                                <p:childTnLst>
                                  <p:par>
                                    <p:cTn id="39" presetID="22" presetClass="entr" presetSubtype="4" fill="hold" grpId="0" nodeType="afterEffect">
                                      <p:stCondLst>
                                        <p:cond delay="0"/>
                                      </p:stCondLst>
                                      <p:childTnLst>
                                        <p:set>
                                          <p:cBhvr>
                                            <p:cTn id="40" dur="1" fill="hold">
                                              <p:stCondLst>
                                                <p:cond delay="0"/>
                                              </p:stCondLst>
                                            </p:cTn>
                                            <p:tgtEl>
                                              <p:spTgt spid="86"/>
                                            </p:tgtEl>
                                            <p:attrNameLst>
                                              <p:attrName>style.visibility</p:attrName>
                                            </p:attrNameLst>
                                          </p:cBhvr>
                                          <p:to>
                                            <p:strVal val="visible"/>
                                          </p:to>
                                        </p:set>
                                        <p:animEffect transition="in" filter="wipe(down)">
                                          <p:cBhvr>
                                            <p:cTn id="41" dur="300"/>
                                            <p:tgtEl>
                                              <p:spTgt spid="86"/>
                                            </p:tgtEl>
                                          </p:cBhvr>
                                        </p:animEffect>
                                      </p:childTnLst>
                                    </p:cTn>
                                  </p:par>
                                </p:childTnLst>
                              </p:cTn>
                            </p:par>
                            <p:par>
                              <p:cTn id="42" fill="hold">
                                <p:stCondLst>
                                  <p:cond delay="3000"/>
                                </p:stCondLst>
                                <p:childTnLst>
                                  <p:par>
                                    <p:cTn id="43" presetID="22" presetClass="entr" presetSubtype="4" fill="hold" grpId="0" nodeType="afterEffect">
                                      <p:stCondLst>
                                        <p:cond delay="0"/>
                                      </p:stCondLst>
                                      <p:childTnLst>
                                        <p:set>
                                          <p:cBhvr>
                                            <p:cTn id="44" dur="1" fill="hold">
                                              <p:stCondLst>
                                                <p:cond delay="0"/>
                                              </p:stCondLst>
                                            </p:cTn>
                                            <p:tgtEl>
                                              <p:spTgt spid="88"/>
                                            </p:tgtEl>
                                            <p:attrNameLst>
                                              <p:attrName>style.visibility</p:attrName>
                                            </p:attrNameLst>
                                          </p:cBhvr>
                                          <p:to>
                                            <p:strVal val="visible"/>
                                          </p:to>
                                        </p:set>
                                        <p:animEffect transition="in" filter="wipe(down)">
                                          <p:cBhvr>
                                            <p:cTn id="45" dur="300"/>
                                            <p:tgtEl>
                                              <p:spTgt spid="88"/>
                                            </p:tgtEl>
                                          </p:cBhvr>
                                        </p:animEffect>
                                      </p:childTnLst>
                                    </p:cTn>
                                  </p:par>
                                </p:childTnLst>
                              </p:cTn>
                            </p:par>
                            <p:par>
                              <p:cTn id="46" fill="hold">
                                <p:stCondLst>
                                  <p:cond delay="3500"/>
                                </p:stCondLst>
                                <p:childTnLst>
                                  <p:par>
                                    <p:cTn id="47" presetID="22" presetClass="entr" presetSubtype="4" fill="hold" grpId="0" nodeType="afterEffect">
                                      <p:stCondLst>
                                        <p:cond delay="0"/>
                                      </p:stCondLst>
                                      <p:childTnLst>
                                        <p:set>
                                          <p:cBhvr>
                                            <p:cTn id="48" dur="1" fill="hold">
                                              <p:stCondLst>
                                                <p:cond delay="0"/>
                                              </p:stCondLst>
                                            </p:cTn>
                                            <p:tgtEl>
                                              <p:spTgt spid="89"/>
                                            </p:tgtEl>
                                            <p:attrNameLst>
                                              <p:attrName>style.visibility</p:attrName>
                                            </p:attrNameLst>
                                          </p:cBhvr>
                                          <p:to>
                                            <p:strVal val="visible"/>
                                          </p:to>
                                        </p:set>
                                        <p:animEffect transition="in" filter="wipe(down)">
                                          <p:cBhvr>
                                            <p:cTn id="49" dur="300"/>
                                            <p:tgtEl>
                                              <p:spTgt spid="89"/>
                                            </p:tgtEl>
                                          </p:cBhvr>
                                        </p:animEffect>
                                      </p:childTnLst>
                                    </p:cTn>
                                  </p:par>
                                </p:childTnLst>
                              </p:cTn>
                            </p:par>
                            <p:par>
                              <p:cTn id="50" fill="hold">
                                <p:stCondLst>
                                  <p:cond delay="4000"/>
                                </p:stCondLst>
                                <p:childTnLst>
                                  <p:par>
                                    <p:cTn id="51" presetID="22" presetClass="entr" presetSubtype="4" fill="hold" grpId="0" nodeType="afterEffect">
                                      <p:stCondLst>
                                        <p:cond delay="0"/>
                                      </p:stCondLst>
                                      <p:childTnLst>
                                        <p:set>
                                          <p:cBhvr>
                                            <p:cTn id="52" dur="1" fill="hold">
                                              <p:stCondLst>
                                                <p:cond delay="0"/>
                                              </p:stCondLst>
                                            </p:cTn>
                                            <p:tgtEl>
                                              <p:spTgt spid="90"/>
                                            </p:tgtEl>
                                            <p:attrNameLst>
                                              <p:attrName>style.visibility</p:attrName>
                                            </p:attrNameLst>
                                          </p:cBhvr>
                                          <p:to>
                                            <p:strVal val="visible"/>
                                          </p:to>
                                        </p:set>
                                        <p:animEffect transition="in" filter="wipe(down)">
                                          <p:cBhvr>
                                            <p:cTn id="53" dur="300"/>
                                            <p:tgtEl>
                                              <p:spTgt spid="90"/>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nodeType="clickEffect">
                                      <p:stCondLst>
                                        <p:cond delay="0"/>
                                      </p:stCondLst>
                                      <p:childTnLst>
                                        <p:set>
                                          <p:cBhvr>
                                            <p:cTn id="57" dur="1" fill="hold">
                                              <p:stCondLst>
                                                <p:cond delay="0"/>
                                              </p:stCondLst>
                                            </p:cTn>
                                            <p:tgtEl>
                                              <p:spTgt spid="71"/>
                                            </p:tgtEl>
                                            <p:attrNameLst>
                                              <p:attrName>style.visibility</p:attrName>
                                            </p:attrNameLst>
                                          </p:cBhvr>
                                          <p:to>
                                            <p:strVal val="visible"/>
                                          </p:to>
                                        </p:set>
                                        <p:animEffect transition="in" filter="wipe(left)">
                                          <p:cBhvr>
                                            <p:cTn id="58" dur="500"/>
                                            <p:tgtEl>
                                              <p:spTgt spid="71"/>
                                            </p:tgtEl>
                                          </p:cBhvr>
                                        </p:animEffect>
                                      </p:childTnLst>
                                    </p:cTn>
                                  </p:par>
                                  <p:par>
                                    <p:cTn id="59" presetID="22" presetClass="entr" presetSubtype="8" fill="hold" nodeType="withEffect">
                                      <p:stCondLst>
                                        <p:cond delay="0"/>
                                      </p:stCondLst>
                                      <p:childTnLst>
                                        <p:set>
                                          <p:cBhvr>
                                            <p:cTn id="60" dur="1" fill="hold">
                                              <p:stCondLst>
                                                <p:cond delay="0"/>
                                              </p:stCondLst>
                                            </p:cTn>
                                            <p:tgtEl>
                                              <p:spTgt spid="72"/>
                                            </p:tgtEl>
                                            <p:attrNameLst>
                                              <p:attrName>style.visibility</p:attrName>
                                            </p:attrNameLst>
                                          </p:cBhvr>
                                          <p:to>
                                            <p:strVal val="visible"/>
                                          </p:to>
                                        </p:set>
                                        <p:animEffect transition="in" filter="wipe(left)">
                                          <p:cBhvr>
                                            <p:cTn id="61" dur="500"/>
                                            <p:tgtEl>
                                              <p:spTgt spid="72"/>
                                            </p:tgtEl>
                                          </p:cBhvr>
                                        </p:animEffect>
                                      </p:childTnLst>
                                    </p:cTn>
                                  </p:par>
                                  <p:par>
                                    <p:cTn id="62" presetID="22" presetClass="entr" presetSubtype="8" fill="hold" nodeType="withEffect">
                                      <p:stCondLst>
                                        <p:cond delay="0"/>
                                      </p:stCondLst>
                                      <p:childTnLst>
                                        <p:set>
                                          <p:cBhvr>
                                            <p:cTn id="63" dur="1" fill="hold">
                                              <p:stCondLst>
                                                <p:cond delay="0"/>
                                              </p:stCondLst>
                                            </p:cTn>
                                            <p:tgtEl>
                                              <p:spTgt spid="73"/>
                                            </p:tgtEl>
                                            <p:attrNameLst>
                                              <p:attrName>style.visibility</p:attrName>
                                            </p:attrNameLst>
                                          </p:cBhvr>
                                          <p:to>
                                            <p:strVal val="visible"/>
                                          </p:to>
                                        </p:set>
                                        <p:animEffect transition="in" filter="wipe(left)">
                                          <p:cBhvr>
                                            <p:cTn id="64" dur="500"/>
                                            <p:tgtEl>
                                              <p:spTgt spid="73"/>
                                            </p:tgtEl>
                                          </p:cBhvr>
                                        </p:animEffect>
                                      </p:childTnLst>
                                    </p:cTn>
                                  </p:par>
                                  <p:par>
                                    <p:cTn id="65" presetID="22" presetClass="entr" presetSubtype="8" fill="hold" nodeType="withEffect">
                                      <p:stCondLst>
                                        <p:cond delay="0"/>
                                      </p:stCondLst>
                                      <p:childTnLst>
                                        <p:set>
                                          <p:cBhvr>
                                            <p:cTn id="66" dur="1" fill="hold">
                                              <p:stCondLst>
                                                <p:cond delay="0"/>
                                              </p:stCondLst>
                                            </p:cTn>
                                            <p:tgtEl>
                                              <p:spTgt spid="74"/>
                                            </p:tgtEl>
                                            <p:attrNameLst>
                                              <p:attrName>style.visibility</p:attrName>
                                            </p:attrNameLst>
                                          </p:cBhvr>
                                          <p:to>
                                            <p:strVal val="visible"/>
                                          </p:to>
                                        </p:set>
                                        <p:animEffect transition="in" filter="wipe(left)">
                                          <p:cBhvr>
                                            <p:cTn id="67" dur="500"/>
                                            <p:tgtEl>
                                              <p:spTgt spid="74"/>
                                            </p:tgtEl>
                                          </p:cBhvr>
                                        </p:animEffect>
                                      </p:childTnLst>
                                    </p:cTn>
                                  </p:par>
                                  <p:par>
                                    <p:cTn id="68" presetID="22" presetClass="entr" presetSubtype="8" fill="hold" nodeType="withEffect">
                                      <p:stCondLst>
                                        <p:cond delay="0"/>
                                      </p:stCondLst>
                                      <p:childTnLst>
                                        <p:set>
                                          <p:cBhvr>
                                            <p:cTn id="69" dur="1" fill="hold">
                                              <p:stCondLst>
                                                <p:cond delay="0"/>
                                              </p:stCondLst>
                                            </p:cTn>
                                            <p:tgtEl>
                                              <p:spTgt spid="75"/>
                                            </p:tgtEl>
                                            <p:attrNameLst>
                                              <p:attrName>style.visibility</p:attrName>
                                            </p:attrNameLst>
                                          </p:cBhvr>
                                          <p:to>
                                            <p:strVal val="visible"/>
                                          </p:to>
                                        </p:set>
                                        <p:animEffect transition="in" filter="wipe(left)">
                                          <p:cBhvr>
                                            <p:cTn id="70" dur="500"/>
                                            <p:tgtEl>
                                              <p:spTgt spid="75"/>
                                            </p:tgtEl>
                                          </p:cBhvr>
                                        </p:animEffect>
                                      </p:childTnLst>
                                    </p:cTn>
                                  </p:par>
                                  <p:par>
                                    <p:cTn id="71" presetID="22" presetClass="entr" presetSubtype="8" fill="hold"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wipe(left)">
                                          <p:cBhvr>
                                            <p:cTn id="73" dur="500"/>
                                            <p:tgtEl>
                                              <p:spTgt spid="76"/>
                                            </p:tgtEl>
                                          </p:cBhvr>
                                        </p:animEffect>
                                      </p:childTnLst>
                                    </p:cTn>
                                  </p:par>
                                  <p:par>
                                    <p:cTn id="74" presetID="22" presetClass="entr" presetSubtype="8" fill="hold" nodeType="with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par>
                                    <p:cTn id="77" presetID="22" presetClass="entr" presetSubtype="8" fill="hold" nodeType="withEffect">
                                      <p:stCondLst>
                                        <p:cond delay="0"/>
                                      </p:stCondLst>
                                      <p:childTnLst>
                                        <p:set>
                                          <p:cBhvr>
                                            <p:cTn id="78" dur="1" fill="hold">
                                              <p:stCondLst>
                                                <p:cond delay="0"/>
                                              </p:stCondLst>
                                            </p:cTn>
                                            <p:tgtEl>
                                              <p:spTgt spid="78"/>
                                            </p:tgtEl>
                                            <p:attrNameLst>
                                              <p:attrName>style.visibility</p:attrName>
                                            </p:attrNameLst>
                                          </p:cBhvr>
                                          <p:to>
                                            <p:strVal val="visible"/>
                                          </p:to>
                                        </p:set>
                                        <p:animEffect transition="in" filter="wipe(left)">
                                          <p:cBhvr>
                                            <p:cTn id="79" dur="500"/>
                                            <p:tgtEl>
                                              <p:spTgt spid="78"/>
                                            </p:tgtEl>
                                          </p:cBhvr>
                                        </p:animEffect>
                                      </p:childTnLst>
                                    </p:cTn>
                                  </p:par>
                                  <p:par>
                                    <p:cTn id="80" presetID="22" presetClass="entr" presetSubtype="8" fill="hold" grpId="0" nodeType="withEffect">
                                      <p:stCondLst>
                                        <p:cond delay="0"/>
                                      </p:stCondLst>
                                      <p:childTnLst>
                                        <p:set>
                                          <p:cBhvr>
                                            <p:cTn id="81" dur="1" fill="hold">
                                              <p:stCondLst>
                                                <p:cond delay="0"/>
                                              </p:stCondLst>
                                            </p:cTn>
                                            <p:tgtEl>
                                              <p:spTgt spid="82"/>
                                            </p:tgtEl>
                                            <p:attrNameLst>
                                              <p:attrName>style.visibility</p:attrName>
                                            </p:attrNameLst>
                                          </p:cBhvr>
                                          <p:to>
                                            <p:strVal val="visible"/>
                                          </p:to>
                                        </p:set>
                                        <p:animEffect transition="in" filter="wipe(left)">
                                          <p:cBhvr>
                                            <p:cTn id="82" dur="500"/>
                                            <p:tgtEl>
                                              <p:spTgt spid="82"/>
                                            </p:tgtEl>
                                          </p:cBhvr>
                                        </p:animEffect>
                                      </p:childTnLst>
                                    </p:cTn>
                                  </p:par>
                                  <p:par>
                                    <p:cTn id="83" presetID="22" presetClass="entr" presetSubtype="8" fill="hold" grpId="0" nodeType="with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wipe(left)">
                                          <p:cBhvr>
                                            <p:cTn id="85" dur="500"/>
                                            <p:tgtEl>
                                              <p:spTgt spid="81"/>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80"/>
                                            </p:tgtEl>
                                            <p:attrNameLst>
                                              <p:attrName>style.visibility</p:attrName>
                                            </p:attrNameLst>
                                          </p:cBhvr>
                                          <p:to>
                                            <p:strVal val="visible"/>
                                          </p:to>
                                        </p:set>
                                        <p:animEffect transition="in" filter="wipe(left)">
                                          <p:cBhvr>
                                            <p:cTn id="88" dur="500"/>
                                            <p:tgtEl>
                                              <p:spTgt spid="80"/>
                                            </p:tgtEl>
                                          </p:cBhvr>
                                        </p:animEffect>
                                      </p:childTnLst>
                                    </p:cTn>
                                  </p:par>
                                  <p:par>
                                    <p:cTn id="89" presetID="22" presetClass="entr" presetSubtype="8" fill="hold" grpId="0" nodeType="withEffect">
                                      <p:stCondLst>
                                        <p:cond delay="0"/>
                                      </p:stCondLst>
                                      <p:childTnLst>
                                        <p:set>
                                          <p:cBhvr>
                                            <p:cTn id="90" dur="1" fill="hold">
                                              <p:stCondLst>
                                                <p:cond delay="0"/>
                                              </p:stCondLst>
                                            </p:cTn>
                                            <p:tgtEl>
                                              <p:spTgt spid="79"/>
                                            </p:tgtEl>
                                            <p:attrNameLst>
                                              <p:attrName>style.visibility</p:attrName>
                                            </p:attrNameLst>
                                          </p:cBhvr>
                                          <p:to>
                                            <p:strVal val="visible"/>
                                          </p:to>
                                        </p:set>
                                        <p:animEffect transition="in" filter="wipe(left)">
                                          <p:cBhvr>
                                            <p:cTn id="91" dur="500"/>
                                            <p:tgtEl>
                                              <p:spTgt spid="79"/>
                                            </p:tgtEl>
                                          </p:cBhvr>
                                        </p:animEffect>
                                      </p:childTnLst>
                                    </p:cTn>
                                  </p:par>
                                </p:childTnLst>
                              </p:cTn>
                            </p:par>
                            <p:par>
                              <p:cTn id="92" fill="hold">
                                <p:stCondLst>
                                  <p:cond delay="500"/>
                                </p:stCondLst>
                                <p:childTnLst>
                                  <p:par>
                                    <p:cTn id="93" presetID="22" presetClass="entr" presetSubtype="8" fill="hold" grpId="0" nodeType="afterEffect">
                                      <p:stCondLst>
                                        <p:cond delay="0"/>
                                      </p:stCondLst>
                                      <p:iterate type="lt">
                                        <p:tmPct val="30000"/>
                                      </p:iterate>
                                      <p:childTnLst>
                                        <p:set>
                                          <p:cBhvr>
                                            <p:cTn id="94" dur="1" fill="hold">
                                              <p:stCondLst>
                                                <p:cond delay="0"/>
                                              </p:stCondLst>
                                            </p:cTn>
                                            <p:tgtEl>
                                              <p:spTgt spid="84"/>
                                            </p:tgtEl>
                                            <p:attrNameLst>
                                              <p:attrName>style.visibility</p:attrName>
                                            </p:attrNameLst>
                                          </p:cBhvr>
                                          <p:to>
                                            <p:strVal val="visible"/>
                                          </p:to>
                                        </p:set>
                                        <p:animEffect transition="in" filter="wipe(left)">
                                          <p:cBhvr>
                                            <p:cTn id="95" dur="100"/>
                                            <p:tgtEl>
                                              <p:spTgt spid="84"/>
                                            </p:tgtEl>
                                          </p:cBhvr>
                                        </p:animEffect>
                                      </p:childTnLst>
                                    </p:cTn>
                                  </p:par>
                                  <p:par>
                                    <p:cTn id="96" presetID="36" presetClass="emph" presetSubtype="0" fill="hold" grpId="1" nodeType="withEffect">
                                      <p:stCondLst>
                                        <p:cond delay="0"/>
                                      </p:stCondLst>
                                      <p:iterate type="lt">
                                        <p:tmPct val="30000"/>
                                      </p:iterate>
                                      <p:childTnLst>
                                        <p:animScale>
                                          <p:cBhvr>
                                            <p:cTn id="97" dur="50" autoRev="1" fill="hold">
                                              <p:stCondLst>
                                                <p:cond delay="0"/>
                                              </p:stCondLst>
                                            </p:cTn>
                                            <p:tgtEl>
                                              <p:spTgt spid="84"/>
                                            </p:tgtEl>
                                          </p:cBhvr>
                                          <p:to x="80000" y="100000"/>
                                        </p:animScale>
                                        <p:anim by="(#ppt_w*0.10)" calcmode="lin" valueType="num">
                                          <p:cBhvr>
                                            <p:cTn id="98" dur="50" autoRev="1" fill="hold">
                                              <p:stCondLst>
                                                <p:cond delay="0"/>
                                              </p:stCondLst>
                                            </p:cTn>
                                            <p:tgtEl>
                                              <p:spTgt spid="84"/>
                                            </p:tgtEl>
                                            <p:attrNameLst>
                                              <p:attrName>ppt_x</p:attrName>
                                            </p:attrNameLst>
                                          </p:cBhvr>
                                        </p:anim>
                                        <p:anim by="(-#ppt_w*0.10)" calcmode="lin" valueType="num">
                                          <p:cBhvr>
                                            <p:cTn id="99" dur="50" autoRev="1" fill="hold">
                                              <p:stCondLst>
                                                <p:cond delay="0"/>
                                              </p:stCondLst>
                                            </p:cTn>
                                            <p:tgtEl>
                                              <p:spTgt spid="84"/>
                                            </p:tgtEl>
                                            <p:attrNameLst>
                                              <p:attrName>ppt_y</p:attrName>
                                            </p:attrNameLst>
                                          </p:cBhvr>
                                        </p:anim>
                                        <p:animRot by="-480000">
                                          <p:cBhvr>
                                            <p:cTn id="100" dur="50" autoRev="1" fill="hold">
                                              <p:stCondLst>
                                                <p:cond delay="0"/>
                                              </p:stCondLst>
                                            </p:cTn>
                                            <p:tgtEl>
                                              <p:spTgt spid="8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8" grpId="0" animBg="1"/>
          <p:bldP spid="69" grpId="0" animBg="1"/>
          <p:bldP spid="70" grpId="0" animBg="1"/>
          <p:bldP spid="79" grpId="0"/>
          <p:bldP spid="80" grpId="0"/>
          <p:bldP spid="81" grpId="0"/>
          <p:bldP spid="82" grpId="0"/>
          <p:bldP spid="84" grpId="0"/>
          <p:bldP spid="84" grpId="1"/>
          <p:bldP spid="86" grpId="0" animBg="1"/>
          <p:bldP spid="88" grpId="0" animBg="1"/>
          <p:bldP spid="89" grpId="0" animBg="1"/>
          <p:bldP spid="90" grpId="0" animBg="1"/>
          <p:bldP spid="92" grpId="0" animBg="1"/>
          <p:bldP spid="93" grpId="0"/>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接连接符 6"/>
          <p:cNvCxnSpPr/>
          <p:nvPr/>
        </p:nvCxnSpPr>
        <p:spPr>
          <a:xfrm>
            <a:off x="515257"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03" name="椭圆 102"/>
          <p:cNvSpPr/>
          <p:nvPr/>
        </p:nvSpPr>
        <p:spPr>
          <a:xfrm>
            <a:off x="646880" y="242192"/>
            <a:ext cx="274777" cy="274777"/>
          </a:xfrm>
          <a:prstGeom prst="ellipse">
            <a:avLst/>
          </a:prstGeom>
          <a:solidFill>
            <a:schemeClr val="tx2">
              <a:lumMod val="50000"/>
            </a:schemeClr>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94" name="TextBox 93"/>
          <p:cNvSpPr txBox="1"/>
          <p:nvPr/>
        </p:nvSpPr>
        <p:spPr>
          <a:xfrm>
            <a:off x="908957" y="206330"/>
            <a:ext cx="2839239" cy="400110"/>
          </a:xfrm>
          <a:prstGeom prst="rect">
            <a:avLst/>
          </a:prstGeom>
          <a:noFill/>
        </p:spPr>
        <p:txBody>
          <a:bodyPr wrap="none" rtlCol="0">
            <a:spAutoFit/>
          </a:bodyPr>
          <a:lstStyle/>
          <a:p>
            <a:r>
              <a:rPr lang="zh-CN" altLang="en-US" sz="2000" spc="300" dirty="0" smtClean="0">
                <a:latin typeface="方正兰亭细黑_GBK" pitchFamily="2" charset="-122"/>
                <a:ea typeface="方正兰亭细黑_GBK" pitchFamily="2" charset="-122"/>
              </a:rPr>
              <a:t>未完成的项目及情况</a:t>
            </a:r>
            <a:endParaRPr lang="zh-CN" altLang="en-US" sz="2000" spc="300" dirty="0">
              <a:latin typeface="方正兰亭细黑_GBK" pitchFamily="2" charset="-122"/>
              <a:ea typeface="方正兰亭细黑_GBK" pitchFamily="2" charset="-122"/>
            </a:endParaRPr>
          </a:p>
        </p:txBody>
      </p:sp>
      <p:cxnSp>
        <p:nvCxnSpPr>
          <p:cNvPr id="14" name="直接连接符 13"/>
          <p:cNvCxnSpPr/>
          <p:nvPr/>
        </p:nvCxnSpPr>
        <p:spPr>
          <a:xfrm>
            <a:off x="3655868" y="277034"/>
            <a:ext cx="0" cy="2085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75" name="组合 74"/>
          <p:cNvGrpSpPr/>
          <p:nvPr/>
        </p:nvGrpSpPr>
        <p:grpSpPr>
          <a:xfrm>
            <a:off x="619688" y="2276246"/>
            <a:ext cx="1335946" cy="1335946"/>
            <a:chOff x="304800" y="673100"/>
            <a:chExt cx="4000500" cy="4000500"/>
          </a:xfrm>
          <a:effectLst>
            <a:outerShdw blurRad="444500" dist="254000" dir="8100000" algn="tr" rotWithShape="0">
              <a:prstClr val="black">
                <a:alpha val="50000"/>
              </a:prstClr>
            </a:outerShdw>
          </a:effectLst>
        </p:grpSpPr>
        <p:sp>
          <p:nvSpPr>
            <p:cNvPr id="76" name="同心圆 7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163A5A"/>
                </a:solidFill>
                <a:ea typeface="微软雅黑" panose="020B0503020204020204" pitchFamily="34" charset="-122"/>
              </a:endParaRPr>
            </a:p>
          </p:txBody>
        </p:sp>
        <p:sp>
          <p:nvSpPr>
            <p:cNvPr id="77" name="椭圆 7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rgbClr val="163A5A"/>
                  </a:solidFill>
                  <a:latin typeface="方正兰亭粗黑简体" panose="02000000000000000000" pitchFamily="2" charset="-122"/>
                  <a:ea typeface="方正兰亭粗黑简体" panose="02000000000000000000" pitchFamily="2" charset="-122"/>
                </a:rPr>
                <a:t>未完成的项目</a:t>
              </a:r>
              <a:endParaRPr lang="zh-CN" altLang="en-US" dirty="0">
                <a:solidFill>
                  <a:srgbClr val="163A5A"/>
                </a:solidFill>
                <a:latin typeface="方正兰亭粗黑简体" panose="02000000000000000000" pitchFamily="2" charset="-122"/>
                <a:ea typeface="方正兰亭粗黑简体" panose="02000000000000000000" pitchFamily="2" charset="-122"/>
              </a:endParaRPr>
            </a:p>
          </p:txBody>
        </p:sp>
      </p:grpSp>
      <p:sp>
        <p:nvSpPr>
          <p:cNvPr id="78" name="椭圆 77"/>
          <p:cNvSpPr/>
          <p:nvPr/>
        </p:nvSpPr>
        <p:spPr>
          <a:xfrm>
            <a:off x="2706448" y="1163553"/>
            <a:ext cx="727041" cy="727041"/>
          </a:xfrm>
          <a:prstGeom prst="ellipse">
            <a:avLst/>
          </a:prstGeom>
          <a:solidFill>
            <a:schemeClr val="tx2">
              <a:lumMod val="50000"/>
            </a:schemeClr>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nvGrpSpPr>
          <p:cNvPr id="83" name="组合 82"/>
          <p:cNvGrpSpPr/>
          <p:nvPr/>
        </p:nvGrpSpPr>
        <p:grpSpPr>
          <a:xfrm>
            <a:off x="2727183" y="2497084"/>
            <a:ext cx="811400" cy="811400"/>
            <a:chOff x="304800" y="673100"/>
            <a:chExt cx="4000500" cy="4000500"/>
          </a:xfrm>
          <a:effectLst>
            <a:outerShdw blurRad="317500" dist="190500" dir="8100000" algn="tr" rotWithShape="0">
              <a:prstClr val="black">
                <a:alpha val="50000"/>
              </a:prstClr>
            </a:outerShdw>
          </a:effectLst>
        </p:grpSpPr>
        <p:sp>
          <p:nvSpPr>
            <p:cNvPr id="84" name="同心圆 8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85" name="椭圆 84"/>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2" name="左大括号 1"/>
          <p:cNvSpPr/>
          <p:nvPr/>
        </p:nvSpPr>
        <p:spPr>
          <a:xfrm>
            <a:off x="2070395" y="1462863"/>
            <a:ext cx="370707" cy="2934157"/>
          </a:xfrm>
          <a:prstGeom prst="leftBrace">
            <a:avLst/>
          </a:prstGeom>
          <a:ln w="38100">
            <a:solidFill>
              <a:schemeClr val="tx1"/>
            </a:solidFill>
          </a:ln>
          <a:effectLst>
            <a:outerShdw blurRad="139700" dist="63500" dir="8100000" sx="98000" sy="98000" algn="tr" rotWithShape="0">
              <a:prstClr val="black">
                <a:alpha val="5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ea typeface="微软雅黑" panose="020B0503020204020204" pitchFamily="34" charset="-122"/>
            </a:endParaRPr>
          </a:p>
        </p:txBody>
      </p:sp>
      <p:sp>
        <p:nvSpPr>
          <p:cNvPr id="39" name="椭圆 38"/>
          <p:cNvSpPr/>
          <p:nvPr/>
        </p:nvSpPr>
        <p:spPr>
          <a:xfrm>
            <a:off x="2791518" y="4019588"/>
            <a:ext cx="727041" cy="727041"/>
          </a:xfrm>
          <a:prstGeom prst="ellipse">
            <a:avLst/>
          </a:prstGeom>
          <a:solidFill>
            <a:schemeClr val="tx2">
              <a:lumMod val="50000"/>
            </a:schemeClr>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3" name="TextBox 2"/>
          <p:cNvSpPr txBox="1"/>
          <p:nvPr/>
        </p:nvSpPr>
        <p:spPr>
          <a:xfrm>
            <a:off x="2729308" y="1357647"/>
            <a:ext cx="1028700" cy="338554"/>
          </a:xfrm>
          <a:prstGeom prst="rect">
            <a:avLst/>
          </a:prstGeom>
          <a:noFill/>
        </p:spPr>
        <p:txBody>
          <a:bodyPr wrap="square" rtlCol="0">
            <a:spAutoFit/>
          </a:bodyPr>
          <a:lstStyle/>
          <a:p>
            <a:r>
              <a:rPr lang="zh-CN" altLang="en-US" sz="1600" dirty="0" smtClean="0">
                <a:solidFill>
                  <a:schemeClr val="bg1"/>
                </a:solidFill>
                <a:latin typeface="方正兰亭粗黑简体" panose="02000000000000000000" pitchFamily="2" charset="-122"/>
                <a:ea typeface="方正兰亭粗黑简体" panose="02000000000000000000" pitchFamily="2" charset="-122"/>
              </a:rPr>
              <a:t>项目一</a:t>
            </a:r>
            <a:endParaRPr lang="zh-CN" altLang="en-US" sz="1600" dirty="0">
              <a:solidFill>
                <a:schemeClr val="bg1"/>
              </a:solidFill>
              <a:latin typeface="方正兰亭粗黑简体" panose="02000000000000000000" pitchFamily="2" charset="-122"/>
              <a:ea typeface="方正兰亭粗黑简体" panose="02000000000000000000" pitchFamily="2" charset="-122"/>
            </a:endParaRPr>
          </a:p>
        </p:txBody>
      </p:sp>
      <p:sp>
        <p:nvSpPr>
          <p:cNvPr id="41" name="TextBox 40"/>
          <p:cNvSpPr txBox="1"/>
          <p:nvPr/>
        </p:nvSpPr>
        <p:spPr>
          <a:xfrm>
            <a:off x="2719496" y="2733507"/>
            <a:ext cx="1028700" cy="338554"/>
          </a:xfrm>
          <a:prstGeom prst="rect">
            <a:avLst/>
          </a:prstGeom>
          <a:noFill/>
        </p:spPr>
        <p:txBody>
          <a:bodyPr wrap="square" rtlCol="0">
            <a:spAutoFit/>
          </a:bodyPr>
          <a:lstStyle/>
          <a:p>
            <a:r>
              <a:rPr lang="zh-CN" altLang="en-US" sz="1600" dirty="0" smtClean="0">
                <a:solidFill>
                  <a:srgbClr val="163A5A"/>
                </a:solidFill>
                <a:latin typeface="方正兰亭粗黑简体" panose="02000000000000000000" pitchFamily="2" charset="-122"/>
                <a:ea typeface="方正兰亭粗黑简体" panose="02000000000000000000" pitchFamily="2" charset="-122"/>
              </a:rPr>
              <a:t>项目一</a:t>
            </a:r>
            <a:endParaRPr lang="zh-CN" altLang="en-US" sz="1600" dirty="0">
              <a:solidFill>
                <a:srgbClr val="163A5A"/>
              </a:solidFill>
              <a:latin typeface="方正兰亭粗黑简体" panose="02000000000000000000" pitchFamily="2" charset="-122"/>
              <a:ea typeface="方正兰亭粗黑简体" panose="02000000000000000000" pitchFamily="2" charset="-122"/>
            </a:endParaRPr>
          </a:p>
        </p:txBody>
      </p:sp>
      <p:sp>
        <p:nvSpPr>
          <p:cNvPr id="45" name="TextBox 44"/>
          <p:cNvSpPr txBox="1"/>
          <p:nvPr/>
        </p:nvSpPr>
        <p:spPr>
          <a:xfrm>
            <a:off x="2772566" y="4189643"/>
            <a:ext cx="1028700" cy="338554"/>
          </a:xfrm>
          <a:prstGeom prst="rect">
            <a:avLst/>
          </a:prstGeom>
          <a:noFill/>
        </p:spPr>
        <p:txBody>
          <a:bodyPr wrap="square" rtlCol="0">
            <a:spAutoFit/>
          </a:bodyPr>
          <a:lstStyle/>
          <a:p>
            <a:r>
              <a:rPr lang="zh-CN" altLang="en-US" sz="1600" dirty="0" smtClean="0">
                <a:solidFill>
                  <a:schemeClr val="bg1"/>
                </a:solidFill>
                <a:latin typeface="方正兰亭粗黑简体" panose="02000000000000000000" pitchFamily="2" charset="-122"/>
                <a:ea typeface="方正兰亭粗黑简体" panose="02000000000000000000" pitchFamily="2" charset="-122"/>
              </a:rPr>
              <a:t>项目一</a:t>
            </a:r>
            <a:endParaRPr lang="zh-CN" altLang="en-US" sz="1600" dirty="0">
              <a:solidFill>
                <a:schemeClr val="bg1"/>
              </a:solidFill>
              <a:latin typeface="方正兰亭粗黑简体" panose="02000000000000000000" pitchFamily="2" charset="-122"/>
              <a:ea typeface="方正兰亭粗黑简体" panose="02000000000000000000" pitchFamily="2" charset="-122"/>
            </a:endParaRPr>
          </a:p>
        </p:txBody>
      </p:sp>
      <p:sp>
        <p:nvSpPr>
          <p:cNvPr id="4" name="TextBox 3"/>
          <p:cNvSpPr txBox="1"/>
          <p:nvPr/>
        </p:nvSpPr>
        <p:spPr>
          <a:xfrm>
            <a:off x="3758008" y="1254559"/>
            <a:ext cx="4046219" cy="877163"/>
          </a:xfrm>
          <a:prstGeom prst="rect">
            <a:avLst/>
          </a:prstGeom>
          <a:noFill/>
        </p:spPr>
        <p:txBody>
          <a:bodyPr wrap="square" rtlCol="0">
            <a:spAutoFit/>
          </a:bodyPr>
          <a:lstStyle/>
          <a:p>
            <a:r>
              <a:rPr lang="zh-CN" altLang="en-US" sz="1100" dirty="0">
                <a:solidFill>
                  <a:srgbClr val="163A5A"/>
                </a:solidFill>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endParaRPr lang="zh-CN" altLang="en-US" sz="1100" dirty="0">
              <a:solidFill>
                <a:srgbClr val="163A5A"/>
              </a:solidFill>
              <a:ea typeface="微软雅黑" panose="020B0503020204020204" pitchFamily="34" charset="-122"/>
            </a:endParaRPr>
          </a:p>
          <a:p>
            <a:endParaRPr lang="zh-CN" altLang="en-US" dirty="0">
              <a:solidFill>
                <a:srgbClr val="163A5A"/>
              </a:solidFill>
              <a:ea typeface="微软雅黑" panose="020B0503020204020204" pitchFamily="34" charset="-122"/>
            </a:endParaRPr>
          </a:p>
        </p:txBody>
      </p:sp>
      <p:sp>
        <p:nvSpPr>
          <p:cNvPr id="47" name="TextBox 46"/>
          <p:cNvSpPr txBox="1"/>
          <p:nvPr/>
        </p:nvSpPr>
        <p:spPr>
          <a:xfrm>
            <a:off x="3758008" y="2464202"/>
            <a:ext cx="4046219" cy="877163"/>
          </a:xfrm>
          <a:prstGeom prst="rect">
            <a:avLst/>
          </a:prstGeom>
          <a:noFill/>
        </p:spPr>
        <p:txBody>
          <a:bodyPr wrap="square" rtlCol="0">
            <a:spAutoFit/>
          </a:bodyPr>
          <a:lstStyle/>
          <a:p>
            <a:r>
              <a:rPr lang="zh-CN" altLang="en-US" sz="1100" dirty="0">
                <a:solidFill>
                  <a:srgbClr val="163A5A"/>
                </a:solidFill>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endParaRPr lang="zh-CN" altLang="en-US" sz="1100" dirty="0">
              <a:solidFill>
                <a:srgbClr val="163A5A"/>
              </a:solidFill>
              <a:ea typeface="微软雅黑" panose="020B0503020204020204" pitchFamily="34" charset="-122"/>
            </a:endParaRPr>
          </a:p>
          <a:p>
            <a:endParaRPr lang="zh-CN" altLang="en-US" dirty="0">
              <a:solidFill>
                <a:srgbClr val="163A5A"/>
              </a:solidFill>
              <a:ea typeface="微软雅黑" panose="020B0503020204020204" pitchFamily="34" charset="-122"/>
            </a:endParaRPr>
          </a:p>
        </p:txBody>
      </p:sp>
      <p:sp>
        <p:nvSpPr>
          <p:cNvPr id="48" name="TextBox 47"/>
          <p:cNvSpPr txBox="1"/>
          <p:nvPr/>
        </p:nvSpPr>
        <p:spPr>
          <a:xfrm>
            <a:off x="3748196" y="3920338"/>
            <a:ext cx="4046219" cy="877163"/>
          </a:xfrm>
          <a:prstGeom prst="rect">
            <a:avLst/>
          </a:prstGeom>
          <a:noFill/>
        </p:spPr>
        <p:txBody>
          <a:bodyPr wrap="square" rtlCol="0">
            <a:spAutoFit/>
          </a:bodyPr>
          <a:lstStyle/>
          <a:p>
            <a:r>
              <a:rPr lang="zh-CN" altLang="en-US" sz="1100" dirty="0">
                <a:solidFill>
                  <a:srgbClr val="163A5A"/>
                </a:solidFill>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endParaRPr lang="zh-CN" altLang="en-US" sz="1100" dirty="0">
              <a:solidFill>
                <a:srgbClr val="163A5A"/>
              </a:solidFill>
              <a:ea typeface="微软雅黑" panose="020B0503020204020204" pitchFamily="34" charset="-122"/>
            </a:endParaRPr>
          </a:p>
          <a:p>
            <a:endParaRPr lang="zh-CN" altLang="en-US" dirty="0">
              <a:solidFill>
                <a:srgbClr val="163A5A"/>
              </a:solidFill>
              <a:ea typeface="微软雅黑" panose="020B0503020204020204" pitchFamily="34" charset="-122"/>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300"/>
                                        <p:tgtEl>
                                          <p:spTgt spid="7"/>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03"/>
                                        </p:tgtEl>
                                        <p:attrNameLst>
                                          <p:attrName>style.visibility</p:attrName>
                                        </p:attrNameLst>
                                      </p:cBhvr>
                                      <p:to>
                                        <p:strVal val="visible"/>
                                      </p:to>
                                    </p:set>
                                    <p:animEffect transition="in" filter="wipe(down)">
                                      <p:cBhvr>
                                        <p:cTn id="11" dur="300"/>
                                        <p:tgtEl>
                                          <p:spTgt spid="103"/>
                                        </p:tgtEl>
                                      </p:cBhvr>
                                    </p:animEffect>
                                  </p:childTnLst>
                                </p:cTn>
                              </p:par>
                            </p:childTnLst>
                          </p:cTn>
                        </p:par>
                        <p:par>
                          <p:cTn id="12" fill="hold">
                            <p:stCondLst>
                              <p:cond delay="1000"/>
                            </p:stCondLst>
                            <p:childTnLst>
                              <p:par>
                                <p:cTn id="13" presetID="12" presetClass="entr" presetSubtype="8" fill="hold" grpId="0" nodeType="after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p:tgtEl>
                                          <p:spTgt spid="94"/>
                                        </p:tgtEl>
                                        <p:attrNameLst>
                                          <p:attrName>ppt_x</p:attrName>
                                        </p:attrNameLst>
                                      </p:cBhvr>
                                      <p:tavLst>
                                        <p:tav tm="0">
                                          <p:val>
                                            <p:strVal val="#ppt_x-#ppt_w*1.125000"/>
                                          </p:val>
                                        </p:tav>
                                        <p:tav tm="100000">
                                          <p:val>
                                            <p:strVal val="#ppt_x"/>
                                          </p:val>
                                        </p:tav>
                                      </p:tavLst>
                                    </p:anim>
                                    <p:animEffect transition="in" filter="wipe(right)">
                                      <p:cBhvr>
                                        <p:cTn id="16" dur="500"/>
                                        <p:tgtEl>
                                          <p:spTgt spid="94"/>
                                        </p:tgtEl>
                                      </p:cBhvr>
                                    </p:animEffect>
                                  </p:childTnLst>
                                </p:cTn>
                              </p:par>
                              <p:par>
                                <p:cTn id="17" presetID="12" presetClass="entr" presetSubtype="8"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p:tgtEl>
                                          <p:spTgt spid="14"/>
                                        </p:tgtEl>
                                        <p:attrNameLst>
                                          <p:attrName>ppt_x</p:attrName>
                                        </p:attrNameLst>
                                      </p:cBhvr>
                                      <p:tavLst>
                                        <p:tav tm="0">
                                          <p:val>
                                            <p:strVal val="#ppt_x-#ppt_w*1.125000"/>
                                          </p:val>
                                        </p:tav>
                                        <p:tav tm="100000">
                                          <p:val>
                                            <p:strVal val="#ppt_x"/>
                                          </p:val>
                                        </p:tav>
                                      </p:tavLst>
                                    </p:anim>
                                    <p:animEffect transition="in" filter="wipe(right)">
                                      <p:cBhvr>
                                        <p:cTn id="20" dur="500"/>
                                        <p:tgtEl>
                                          <p:spTgt spid="14"/>
                                        </p:tgtEl>
                                      </p:cBhvr>
                                    </p:animEffect>
                                  </p:childTnLst>
                                </p:cTn>
                              </p:par>
                              <p:par>
                                <p:cTn id="21" presetID="53" presetClass="entr" presetSubtype="16" fill="hold" nodeType="withEffect">
                                  <p:stCondLst>
                                    <p:cond delay="400"/>
                                  </p:stCondLst>
                                  <p:childTnLst>
                                    <p:set>
                                      <p:cBhvr>
                                        <p:cTn id="22" dur="1" fill="hold">
                                          <p:stCondLst>
                                            <p:cond delay="0"/>
                                          </p:stCondLst>
                                        </p:cTn>
                                        <p:tgtEl>
                                          <p:spTgt spid="75"/>
                                        </p:tgtEl>
                                        <p:attrNameLst>
                                          <p:attrName>style.visibility</p:attrName>
                                        </p:attrNameLst>
                                      </p:cBhvr>
                                      <p:to>
                                        <p:strVal val="visible"/>
                                      </p:to>
                                    </p:set>
                                    <p:anim calcmode="lin" valueType="num">
                                      <p:cBhvr>
                                        <p:cTn id="23" dur="500" fill="hold"/>
                                        <p:tgtEl>
                                          <p:spTgt spid="75"/>
                                        </p:tgtEl>
                                        <p:attrNameLst>
                                          <p:attrName>ppt_w</p:attrName>
                                        </p:attrNameLst>
                                      </p:cBhvr>
                                      <p:tavLst>
                                        <p:tav tm="0">
                                          <p:val>
                                            <p:fltVal val="0"/>
                                          </p:val>
                                        </p:tav>
                                        <p:tav tm="100000">
                                          <p:val>
                                            <p:strVal val="#ppt_w"/>
                                          </p:val>
                                        </p:tav>
                                      </p:tavLst>
                                    </p:anim>
                                    <p:anim calcmode="lin" valueType="num">
                                      <p:cBhvr>
                                        <p:cTn id="24" dur="500" fill="hold"/>
                                        <p:tgtEl>
                                          <p:spTgt spid="75"/>
                                        </p:tgtEl>
                                        <p:attrNameLst>
                                          <p:attrName>ppt_h</p:attrName>
                                        </p:attrNameLst>
                                      </p:cBhvr>
                                      <p:tavLst>
                                        <p:tav tm="0">
                                          <p:val>
                                            <p:fltVal val="0"/>
                                          </p:val>
                                        </p:tav>
                                        <p:tav tm="100000">
                                          <p:val>
                                            <p:strVal val="#ppt_h"/>
                                          </p:val>
                                        </p:tav>
                                      </p:tavLst>
                                    </p:anim>
                                    <p:animEffect transition="in" filter="fade">
                                      <p:cBhvr>
                                        <p:cTn id="25" dur="500"/>
                                        <p:tgtEl>
                                          <p:spTgt spid="75"/>
                                        </p:tgtEl>
                                      </p:cBhvr>
                                    </p:animEffect>
                                  </p:childTnLst>
                                </p:cTn>
                              </p:par>
                              <p:par>
                                <p:cTn id="26" presetID="22" presetClass="entr" presetSubtype="8" fill="hold" grpId="0" nodeType="withEffect">
                                  <p:stCondLst>
                                    <p:cond delay="800"/>
                                  </p:stCondLst>
                                  <p:childTnLst>
                                    <p:set>
                                      <p:cBhvr>
                                        <p:cTn id="27" dur="1" fill="hold">
                                          <p:stCondLst>
                                            <p:cond delay="0"/>
                                          </p:stCondLst>
                                        </p:cTn>
                                        <p:tgtEl>
                                          <p:spTgt spid="2"/>
                                        </p:tgtEl>
                                        <p:attrNameLst>
                                          <p:attrName>style.visibility</p:attrName>
                                        </p:attrNameLst>
                                      </p:cBhvr>
                                      <p:to>
                                        <p:strVal val="visible"/>
                                      </p:to>
                                    </p:set>
                                    <p:animEffect transition="in" filter="wipe(left)">
                                      <p:cBhvr>
                                        <p:cTn id="28" dur="500"/>
                                        <p:tgtEl>
                                          <p:spTgt spid="2"/>
                                        </p:tgtEl>
                                      </p:cBhvr>
                                    </p:animEffect>
                                  </p:childTnLst>
                                </p:cTn>
                              </p:par>
                              <p:par>
                                <p:cTn id="29" presetID="53" presetClass="entr" presetSubtype="16" fill="hold" grpId="0" nodeType="withEffect">
                                  <p:stCondLst>
                                    <p:cond delay="1000"/>
                                  </p:stCondLst>
                                  <p:childTnLst>
                                    <p:set>
                                      <p:cBhvr>
                                        <p:cTn id="30" dur="1" fill="hold">
                                          <p:stCondLst>
                                            <p:cond delay="0"/>
                                          </p:stCondLst>
                                        </p:cTn>
                                        <p:tgtEl>
                                          <p:spTgt spid="78"/>
                                        </p:tgtEl>
                                        <p:attrNameLst>
                                          <p:attrName>style.visibility</p:attrName>
                                        </p:attrNameLst>
                                      </p:cBhvr>
                                      <p:to>
                                        <p:strVal val="visible"/>
                                      </p:to>
                                    </p:set>
                                    <p:anim calcmode="lin" valueType="num">
                                      <p:cBhvr>
                                        <p:cTn id="31" dur="500" fill="hold"/>
                                        <p:tgtEl>
                                          <p:spTgt spid="78"/>
                                        </p:tgtEl>
                                        <p:attrNameLst>
                                          <p:attrName>ppt_w</p:attrName>
                                        </p:attrNameLst>
                                      </p:cBhvr>
                                      <p:tavLst>
                                        <p:tav tm="0">
                                          <p:val>
                                            <p:fltVal val="0"/>
                                          </p:val>
                                        </p:tav>
                                        <p:tav tm="100000">
                                          <p:val>
                                            <p:strVal val="#ppt_w"/>
                                          </p:val>
                                        </p:tav>
                                      </p:tavLst>
                                    </p:anim>
                                    <p:anim calcmode="lin" valueType="num">
                                      <p:cBhvr>
                                        <p:cTn id="32" dur="500" fill="hold"/>
                                        <p:tgtEl>
                                          <p:spTgt spid="78"/>
                                        </p:tgtEl>
                                        <p:attrNameLst>
                                          <p:attrName>ppt_h</p:attrName>
                                        </p:attrNameLst>
                                      </p:cBhvr>
                                      <p:tavLst>
                                        <p:tav tm="0">
                                          <p:val>
                                            <p:fltVal val="0"/>
                                          </p:val>
                                        </p:tav>
                                        <p:tav tm="100000">
                                          <p:val>
                                            <p:strVal val="#ppt_h"/>
                                          </p:val>
                                        </p:tav>
                                      </p:tavLst>
                                    </p:anim>
                                    <p:animEffect transition="in" filter="fade">
                                      <p:cBhvr>
                                        <p:cTn id="33" dur="500"/>
                                        <p:tgtEl>
                                          <p:spTgt spid="78"/>
                                        </p:tgtEl>
                                      </p:cBhvr>
                                    </p:animEffect>
                                  </p:childTnLst>
                                </p:cTn>
                              </p:par>
                              <p:par>
                                <p:cTn id="34" presetID="53" presetClass="entr" presetSubtype="16" fill="hold" nodeType="withEffect">
                                  <p:stCondLst>
                                    <p:cond delay="140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par>
                                <p:cTn id="39" presetID="10" presetClass="entr" presetSubtype="0" fill="hold" grpId="0" nodeType="withEffect">
                                  <p:stCondLst>
                                    <p:cond delay="1400"/>
                                  </p:stCondLst>
                                  <p:childTnLst>
                                    <p:set>
                                      <p:cBhvr>
                                        <p:cTn id="40" dur="1" fill="hold">
                                          <p:stCondLst>
                                            <p:cond delay="0"/>
                                          </p:stCondLst>
                                        </p:cTn>
                                        <p:tgtEl>
                                          <p:spTgt spid="3"/>
                                        </p:tgtEl>
                                        <p:attrNameLst>
                                          <p:attrName>style.visibility</p:attrName>
                                        </p:attrNameLst>
                                      </p:cBhvr>
                                      <p:to>
                                        <p:strVal val="visible"/>
                                      </p:to>
                                    </p:set>
                                    <p:animEffect transition="in" filter="fade">
                                      <p:cBhvr>
                                        <p:cTn id="41" dur="500"/>
                                        <p:tgtEl>
                                          <p:spTgt spid="3"/>
                                        </p:tgtEl>
                                      </p:cBhvr>
                                    </p:animEffect>
                                  </p:childTnLst>
                                </p:cTn>
                              </p:par>
                              <p:par>
                                <p:cTn id="42" presetID="10" presetClass="entr" presetSubtype="0" fill="hold" grpId="0" nodeType="withEffect">
                                  <p:stCondLst>
                                    <p:cond delay="160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500"/>
                                        <p:tgtEl>
                                          <p:spTgt spid="41"/>
                                        </p:tgtEl>
                                      </p:cBhvr>
                                    </p:animEffect>
                                  </p:childTnLst>
                                </p:cTn>
                              </p:par>
                            </p:childTnLst>
                          </p:cTn>
                        </p:par>
                        <p:par>
                          <p:cTn id="45" fill="hold">
                            <p:stCondLst>
                              <p:cond delay="1500"/>
                            </p:stCondLst>
                            <p:childTnLst>
                              <p:par>
                                <p:cTn id="46" presetID="53" presetClass="entr" presetSubtype="16"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 calcmode="lin" valueType="num">
                                      <p:cBhvr>
                                        <p:cTn id="48" dur="500" fill="hold"/>
                                        <p:tgtEl>
                                          <p:spTgt spid="39"/>
                                        </p:tgtEl>
                                        <p:attrNameLst>
                                          <p:attrName>ppt_w</p:attrName>
                                        </p:attrNameLst>
                                      </p:cBhvr>
                                      <p:tavLst>
                                        <p:tav tm="0">
                                          <p:val>
                                            <p:fltVal val="0"/>
                                          </p:val>
                                        </p:tav>
                                        <p:tav tm="100000">
                                          <p:val>
                                            <p:strVal val="#ppt_w"/>
                                          </p:val>
                                        </p:tav>
                                      </p:tavLst>
                                    </p:anim>
                                    <p:anim calcmode="lin" valueType="num">
                                      <p:cBhvr>
                                        <p:cTn id="49" dur="500" fill="hold"/>
                                        <p:tgtEl>
                                          <p:spTgt spid="39"/>
                                        </p:tgtEl>
                                        <p:attrNameLst>
                                          <p:attrName>ppt_h</p:attrName>
                                        </p:attrNameLst>
                                      </p:cBhvr>
                                      <p:tavLst>
                                        <p:tav tm="0">
                                          <p:val>
                                            <p:fltVal val="0"/>
                                          </p:val>
                                        </p:tav>
                                        <p:tav tm="100000">
                                          <p:val>
                                            <p:strVal val="#ppt_h"/>
                                          </p:val>
                                        </p:tav>
                                      </p:tavLst>
                                    </p:anim>
                                    <p:animEffect transition="in" filter="fade">
                                      <p:cBhvr>
                                        <p:cTn id="50" dur="500"/>
                                        <p:tgtEl>
                                          <p:spTgt spid="39"/>
                                        </p:tgtEl>
                                      </p:cBhvr>
                                    </p:animEffect>
                                  </p:childTnLst>
                                </p:cTn>
                              </p:par>
                              <p:par>
                                <p:cTn id="51" presetID="10" presetClass="entr" presetSubtype="0" fill="hold" grpId="0" nodeType="withEffect">
                                  <p:stCondLst>
                                    <p:cond delay="50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500"/>
                                        <p:tgtEl>
                                          <p:spTgt spid="45"/>
                                        </p:tgtEl>
                                      </p:cBhvr>
                                    </p:animEffect>
                                  </p:childTnLst>
                                </p:cTn>
                              </p:par>
                              <p:par>
                                <p:cTn id="54" presetID="16" presetClass="entr" presetSubtype="21" fill="hold" grpId="0" nodeType="withEffect">
                                  <p:stCondLst>
                                    <p:cond delay="1000"/>
                                  </p:stCondLst>
                                  <p:childTnLst>
                                    <p:set>
                                      <p:cBhvr>
                                        <p:cTn id="55" dur="1" fill="hold">
                                          <p:stCondLst>
                                            <p:cond delay="0"/>
                                          </p:stCondLst>
                                        </p:cTn>
                                        <p:tgtEl>
                                          <p:spTgt spid="4"/>
                                        </p:tgtEl>
                                        <p:attrNameLst>
                                          <p:attrName>style.visibility</p:attrName>
                                        </p:attrNameLst>
                                      </p:cBhvr>
                                      <p:to>
                                        <p:strVal val="visible"/>
                                      </p:to>
                                    </p:set>
                                    <p:animEffect transition="in" filter="barn(inVertical)">
                                      <p:cBhvr>
                                        <p:cTn id="56" dur="500"/>
                                        <p:tgtEl>
                                          <p:spTgt spid="4"/>
                                        </p:tgtEl>
                                      </p:cBhvr>
                                    </p:animEffect>
                                  </p:childTnLst>
                                </p:cTn>
                              </p:par>
                              <p:par>
                                <p:cTn id="57" presetID="16" presetClass="entr" presetSubtype="21" fill="hold" grpId="0" nodeType="withEffect">
                                  <p:stCondLst>
                                    <p:cond delay="1300"/>
                                  </p:stCondLst>
                                  <p:childTnLst>
                                    <p:set>
                                      <p:cBhvr>
                                        <p:cTn id="58" dur="1" fill="hold">
                                          <p:stCondLst>
                                            <p:cond delay="0"/>
                                          </p:stCondLst>
                                        </p:cTn>
                                        <p:tgtEl>
                                          <p:spTgt spid="47"/>
                                        </p:tgtEl>
                                        <p:attrNameLst>
                                          <p:attrName>style.visibility</p:attrName>
                                        </p:attrNameLst>
                                      </p:cBhvr>
                                      <p:to>
                                        <p:strVal val="visible"/>
                                      </p:to>
                                    </p:set>
                                    <p:animEffect transition="in" filter="barn(inVertical)">
                                      <p:cBhvr>
                                        <p:cTn id="59" dur="700"/>
                                        <p:tgtEl>
                                          <p:spTgt spid="47"/>
                                        </p:tgtEl>
                                      </p:cBhvr>
                                    </p:animEffect>
                                  </p:childTnLst>
                                </p:cTn>
                              </p:par>
                              <p:par>
                                <p:cTn id="60" presetID="16" presetClass="entr" presetSubtype="21" fill="hold" grpId="0" nodeType="withEffect">
                                  <p:stCondLst>
                                    <p:cond delay="1700"/>
                                  </p:stCondLst>
                                  <p:childTnLst>
                                    <p:set>
                                      <p:cBhvr>
                                        <p:cTn id="61" dur="1" fill="hold">
                                          <p:stCondLst>
                                            <p:cond delay="0"/>
                                          </p:stCondLst>
                                        </p:cTn>
                                        <p:tgtEl>
                                          <p:spTgt spid="48"/>
                                        </p:tgtEl>
                                        <p:attrNameLst>
                                          <p:attrName>style.visibility</p:attrName>
                                        </p:attrNameLst>
                                      </p:cBhvr>
                                      <p:to>
                                        <p:strVal val="visible"/>
                                      </p:to>
                                    </p:set>
                                    <p:animEffect transition="in" filter="barn(inVertical)">
                                      <p:cBhvr>
                                        <p:cTn id="6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94" grpId="0"/>
      <p:bldP spid="78" grpId="0" animBg="1"/>
      <p:bldP spid="2" grpId="0" animBg="1"/>
      <p:bldP spid="39" grpId="0" animBg="1"/>
      <p:bldP spid="3" grpId="0"/>
      <p:bldP spid="41" grpId="0"/>
      <p:bldP spid="45" grpId="0"/>
      <p:bldP spid="4" grpId="0"/>
      <p:bldP spid="47" grpId="0"/>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TextBox 93"/>
          <p:cNvSpPr txBox="1"/>
          <p:nvPr/>
        </p:nvSpPr>
        <p:spPr>
          <a:xfrm>
            <a:off x="4828355" y="2162071"/>
            <a:ext cx="2262158" cy="461665"/>
          </a:xfrm>
          <a:prstGeom prst="rect">
            <a:avLst/>
          </a:prstGeom>
          <a:noFill/>
        </p:spPr>
        <p:txBody>
          <a:bodyPr wrap="none" rtlCol="0">
            <a:spAutoFit/>
          </a:bodyPr>
          <a:lstStyle/>
          <a:p>
            <a:r>
              <a:rPr lang="zh-CN" altLang="en-US" sz="2400" spc="300" dirty="0" smtClean="0">
                <a:latin typeface="方正兰亭细黑_GBK" pitchFamily="2" charset="-122"/>
                <a:ea typeface="方正兰亭细黑_GBK" pitchFamily="2" charset="-122"/>
              </a:rPr>
              <a:t>成功项目展示</a:t>
            </a:r>
            <a:endParaRPr lang="zh-CN" altLang="en-US" sz="2400" spc="300" dirty="0">
              <a:latin typeface="方正兰亭细黑_GBK" pitchFamily="2" charset="-122"/>
              <a:ea typeface="方正兰亭细黑_GBK" pitchFamily="2" charset="-122"/>
            </a:endParaRPr>
          </a:p>
        </p:txBody>
      </p:sp>
      <p:sp>
        <p:nvSpPr>
          <p:cNvPr id="116" name="TextBox 115"/>
          <p:cNvSpPr txBox="1"/>
          <p:nvPr/>
        </p:nvSpPr>
        <p:spPr>
          <a:xfrm>
            <a:off x="5229907" y="2694582"/>
            <a:ext cx="1459054" cy="338554"/>
          </a:xfrm>
          <a:prstGeom prst="rect">
            <a:avLst/>
          </a:prstGeom>
          <a:noFill/>
        </p:spPr>
        <p:txBody>
          <a:bodyPr wrap="none" rtlCol="0">
            <a:spAutoFit/>
          </a:bodyPr>
          <a:lstStyle/>
          <a:p>
            <a:r>
              <a:rPr lang="en-US" altLang="zh-CN" sz="1600" dirty="0" smtClean="0">
                <a:solidFill>
                  <a:srgbClr val="163A5A"/>
                </a:solidFill>
                <a:latin typeface="Kozuka Gothic Pro R" pitchFamily="34" charset="-128"/>
                <a:ea typeface="Kozuka Gothic Pro R" pitchFamily="34" charset="-128"/>
              </a:rPr>
              <a:t>COMPETENCE</a:t>
            </a:r>
            <a:endParaRPr lang="zh-CN" altLang="en-US" sz="1600" dirty="0">
              <a:solidFill>
                <a:srgbClr val="163A5A"/>
              </a:solidFill>
              <a:latin typeface="Kozuka Gothic Pro R" pitchFamily="34" charset="-128"/>
              <a:ea typeface="Kozuka Gothic Pro R" pitchFamily="34" charset="-128"/>
            </a:endParaRPr>
          </a:p>
        </p:txBody>
      </p:sp>
      <p:grpSp>
        <p:nvGrpSpPr>
          <p:cNvPr id="6" name="组合 5"/>
          <p:cNvGrpSpPr/>
          <p:nvPr/>
        </p:nvGrpSpPr>
        <p:grpSpPr>
          <a:xfrm>
            <a:off x="2980431" y="1940247"/>
            <a:ext cx="1301106" cy="1301106"/>
            <a:chOff x="2683251" y="1980687"/>
            <a:chExt cx="1301106" cy="1301106"/>
          </a:xfrm>
          <a:solidFill>
            <a:schemeClr val="tx2">
              <a:lumMod val="50000"/>
            </a:schemeClr>
          </a:solidFill>
          <a:effectLst>
            <a:outerShdw blurRad="254000" dist="254000" dir="8100000" algn="tr" rotWithShape="0">
              <a:prstClr val="black">
                <a:alpha val="50000"/>
              </a:prstClr>
            </a:outerShdw>
          </a:effectLst>
        </p:grpSpPr>
        <p:sp>
          <p:nvSpPr>
            <p:cNvPr id="88" name="椭圆 87"/>
            <p:cNvSpPr/>
            <p:nvPr/>
          </p:nvSpPr>
          <p:spPr>
            <a:xfrm>
              <a:off x="2683251" y="1980687"/>
              <a:ext cx="1301106" cy="130110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08" name="TextBox 107"/>
            <p:cNvSpPr txBox="1"/>
            <p:nvPr/>
          </p:nvSpPr>
          <p:spPr>
            <a:xfrm>
              <a:off x="3002623" y="2185262"/>
              <a:ext cx="662361" cy="830997"/>
            </a:xfrm>
            <a:prstGeom prst="rect">
              <a:avLst/>
            </a:prstGeom>
            <a:grpFill/>
          </p:spPr>
          <p:txBody>
            <a:bodyPr wrap="none" rtlCol="0">
              <a:spAutoFit/>
            </a:bodyPr>
            <a:lstStyle/>
            <a:p>
              <a:r>
                <a:rPr lang="en-US" altLang="zh-CN" sz="4800" dirty="0" smtClean="0">
                  <a:solidFill>
                    <a:schemeClr val="bg1"/>
                  </a:solidFill>
                  <a:latin typeface="Watford DB" pitchFamily="2" charset="0"/>
                  <a:ea typeface="造字工房劲黑（非商用）常规体" pitchFamily="50" charset="-122"/>
                </a:rPr>
                <a:t>3</a:t>
              </a:r>
              <a:endParaRPr lang="zh-CN" altLang="en-US" sz="4800" dirty="0">
                <a:solidFill>
                  <a:schemeClr val="bg1"/>
                </a:solidFill>
                <a:latin typeface="Watford DB" pitchFamily="2" charset="0"/>
                <a:ea typeface="造字工房劲黑（非商用）常规体" pitchFamily="50" charset="-122"/>
              </a:endParaRPr>
            </a:p>
          </p:txBody>
        </p:sp>
      </p:grpSp>
      <p:cxnSp>
        <p:nvCxnSpPr>
          <p:cNvPr id="38" name="直接连接符 37"/>
          <p:cNvCxnSpPr/>
          <p:nvPr/>
        </p:nvCxnSpPr>
        <p:spPr>
          <a:xfrm flipV="1">
            <a:off x="4572000" y="1940247"/>
            <a:ext cx="0" cy="130110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down)">
                                      <p:cBhvr>
                                        <p:cTn id="7" dur="500"/>
                                        <p:tgtEl>
                                          <p:spTgt spid="38"/>
                                        </p:tgtEl>
                                      </p:cBhvr>
                                    </p:animEffect>
                                  </p:childTnLst>
                                </p:cTn>
                              </p:par>
                            </p:childTnLst>
                          </p:cTn>
                        </p:par>
                        <p:par>
                          <p:cTn id="8" fill="hold">
                            <p:stCondLst>
                              <p:cond delay="500"/>
                            </p:stCondLst>
                            <p:childTnLst>
                              <p:par>
                                <p:cTn id="9" presetID="12" presetClass="entr" presetSubtype="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p:tgtEl>
                                          <p:spTgt spid="6"/>
                                        </p:tgtEl>
                                        <p:attrNameLst>
                                          <p:attrName>ppt_x</p:attrName>
                                        </p:attrNameLst>
                                      </p:cBhvr>
                                      <p:tavLst>
                                        <p:tav tm="0">
                                          <p:val>
                                            <p:strVal val="#ppt_x+#ppt_w*1.125000"/>
                                          </p:val>
                                        </p:tav>
                                        <p:tav tm="100000">
                                          <p:val>
                                            <p:strVal val="#ppt_x"/>
                                          </p:val>
                                        </p:tav>
                                      </p:tavLst>
                                    </p:anim>
                                    <p:animEffect transition="in" filter="wipe(left)">
                                      <p:cBhvr>
                                        <p:cTn id="12" dur="500"/>
                                        <p:tgtEl>
                                          <p:spTgt spid="6"/>
                                        </p:tgtEl>
                                      </p:cBhvr>
                                    </p:animEffect>
                                  </p:childTnLst>
                                </p:cTn>
                              </p:par>
                              <p:par>
                                <p:cTn id="13" presetID="12" presetClass="entr" presetSubtype="8" fill="hold" grpId="0" nodeType="with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p:tgtEl>
                                          <p:spTgt spid="94"/>
                                        </p:tgtEl>
                                        <p:attrNameLst>
                                          <p:attrName>ppt_x</p:attrName>
                                        </p:attrNameLst>
                                      </p:cBhvr>
                                      <p:tavLst>
                                        <p:tav tm="0">
                                          <p:val>
                                            <p:strVal val="#ppt_x-#ppt_w*1.125000"/>
                                          </p:val>
                                        </p:tav>
                                        <p:tav tm="100000">
                                          <p:val>
                                            <p:strVal val="#ppt_x"/>
                                          </p:val>
                                        </p:tav>
                                      </p:tavLst>
                                    </p:anim>
                                    <p:animEffect transition="in" filter="wipe(right)">
                                      <p:cBhvr>
                                        <p:cTn id="16" dur="500"/>
                                        <p:tgtEl>
                                          <p:spTgt spid="94"/>
                                        </p:tgtEl>
                                      </p:cBhvr>
                                    </p:animEffect>
                                  </p:childTnLst>
                                </p:cTn>
                              </p:par>
                              <p:par>
                                <p:cTn id="17" presetID="12" presetClass="entr" presetSubtype="8" fill="hold" grpId="0" nodeType="withEffect">
                                  <p:stCondLst>
                                    <p:cond delay="0"/>
                                  </p:stCondLst>
                                  <p:childTnLst>
                                    <p:set>
                                      <p:cBhvr>
                                        <p:cTn id="18" dur="1" fill="hold">
                                          <p:stCondLst>
                                            <p:cond delay="0"/>
                                          </p:stCondLst>
                                        </p:cTn>
                                        <p:tgtEl>
                                          <p:spTgt spid="116"/>
                                        </p:tgtEl>
                                        <p:attrNameLst>
                                          <p:attrName>style.visibility</p:attrName>
                                        </p:attrNameLst>
                                      </p:cBhvr>
                                      <p:to>
                                        <p:strVal val="visible"/>
                                      </p:to>
                                    </p:set>
                                    <p:anim calcmode="lin" valueType="num">
                                      <p:cBhvr additive="base">
                                        <p:cTn id="19" dur="500"/>
                                        <p:tgtEl>
                                          <p:spTgt spid="116"/>
                                        </p:tgtEl>
                                        <p:attrNameLst>
                                          <p:attrName>ppt_x</p:attrName>
                                        </p:attrNameLst>
                                      </p:cBhvr>
                                      <p:tavLst>
                                        <p:tav tm="0">
                                          <p:val>
                                            <p:strVal val="#ppt_x-#ppt_w*1.125000"/>
                                          </p:val>
                                        </p:tav>
                                        <p:tav tm="100000">
                                          <p:val>
                                            <p:strVal val="#ppt_x"/>
                                          </p:val>
                                        </p:tav>
                                      </p:tavLst>
                                    </p:anim>
                                    <p:animEffect transition="in" filter="wipe(right)">
                                      <p:cBhvr>
                                        <p:cTn id="20"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1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椭圆 30"/>
          <p:cNvSpPr/>
          <p:nvPr/>
        </p:nvSpPr>
        <p:spPr>
          <a:xfrm>
            <a:off x="4575050" y="3747640"/>
            <a:ext cx="500908" cy="500908"/>
          </a:xfrm>
          <a:prstGeom prst="ellipse">
            <a:avLst/>
          </a:prstGeom>
          <a:solidFill>
            <a:srgbClr val="163A5A"/>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32" name="椭圆 31"/>
          <p:cNvSpPr/>
          <p:nvPr/>
        </p:nvSpPr>
        <p:spPr>
          <a:xfrm>
            <a:off x="5717380" y="3971951"/>
            <a:ext cx="274777" cy="274777"/>
          </a:xfrm>
          <a:prstGeom prst="ellipse">
            <a:avLst/>
          </a:prstGeom>
          <a:solidFill>
            <a:srgbClr val="163A5A"/>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33" name="椭圆 32"/>
          <p:cNvSpPr/>
          <p:nvPr/>
        </p:nvSpPr>
        <p:spPr>
          <a:xfrm>
            <a:off x="2552263" y="3972310"/>
            <a:ext cx="274777" cy="274777"/>
          </a:xfrm>
          <a:prstGeom prst="ellipse">
            <a:avLst/>
          </a:prstGeom>
          <a:solidFill>
            <a:srgbClr val="163A5A"/>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34" name="椭圆 33"/>
          <p:cNvSpPr/>
          <p:nvPr/>
        </p:nvSpPr>
        <p:spPr>
          <a:xfrm>
            <a:off x="2255929" y="4090649"/>
            <a:ext cx="137389" cy="137389"/>
          </a:xfrm>
          <a:prstGeom prst="ellipse">
            <a:avLst/>
          </a:prstGeom>
          <a:solidFill>
            <a:srgbClr val="163A5A"/>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35" name="椭圆 34"/>
          <p:cNvSpPr/>
          <p:nvPr/>
        </p:nvSpPr>
        <p:spPr>
          <a:xfrm>
            <a:off x="6175518" y="3976970"/>
            <a:ext cx="274777" cy="274777"/>
          </a:xfrm>
          <a:prstGeom prst="ellipse">
            <a:avLst/>
          </a:prstGeom>
          <a:solidFill>
            <a:srgbClr val="163A5A"/>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36" name="椭圆 35"/>
          <p:cNvSpPr/>
          <p:nvPr/>
        </p:nvSpPr>
        <p:spPr>
          <a:xfrm>
            <a:off x="3062244" y="3969465"/>
            <a:ext cx="137389" cy="137389"/>
          </a:xfrm>
          <a:prstGeom prst="ellipse">
            <a:avLst/>
          </a:prstGeom>
          <a:solidFill>
            <a:srgbClr val="163A5A"/>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37" name="椭圆 36"/>
          <p:cNvSpPr/>
          <p:nvPr/>
        </p:nvSpPr>
        <p:spPr>
          <a:xfrm>
            <a:off x="6553278" y="4100872"/>
            <a:ext cx="137389" cy="137389"/>
          </a:xfrm>
          <a:prstGeom prst="ellipse">
            <a:avLst/>
          </a:prstGeom>
          <a:solidFill>
            <a:srgbClr val="163A5A"/>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38" name="椭圆 37"/>
          <p:cNvSpPr/>
          <p:nvPr/>
        </p:nvSpPr>
        <p:spPr>
          <a:xfrm>
            <a:off x="3850333" y="4004076"/>
            <a:ext cx="250454" cy="250454"/>
          </a:xfrm>
          <a:prstGeom prst="ellipse">
            <a:avLst/>
          </a:prstGeom>
          <a:solidFill>
            <a:srgbClr val="163A5A"/>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39" name="椭圆 38"/>
          <p:cNvSpPr/>
          <p:nvPr/>
        </p:nvSpPr>
        <p:spPr>
          <a:xfrm>
            <a:off x="6726981" y="3970669"/>
            <a:ext cx="274777" cy="274777"/>
          </a:xfrm>
          <a:prstGeom prst="ellipse">
            <a:avLst/>
          </a:prstGeom>
          <a:solidFill>
            <a:srgbClr val="163A5A"/>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40" name="椭圆 39"/>
          <p:cNvSpPr/>
          <p:nvPr/>
        </p:nvSpPr>
        <p:spPr>
          <a:xfrm>
            <a:off x="4151556" y="3978724"/>
            <a:ext cx="274777" cy="274777"/>
          </a:xfrm>
          <a:prstGeom prst="ellipse">
            <a:avLst/>
          </a:prstGeom>
          <a:solidFill>
            <a:srgbClr val="163A5A"/>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41" name="椭圆 40"/>
          <p:cNvSpPr/>
          <p:nvPr/>
        </p:nvSpPr>
        <p:spPr>
          <a:xfrm>
            <a:off x="7359742" y="4027860"/>
            <a:ext cx="137389" cy="137389"/>
          </a:xfrm>
          <a:prstGeom prst="ellipse">
            <a:avLst/>
          </a:prstGeom>
          <a:solidFill>
            <a:srgbClr val="163A5A"/>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42" name="椭圆 41"/>
          <p:cNvSpPr/>
          <p:nvPr/>
        </p:nvSpPr>
        <p:spPr>
          <a:xfrm>
            <a:off x="5900741" y="3788166"/>
            <a:ext cx="274777" cy="274777"/>
          </a:xfrm>
          <a:prstGeom prst="ellipse">
            <a:avLst/>
          </a:prstGeom>
          <a:solidFill>
            <a:srgbClr val="163A5A"/>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43" name="椭圆 42"/>
          <p:cNvSpPr/>
          <p:nvPr/>
        </p:nvSpPr>
        <p:spPr>
          <a:xfrm>
            <a:off x="2070359" y="4101156"/>
            <a:ext cx="137389" cy="137389"/>
          </a:xfrm>
          <a:prstGeom prst="ellipse">
            <a:avLst/>
          </a:prstGeom>
          <a:solidFill>
            <a:srgbClr val="163A5A"/>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44" name="椭圆 43"/>
          <p:cNvSpPr/>
          <p:nvPr/>
        </p:nvSpPr>
        <p:spPr>
          <a:xfrm>
            <a:off x="4506355" y="3824263"/>
            <a:ext cx="137389" cy="137389"/>
          </a:xfrm>
          <a:prstGeom prst="ellipse">
            <a:avLst/>
          </a:prstGeom>
          <a:solidFill>
            <a:srgbClr val="163A5A"/>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45" name="椭圆 44"/>
          <p:cNvSpPr/>
          <p:nvPr/>
        </p:nvSpPr>
        <p:spPr>
          <a:xfrm>
            <a:off x="3206031" y="3916110"/>
            <a:ext cx="322151" cy="322151"/>
          </a:xfrm>
          <a:prstGeom prst="ellipse">
            <a:avLst/>
          </a:prstGeom>
          <a:solidFill>
            <a:srgbClr val="163A5A"/>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46" name="椭圆 45"/>
          <p:cNvSpPr/>
          <p:nvPr/>
        </p:nvSpPr>
        <p:spPr>
          <a:xfrm>
            <a:off x="5075958" y="3968847"/>
            <a:ext cx="274777" cy="274777"/>
          </a:xfrm>
          <a:prstGeom prst="ellipse">
            <a:avLst/>
          </a:prstGeom>
          <a:solidFill>
            <a:srgbClr val="163A5A"/>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47" name="椭圆 46"/>
          <p:cNvSpPr/>
          <p:nvPr/>
        </p:nvSpPr>
        <p:spPr>
          <a:xfrm>
            <a:off x="1206867" y="3972180"/>
            <a:ext cx="274777" cy="274777"/>
          </a:xfrm>
          <a:prstGeom prst="ellipse">
            <a:avLst/>
          </a:prstGeom>
          <a:solidFill>
            <a:srgbClr val="163A5A"/>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48" name="椭圆 47"/>
          <p:cNvSpPr/>
          <p:nvPr/>
        </p:nvSpPr>
        <p:spPr>
          <a:xfrm>
            <a:off x="921657" y="4103412"/>
            <a:ext cx="137389" cy="137389"/>
          </a:xfrm>
          <a:prstGeom prst="ellipse">
            <a:avLst/>
          </a:prstGeom>
          <a:solidFill>
            <a:srgbClr val="163A5A"/>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49" name="椭圆 48"/>
          <p:cNvSpPr/>
          <p:nvPr/>
        </p:nvSpPr>
        <p:spPr>
          <a:xfrm>
            <a:off x="2772349" y="3788909"/>
            <a:ext cx="274777" cy="274777"/>
          </a:xfrm>
          <a:prstGeom prst="ellipse">
            <a:avLst/>
          </a:prstGeom>
          <a:solidFill>
            <a:srgbClr val="163A5A"/>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50" name="椭圆 49"/>
          <p:cNvSpPr/>
          <p:nvPr/>
        </p:nvSpPr>
        <p:spPr>
          <a:xfrm>
            <a:off x="1690644" y="4025243"/>
            <a:ext cx="137389" cy="137389"/>
          </a:xfrm>
          <a:prstGeom prst="ellipse">
            <a:avLst/>
          </a:prstGeom>
          <a:solidFill>
            <a:srgbClr val="163A5A"/>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51" name="椭圆 50"/>
          <p:cNvSpPr/>
          <p:nvPr/>
        </p:nvSpPr>
        <p:spPr>
          <a:xfrm>
            <a:off x="6193490" y="3831458"/>
            <a:ext cx="137389" cy="137389"/>
          </a:xfrm>
          <a:prstGeom prst="ellipse">
            <a:avLst/>
          </a:prstGeom>
          <a:solidFill>
            <a:srgbClr val="163A5A"/>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52" name="椭圆 51"/>
          <p:cNvSpPr/>
          <p:nvPr/>
        </p:nvSpPr>
        <p:spPr>
          <a:xfrm>
            <a:off x="7730460" y="3962886"/>
            <a:ext cx="274777" cy="274777"/>
          </a:xfrm>
          <a:prstGeom prst="ellipse">
            <a:avLst/>
          </a:prstGeom>
          <a:solidFill>
            <a:srgbClr val="163A5A"/>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nvGrpSpPr>
          <p:cNvPr id="60" name="组合 59"/>
          <p:cNvGrpSpPr/>
          <p:nvPr/>
        </p:nvGrpSpPr>
        <p:grpSpPr>
          <a:xfrm>
            <a:off x="1264428" y="1152525"/>
            <a:ext cx="6847285" cy="2795588"/>
            <a:chOff x="1264428" y="1152525"/>
            <a:chExt cx="6847285" cy="2795588"/>
          </a:xfrm>
        </p:grpSpPr>
        <p:sp>
          <p:nvSpPr>
            <p:cNvPr id="8" name="圆角矩形 7"/>
            <p:cNvSpPr/>
            <p:nvPr/>
          </p:nvSpPr>
          <p:spPr bwMode="auto">
            <a:xfrm>
              <a:off x="1264428" y="1152525"/>
              <a:ext cx="6847285" cy="2795588"/>
            </a:xfrm>
            <a:prstGeom prst="roundRect">
              <a:avLst>
                <a:gd name="adj" fmla="val 9960"/>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en-US"/>
            </a:p>
          </p:txBody>
        </p:sp>
        <p:sp>
          <p:nvSpPr>
            <p:cNvPr id="9" name="圆角矩形 8"/>
            <p:cNvSpPr/>
            <p:nvPr/>
          </p:nvSpPr>
          <p:spPr bwMode="auto">
            <a:xfrm>
              <a:off x="1473978" y="1362076"/>
              <a:ext cx="6428185" cy="2306241"/>
            </a:xfrm>
            <a:prstGeom prst="roundRect">
              <a:avLst>
                <a:gd name="adj" fmla="val 11474"/>
              </a:avLst>
            </a:prstGeom>
            <a:gradFill flip="none" rotWithShape="1">
              <a:gsLst>
                <a:gs pos="0">
                  <a:schemeClr val="bg1"/>
                </a:gs>
                <a:gs pos="100000">
                  <a:srgbClr val="DDDEDD"/>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en-US"/>
            </a:p>
          </p:txBody>
        </p:sp>
      </p:grpSp>
      <p:sp>
        <p:nvSpPr>
          <p:cNvPr id="10" name="TextBox 28"/>
          <p:cNvSpPr txBox="1"/>
          <p:nvPr/>
        </p:nvSpPr>
        <p:spPr bwMode="auto">
          <a:xfrm>
            <a:off x="1556639" y="2275797"/>
            <a:ext cx="1677591" cy="561692"/>
          </a:xfrm>
          <a:prstGeom prst="rect">
            <a:avLst/>
          </a:prstGeom>
          <a:noFill/>
        </p:spPr>
        <p:txBody>
          <a:bodyPr wrap="square" lIns="68580" tIns="34290" rIns="68580" bIns="3429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lnSpc>
                <a:spcPct val="80000"/>
              </a:lnSpc>
              <a:spcBef>
                <a:spcPts val="0"/>
              </a:spcBef>
              <a:spcAft>
                <a:spcPts val="0"/>
              </a:spcAft>
              <a:defRPr/>
            </a:pPr>
            <a:r>
              <a:rPr lang="zh-CN" altLang="en-US" sz="4000" b="1" kern="0" dirty="0" smtClean="0">
                <a:ln w="18415" cmpd="sng">
                  <a:noFill/>
                  <a:prstDash val="solid"/>
                </a:ln>
                <a:solidFill>
                  <a:srgbClr val="163A5A"/>
                </a:solidFill>
                <a:latin typeface="方正大黑简体" panose="02010601030101010101" pitchFamily="2" charset="-122"/>
                <a:ea typeface="方正大黑简体" panose="02010601030101010101" pitchFamily="2" charset="-122"/>
              </a:rPr>
              <a:t>前言</a:t>
            </a:r>
            <a:endParaRPr lang="zh-CN" altLang="en-US" sz="3600" b="1" kern="0" dirty="0">
              <a:ln w="18415" cmpd="sng">
                <a:noFill/>
                <a:prstDash val="solid"/>
              </a:ln>
              <a:solidFill>
                <a:srgbClr val="163A5A"/>
              </a:solidFill>
              <a:latin typeface="方正大黑简体" panose="02010601030101010101" pitchFamily="2" charset="-122"/>
              <a:ea typeface="方正大黑简体" panose="02010601030101010101" pitchFamily="2" charset="-122"/>
            </a:endParaRPr>
          </a:p>
        </p:txBody>
      </p:sp>
      <p:cxnSp>
        <p:nvCxnSpPr>
          <p:cNvPr id="12" name="直接连接符 11"/>
          <p:cNvCxnSpPr/>
          <p:nvPr/>
        </p:nvCxnSpPr>
        <p:spPr>
          <a:xfrm>
            <a:off x="515257"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3" name="椭圆 12"/>
          <p:cNvSpPr/>
          <p:nvPr/>
        </p:nvSpPr>
        <p:spPr>
          <a:xfrm>
            <a:off x="646880" y="242192"/>
            <a:ext cx="274777" cy="274777"/>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4" name="TextBox 13"/>
          <p:cNvSpPr txBox="1"/>
          <p:nvPr/>
        </p:nvSpPr>
        <p:spPr>
          <a:xfrm>
            <a:off x="908957" y="206330"/>
            <a:ext cx="774571" cy="400110"/>
          </a:xfrm>
          <a:prstGeom prst="rect">
            <a:avLst/>
          </a:prstGeom>
          <a:noFill/>
        </p:spPr>
        <p:txBody>
          <a:bodyPr wrap="none" rtlCol="0">
            <a:spAutoFit/>
          </a:bodyPr>
          <a:lstStyle/>
          <a:p>
            <a:r>
              <a:rPr lang="zh-CN" altLang="en-US" sz="2000" spc="300" dirty="0" smtClean="0">
                <a:latin typeface="方正兰亭细黑_GBK" pitchFamily="2" charset="-122"/>
                <a:ea typeface="方正兰亭细黑_GBK" pitchFamily="2" charset="-122"/>
              </a:rPr>
              <a:t>前言</a:t>
            </a:r>
            <a:endParaRPr lang="zh-CN" altLang="en-US" sz="2000" spc="300" dirty="0">
              <a:latin typeface="方正兰亭细黑_GBK" pitchFamily="2" charset="-122"/>
              <a:ea typeface="方正兰亭细黑_GBK" pitchFamily="2" charset="-122"/>
            </a:endParaRPr>
          </a:p>
        </p:txBody>
      </p:sp>
      <p:cxnSp>
        <p:nvCxnSpPr>
          <p:cNvPr id="16" name="直接连接符 15"/>
          <p:cNvCxnSpPr/>
          <p:nvPr/>
        </p:nvCxnSpPr>
        <p:spPr>
          <a:xfrm>
            <a:off x="2026111" y="288299"/>
            <a:ext cx="0" cy="2085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234230" y="1805916"/>
            <a:ext cx="4046219" cy="1384995"/>
          </a:xfrm>
          <a:prstGeom prst="rect">
            <a:avLst/>
          </a:prstGeom>
          <a:noFill/>
        </p:spPr>
        <p:txBody>
          <a:bodyPr wrap="square" rtlCol="0">
            <a:spAutoFit/>
          </a:bodyPr>
          <a:lstStyle/>
          <a:p>
            <a:r>
              <a:rPr lang="zh-CN" altLang="en-US" sz="1400" dirty="0">
                <a:solidFill>
                  <a:schemeClr val="tx1">
                    <a:lumMod val="75000"/>
                    <a:lumOff val="25000"/>
                  </a:schemeClr>
                </a:solidFill>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r>
              <a:rPr lang="zh-CN" altLang="en-US" sz="1400" dirty="0" smtClean="0">
                <a:solidFill>
                  <a:schemeClr val="tx1">
                    <a:lumMod val="75000"/>
                    <a:lumOff val="25000"/>
                  </a:schemeClr>
                </a:solidFill>
                <a:ea typeface="微软雅黑" panose="020B0503020204020204" pitchFamily="34" charset="-122"/>
              </a:rPr>
              <a:t>。您</a:t>
            </a:r>
            <a:r>
              <a:rPr lang="zh-CN" altLang="en-US" sz="1400" dirty="0">
                <a:solidFill>
                  <a:schemeClr val="tx1">
                    <a:lumMod val="75000"/>
                    <a:lumOff val="25000"/>
                  </a:schemeClr>
                </a:solidFill>
                <a:ea typeface="微软雅黑" panose="020B0503020204020204" pitchFamily="34" charset="-122"/>
              </a:rPr>
              <a:t>的内容打在这里，或者通过复制您的文本后，在此框中选择粘贴，并选择只保留文字</a:t>
            </a:r>
            <a:r>
              <a:rPr lang="zh-CN" altLang="en-US" sz="1400" dirty="0" smtClean="0">
                <a:solidFill>
                  <a:schemeClr val="tx1">
                    <a:lumMod val="75000"/>
                    <a:lumOff val="25000"/>
                  </a:schemeClr>
                </a:solidFill>
                <a:ea typeface="微软雅黑" panose="020B0503020204020204" pitchFamily="34" charset="-122"/>
              </a:rPr>
              <a:t>。</a:t>
            </a:r>
            <a:endParaRPr lang="zh-CN" altLang="en-US" dirty="0">
              <a:solidFill>
                <a:schemeClr val="tx1">
                  <a:lumMod val="75000"/>
                  <a:lumOff val="25000"/>
                </a:schemeClr>
              </a:solidFill>
              <a:ea typeface="微软雅黑" panose="020B0503020204020204" pitchFamily="34" charset="-122"/>
            </a:endParaRPr>
          </a:p>
        </p:txBody>
      </p:sp>
      <p:sp>
        <p:nvSpPr>
          <p:cNvPr id="2" name="矩形 1"/>
          <p:cNvSpPr/>
          <p:nvPr/>
        </p:nvSpPr>
        <p:spPr>
          <a:xfrm>
            <a:off x="1325205" y="981075"/>
            <a:ext cx="1565482" cy="209550"/>
          </a:xfrm>
          <a:custGeom>
            <a:avLst/>
            <a:gdLst>
              <a:gd name="connsiteX0" fmla="*/ 0 w 1565482"/>
              <a:gd name="connsiteY0" fmla="*/ 0 h 247650"/>
              <a:gd name="connsiteX1" fmla="*/ 1565482 w 1565482"/>
              <a:gd name="connsiteY1" fmla="*/ 0 h 247650"/>
              <a:gd name="connsiteX2" fmla="*/ 1565482 w 1565482"/>
              <a:gd name="connsiteY2" fmla="*/ 247650 h 247650"/>
              <a:gd name="connsiteX3" fmla="*/ 0 w 1565482"/>
              <a:gd name="connsiteY3" fmla="*/ 247650 h 247650"/>
              <a:gd name="connsiteX4" fmla="*/ 0 w 1565482"/>
              <a:gd name="connsiteY4" fmla="*/ 0 h 247650"/>
              <a:gd name="connsiteX0-1" fmla="*/ 0 w 1565482"/>
              <a:gd name="connsiteY0-2" fmla="*/ 0 h 247650"/>
              <a:gd name="connsiteX1-3" fmla="*/ 1298782 w 1565482"/>
              <a:gd name="connsiteY1-4" fmla="*/ 0 h 247650"/>
              <a:gd name="connsiteX2-5" fmla="*/ 1565482 w 1565482"/>
              <a:gd name="connsiteY2-6" fmla="*/ 247650 h 247650"/>
              <a:gd name="connsiteX3-7" fmla="*/ 0 w 1565482"/>
              <a:gd name="connsiteY3-8" fmla="*/ 247650 h 247650"/>
              <a:gd name="connsiteX4-9" fmla="*/ 0 w 1565482"/>
              <a:gd name="connsiteY4-10" fmla="*/ 0 h 24765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565482" h="247650">
                <a:moveTo>
                  <a:pt x="0" y="0"/>
                </a:moveTo>
                <a:lnTo>
                  <a:pt x="1298782" y="0"/>
                </a:lnTo>
                <a:lnTo>
                  <a:pt x="1565482" y="247650"/>
                </a:lnTo>
                <a:lnTo>
                  <a:pt x="0" y="247650"/>
                </a:lnTo>
                <a:lnTo>
                  <a:pt x="0" y="0"/>
                </a:lnTo>
                <a:close/>
              </a:path>
            </a:pathLst>
          </a:cu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3" name="矩形 2"/>
          <p:cNvSpPr/>
          <p:nvPr/>
        </p:nvSpPr>
        <p:spPr>
          <a:xfrm>
            <a:off x="1248617" y="990600"/>
            <a:ext cx="1370758" cy="1028700"/>
          </a:xfrm>
          <a:custGeom>
            <a:avLst/>
            <a:gdLst>
              <a:gd name="connsiteX0" fmla="*/ 0 w 1323133"/>
              <a:gd name="connsiteY0" fmla="*/ 0 h 1198669"/>
              <a:gd name="connsiteX1" fmla="*/ 1323133 w 1323133"/>
              <a:gd name="connsiteY1" fmla="*/ 0 h 1198669"/>
              <a:gd name="connsiteX2" fmla="*/ 1323133 w 1323133"/>
              <a:gd name="connsiteY2" fmla="*/ 1198669 h 1198669"/>
              <a:gd name="connsiteX3" fmla="*/ 0 w 1323133"/>
              <a:gd name="connsiteY3" fmla="*/ 1198669 h 1198669"/>
              <a:gd name="connsiteX4" fmla="*/ 0 w 1323133"/>
              <a:gd name="connsiteY4" fmla="*/ 0 h 1198669"/>
              <a:gd name="connsiteX0-1" fmla="*/ 0 w 1323133"/>
              <a:gd name="connsiteY0-2" fmla="*/ 0 h 1198669"/>
              <a:gd name="connsiteX1-3" fmla="*/ 1323133 w 1323133"/>
              <a:gd name="connsiteY1-4" fmla="*/ 0 h 1198669"/>
              <a:gd name="connsiteX2-5" fmla="*/ 1085008 w 1323133"/>
              <a:gd name="connsiteY2-6" fmla="*/ 817669 h 1198669"/>
              <a:gd name="connsiteX3-7" fmla="*/ 0 w 1323133"/>
              <a:gd name="connsiteY3-8" fmla="*/ 1198669 h 1198669"/>
              <a:gd name="connsiteX4-9" fmla="*/ 0 w 1323133"/>
              <a:gd name="connsiteY4-10" fmla="*/ 0 h 1198669"/>
              <a:gd name="connsiteX0-11" fmla="*/ 47625 w 1370758"/>
              <a:gd name="connsiteY0-12" fmla="*/ 0 h 827194"/>
              <a:gd name="connsiteX1-13" fmla="*/ 1370758 w 1370758"/>
              <a:gd name="connsiteY1-14" fmla="*/ 0 h 827194"/>
              <a:gd name="connsiteX2-15" fmla="*/ 1132633 w 1370758"/>
              <a:gd name="connsiteY2-16" fmla="*/ 817669 h 827194"/>
              <a:gd name="connsiteX3-17" fmla="*/ 0 w 1370758"/>
              <a:gd name="connsiteY3-18" fmla="*/ 827194 h 827194"/>
              <a:gd name="connsiteX4-19" fmla="*/ 47625 w 1370758"/>
              <a:gd name="connsiteY4-20" fmla="*/ 0 h 827194"/>
              <a:gd name="connsiteX0-21" fmla="*/ 47625 w 1370758"/>
              <a:gd name="connsiteY0-22" fmla="*/ 0 h 836719"/>
              <a:gd name="connsiteX1-23" fmla="*/ 1370758 w 1370758"/>
              <a:gd name="connsiteY1-24" fmla="*/ 0 h 836719"/>
              <a:gd name="connsiteX2-25" fmla="*/ 875458 w 1370758"/>
              <a:gd name="connsiteY2-26" fmla="*/ 836719 h 836719"/>
              <a:gd name="connsiteX3-27" fmla="*/ 0 w 1370758"/>
              <a:gd name="connsiteY3-28" fmla="*/ 827194 h 836719"/>
              <a:gd name="connsiteX4-29" fmla="*/ 47625 w 1370758"/>
              <a:gd name="connsiteY4-30" fmla="*/ 0 h 83671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370758" h="836719">
                <a:moveTo>
                  <a:pt x="47625" y="0"/>
                </a:moveTo>
                <a:lnTo>
                  <a:pt x="1370758" y="0"/>
                </a:lnTo>
                <a:lnTo>
                  <a:pt x="875458" y="836719"/>
                </a:lnTo>
                <a:lnTo>
                  <a:pt x="0" y="827194"/>
                </a:lnTo>
                <a:lnTo>
                  <a:pt x="47625" y="0"/>
                </a:lnTo>
                <a:close/>
              </a:path>
            </a:pathLst>
          </a:custGeom>
          <a:solidFill>
            <a:srgbClr val="163A5A"/>
          </a:solidFill>
          <a:ln>
            <a:noFill/>
          </a:ln>
          <a:effectLst>
            <a:outerShdw blurRad="63500" dist="63500" sx="102000" sy="102000" algn="ctr" rotWithShape="0">
              <a:prstClr val="black">
                <a:alpha val="6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300"/>
                                        <p:tgtEl>
                                          <p:spTgt spid="12"/>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300"/>
                                        <p:tgtEl>
                                          <p:spTgt spid="13"/>
                                        </p:tgtEl>
                                      </p:cBhvr>
                                    </p:animEffect>
                                  </p:childTnLst>
                                </p:cTn>
                              </p:par>
                            </p:childTnLst>
                          </p:cTn>
                        </p:par>
                        <p:par>
                          <p:cTn id="12" fill="hold">
                            <p:stCondLst>
                              <p:cond delay="1000"/>
                            </p:stCondLst>
                            <p:childTnLst>
                              <p:par>
                                <p:cTn id="13" presetID="12" presetClass="entr" presetSubtype="8"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p:tgtEl>
                                          <p:spTgt spid="14"/>
                                        </p:tgtEl>
                                        <p:attrNameLst>
                                          <p:attrName>ppt_x</p:attrName>
                                        </p:attrNameLst>
                                      </p:cBhvr>
                                      <p:tavLst>
                                        <p:tav tm="0">
                                          <p:val>
                                            <p:strVal val="#ppt_x-#ppt_w*1.125000"/>
                                          </p:val>
                                        </p:tav>
                                        <p:tav tm="100000">
                                          <p:val>
                                            <p:strVal val="#ppt_x"/>
                                          </p:val>
                                        </p:tav>
                                      </p:tavLst>
                                    </p:anim>
                                    <p:animEffect transition="in" filter="wipe(right)">
                                      <p:cBhvr>
                                        <p:cTn id="16" dur="500"/>
                                        <p:tgtEl>
                                          <p:spTgt spid="14"/>
                                        </p:tgtEl>
                                      </p:cBhvr>
                                    </p:animEffect>
                                  </p:childTnLst>
                                </p:cTn>
                              </p:par>
                              <p:par>
                                <p:cTn id="17" presetID="12" presetClass="entr" presetSubtype="8"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p:tgtEl>
                                          <p:spTgt spid="16"/>
                                        </p:tgtEl>
                                        <p:attrNameLst>
                                          <p:attrName>ppt_x</p:attrName>
                                        </p:attrNameLst>
                                      </p:cBhvr>
                                      <p:tavLst>
                                        <p:tav tm="0">
                                          <p:val>
                                            <p:strVal val="#ppt_x-#ppt_w*1.125000"/>
                                          </p:val>
                                        </p:tav>
                                        <p:tav tm="100000">
                                          <p:val>
                                            <p:strVal val="#ppt_x"/>
                                          </p:val>
                                        </p:tav>
                                      </p:tavLst>
                                    </p:anim>
                                    <p:animEffect transition="in" filter="wipe(right)">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37" fill="hold" nodeType="click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barn(outVertical)">
                                      <p:cBhvr>
                                        <p:cTn id="25" dur="500"/>
                                        <p:tgtEl>
                                          <p:spTgt spid="60"/>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wipe(down)">
                                      <p:cBhvr>
                                        <p:cTn id="30" dur="500"/>
                                        <p:tgtEl>
                                          <p:spTgt spid="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wipe(up)">
                                      <p:cBhvr>
                                        <p:cTn id="35" dur="500"/>
                                        <p:tgtEl>
                                          <p:spTgt spid="3"/>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1000"/>
                                        <p:tgtEl>
                                          <p:spTgt spid="10"/>
                                        </p:tgtEl>
                                      </p:cBhvr>
                                    </p:animEffect>
                                    <p:anim calcmode="lin" valueType="num">
                                      <p:cBhvr>
                                        <p:cTn id="41" dur="1000" fill="hold"/>
                                        <p:tgtEl>
                                          <p:spTgt spid="10"/>
                                        </p:tgtEl>
                                        <p:attrNameLst>
                                          <p:attrName>ppt_x</p:attrName>
                                        </p:attrNameLst>
                                      </p:cBhvr>
                                      <p:tavLst>
                                        <p:tav tm="0">
                                          <p:val>
                                            <p:strVal val="#ppt_x"/>
                                          </p:val>
                                        </p:tav>
                                        <p:tav tm="100000">
                                          <p:val>
                                            <p:strVal val="#ppt_x"/>
                                          </p:val>
                                        </p:tav>
                                      </p:tavLst>
                                    </p:anim>
                                    <p:anim calcmode="lin" valueType="num">
                                      <p:cBhvr>
                                        <p:cTn id="42" dur="1000" fill="hold"/>
                                        <p:tgtEl>
                                          <p:spTgt spid="10"/>
                                        </p:tgtEl>
                                        <p:attrNameLst>
                                          <p:attrName>ppt_y</p:attrName>
                                        </p:attrNameLst>
                                      </p:cBhvr>
                                      <p:tavLst>
                                        <p:tav tm="0">
                                          <p:val>
                                            <p:strVal val="#ppt_y+.1"/>
                                          </p:val>
                                        </p:tav>
                                        <p:tav tm="100000">
                                          <p:val>
                                            <p:strVal val="#ppt_y"/>
                                          </p:val>
                                        </p:tav>
                                      </p:tavLst>
                                    </p:anim>
                                  </p:childTnLst>
                                </p:cTn>
                              </p:par>
                            </p:childTnLst>
                          </p:cTn>
                        </p:par>
                        <p:par>
                          <p:cTn id="43" fill="hold">
                            <p:stCondLst>
                              <p:cond delay="1000"/>
                            </p:stCondLst>
                            <p:childTnLst>
                              <p:par>
                                <p:cTn id="44" presetID="16" presetClass="entr" presetSubtype="21"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barn(inVertical)">
                                      <p:cBhvr>
                                        <p:cTn id="46" dur="500"/>
                                        <p:tgtEl>
                                          <p:spTgt spid="17"/>
                                        </p:tgtEl>
                                      </p:cBhvr>
                                    </p:animEffect>
                                  </p:childTnLst>
                                </p:cTn>
                              </p:par>
                            </p:childTnLst>
                          </p:cTn>
                        </p:par>
                        <p:par>
                          <p:cTn id="47" fill="hold">
                            <p:stCondLst>
                              <p:cond delay="1500"/>
                            </p:stCondLst>
                            <p:childTnLst>
                              <p:par>
                                <p:cTn id="48" presetID="53" presetClass="entr" presetSubtype="16" fill="hold" grpId="0" nodeType="afterEffect">
                                  <p:stCondLst>
                                    <p:cond delay="0"/>
                                  </p:stCondLst>
                                  <p:childTnLst>
                                    <p:set>
                                      <p:cBhvr>
                                        <p:cTn id="49" dur="1" fill="hold">
                                          <p:stCondLst>
                                            <p:cond delay="0"/>
                                          </p:stCondLst>
                                        </p:cTn>
                                        <p:tgtEl>
                                          <p:spTgt spid="31"/>
                                        </p:tgtEl>
                                        <p:attrNameLst>
                                          <p:attrName>style.visibility</p:attrName>
                                        </p:attrNameLst>
                                      </p:cBhvr>
                                      <p:to>
                                        <p:strVal val="visible"/>
                                      </p:to>
                                    </p:set>
                                    <p:anim calcmode="lin" valueType="num">
                                      <p:cBhvr>
                                        <p:cTn id="50" dur="500" fill="hold"/>
                                        <p:tgtEl>
                                          <p:spTgt spid="31"/>
                                        </p:tgtEl>
                                        <p:attrNameLst>
                                          <p:attrName>ppt_w</p:attrName>
                                        </p:attrNameLst>
                                      </p:cBhvr>
                                      <p:tavLst>
                                        <p:tav tm="0">
                                          <p:val>
                                            <p:fltVal val="0"/>
                                          </p:val>
                                        </p:tav>
                                        <p:tav tm="100000">
                                          <p:val>
                                            <p:strVal val="#ppt_w"/>
                                          </p:val>
                                        </p:tav>
                                      </p:tavLst>
                                    </p:anim>
                                    <p:anim calcmode="lin" valueType="num">
                                      <p:cBhvr>
                                        <p:cTn id="51" dur="500" fill="hold"/>
                                        <p:tgtEl>
                                          <p:spTgt spid="31"/>
                                        </p:tgtEl>
                                        <p:attrNameLst>
                                          <p:attrName>ppt_h</p:attrName>
                                        </p:attrNameLst>
                                      </p:cBhvr>
                                      <p:tavLst>
                                        <p:tav tm="0">
                                          <p:val>
                                            <p:fltVal val="0"/>
                                          </p:val>
                                        </p:tav>
                                        <p:tav tm="100000">
                                          <p:val>
                                            <p:strVal val="#ppt_h"/>
                                          </p:val>
                                        </p:tav>
                                      </p:tavLst>
                                    </p:anim>
                                    <p:animEffect transition="in" filter="fade">
                                      <p:cBhvr>
                                        <p:cTn id="52" dur="500"/>
                                        <p:tgtEl>
                                          <p:spTgt spid="31"/>
                                        </p:tgtEl>
                                      </p:cBhvr>
                                    </p:animEffect>
                                  </p:childTnLst>
                                </p:cTn>
                              </p:par>
                              <p:par>
                                <p:cTn id="53" presetID="53" presetClass="entr" presetSubtype="16" fill="hold" grpId="0" nodeType="withEffect">
                                  <p:stCondLst>
                                    <p:cond delay="40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par>
                                <p:cTn id="58" presetID="53" presetClass="entr" presetSubtype="16" fill="hold" grpId="0" nodeType="withEffect">
                                  <p:stCondLst>
                                    <p:cond delay="200"/>
                                  </p:stCondLst>
                                  <p:childTnLst>
                                    <p:set>
                                      <p:cBhvr>
                                        <p:cTn id="59" dur="1" fill="hold">
                                          <p:stCondLst>
                                            <p:cond delay="0"/>
                                          </p:stCondLst>
                                        </p:cTn>
                                        <p:tgtEl>
                                          <p:spTgt spid="33"/>
                                        </p:tgtEl>
                                        <p:attrNameLst>
                                          <p:attrName>style.visibility</p:attrName>
                                        </p:attrNameLst>
                                      </p:cBhvr>
                                      <p:to>
                                        <p:strVal val="visible"/>
                                      </p:to>
                                    </p:set>
                                    <p:anim calcmode="lin" valueType="num">
                                      <p:cBhvr>
                                        <p:cTn id="60" dur="500" fill="hold"/>
                                        <p:tgtEl>
                                          <p:spTgt spid="33"/>
                                        </p:tgtEl>
                                        <p:attrNameLst>
                                          <p:attrName>ppt_w</p:attrName>
                                        </p:attrNameLst>
                                      </p:cBhvr>
                                      <p:tavLst>
                                        <p:tav tm="0">
                                          <p:val>
                                            <p:fltVal val="0"/>
                                          </p:val>
                                        </p:tav>
                                        <p:tav tm="100000">
                                          <p:val>
                                            <p:strVal val="#ppt_w"/>
                                          </p:val>
                                        </p:tav>
                                      </p:tavLst>
                                    </p:anim>
                                    <p:anim calcmode="lin" valueType="num">
                                      <p:cBhvr>
                                        <p:cTn id="61" dur="500" fill="hold"/>
                                        <p:tgtEl>
                                          <p:spTgt spid="33"/>
                                        </p:tgtEl>
                                        <p:attrNameLst>
                                          <p:attrName>ppt_h</p:attrName>
                                        </p:attrNameLst>
                                      </p:cBhvr>
                                      <p:tavLst>
                                        <p:tav tm="0">
                                          <p:val>
                                            <p:fltVal val="0"/>
                                          </p:val>
                                        </p:tav>
                                        <p:tav tm="100000">
                                          <p:val>
                                            <p:strVal val="#ppt_h"/>
                                          </p:val>
                                        </p:tav>
                                      </p:tavLst>
                                    </p:anim>
                                    <p:animEffect transition="in" filter="fade">
                                      <p:cBhvr>
                                        <p:cTn id="62" dur="500"/>
                                        <p:tgtEl>
                                          <p:spTgt spid="33"/>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par>
                                <p:cTn id="68" presetID="53" presetClass="entr" presetSubtype="16" fill="hold" grpId="0" nodeType="withEffect">
                                  <p:stCondLst>
                                    <p:cond delay="400"/>
                                  </p:stCondLst>
                                  <p:childTnLst>
                                    <p:set>
                                      <p:cBhvr>
                                        <p:cTn id="69" dur="1" fill="hold">
                                          <p:stCondLst>
                                            <p:cond delay="0"/>
                                          </p:stCondLst>
                                        </p:cTn>
                                        <p:tgtEl>
                                          <p:spTgt spid="35"/>
                                        </p:tgtEl>
                                        <p:attrNameLst>
                                          <p:attrName>style.visibility</p:attrName>
                                        </p:attrNameLst>
                                      </p:cBhvr>
                                      <p:to>
                                        <p:strVal val="visible"/>
                                      </p:to>
                                    </p:set>
                                    <p:anim calcmode="lin" valueType="num">
                                      <p:cBhvr>
                                        <p:cTn id="70" dur="500" fill="hold"/>
                                        <p:tgtEl>
                                          <p:spTgt spid="35"/>
                                        </p:tgtEl>
                                        <p:attrNameLst>
                                          <p:attrName>ppt_w</p:attrName>
                                        </p:attrNameLst>
                                      </p:cBhvr>
                                      <p:tavLst>
                                        <p:tav tm="0">
                                          <p:val>
                                            <p:fltVal val="0"/>
                                          </p:val>
                                        </p:tav>
                                        <p:tav tm="100000">
                                          <p:val>
                                            <p:strVal val="#ppt_w"/>
                                          </p:val>
                                        </p:tav>
                                      </p:tavLst>
                                    </p:anim>
                                    <p:anim calcmode="lin" valueType="num">
                                      <p:cBhvr>
                                        <p:cTn id="71" dur="500" fill="hold"/>
                                        <p:tgtEl>
                                          <p:spTgt spid="35"/>
                                        </p:tgtEl>
                                        <p:attrNameLst>
                                          <p:attrName>ppt_h</p:attrName>
                                        </p:attrNameLst>
                                      </p:cBhvr>
                                      <p:tavLst>
                                        <p:tav tm="0">
                                          <p:val>
                                            <p:fltVal val="0"/>
                                          </p:val>
                                        </p:tav>
                                        <p:tav tm="100000">
                                          <p:val>
                                            <p:strVal val="#ppt_h"/>
                                          </p:val>
                                        </p:tav>
                                      </p:tavLst>
                                    </p:anim>
                                    <p:animEffect transition="in" filter="fade">
                                      <p:cBhvr>
                                        <p:cTn id="72" dur="500"/>
                                        <p:tgtEl>
                                          <p:spTgt spid="35"/>
                                        </p:tgtEl>
                                      </p:cBhvr>
                                    </p:animEffect>
                                  </p:childTnLst>
                                </p:cTn>
                              </p:par>
                              <p:par>
                                <p:cTn id="73" presetID="53" presetClass="entr" presetSubtype="16" fill="hold" grpId="0" nodeType="withEffect">
                                  <p:stCondLst>
                                    <p:cond delay="20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par>
                                <p:cTn id="78" presetID="53" presetClass="entr" presetSubtype="16" fill="hold" grpId="0" nodeType="withEffect">
                                  <p:stCondLst>
                                    <p:cond delay="200"/>
                                  </p:stCondLst>
                                  <p:childTnLst>
                                    <p:set>
                                      <p:cBhvr>
                                        <p:cTn id="79" dur="1" fill="hold">
                                          <p:stCondLst>
                                            <p:cond delay="0"/>
                                          </p:stCondLst>
                                        </p:cTn>
                                        <p:tgtEl>
                                          <p:spTgt spid="37"/>
                                        </p:tgtEl>
                                        <p:attrNameLst>
                                          <p:attrName>style.visibility</p:attrName>
                                        </p:attrNameLst>
                                      </p:cBhvr>
                                      <p:to>
                                        <p:strVal val="visible"/>
                                      </p:to>
                                    </p:set>
                                    <p:anim calcmode="lin" valueType="num">
                                      <p:cBhvr>
                                        <p:cTn id="80" dur="500" fill="hold"/>
                                        <p:tgtEl>
                                          <p:spTgt spid="37"/>
                                        </p:tgtEl>
                                        <p:attrNameLst>
                                          <p:attrName>ppt_w</p:attrName>
                                        </p:attrNameLst>
                                      </p:cBhvr>
                                      <p:tavLst>
                                        <p:tav tm="0">
                                          <p:val>
                                            <p:fltVal val="0"/>
                                          </p:val>
                                        </p:tav>
                                        <p:tav tm="100000">
                                          <p:val>
                                            <p:strVal val="#ppt_w"/>
                                          </p:val>
                                        </p:tav>
                                      </p:tavLst>
                                    </p:anim>
                                    <p:anim calcmode="lin" valueType="num">
                                      <p:cBhvr>
                                        <p:cTn id="81" dur="500" fill="hold"/>
                                        <p:tgtEl>
                                          <p:spTgt spid="37"/>
                                        </p:tgtEl>
                                        <p:attrNameLst>
                                          <p:attrName>ppt_h</p:attrName>
                                        </p:attrNameLst>
                                      </p:cBhvr>
                                      <p:tavLst>
                                        <p:tav tm="0">
                                          <p:val>
                                            <p:fltVal val="0"/>
                                          </p:val>
                                        </p:tav>
                                        <p:tav tm="100000">
                                          <p:val>
                                            <p:strVal val="#ppt_h"/>
                                          </p:val>
                                        </p:tav>
                                      </p:tavLst>
                                    </p:anim>
                                    <p:animEffect transition="in" filter="fade">
                                      <p:cBhvr>
                                        <p:cTn id="82" dur="500"/>
                                        <p:tgtEl>
                                          <p:spTgt spid="37"/>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8"/>
                                        </p:tgtEl>
                                        <p:attrNameLst>
                                          <p:attrName>style.visibility</p:attrName>
                                        </p:attrNameLst>
                                      </p:cBhvr>
                                      <p:to>
                                        <p:strVal val="visible"/>
                                      </p:to>
                                    </p:set>
                                    <p:anim calcmode="lin" valueType="num">
                                      <p:cBhvr>
                                        <p:cTn id="85" dur="500" fill="hold"/>
                                        <p:tgtEl>
                                          <p:spTgt spid="38"/>
                                        </p:tgtEl>
                                        <p:attrNameLst>
                                          <p:attrName>ppt_w</p:attrName>
                                        </p:attrNameLst>
                                      </p:cBhvr>
                                      <p:tavLst>
                                        <p:tav tm="0">
                                          <p:val>
                                            <p:fltVal val="0"/>
                                          </p:val>
                                        </p:tav>
                                        <p:tav tm="100000">
                                          <p:val>
                                            <p:strVal val="#ppt_w"/>
                                          </p:val>
                                        </p:tav>
                                      </p:tavLst>
                                    </p:anim>
                                    <p:anim calcmode="lin" valueType="num">
                                      <p:cBhvr>
                                        <p:cTn id="86" dur="500" fill="hold"/>
                                        <p:tgtEl>
                                          <p:spTgt spid="38"/>
                                        </p:tgtEl>
                                        <p:attrNameLst>
                                          <p:attrName>ppt_h</p:attrName>
                                        </p:attrNameLst>
                                      </p:cBhvr>
                                      <p:tavLst>
                                        <p:tav tm="0">
                                          <p:val>
                                            <p:fltVal val="0"/>
                                          </p:val>
                                        </p:tav>
                                        <p:tav tm="100000">
                                          <p:val>
                                            <p:strVal val="#ppt_h"/>
                                          </p:val>
                                        </p:tav>
                                      </p:tavLst>
                                    </p:anim>
                                    <p:animEffect transition="in" filter="fade">
                                      <p:cBhvr>
                                        <p:cTn id="87" dur="500"/>
                                        <p:tgtEl>
                                          <p:spTgt spid="38"/>
                                        </p:tgtEl>
                                      </p:cBhvr>
                                    </p:animEffect>
                                  </p:childTnLst>
                                </p:cTn>
                              </p:par>
                              <p:par>
                                <p:cTn id="88" presetID="53" presetClass="entr" presetSubtype="16" fill="hold" grpId="0" nodeType="withEffect">
                                  <p:stCondLst>
                                    <p:cond delay="400"/>
                                  </p:stCondLst>
                                  <p:childTnLst>
                                    <p:set>
                                      <p:cBhvr>
                                        <p:cTn id="89" dur="1" fill="hold">
                                          <p:stCondLst>
                                            <p:cond delay="0"/>
                                          </p:stCondLst>
                                        </p:cTn>
                                        <p:tgtEl>
                                          <p:spTgt spid="39"/>
                                        </p:tgtEl>
                                        <p:attrNameLst>
                                          <p:attrName>style.visibility</p:attrName>
                                        </p:attrNameLst>
                                      </p:cBhvr>
                                      <p:to>
                                        <p:strVal val="visible"/>
                                      </p:to>
                                    </p:set>
                                    <p:anim calcmode="lin" valueType="num">
                                      <p:cBhvr>
                                        <p:cTn id="90" dur="500" fill="hold"/>
                                        <p:tgtEl>
                                          <p:spTgt spid="39"/>
                                        </p:tgtEl>
                                        <p:attrNameLst>
                                          <p:attrName>ppt_w</p:attrName>
                                        </p:attrNameLst>
                                      </p:cBhvr>
                                      <p:tavLst>
                                        <p:tav tm="0">
                                          <p:val>
                                            <p:fltVal val="0"/>
                                          </p:val>
                                        </p:tav>
                                        <p:tav tm="100000">
                                          <p:val>
                                            <p:strVal val="#ppt_w"/>
                                          </p:val>
                                        </p:tav>
                                      </p:tavLst>
                                    </p:anim>
                                    <p:anim calcmode="lin" valueType="num">
                                      <p:cBhvr>
                                        <p:cTn id="91" dur="500" fill="hold"/>
                                        <p:tgtEl>
                                          <p:spTgt spid="39"/>
                                        </p:tgtEl>
                                        <p:attrNameLst>
                                          <p:attrName>ppt_h</p:attrName>
                                        </p:attrNameLst>
                                      </p:cBhvr>
                                      <p:tavLst>
                                        <p:tav tm="0">
                                          <p:val>
                                            <p:fltVal val="0"/>
                                          </p:val>
                                        </p:tav>
                                        <p:tav tm="100000">
                                          <p:val>
                                            <p:strVal val="#ppt_h"/>
                                          </p:val>
                                        </p:tav>
                                      </p:tavLst>
                                    </p:anim>
                                    <p:animEffect transition="in" filter="fade">
                                      <p:cBhvr>
                                        <p:cTn id="92" dur="500"/>
                                        <p:tgtEl>
                                          <p:spTgt spid="39"/>
                                        </p:tgtEl>
                                      </p:cBhvr>
                                    </p:animEffect>
                                  </p:childTnLst>
                                </p:cTn>
                              </p:par>
                              <p:par>
                                <p:cTn id="93" presetID="53" presetClass="entr" presetSubtype="16" fill="hold" grpId="0" nodeType="withEffect">
                                  <p:stCondLst>
                                    <p:cond delay="20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41"/>
                                        </p:tgtEl>
                                        <p:attrNameLst>
                                          <p:attrName>style.visibility</p:attrName>
                                        </p:attrNameLst>
                                      </p:cBhvr>
                                      <p:to>
                                        <p:strVal val="visible"/>
                                      </p:to>
                                    </p:set>
                                    <p:anim calcmode="lin" valueType="num">
                                      <p:cBhvr>
                                        <p:cTn id="100" dur="500" fill="hold"/>
                                        <p:tgtEl>
                                          <p:spTgt spid="41"/>
                                        </p:tgtEl>
                                        <p:attrNameLst>
                                          <p:attrName>ppt_w</p:attrName>
                                        </p:attrNameLst>
                                      </p:cBhvr>
                                      <p:tavLst>
                                        <p:tav tm="0">
                                          <p:val>
                                            <p:fltVal val="0"/>
                                          </p:val>
                                        </p:tav>
                                        <p:tav tm="100000">
                                          <p:val>
                                            <p:strVal val="#ppt_w"/>
                                          </p:val>
                                        </p:tav>
                                      </p:tavLst>
                                    </p:anim>
                                    <p:anim calcmode="lin" valueType="num">
                                      <p:cBhvr>
                                        <p:cTn id="101" dur="500" fill="hold"/>
                                        <p:tgtEl>
                                          <p:spTgt spid="41"/>
                                        </p:tgtEl>
                                        <p:attrNameLst>
                                          <p:attrName>ppt_h</p:attrName>
                                        </p:attrNameLst>
                                      </p:cBhvr>
                                      <p:tavLst>
                                        <p:tav tm="0">
                                          <p:val>
                                            <p:fltVal val="0"/>
                                          </p:val>
                                        </p:tav>
                                        <p:tav tm="100000">
                                          <p:val>
                                            <p:strVal val="#ppt_h"/>
                                          </p:val>
                                        </p:tav>
                                      </p:tavLst>
                                    </p:anim>
                                    <p:animEffect transition="in" filter="fade">
                                      <p:cBhvr>
                                        <p:cTn id="102" dur="500"/>
                                        <p:tgtEl>
                                          <p:spTgt spid="41"/>
                                        </p:tgtEl>
                                      </p:cBhvr>
                                    </p:animEffect>
                                  </p:childTnLst>
                                </p:cTn>
                              </p:par>
                              <p:par>
                                <p:cTn id="103" presetID="53" presetClass="entr" presetSubtype="16" fill="hold" grpId="0" nodeType="withEffect">
                                  <p:stCondLst>
                                    <p:cond delay="400"/>
                                  </p:stCondLst>
                                  <p:childTnLst>
                                    <p:set>
                                      <p:cBhvr>
                                        <p:cTn id="104" dur="1" fill="hold">
                                          <p:stCondLst>
                                            <p:cond delay="0"/>
                                          </p:stCondLst>
                                        </p:cTn>
                                        <p:tgtEl>
                                          <p:spTgt spid="42"/>
                                        </p:tgtEl>
                                        <p:attrNameLst>
                                          <p:attrName>style.visibility</p:attrName>
                                        </p:attrNameLst>
                                      </p:cBhvr>
                                      <p:to>
                                        <p:strVal val="visible"/>
                                      </p:to>
                                    </p:set>
                                    <p:anim calcmode="lin" valueType="num">
                                      <p:cBhvr>
                                        <p:cTn id="105" dur="500" fill="hold"/>
                                        <p:tgtEl>
                                          <p:spTgt spid="42"/>
                                        </p:tgtEl>
                                        <p:attrNameLst>
                                          <p:attrName>ppt_w</p:attrName>
                                        </p:attrNameLst>
                                      </p:cBhvr>
                                      <p:tavLst>
                                        <p:tav tm="0">
                                          <p:val>
                                            <p:fltVal val="0"/>
                                          </p:val>
                                        </p:tav>
                                        <p:tav tm="100000">
                                          <p:val>
                                            <p:strVal val="#ppt_w"/>
                                          </p:val>
                                        </p:tav>
                                      </p:tavLst>
                                    </p:anim>
                                    <p:anim calcmode="lin" valueType="num">
                                      <p:cBhvr>
                                        <p:cTn id="106" dur="500" fill="hold"/>
                                        <p:tgtEl>
                                          <p:spTgt spid="42"/>
                                        </p:tgtEl>
                                        <p:attrNameLst>
                                          <p:attrName>ppt_h</p:attrName>
                                        </p:attrNameLst>
                                      </p:cBhvr>
                                      <p:tavLst>
                                        <p:tav tm="0">
                                          <p:val>
                                            <p:fltVal val="0"/>
                                          </p:val>
                                        </p:tav>
                                        <p:tav tm="100000">
                                          <p:val>
                                            <p:strVal val="#ppt_h"/>
                                          </p:val>
                                        </p:tav>
                                      </p:tavLst>
                                    </p:anim>
                                    <p:animEffect transition="in" filter="fade">
                                      <p:cBhvr>
                                        <p:cTn id="107" dur="500"/>
                                        <p:tgtEl>
                                          <p:spTgt spid="42"/>
                                        </p:tgtEl>
                                      </p:cBhvr>
                                    </p:animEffect>
                                  </p:childTnLst>
                                </p:cTn>
                              </p:par>
                              <p:par>
                                <p:cTn id="108" presetID="53" presetClass="entr" presetSubtype="16" fill="hold" grpId="0" nodeType="withEffect">
                                  <p:stCondLst>
                                    <p:cond delay="200"/>
                                  </p:stCondLst>
                                  <p:childTnLst>
                                    <p:set>
                                      <p:cBhvr>
                                        <p:cTn id="109" dur="1" fill="hold">
                                          <p:stCondLst>
                                            <p:cond delay="0"/>
                                          </p:stCondLst>
                                        </p:cTn>
                                        <p:tgtEl>
                                          <p:spTgt spid="43"/>
                                        </p:tgtEl>
                                        <p:attrNameLst>
                                          <p:attrName>style.visibility</p:attrName>
                                        </p:attrNameLst>
                                      </p:cBhvr>
                                      <p:to>
                                        <p:strVal val="visible"/>
                                      </p:to>
                                    </p:set>
                                    <p:anim calcmode="lin" valueType="num">
                                      <p:cBhvr>
                                        <p:cTn id="110" dur="500" fill="hold"/>
                                        <p:tgtEl>
                                          <p:spTgt spid="43"/>
                                        </p:tgtEl>
                                        <p:attrNameLst>
                                          <p:attrName>ppt_w</p:attrName>
                                        </p:attrNameLst>
                                      </p:cBhvr>
                                      <p:tavLst>
                                        <p:tav tm="0">
                                          <p:val>
                                            <p:fltVal val="0"/>
                                          </p:val>
                                        </p:tav>
                                        <p:tav tm="100000">
                                          <p:val>
                                            <p:strVal val="#ppt_w"/>
                                          </p:val>
                                        </p:tav>
                                      </p:tavLst>
                                    </p:anim>
                                    <p:anim calcmode="lin" valueType="num">
                                      <p:cBhvr>
                                        <p:cTn id="111" dur="500" fill="hold"/>
                                        <p:tgtEl>
                                          <p:spTgt spid="43"/>
                                        </p:tgtEl>
                                        <p:attrNameLst>
                                          <p:attrName>ppt_h</p:attrName>
                                        </p:attrNameLst>
                                      </p:cBhvr>
                                      <p:tavLst>
                                        <p:tav tm="0">
                                          <p:val>
                                            <p:fltVal val="0"/>
                                          </p:val>
                                        </p:tav>
                                        <p:tav tm="100000">
                                          <p:val>
                                            <p:strVal val="#ppt_h"/>
                                          </p:val>
                                        </p:tav>
                                      </p:tavLst>
                                    </p:anim>
                                    <p:animEffect transition="in" filter="fade">
                                      <p:cBhvr>
                                        <p:cTn id="112" dur="500"/>
                                        <p:tgtEl>
                                          <p:spTgt spid="43"/>
                                        </p:tgtEl>
                                      </p:cBhvr>
                                    </p:animEffect>
                                  </p:childTnLst>
                                </p:cTn>
                              </p:par>
                              <p:par>
                                <p:cTn id="113" presetID="53" presetClass="entr" presetSubtype="16" fill="hold" grpId="0" nodeType="withEffect">
                                  <p:stCondLst>
                                    <p:cond delay="20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45"/>
                                        </p:tgtEl>
                                        <p:attrNameLst>
                                          <p:attrName>style.visibility</p:attrName>
                                        </p:attrNameLst>
                                      </p:cBhvr>
                                      <p:to>
                                        <p:strVal val="visible"/>
                                      </p:to>
                                    </p:set>
                                    <p:anim calcmode="lin" valueType="num">
                                      <p:cBhvr>
                                        <p:cTn id="120" dur="500" fill="hold"/>
                                        <p:tgtEl>
                                          <p:spTgt spid="45"/>
                                        </p:tgtEl>
                                        <p:attrNameLst>
                                          <p:attrName>ppt_w</p:attrName>
                                        </p:attrNameLst>
                                      </p:cBhvr>
                                      <p:tavLst>
                                        <p:tav tm="0">
                                          <p:val>
                                            <p:fltVal val="0"/>
                                          </p:val>
                                        </p:tav>
                                        <p:tav tm="100000">
                                          <p:val>
                                            <p:strVal val="#ppt_w"/>
                                          </p:val>
                                        </p:tav>
                                      </p:tavLst>
                                    </p:anim>
                                    <p:anim calcmode="lin" valueType="num">
                                      <p:cBhvr>
                                        <p:cTn id="121" dur="500" fill="hold"/>
                                        <p:tgtEl>
                                          <p:spTgt spid="45"/>
                                        </p:tgtEl>
                                        <p:attrNameLst>
                                          <p:attrName>ppt_h</p:attrName>
                                        </p:attrNameLst>
                                      </p:cBhvr>
                                      <p:tavLst>
                                        <p:tav tm="0">
                                          <p:val>
                                            <p:fltVal val="0"/>
                                          </p:val>
                                        </p:tav>
                                        <p:tav tm="100000">
                                          <p:val>
                                            <p:strVal val="#ppt_h"/>
                                          </p:val>
                                        </p:tav>
                                      </p:tavLst>
                                    </p:anim>
                                    <p:animEffect transition="in" filter="fade">
                                      <p:cBhvr>
                                        <p:cTn id="122" dur="500"/>
                                        <p:tgtEl>
                                          <p:spTgt spid="45"/>
                                        </p:tgtEl>
                                      </p:cBhvr>
                                    </p:animEffect>
                                  </p:childTnLst>
                                </p:cTn>
                              </p:par>
                              <p:par>
                                <p:cTn id="123" presetID="53" presetClass="entr" presetSubtype="16" fill="hold" grpId="0" nodeType="withEffect">
                                  <p:stCondLst>
                                    <p:cond delay="400"/>
                                  </p:stCondLst>
                                  <p:childTnLst>
                                    <p:set>
                                      <p:cBhvr>
                                        <p:cTn id="124" dur="1" fill="hold">
                                          <p:stCondLst>
                                            <p:cond delay="0"/>
                                          </p:stCondLst>
                                        </p:cTn>
                                        <p:tgtEl>
                                          <p:spTgt spid="46"/>
                                        </p:tgtEl>
                                        <p:attrNameLst>
                                          <p:attrName>style.visibility</p:attrName>
                                        </p:attrNameLst>
                                      </p:cBhvr>
                                      <p:to>
                                        <p:strVal val="visible"/>
                                      </p:to>
                                    </p:set>
                                    <p:anim calcmode="lin" valueType="num">
                                      <p:cBhvr>
                                        <p:cTn id="125" dur="500" fill="hold"/>
                                        <p:tgtEl>
                                          <p:spTgt spid="46"/>
                                        </p:tgtEl>
                                        <p:attrNameLst>
                                          <p:attrName>ppt_w</p:attrName>
                                        </p:attrNameLst>
                                      </p:cBhvr>
                                      <p:tavLst>
                                        <p:tav tm="0">
                                          <p:val>
                                            <p:fltVal val="0"/>
                                          </p:val>
                                        </p:tav>
                                        <p:tav tm="100000">
                                          <p:val>
                                            <p:strVal val="#ppt_w"/>
                                          </p:val>
                                        </p:tav>
                                      </p:tavLst>
                                    </p:anim>
                                    <p:anim calcmode="lin" valueType="num">
                                      <p:cBhvr>
                                        <p:cTn id="126" dur="500" fill="hold"/>
                                        <p:tgtEl>
                                          <p:spTgt spid="46"/>
                                        </p:tgtEl>
                                        <p:attrNameLst>
                                          <p:attrName>ppt_h</p:attrName>
                                        </p:attrNameLst>
                                      </p:cBhvr>
                                      <p:tavLst>
                                        <p:tav tm="0">
                                          <p:val>
                                            <p:fltVal val="0"/>
                                          </p:val>
                                        </p:tav>
                                        <p:tav tm="100000">
                                          <p:val>
                                            <p:strVal val="#ppt_h"/>
                                          </p:val>
                                        </p:tav>
                                      </p:tavLst>
                                    </p:anim>
                                    <p:animEffect transition="in" filter="fade">
                                      <p:cBhvr>
                                        <p:cTn id="127" dur="500"/>
                                        <p:tgtEl>
                                          <p:spTgt spid="46"/>
                                        </p:tgtEl>
                                      </p:cBhvr>
                                    </p:animEffect>
                                  </p:childTnLst>
                                </p:cTn>
                              </p:par>
                              <p:par>
                                <p:cTn id="128" presetID="53" presetClass="entr" presetSubtype="16" fill="hold" grpId="0" nodeType="withEffect">
                                  <p:stCondLst>
                                    <p:cond delay="200"/>
                                  </p:stCondLst>
                                  <p:childTnLst>
                                    <p:set>
                                      <p:cBhvr>
                                        <p:cTn id="129" dur="1" fill="hold">
                                          <p:stCondLst>
                                            <p:cond delay="0"/>
                                          </p:stCondLst>
                                        </p:cTn>
                                        <p:tgtEl>
                                          <p:spTgt spid="47"/>
                                        </p:tgtEl>
                                        <p:attrNameLst>
                                          <p:attrName>style.visibility</p:attrName>
                                        </p:attrNameLst>
                                      </p:cBhvr>
                                      <p:to>
                                        <p:strVal val="visible"/>
                                      </p:to>
                                    </p:set>
                                    <p:anim calcmode="lin" valueType="num">
                                      <p:cBhvr>
                                        <p:cTn id="130" dur="500" fill="hold"/>
                                        <p:tgtEl>
                                          <p:spTgt spid="47"/>
                                        </p:tgtEl>
                                        <p:attrNameLst>
                                          <p:attrName>ppt_w</p:attrName>
                                        </p:attrNameLst>
                                      </p:cBhvr>
                                      <p:tavLst>
                                        <p:tav tm="0">
                                          <p:val>
                                            <p:fltVal val="0"/>
                                          </p:val>
                                        </p:tav>
                                        <p:tav tm="100000">
                                          <p:val>
                                            <p:strVal val="#ppt_w"/>
                                          </p:val>
                                        </p:tav>
                                      </p:tavLst>
                                    </p:anim>
                                    <p:anim calcmode="lin" valueType="num">
                                      <p:cBhvr>
                                        <p:cTn id="131" dur="500" fill="hold"/>
                                        <p:tgtEl>
                                          <p:spTgt spid="47"/>
                                        </p:tgtEl>
                                        <p:attrNameLst>
                                          <p:attrName>ppt_h</p:attrName>
                                        </p:attrNameLst>
                                      </p:cBhvr>
                                      <p:tavLst>
                                        <p:tav tm="0">
                                          <p:val>
                                            <p:fltVal val="0"/>
                                          </p:val>
                                        </p:tav>
                                        <p:tav tm="100000">
                                          <p:val>
                                            <p:strVal val="#ppt_h"/>
                                          </p:val>
                                        </p:tav>
                                      </p:tavLst>
                                    </p:anim>
                                    <p:animEffect transition="in" filter="fade">
                                      <p:cBhvr>
                                        <p:cTn id="132" dur="500"/>
                                        <p:tgtEl>
                                          <p:spTgt spid="47"/>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48"/>
                                        </p:tgtEl>
                                        <p:attrNameLst>
                                          <p:attrName>style.visibility</p:attrName>
                                        </p:attrNameLst>
                                      </p:cBhvr>
                                      <p:to>
                                        <p:strVal val="visible"/>
                                      </p:to>
                                    </p:set>
                                    <p:anim calcmode="lin" valueType="num">
                                      <p:cBhvr>
                                        <p:cTn id="135" dur="500" fill="hold"/>
                                        <p:tgtEl>
                                          <p:spTgt spid="48"/>
                                        </p:tgtEl>
                                        <p:attrNameLst>
                                          <p:attrName>ppt_w</p:attrName>
                                        </p:attrNameLst>
                                      </p:cBhvr>
                                      <p:tavLst>
                                        <p:tav tm="0">
                                          <p:val>
                                            <p:fltVal val="0"/>
                                          </p:val>
                                        </p:tav>
                                        <p:tav tm="100000">
                                          <p:val>
                                            <p:strVal val="#ppt_w"/>
                                          </p:val>
                                        </p:tav>
                                      </p:tavLst>
                                    </p:anim>
                                    <p:anim calcmode="lin" valueType="num">
                                      <p:cBhvr>
                                        <p:cTn id="136" dur="500" fill="hold"/>
                                        <p:tgtEl>
                                          <p:spTgt spid="48"/>
                                        </p:tgtEl>
                                        <p:attrNameLst>
                                          <p:attrName>ppt_h</p:attrName>
                                        </p:attrNameLst>
                                      </p:cBhvr>
                                      <p:tavLst>
                                        <p:tav tm="0">
                                          <p:val>
                                            <p:fltVal val="0"/>
                                          </p:val>
                                        </p:tav>
                                        <p:tav tm="100000">
                                          <p:val>
                                            <p:strVal val="#ppt_h"/>
                                          </p:val>
                                        </p:tav>
                                      </p:tavLst>
                                    </p:anim>
                                    <p:animEffect transition="in" filter="fade">
                                      <p:cBhvr>
                                        <p:cTn id="137" dur="500"/>
                                        <p:tgtEl>
                                          <p:spTgt spid="48"/>
                                        </p:tgtEl>
                                      </p:cBhvr>
                                    </p:animEffect>
                                  </p:childTnLst>
                                </p:cTn>
                              </p:par>
                              <p:par>
                                <p:cTn id="138" presetID="53" presetClass="entr" presetSubtype="16" fill="hold" grpId="0" nodeType="withEffect">
                                  <p:stCondLst>
                                    <p:cond delay="400"/>
                                  </p:stCondLst>
                                  <p:childTnLst>
                                    <p:set>
                                      <p:cBhvr>
                                        <p:cTn id="139" dur="1" fill="hold">
                                          <p:stCondLst>
                                            <p:cond delay="0"/>
                                          </p:stCondLst>
                                        </p:cTn>
                                        <p:tgtEl>
                                          <p:spTgt spid="49"/>
                                        </p:tgtEl>
                                        <p:attrNameLst>
                                          <p:attrName>style.visibility</p:attrName>
                                        </p:attrNameLst>
                                      </p:cBhvr>
                                      <p:to>
                                        <p:strVal val="visible"/>
                                      </p:to>
                                    </p:set>
                                    <p:anim calcmode="lin" valueType="num">
                                      <p:cBhvr>
                                        <p:cTn id="140" dur="500" fill="hold"/>
                                        <p:tgtEl>
                                          <p:spTgt spid="49"/>
                                        </p:tgtEl>
                                        <p:attrNameLst>
                                          <p:attrName>ppt_w</p:attrName>
                                        </p:attrNameLst>
                                      </p:cBhvr>
                                      <p:tavLst>
                                        <p:tav tm="0">
                                          <p:val>
                                            <p:fltVal val="0"/>
                                          </p:val>
                                        </p:tav>
                                        <p:tav tm="100000">
                                          <p:val>
                                            <p:strVal val="#ppt_w"/>
                                          </p:val>
                                        </p:tav>
                                      </p:tavLst>
                                    </p:anim>
                                    <p:anim calcmode="lin" valueType="num">
                                      <p:cBhvr>
                                        <p:cTn id="141" dur="500" fill="hold"/>
                                        <p:tgtEl>
                                          <p:spTgt spid="49"/>
                                        </p:tgtEl>
                                        <p:attrNameLst>
                                          <p:attrName>ppt_h</p:attrName>
                                        </p:attrNameLst>
                                      </p:cBhvr>
                                      <p:tavLst>
                                        <p:tav tm="0">
                                          <p:val>
                                            <p:fltVal val="0"/>
                                          </p:val>
                                        </p:tav>
                                        <p:tav tm="100000">
                                          <p:val>
                                            <p:strVal val="#ppt_h"/>
                                          </p:val>
                                        </p:tav>
                                      </p:tavLst>
                                    </p:anim>
                                    <p:animEffect transition="in" filter="fade">
                                      <p:cBhvr>
                                        <p:cTn id="142" dur="500"/>
                                        <p:tgtEl>
                                          <p:spTgt spid="49"/>
                                        </p:tgtEl>
                                      </p:cBhvr>
                                    </p:animEffect>
                                  </p:childTnLst>
                                </p:cTn>
                              </p:par>
                              <p:par>
                                <p:cTn id="143" presetID="53" presetClass="entr" presetSubtype="16" fill="hold" grpId="0" nodeType="withEffect">
                                  <p:stCondLst>
                                    <p:cond delay="200"/>
                                  </p:stCondLst>
                                  <p:childTnLst>
                                    <p:set>
                                      <p:cBhvr>
                                        <p:cTn id="144" dur="1" fill="hold">
                                          <p:stCondLst>
                                            <p:cond delay="0"/>
                                          </p:stCondLst>
                                        </p:cTn>
                                        <p:tgtEl>
                                          <p:spTgt spid="50"/>
                                        </p:tgtEl>
                                        <p:attrNameLst>
                                          <p:attrName>style.visibility</p:attrName>
                                        </p:attrNameLst>
                                      </p:cBhvr>
                                      <p:to>
                                        <p:strVal val="visible"/>
                                      </p:to>
                                    </p:set>
                                    <p:anim calcmode="lin" valueType="num">
                                      <p:cBhvr>
                                        <p:cTn id="145" dur="500" fill="hold"/>
                                        <p:tgtEl>
                                          <p:spTgt spid="50"/>
                                        </p:tgtEl>
                                        <p:attrNameLst>
                                          <p:attrName>ppt_w</p:attrName>
                                        </p:attrNameLst>
                                      </p:cBhvr>
                                      <p:tavLst>
                                        <p:tav tm="0">
                                          <p:val>
                                            <p:fltVal val="0"/>
                                          </p:val>
                                        </p:tav>
                                        <p:tav tm="100000">
                                          <p:val>
                                            <p:strVal val="#ppt_w"/>
                                          </p:val>
                                        </p:tav>
                                      </p:tavLst>
                                    </p:anim>
                                    <p:anim calcmode="lin" valueType="num">
                                      <p:cBhvr>
                                        <p:cTn id="146" dur="500" fill="hold"/>
                                        <p:tgtEl>
                                          <p:spTgt spid="50"/>
                                        </p:tgtEl>
                                        <p:attrNameLst>
                                          <p:attrName>ppt_h</p:attrName>
                                        </p:attrNameLst>
                                      </p:cBhvr>
                                      <p:tavLst>
                                        <p:tav tm="0">
                                          <p:val>
                                            <p:fltVal val="0"/>
                                          </p:val>
                                        </p:tav>
                                        <p:tav tm="100000">
                                          <p:val>
                                            <p:strVal val="#ppt_h"/>
                                          </p:val>
                                        </p:tav>
                                      </p:tavLst>
                                    </p:anim>
                                    <p:animEffect transition="in" filter="fade">
                                      <p:cBhvr>
                                        <p:cTn id="147" dur="500"/>
                                        <p:tgtEl>
                                          <p:spTgt spid="50"/>
                                        </p:tgtEl>
                                      </p:cBhvr>
                                    </p:animEffect>
                                  </p:childTnLst>
                                </p:cTn>
                              </p:par>
                              <p:par>
                                <p:cTn id="148" presetID="53" presetClass="entr" presetSubtype="16" fill="hold" grpId="0" nodeType="withEffect">
                                  <p:stCondLst>
                                    <p:cond delay="200"/>
                                  </p:stCondLst>
                                  <p:childTnLst>
                                    <p:set>
                                      <p:cBhvr>
                                        <p:cTn id="149" dur="1" fill="hold">
                                          <p:stCondLst>
                                            <p:cond delay="0"/>
                                          </p:stCondLst>
                                        </p:cTn>
                                        <p:tgtEl>
                                          <p:spTgt spid="51"/>
                                        </p:tgtEl>
                                        <p:attrNameLst>
                                          <p:attrName>style.visibility</p:attrName>
                                        </p:attrNameLst>
                                      </p:cBhvr>
                                      <p:to>
                                        <p:strVal val="visible"/>
                                      </p:to>
                                    </p:set>
                                    <p:anim calcmode="lin" valueType="num">
                                      <p:cBhvr>
                                        <p:cTn id="150" dur="500" fill="hold"/>
                                        <p:tgtEl>
                                          <p:spTgt spid="51"/>
                                        </p:tgtEl>
                                        <p:attrNameLst>
                                          <p:attrName>ppt_w</p:attrName>
                                        </p:attrNameLst>
                                      </p:cBhvr>
                                      <p:tavLst>
                                        <p:tav tm="0">
                                          <p:val>
                                            <p:fltVal val="0"/>
                                          </p:val>
                                        </p:tav>
                                        <p:tav tm="100000">
                                          <p:val>
                                            <p:strVal val="#ppt_w"/>
                                          </p:val>
                                        </p:tav>
                                      </p:tavLst>
                                    </p:anim>
                                    <p:anim calcmode="lin" valueType="num">
                                      <p:cBhvr>
                                        <p:cTn id="151" dur="500" fill="hold"/>
                                        <p:tgtEl>
                                          <p:spTgt spid="51"/>
                                        </p:tgtEl>
                                        <p:attrNameLst>
                                          <p:attrName>ppt_h</p:attrName>
                                        </p:attrNameLst>
                                      </p:cBhvr>
                                      <p:tavLst>
                                        <p:tav tm="0">
                                          <p:val>
                                            <p:fltVal val="0"/>
                                          </p:val>
                                        </p:tav>
                                        <p:tav tm="100000">
                                          <p:val>
                                            <p:strVal val="#ppt_h"/>
                                          </p:val>
                                        </p:tav>
                                      </p:tavLst>
                                    </p:anim>
                                    <p:animEffect transition="in" filter="fade">
                                      <p:cBhvr>
                                        <p:cTn id="152" dur="500"/>
                                        <p:tgtEl>
                                          <p:spTgt spid="51"/>
                                        </p:tgtEl>
                                      </p:cBhvr>
                                    </p:animEffect>
                                  </p:childTnLst>
                                </p:cTn>
                              </p:par>
                              <p:par>
                                <p:cTn id="153" presetID="53" presetClass="entr" presetSubtype="16" fill="hold" grpId="0" nodeType="withEffect">
                                  <p:stCondLst>
                                    <p:cond delay="200"/>
                                  </p:stCondLst>
                                  <p:childTnLst>
                                    <p:set>
                                      <p:cBhvr>
                                        <p:cTn id="154" dur="1" fill="hold">
                                          <p:stCondLst>
                                            <p:cond delay="0"/>
                                          </p:stCondLst>
                                        </p:cTn>
                                        <p:tgtEl>
                                          <p:spTgt spid="52"/>
                                        </p:tgtEl>
                                        <p:attrNameLst>
                                          <p:attrName>style.visibility</p:attrName>
                                        </p:attrNameLst>
                                      </p:cBhvr>
                                      <p:to>
                                        <p:strVal val="visible"/>
                                      </p:to>
                                    </p:set>
                                    <p:anim calcmode="lin" valueType="num">
                                      <p:cBhvr>
                                        <p:cTn id="155" dur="500" fill="hold"/>
                                        <p:tgtEl>
                                          <p:spTgt spid="52"/>
                                        </p:tgtEl>
                                        <p:attrNameLst>
                                          <p:attrName>ppt_w</p:attrName>
                                        </p:attrNameLst>
                                      </p:cBhvr>
                                      <p:tavLst>
                                        <p:tav tm="0">
                                          <p:val>
                                            <p:fltVal val="0"/>
                                          </p:val>
                                        </p:tav>
                                        <p:tav tm="100000">
                                          <p:val>
                                            <p:strVal val="#ppt_w"/>
                                          </p:val>
                                        </p:tav>
                                      </p:tavLst>
                                    </p:anim>
                                    <p:anim calcmode="lin" valueType="num">
                                      <p:cBhvr>
                                        <p:cTn id="156" dur="500" fill="hold"/>
                                        <p:tgtEl>
                                          <p:spTgt spid="52"/>
                                        </p:tgtEl>
                                        <p:attrNameLst>
                                          <p:attrName>ppt_h</p:attrName>
                                        </p:attrNameLst>
                                      </p:cBhvr>
                                      <p:tavLst>
                                        <p:tav tm="0">
                                          <p:val>
                                            <p:fltVal val="0"/>
                                          </p:val>
                                        </p:tav>
                                        <p:tav tm="100000">
                                          <p:val>
                                            <p:strVal val="#ppt_h"/>
                                          </p:val>
                                        </p:tav>
                                      </p:tavLst>
                                    </p:anim>
                                    <p:animEffect transition="in" filter="fade">
                                      <p:cBhvr>
                                        <p:cTn id="157"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10" grpId="0"/>
      <p:bldP spid="13" grpId="0" animBg="1"/>
      <p:bldP spid="14" grpId="0"/>
      <p:bldP spid="17" grpId="0"/>
      <p:bldP spid="2" grpId="0" animBg="1"/>
      <p:bldP spid="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圆角矩形 55"/>
          <p:cNvSpPr/>
          <p:nvPr/>
        </p:nvSpPr>
        <p:spPr>
          <a:xfrm>
            <a:off x="3754635" y="2856917"/>
            <a:ext cx="3492699" cy="1643090"/>
          </a:xfrm>
          <a:prstGeom prst="roundRect">
            <a:avLst>
              <a:gd name="adj" fmla="val 12535"/>
            </a:avLst>
          </a:prstGeom>
          <a:gradFill>
            <a:gsLst>
              <a:gs pos="92000">
                <a:srgbClr val="FAFCFB"/>
              </a:gs>
              <a:gs pos="15000">
                <a:srgbClr val="CDCED0"/>
              </a:gs>
            </a:gsLst>
            <a:lin ang="2700000" scaled="1"/>
          </a:gradFill>
          <a:ln w="22225">
            <a:gradFill>
              <a:gsLst>
                <a:gs pos="36000">
                  <a:srgbClr val="FCFCFC"/>
                </a:gs>
                <a:gs pos="71000">
                  <a:srgbClr val="FAFCFB"/>
                </a:gs>
              </a:gsLst>
              <a:lin ang="3000000" scaled="0"/>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ea typeface="微软雅黑" panose="020B0503020204020204" pitchFamily="34" charset="-122"/>
            </a:endParaRPr>
          </a:p>
        </p:txBody>
      </p:sp>
      <p:sp>
        <p:nvSpPr>
          <p:cNvPr id="47" name="圆角矩形 46"/>
          <p:cNvSpPr/>
          <p:nvPr/>
        </p:nvSpPr>
        <p:spPr>
          <a:xfrm>
            <a:off x="1114425" y="1136628"/>
            <a:ext cx="1695450" cy="1643090"/>
          </a:xfrm>
          <a:prstGeom prst="roundRect">
            <a:avLst>
              <a:gd name="adj" fmla="val 12535"/>
            </a:avLst>
          </a:prstGeom>
          <a:gradFill>
            <a:gsLst>
              <a:gs pos="92000">
                <a:srgbClr val="FAFCFB"/>
              </a:gs>
              <a:gs pos="15000">
                <a:srgbClr val="CDCED0"/>
              </a:gs>
            </a:gsLst>
            <a:lin ang="2700000" scaled="1"/>
          </a:gradFill>
          <a:ln w="22225">
            <a:gradFill>
              <a:gsLst>
                <a:gs pos="36000">
                  <a:srgbClr val="FCFCFC"/>
                </a:gs>
                <a:gs pos="71000">
                  <a:srgbClr val="FAFCFB"/>
                </a:gs>
              </a:gsLst>
              <a:lin ang="3000000" scaled="0"/>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ea typeface="微软雅黑" panose="020B0503020204020204" pitchFamily="34" charset="-122"/>
            </a:endParaRPr>
          </a:p>
        </p:txBody>
      </p:sp>
      <p:sp>
        <p:nvSpPr>
          <p:cNvPr id="32" name="矩形 42"/>
          <p:cNvSpPr>
            <a:spLocks noChangeArrowheads="1"/>
          </p:cNvSpPr>
          <p:nvPr/>
        </p:nvSpPr>
        <p:spPr bwMode="auto">
          <a:xfrm>
            <a:off x="7339013" y="2878931"/>
            <a:ext cx="692944" cy="1695450"/>
          </a:xfrm>
          <a:prstGeom prst="rect">
            <a:avLst/>
          </a:prstGeom>
          <a:solidFill>
            <a:schemeClr val="tx1">
              <a:lumMod val="75000"/>
              <a:lumOff val="25000"/>
              <a:alpha val="59999"/>
            </a:schemeClr>
          </a:solidFill>
          <a:ln>
            <a:noFill/>
          </a:ln>
        </p:spPr>
        <p:txBody>
          <a:bodyPr lIns="91434" tIns="45717" rIns="91434" bIns="45717" anchor="ct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sym typeface="方正兰亭黑_GBK" pitchFamily="2" charset="-122"/>
            </a:endParaRPr>
          </a:p>
        </p:txBody>
      </p:sp>
      <p:sp>
        <p:nvSpPr>
          <p:cNvPr id="34" name="矩形 46"/>
          <p:cNvSpPr>
            <a:spLocks noChangeAspect="1" noChangeArrowheads="1"/>
          </p:cNvSpPr>
          <p:nvPr/>
        </p:nvSpPr>
        <p:spPr bwMode="auto">
          <a:xfrm>
            <a:off x="1114425" y="2878931"/>
            <a:ext cx="2541985" cy="1695450"/>
          </a:xfrm>
          <a:prstGeom prst="rect">
            <a:avLst/>
          </a:prstGeom>
          <a:blipFill dpi="0" rotWithShape="1">
            <a:blip r:embed="rId1"/>
            <a:srcRect/>
            <a:stretch>
              <a:fillRect/>
            </a:stretch>
          </a:blipFill>
          <a:ln>
            <a:noFill/>
          </a:ln>
          <a:extLst>
            <a:ext uri="{91240B29-F687-4F45-9708-019B960494DF}">
              <a14:hiddenLine xmlns:a14="http://schemas.microsoft.com/office/drawing/2010/main" w="9525">
                <a:solidFill>
                  <a:srgbClr val="000000"/>
                </a:solidFill>
                <a:bevel/>
              </a14:hiddenLine>
            </a:ext>
          </a:extLst>
        </p:spPr>
        <p:txBody>
          <a:bodyPr lIns="91434" tIns="45717" rIns="91434" bIns="45717" anchor="ct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sym typeface="方正兰亭黑_GBK" pitchFamily="2" charset="-122"/>
            </a:endParaRPr>
          </a:p>
        </p:txBody>
      </p:sp>
      <p:sp>
        <p:nvSpPr>
          <p:cNvPr id="36" name="矩形 47"/>
          <p:cNvSpPr>
            <a:spLocks noChangeAspect="1" noChangeArrowheads="1"/>
          </p:cNvSpPr>
          <p:nvPr/>
        </p:nvSpPr>
        <p:spPr bwMode="auto">
          <a:xfrm>
            <a:off x="2880123" y="1114425"/>
            <a:ext cx="2539603" cy="169426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bevel/>
              </a14:hiddenLine>
            </a:ext>
          </a:extLst>
        </p:spPr>
        <p:txBody>
          <a:bodyPr lIns="91434" tIns="45717" rIns="91434" bIns="45717" anchor="ct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sym typeface="方正兰亭黑_GBK" pitchFamily="2" charset="-122"/>
            </a:endParaRPr>
          </a:p>
        </p:txBody>
      </p:sp>
      <p:sp>
        <p:nvSpPr>
          <p:cNvPr id="38" name="矩形 59"/>
          <p:cNvSpPr>
            <a:spLocks noChangeAspect="1" noChangeArrowheads="1"/>
          </p:cNvSpPr>
          <p:nvPr/>
        </p:nvSpPr>
        <p:spPr bwMode="auto">
          <a:xfrm>
            <a:off x="5489972" y="1113235"/>
            <a:ext cx="2541984" cy="169545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bevel/>
              </a14:hiddenLine>
            </a:ext>
          </a:extLst>
        </p:spPr>
        <p:txBody>
          <a:bodyPr lIns="91434" tIns="45717" rIns="91434" bIns="45717" anchor="ct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sym typeface="方正兰亭黑_GBK" pitchFamily="2" charset="-122"/>
            </a:endParaRPr>
          </a:p>
        </p:txBody>
      </p:sp>
      <p:sp>
        <p:nvSpPr>
          <p:cNvPr id="39" name="矩形 56"/>
          <p:cNvSpPr>
            <a:spLocks noChangeArrowheads="1"/>
          </p:cNvSpPr>
          <p:nvPr/>
        </p:nvSpPr>
        <p:spPr bwMode="auto">
          <a:xfrm>
            <a:off x="846059" y="1209676"/>
            <a:ext cx="1614488" cy="35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434" tIns="45717" rIns="91434" bIns="4571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r" eaLnBrk="1" hangingPunct="1">
              <a:lnSpc>
                <a:spcPct val="100000"/>
              </a:lnSpc>
              <a:spcBef>
                <a:spcPct val="0"/>
              </a:spcBef>
              <a:buFont typeface="Arial" panose="020B0604020202020204" pitchFamily="34" charset="0"/>
              <a:buNone/>
            </a:pPr>
            <a:r>
              <a:rPr lang="zh-CN" altLang="en-US" sz="1700" dirty="0">
                <a:solidFill>
                  <a:srgbClr val="163A5A"/>
                </a:solidFill>
                <a:sym typeface="方正兰亭黑_GBK" pitchFamily="2" charset="-122"/>
              </a:rPr>
              <a:t>添加主题</a:t>
            </a:r>
            <a:endParaRPr lang="zh-CN" altLang="en-US" sz="1700" dirty="0">
              <a:solidFill>
                <a:srgbClr val="163A5A"/>
              </a:solidFill>
              <a:latin typeface="Arial" panose="020B0604020202020204" pitchFamily="34" charset="0"/>
              <a:ea typeface="微软雅黑" panose="020B0503020204020204" pitchFamily="34" charset="-122"/>
              <a:sym typeface="Arial" panose="020B0604020202020204" pitchFamily="34" charset="0"/>
            </a:endParaRPr>
          </a:p>
        </p:txBody>
      </p:sp>
      <p:sp>
        <p:nvSpPr>
          <p:cNvPr id="40" name="矩形 57"/>
          <p:cNvSpPr>
            <a:spLocks noChangeArrowheads="1"/>
          </p:cNvSpPr>
          <p:nvPr/>
        </p:nvSpPr>
        <p:spPr bwMode="auto">
          <a:xfrm>
            <a:off x="1271587" y="1632377"/>
            <a:ext cx="1381125" cy="1103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434" tIns="45717" rIns="91434" bIns="4571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r" eaLnBrk="1" hangingPunct="1">
              <a:lnSpc>
                <a:spcPts val="1595"/>
              </a:lnSpc>
              <a:spcBef>
                <a:spcPct val="0"/>
              </a:spcBef>
              <a:buNone/>
            </a:pPr>
            <a:r>
              <a:rPr lang="zh-CN" altLang="en-US" sz="1100" dirty="0">
                <a:solidFill>
                  <a:schemeClr val="tx1">
                    <a:lumMod val="75000"/>
                    <a:lumOff val="25000"/>
                  </a:schemeClr>
                </a:solidFill>
                <a:sym typeface="方正兰亭黑_GBK" pitchFamily="2" charset="-122"/>
              </a:rPr>
              <a:t>文字描述，</a:t>
            </a:r>
            <a:r>
              <a:rPr lang="zh-CN" altLang="en-US" sz="1100" dirty="0" smtClean="0">
                <a:solidFill>
                  <a:schemeClr val="tx1">
                    <a:lumMod val="75000"/>
                    <a:lumOff val="25000"/>
                  </a:schemeClr>
                </a:solidFill>
                <a:sym typeface="方正兰亭黑_GBK" pitchFamily="2" charset="-122"/>
              </a:rPr>
              <a:t>总结括</a:t>
            </a:r>
            <a:r>
              <a:rPr lang="zh-CN" altLang="en-US" sz="1100" dirty="0">
                <a:solidFill>
                  <a:schemeClr val="tx1">
                    <a:lumMod val="75000"/>
                    <a:lumOff val="25000"/>
                  </a:schemeClr>
                </a:solidFill>
                <a:sym typeface="方正兰亭黑_GBK" pitchFamily="2" charset="-122"/>
              </a:rPr>
              <a:t>，内容大纲</a:t>
            </a:r>
            <a:r>
              <a:rPr lang="zh-CN" altLang="en-US" sz="1100" dirty="0" smtClean="0">
                <a:solidFill>
                  <a:schemeClr val="tx1">
                    <a:lumMod val="75000"/>
                    <a:lumOff val="25000"/>
                  </a:schemeClr>
                </a:solidFill>
                <a:sym typeface="方正兰亭黑_GBK" pitchFamily="2" charset="-122"/>
              </a:rPr>
              <a:t>。文字述，总结</a:t>
            </a:r>
            <a:r>
              <a:rPr lang="zh-CN" altLang="en-US" sz="1100" dirty="0">
                <a:solidFill>
                  <a:schemeClr val="tx1">
                    <a:lumMod val="75000"/>
                    <a:lumOff val="25000"/>
                  </a:schemeClr>
                </a:solidFill>
                <a:sym typeface="方正兰亭黑_GBK" pitchFamily="2" charset="-122"/>
              </a:rPr>
              <a:t>概括，内容大纲。</a:t>
            </a:r>
            <a:r>
              <a:rPr lang="en-US" altLang="zh-CN" sz="1100" dirty="0">
                <a:solidFill>
                  <a:schemeClr val="tx1">
                    <a:lumMod val="75000"/>
                    <a:lumOff val="25000"/>
                  </a:schemeClr>
                </a:solidFill>
                <a:sym typeface="方正兰亭黑_GBK" pitchFamily="2" charset="-122"/>
              </a:rPr>
              <a:t> </a:t>
            </a:r>
            <a:endParaRPr lang="zh-CN" altLang="en-US" sz="1100" dirty="0">
              <a:solidFill>
                <a:schemeClr val="tx1">
                  <a:lumMod val="75000"/>
                  <a:lumOff val="25000"/>
                </a:schemeClr>
              </a:solidFill>
              <a:sym typeface="方正兰亭黑_GBK" pitchFamily="2" charset="-122"/>
            </a:endParaRPr>
          </a:p>
          <a:p>
            <a:pPr algn="r" eaLnBrk="1" hangingPunct="1">
              <a:lnSpc>
                <a:spcPts val="1595"/>
              </a:lnSpc>
              <a:spcBef>
                <a:spcPct val="0"/>
              </a:spcBef>
              <a:buNone/>
            </a:pPr>
            <a:endParaRPr lang="zh-CN" altLang="en-US" sz="1100" dirty="0">
              <a:solidFill>
                <a:schemeClr val="tx1">
                  <a:lumMod val="75000"/>
                  <a:lumOff val="25000"/>
                </a:schemeClr>
              </a:solidFill>
              <a:sym typeface="方正兰亭黑_GBK" pitchFamily="2" charset="-122"/>
            </a:endParaRPr>
          </a:p>
        </p:txBody>
      </p:sp>
      <p:sp>
        <p:nvSpPr>
          <p:cNvPr id="41" name="矩形 44"/>
          <p:cNvSpPr>
            <a:spLocks noChangeArrowheads="1"/>
          </p:cNvSpPr>
          <p:nvPr/>
        </p:nvSpPr>
        <p:spPr bwMode="auto">
          <a:xfrm>
            <a:off x="4861084" y="3140226"/>
            <a:ext cx="2324100" cy="35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434" tIns="45717" rIns="91434" bIns="4571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700" dirty="0">
                <a:sym typeface="方正兰亭黑_GBK" pitchFamily="2" charset="-122"/>
              </a:rPr>
              <a:t>添加主题</a:t>
            </a:r>
            <a:endParaRPr lang="zh-CN" altLang="en-US" sz="1700" dirty="0">
              <a:latin typeface="Arial" panose="020B0604020202020204" pitchFamily="34" charset="0"/>
              <a:ea typeface="微软雅黑" panose="020B0503020204020204" pitchFamily="34" charset="-122"/>
              <a:sym typeface="Arial" panose="020B0604020202020204" pitchFamily="34" charset="0"/>
            </a:endParaRPr>
          </a:p>
        </p:txBody>
      </p:sp>
      <p:sp>
        <p:nvSpPr>
          <p:cNvPr id="42" name="矩形 45"/>
          <p:cNvSpPr>
            <a:spLocks noChangeArrowheads="1"/>
          </p:cNvSpPr>
          <p:nvPr/>
        </p:nvSpPr>
        <p:spPr bwMode="auto">
          <a:xfrm>
            <a:off x="3844529" y="3493799"/>
            <a:ext cx="3211115" cy="769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434" tIns="45717" rIns="91434" bIns="4571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100" dirty="0">
                <a:solidFill>
                  <a:schemeClr val="tx1">
                    <a:lumMod val="75000"/>
                    <a:lumOff val="25000"/>
                  </a:schemeClr>
                </a:solidFill>
                <a:sym typeface="方正兰亭黑_GBK" pitchFamily="2" charset="-122"/>
              </a:rPr>
              <a:t>右键点击图片选择设置图片格式可直接替换图片，在此录入上述图表的综合描述说明，在此录入上述图表的综合分析说明，在此录入上述图表的综合分析说明，在此录入上述图表的综合分析说明。 </a:t>
            </a:r>
            <a:endParaRPr lang="zh-CN" altLang="en-US" sz="1400" dirty="0">
              <a:solidFill>
                <a:schemeClr val="tx1">
                  <a:lumMod val="75000"/>
                  <a:lumOff val="25000"/>
                </a:schemeClr>
              </a:solidFill>
              <a:latin typeface="Arial" panose="020B0604020202020204" pitchFamily="34" charset="0"/>
              <a:ea typeface="微软雅黑" panose="020B0503020204020204" pitchFamily="34" charset="-122"/>
            </a:endParaRPr>
          </a:p>
        </p:txBody>
      </p:sp>
      <p:sp>
        <p:nvSpPr>
          <p:cNvPr id="45" name="燕尾形 1"/>
          <p:cNvSpPr>
            <a:spLocks noChangeArrowheads="1"/>
          </p:cNvSpPr>
          <p:nvPr/>
        </p:nvSpPr>
        <p:spPr bwMode="auto">
          <a:xfrm>
            <a:off x="8314135" y="2615803"/>
            <a:ext cx="384572" cy="384572"/>
          </a:xfrm>
          <a:prstGeom prst="chevron">
            <a:avLst>
              <a:gd name="adj" fmla="val 50000"/>
            </a:avLst>
          </a:prstGeom>
          <a:solidFill>
            <a:srgbClr val="F2F2F2">
              <a:alpha val="29803"/>
            </a:srgbClr>
          </a:solidFill>
          <a:ln>
            <a:noFill/>
          </a:ln>
          <a:extLst>
            <a:ext uri="{91240B29-F687-4F45-9708-019B960494DF}">
              <a14:hiddenLine xmlns:a14="http://schemas.microsoft.com/office/drawing/2010/main" w="12700">
                <a:solidFill>
                  <a:srgbClr val="42719B"/>
                </a:solidFill>
                <a:bevel/>
              </a14:hiddenLine>
            </a:ext>
          </a:extLst>
        </p:spPr>
        <p:txBody>
          <a:bodyPr lIns="68580" tIns="34290" rIns="68580" bIns="34290" anchor="ct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400" dirty="0">
              <a:latin typeface="微软雅黑" panose="020B0503020204020204" pitchFamily="34" charset="-122"/>
              <a:ea typeface="微软雅黑" panose="020B0503020204020204" pitchFamily="34" charset="-122"/>
              <a:sym typeface="宋体" panose="02010600030101010101" pitchFamily="2" charset="-122"/>
            </a:endParaRPr>
          </a:p>
        </p:txBody>
      </p:sp>
      <p:sp>
        <p:nvSpPr>
          <p:cNvPr id="46" name="燕尾形 23"/>
          <p:cNvSpPr>
            <a:spLocks noChangeArrowheads="1"/>
          </p:cNvSpPr>
          <p:nvPr/>
        </p:nvSpPr>
        <p:spPr bwMode="auto">
          <a:xfrm flipH="1">
            <a:off x="488157" y="2615803"/>
            <a:ext cx="384572" cy="384572"/>
          </a:xfrm>
          <a:prstGeom prst="chevron">
            <a:avLst>
              <a:gd name="adj" fmla="val 50000"/>
            </a:avLst>
          </a:prstGeom>
          <a:solidFill>
            <a:srgbClr val="F2F2F2">
              <a:alpha val="29803"/>
            </a:srgbClr>
          </a:solidFill>
          <a:ln>
            <a:noFill/>
          </a:ln>
          <a:extLst>
            <a:ext uri="{91240B29-F687-4F45-9708-019B960494DF}">
              <a14:hiddenLine xmlns:a14="http://schemas.microsoft.com/office/drawing/2010/main" w="12700">
                <a:solidFill>
                  <a:srgbClr val="42719B"/>
                </a:solidFill>
                <a:bevel/>
              </a14:hiddenLine>
            </a:ext>
          </a:extLst>
        </p:spPr>
        <p:txBody>
          <a:bodyPr lIns="68580" tIns="34290" rIns="68580" bIns="34290" anchor="ct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400" dirty="0">
              <a:latin typeface="微软雅黑" panose="020B0503020204020204" pitchFamily="34" charset="-122"/>
              <a:ea typeface="微软雅黑" panose="020B0503020204020204" pitchFamily="34" charset="-122"/>
              <a:sym typeface="宋体" panose="02010600030101010101" pitchFamily="2" charset="-122"/>
            </a:endParaRPr>
          </a:p>
        </p:txBody>
      </p:sp>
      <p:grpSp>
        <p:nvGrpSpPr>
          <p:cNvPr id="3" name="组合 2"/>
          <p:cNvGrpSpPr/>
          <p:nvPr/>
        </p:nvGrpSpPr>
        <p:grpSpPr>
          <a:xfrm>
            <a:off x="2614375" y="1638063"/>
            <a:ext cx="495926" cy="495926"/>
            <a:chOff x="2614375" y="1638063"/>
            <a:chExt cx="495926" cy="495926"/>
          </a:xfrm>
        </p:grpSpPr>
        <p:grpSp>
          <p:nvGrpSpPr>
            <p:cNvPr id="48" name="组合 47"/>
            <p:cNvGrpSpPr/>
            <p:nvPr/>
          </p:nvGrpSpPr>
          <p:grpSpPr>
            <a:xfrm>
              <a:off x="2614375" y="1638063"/>
              <a:ext cx="495926" cy="495926"/>
              <a:chOff x="304800" y="673100"/>
              <a:chExt cx="4000500" cy="4000500"/>
            </a:xfrm>
            <a:effectLst>
              <a:outerShdw blurRad="317500" dist="190500" dir="8100000" algn="tr" rotWithShape="0">
                <a:prstClr val="black">
                  <a:alpha val="50000"/>
                </a:prstClr>
              </a:outerShdw>
            </a:effectLst>
          </p:grpSpPr>
          <p:sp>
            <p:nvSpPr>
              <p:cNvPr id="53" name="同心圆 5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55" name="椭圆 54"/>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2" name="TextBox 1"/>
            <p:cNvSpPr txBox="1"/>
            <p:nvPr/>
          </p:nvSpPr>
          <p:spPr>
            <a:xfrm>
              <a:off x="2655125" y="1685971"/>
              <a:ext cx="444352" cy="400110"/>
            </a:xfrm>
            <a:prstGeom prst="rect">
              <a:avLst/>
            </a:prstGeom>
            <a:noFill/>
          </p:spPr>
          <p:txBody>
            <a:bodyPr wrap="none" rtlCol="0">
              <a:spAutoFit/>
            </a:bodyPr>
            <a:lstStyle/>
            <a:p>
              <a:r>
                <a:rPr lang="en-US" altLang="zh-CN" sz="2000" dirty="0" smtClean="0">
                  <a:ea typeface="微软雅黑" panose="020B0503020204020204" pitchFamily="34" charset="-122"/>
                </a:rPr>
                <a:t>01</a:t>
              </a:r>
              <a:endParaRPr lang="zh-CN" altLang="en-US" dirty="0">
                <a:ea typeface="微软雅黑" panose="020B0503020204020204" pitchFamily="34" charset="-122"/>
              </a:endParaRPr>
            </a:p>
          </p:txBody>
        </p:sp>
      </p:grpSp>
      <p:grpSp>
        <p:nvGrpSpPr>
          <p:cNvPr id="4" name="组合 3"/>
          <p:cNvGrpSpPr/>
          <p:nvPr/>
        </p:nvGrpSpPr>
        <p:grpSpPr>
          <a:xfrm>
            <a:off x="5220935" y="2608954"/>
            <a:ext cx="495926" cy="495926"/>
            <a:chOff x="5220935" y="2608954"/>
            <a:chExt cx="495926" cy="495926"/>
          </a:xfrm>
        </p:grpSpPr>
        <p:grpSp>
          <p:nvGrpSpPr>
            <p:cNvPr id="57" name="组合 56"/>
            <p:cNvGrpSpPr/>
            <p:nvPr/>
          </p:nvGrpSpPr>
          <p:grpSpPr>
            <a:xfrm>
              <a:off x="5220935" y="2608954"/>
              <a:ext cx="495926" cy="495926"/>
              <a:chOff x="304800" y="673100"/>
              <a:chExt cx="4000500" cy="4000500"/>
            </a:xfrm>
            <a:effectLst>
              <a:outerShdw blurRad="317500" dist="190500" dir="8100000" algn="tr" rotWithShape="0">
                <a:prstClr val="black">
                  <a:alpha val="50000"/>
                </a:prstClr>
              </a:outerShdw>
            </a:effectLst>
          </p:grpSpPr>
          <p:sp>
            <p:nvSpPr>
              <p:cNvPr id="58" name="同心圆 5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163A5A"/>
                  </a:solidFill>
                  <a:ea typeface="微软雅黑" panose="020B0503020204020204" pitchFamily="34" charset="-122"/>
                </a:endParaRPr>
              </a:p>
            </p:txBody>
          </p:sp>
          <p:sp>
            <p:nvSpPr>
              <p:cNvPr id="59" name="椭圆 5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163A5A"/>
                  </a:solidFill>
                  <a:ea typeface="微软雅黑" panose="020B0503020204020204" pitchFamily="34" charset="-122"/>
                </a:endParaRPr>
              </a:p>
            </p:txBody>
          </p:sp>
        </p:grpSp>
        <p:sp>
          <p:nvSpPr>
            <p:cNvPr id="60" name="TextBox 59"/>
            <p:cNvSpPr txBox="1"/>
            <p:nvPr/>
          </p:nvSpPr>
          <p:spPr>
            <a:xfrm>
              <a:off x="5246722" y="2656862"/>
              <a:ext cx="444352" cy="400110"/>
            </a:xfrm>
            <a:prstGeom prst="rect">
              <a:avLst/>
            </a:prstGeom>
            <a:noFill/>
          </p:spPr>
          <p:txBody>
            <a:bodyPr wrap="none" rtlCol="0">
              <a:spAutoFit/>
            </a:bodyPr>
            <a:lstStyle/>
            <a:p>
              <a:r>
                <a:rPr lang="en-US" altLang="zh-CN" sz="2000" dirty="0" smtClean="0">
                  <a:solidFill>
                    <a:srgbClr val="163A5A"/>
                  </a:solidFill>
                  <a:ea typeface="微软雅黑" panose="020B0503020204020204" pitchFamily="34" charset="-122"/>
                </a:rPr>
                <a:t>02</a:t>
              </a:r>
              <a:endParaRPr lang="zh-CN" altLang="en-US" dirty="0">
                <a:solidFill>
                  <a:srgbClr val="163A5A"/>
                </a:solidFill>
                <a:ea typeface="微软雅黑" panose="020B0503020204020204" pitchFamily="34" charset="-122"/>
              </a:endParaRPr>
            </a:p>
          </p:txBody>
        </p:sp>
      </p:grpSp>
      <p:grpSp>
        <p:nvGrpSpPr>
          <p:cNvPr id="5" name="组合 4"/>
          <p:cNvGrpSpPr/>
          <p:nvPr/>
        </p:nvGrpSpPr>
        <p:grpSpPr>
          <a:xfrm>
            <a:off x="3408447" y="3630554"/>
            <a:ext cx="495926" cy="495926"/>
            <a:chOff x="3408447" y="3630554"/>
            <a:chExt cx="495926" cy="495926"/>
          </a:xfrm>
        </p:grpSpPr>
        <p:grpSp>
          <p:nvGrpSpPr>
            <p:cNvPr id="61" name="组合 60"/>
            <p:cNvGrpSpPr/>
            <p:nvPr/>
          </p:nvGrpSpPr>
          <p:grpSpPr>
            <a:xfrm>
              <a:off x="3408447" y="3630554"/>
              <a:ext cx="495926" cy="495926"/>
              <a:chOff x="304800" y="673100"/>
              <a:chExt cx="4000500" cy="4000500"/>
            </a:xfrm>
            <a:effectLst>
              <a:outerShdw blurRad="317500" dist="190500" dir="8100000" algn="tr" rotWithShape="0">
                <a:prstClr val="black">
                  <a:alpha val="50000"/>
                </a:prstClr>
              </a:outerShdw>
            </a:effectLst>
          </p:grpSpPr>
          <p:sp>
            <p:nvSpPr>
              <p:cNvPr id="62" name="同心圆 6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163A5A"/>
                  </a:solidFill>
                  <a:ea typeface="微软雅黑" panose="020B0503020204020204" pitchFamily="34" charset="-122"/>
                </a:endParaRPr>
              </a:p>
            </p:txBody>
          </p:sp>
          <p:sp>
            <p:nvSpPr>
              <p:cNvPr id="63" name="椭圆 6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163A5A"/>
                  </a:solidFill>
                  <a:ea typeface="微软雅黑" panose="020B0503020204020204" pitchFamily="34" charset="-122"/>
                </a:endParaRPr>
              </a:p>
            </p:txBody>
          </p:sp>
        </p:grpSp>
        <p:sp>
          <p:nvSpPr>
            <p:cNvPr id="64" name="TextBox 63"/>
            <p:cNvSpPr txBox="1"/>
            <p:nvPr/>
          </p:nvSpPr>
          <p:spPr>
            <a:xfrm>
              <a:off x="3434234" y="3678462"/>
              <a:ext cx="444352" cy="400110"/>
            </a:xfrm>
            <a:prstGeom prst="rect">
              <a:avLst/>
            </a:prstGeom>
            <a:noFill/>
          </p:spPr>
          <p:txBody>
            <a:bodyPr wrap="none" rtlCol="0">
              <a:spAutoFit/>
            </a:bodyPr>
            <a:lstStyle/>
            <a:p>
              <a:r>
                <a:rPr lang="en-US" altLang="zh-CN" sz="2000" dirty="0" smtClean="0">
                  <a:solidFill>
                    <a:srgbClr val="163A5A"/>
                  </a:solidFill>
                  <a:ea typeface="微软雅黑" panose="020B0503020204020204" pitchFamily="34" charset="-122"/>
                </a:rPr>
                <a:t>03</a:t>
              </a:r>
              <a:endParaRPr lang="zh-CN" altLang="en-US" dirty="0">
                <a:solidFill>
                  <a:srgbClr val="163A5A"/>
                </a:solidFill>
                <a:ea typeface="微软雅黑" panose="020B0503020204020204" pitchFamily="34" charset="-122"/>
              </a:endParaRPr>
            </a:p>
          </p:txBody>
        </p:sp>
      </p:grpSp>
      <p:cxnSp>
        <p:nvCxnSpPr>
          <p:cNvPr id="65" name="直接连接符 64"/>
          <p:cNvCxnSpPr/>
          <p:nvPr/>
        </p:nvCxnSpPr>
        <p:spPr>
          <a:xfrm>
            <a:off x="515257"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6" name="椭圆 65"/>
          <p:cNvSpPr/>
          <p:nvPr/>
        </p:nvSpPr>
        <p:spPr>
          <a:xfrm>
            <a:off x="646880" y="242192"/>
            <a:ext cx="274777" cy="274777"/>
          </a:xfrm>
          <a:prstGeom prst="ellipse">
            <a:avLst/>
          </a:prstGeom>
          <a:solidFill>
            <a:schemeClr val="tx2">
              <a:lumMod val="50000"/>
            </a:schemeClr>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67" name="TextBox 66"/>
          <p:cNvSpPr txBox="1"/>
          <p:nvPr/>
        </p:nvSpPr>
        <p:spPr>
          <a:xfrm>
            <a:off x="908957" y="206330"/>
            <a:ext cx="2544286" cy="400110"/>
          </a:xfrm>
          <a:prstGeom prst="rect">
            <a:avLst/>
          </a:prstGeom>
          <a:noFill/>
        </p:spPr>
        <p:txBody>
          <a:bodyPr wrap="none" rtlCol="0">
            <a:spAutoFit/>
          </a:bodyPr>
          <a:lstStyle/>
          <a:p>
            <a:r>
              <a:rPr lang="zh-CN" altLang="en-US" sz="2000" spc="300" dirty="0" smtClean="0">
                <a:latin typeface="方正兰亭细黑_GBK" pitchFamily="2" charset="-122"/>
                <a:ea typeface="方正兰亭细黑_GBK" pitchFamily="2" charset="-122"/>
              </a:rPr>
              <a:t>成功的项目展现一</a:t>
            </a:r>
            <a:endParaRPr lang="zh-CN" altLang="en-US" sz="2000" spc="300" dirty="0">
              <a:latin typeface="方正兰亭细黑_GBK" pitchFamily="2" charset="-122"/>
              <a:ea typeface="方正兰亭细黑_GBK" pitchFamily="2" charset="-122"/>
            </a:endParaRPr>
          </a:p>
        </p:txBody>
      </p:sp>
      <p:cxnSp>
        <p:nvCxnSpPr>
          <p:cNvPr id="68" name="直接连接符 67"/>
          <p:cNvCxnSpPr/>
          <p:nvPr/>
        </p:nvCxnSpPr>
        <p:spPr>
          <a:xfrm>
            <a:off x="3474371" y="266059"/>
            <a:ext cx="0" cy="2085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custDataLst>
      <p:tags r:id="rId4"/>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300"/>
                                        <p:tgtEl>
                                          <p:spTgt spid="6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wipe(down)">
                                      <p:cBhvr>
                                        <p:cTn id="11" dur="300"/>
                                        <p:tgtEl>
                                          <p:spTgt spid="66"/>
                                        </p:tgtEl>
                                      </p:cBhvr>
                                    </p:animEffect>
                                  </p:childTnLst>
                                </p:cTn>
                              </p:par>
                            </p:childTnLst>
                          </p:cTn>
                        </p:par>
                        <p:par>
                          <p:cTn id="12" fill="hold">
                            <p:stCondLst>
                              <p:cond delay="1000"/>
                            </p:stCondLst>
                            <p:childTnLst>
                              <p:par>
                                <p:cTn id="13" presetID="12" presetClass="entr" presetSubtype="8" fill="hold" grpId="0" nodeType="afterEffect">
                                  <p:stCondLst>
                                    <p:cond delay="0"/>
                                  </p:stCondLst>
                                  <p:childTnLst>
                                    <p:set>
                                      <p:cBhvr>
                                        <p:cTn id="14" dur="1" fill="hold">
                                          <p:stCondLst>
                                            <p:cond delay="0"/>
                                          </p:stCondLst>
                                        </p:cTn>
                                        <p:tgtEl>
                                          <p:spTgt spid="67"/>
                                        </p:tgtEl>
                                        <p:attrNameLst>
                                          <p:attrName>style.visibility</p:attrName>
                                        </p:attrNameLst>
                                      </p:cBhvr>
                                      <p:to>
                                        <p:strVal val="visible"/>
                                      </p:to>
                                    </p:set>
                                    <p:anim calcmode="lin" valueType="num">
                                      <p:cBhvr additive="base">
                                        <p:cTn id="15" dur="500"/>
                                        <p:tgtEl>
                                          <p:spTgt spid="67"/>
                                        </p:tgtEl>
                                        <p:attrNameLst>
                                          <p:attrName>ppt_x</p:attrName>
                                        </p:attrNameLst>
                                      </p:cBhvr>
                                      <p:tavLst>
                                        <p:tav tm="0">
                                          <p:val>
                                            <p:strVal val="#ppt_x-#ppt_w*1.125000"/>
                                          </p:val>
                                        </p:tav>
                                        <p:tav tm="100000">
                                          <p:val>
                                            <p:strVal val="#ppt_x"/>
                                          </p:val>
                                        </p:tav>
                                      </p:tavLst>
                                    </p:anim>
                                    <p:animEffect transition="in" filter="wipe(right)">
                                      <p:cBhvr>
                                        <p:cTn id="16" dur="500"/>
                                        <p:tgtEl>
                                          <p:spTgt spid="67"/>
                                        </p:tgtEl>
                                      </p:cBhvr>
                                    </p:animEffect>
                                  </p:childTnLst>
                                </p:cTn>
                              </p:par>
                              <p:par>
                                <p:cTn id="17" presetID="12" presetClass="entr" presetSubtype="8" fill="hold" nodeType="withEffect">
                                  <p:stCondLst>
                                    <p:cond delay="0"/>
                                  </p:stCondLst>
                                  <p:childTnLst>
                                    <p:set>
                                      <p:cBhvr>
                                        <p:cTn id="18" dur="1" fill="hold">
                                          <p:stCondLst>
                                            <p:cond delay="0"/>
                                          </p:stCondLst>
                                        </p:cTn>
                                        <p:tgtEl>
                                          <p:spTgt spid="68"/>
                                        </p:tgtEl>
                                        <p:attrNameLst>
                                          <p:attrName>style.visibility</p:attrName>
                                        </p:attrNameLst>
                                      </p:cBhvr>
                                      <p:to>
                                        <p:strVal val="visible"/>
                                      </p:to>
                                    </p:set>
                                    <p:anim calcmode="lin" valueType="num">
                                      <p:cBhvr additive="base">
                                        <p:cTn id="19" dur="500"/>
                                        <p:tgtEl>
                                          <p:spTgt spid="68"/>
                                        </p:tgtEl>
                                        <p:attrNameLst>
                                          <p:attrName>ppt_x</p:attrName>
                                        </p:attrNameLst>
                                      </p:cBhvr>
                                      <p:tavLst>
                                        <p:tav tm="0">
                                          <p:val>
                                            <p:strVal val="#ppt_x-#ppt_w*1.125000"/>
                                          </p:val>
                                        </p:tav>
                                        <p:tav tm="100000">
                                          <p:val>
                                            <p:strVal val="#ppt_x"/>
                                          </p:val>
                                        </p:tav>
                                      </p:tavLst>
                                    </p:anim>
                                    <p:animEffect transition="in" filter="wipe(right)">
                                      <p:cBhvr>
                                        <p:cTn id="20" dur="500"/>
                                        <p:tgtEl>
                                          <p:spTgt spid="68"/>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36"/>
                                        </p:tgtEl>
                                        <p:attrNameLst>
                                          <p:attrName>style.visibility</p:attrName>
                                        </p:attrNameLst>
                                      </p:cBhvr>
                                      <p:to>
                                        <p:strVal val="visible"/>
                                      </p:to>
                                    </p:set>
                                    <p:anim calcmode="lin" valueType="num">
                                      <p:cBhvr>
                                        <p:cTn id="24" dur="500" fill="hold"/>
                                        <p:tgtEl>
                                          <p:spTgt spid="36"/>
                                        </p:tgtEl>
                                        <p:attrNameLst>
                                          <p:attrName>ppt_x</p:attrName>
                                        </p:attrNameLst>
                                      </p:cBhvr>
                                      <p:tavLst>
                                        <p:tav tm="0">
                                          <p:val>
                                            <p:strVal val="0-#ppt_w/2"/>
                                          </p:val>
                                        </p:tav>
                                        <p:tav tm="100000">
                                          <p:val>
                                            <p:strVal val="#ppt_x"/>
                                          </p:val>
                                        </p:tav>
                                      </p:tavLst>
                                    </p:anim>
                                    <p:anim calcmode="lin" valueType="num">
                                      <p:cBhvr>
                                        <p:cTn id="25" dur="500" fill="hold"/>
                                        <p:tgtEl>
                                          <p:spTgt spid="36"/>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p:cTn id="28" dur="500" fill="hold"/>
                                        <p:tgtEl>
                                          <p:spTgt spid="34"/>
                                        </p:tgtEl>
                                        <p:attrNameLst>
                                          <p:attrName>ppt_x</p:attrName>
                                        </p:attrNameLst>
                                      </p:cBhvr>
                                      <p:tavLst>
                                        <p:tav tm="0">
                                          <p:val>
                                            <p:strVal val="0-#ppt_w/2"/>
                                          </p:val>
                                        </p:tav>
                                        <p:tav tm="100000">
                                          <p:val>
                                            <p:strVal val="#ppt_x"/>
                                          </p:val>
                                        </p:tav>
                                      </p:tavLst>
                                    </p:anim>
                                    <p:anim calcmode="lin" valueType="num">
                                      <p:cBhvr>
                                        <p:cTn id="29" dur="500" fill="hold"/>
                                        <p:tgtEl>
                                          <p:spTgt spid="34"/>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 presetClass="entr" presetSubtype="2"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ppt_x</p:attrName>
                                        </p:attrNameLst>
                                      </p:cBhvr>
                                      <p:tavLst>
                                        <p:tav tm="0">
                                          <p:val>
                                            <p:strVal val="1+#ppt_w/2"/>
                                          </p:val>
                                        </p:tav>
                                        <p:tav tm="100000">
                                          <p:val>
                                            <p:strVal val="#ppt_x"/>
                                          </p:val>
                                        </p:tav>
                                      </p:tavLst>
                                    </p:anim>
                                    <p:anim calcmode="lin" valueType="num">
                                      <p:cBhvr>
                                        <p:cTn id="34" dur="500" fill="hold"/>
                                        <p:tgtEl>
                                          <p:spTgt spid="38"/>
                                        </p:tgtEl>
                                        <p:attrNameLst>
                                          <p:attrName>ppt_y</p:attrName>
                                        </p:attrNameLst>
                                      </p:cBhvr>
                                      <p:tavLst>
                                        <p:tav tm="0">
                                          <p:val>
                                            <p:strVal val="#ppt_y"/>
                                          </p:val>
                                        </p:tav>
                                        <p:tav tm="100000">
                                          <p:val>
                                            <p:strVal val="#ppt_y"/>
                                          </p:val>
                                        </p:tav>
                                      </p:tavLst>
                                    </p:anim>
                                  </p:childTnLst>
                                </p:cTn>
                              </p:par>
                              <p:par>
                                <p:cTn id="35" presetID="2" presetClass="entr" presetSubtype="2" fill="hold" grpId="0" nodeType="withEffect">
                                  <p:stCondLst>
                                    <p:cond delay="0"/>
                                  </p:stCondLst>
                                  <p:childTnLst>
                                    <p:set>
                                      <p:cBhvr>
                                        <p:cTn id="36" dur="1" fill="hold">
                                          <p:stCondLst>
                                            <p:cond delay="0"/>
                                          </p:stCondLst>
                                        </p:cTn>
                                        <p:tgtEl>
                                          <p:spTgt spid="32"/>
                                        </p:tgtEl>
                                        <p:attrNameLst>
                                          <p:attrName>style.visibility</p:attrName>
                                        </p:attrNameLst>
                                      </p:cBhvr>
                                      <p:to>
                                        <p:strVal val="visible"/>
                                      </p:to>
                                    </p:set>
                                    <p:anim calcmode="lin" valueType="num">
                                      <p:cBhvr>
                                        <p:cTn id="37" dur="500" fill="hold"/>
                                        <p:tgtEl>
                                          <p:spTgt spid="32"/>
                                        </p:tgtEl>
                                        <p:attrNameLst>
                                          <p:attrName>ppt_x</p:attrName>
                                        </p:attrNameLst>
                                      </p:cBhvr>
                                      <p:tavLst>
                                        <p:tav tm="0">
                                          <p:val>
                                            <p:strVal val="1+#ppt_w/2"/>
                                          </p:val>
                                        </p:tav>
                                        <p:tav tm="100000">
                                          <p:val>
                                            <p:strVal val="#ppt_x"/>
                                          </p:val>
                                        </p:tav>
                                      </p:tavLst>
                                    </p:anim>
                                    <p:anim calcmode="lin" valueType="num">
                                      <p:cBhvr>
                                        <p:cTn id="38" dur="500" fill="hold"/>
                                        <p:tgtEl>
                                          <p:spTgt spid="32"/>
                                        </p:tgtEl>
                                        <p:attrNameLst>
                                          <p:attrName>ppt_y</p:attrName>
                                        </p:attrNameLst>
                                      </p:cBhvr>
                                      <p:tavLst>
                                        <p:tav tm="0">
                                          <p:val>
                                            <p:strVal val="#ppt_y"/>
                                          </p:val>
                                        </p:tav>
                                        <p:tav tm="100000">
                                          <p:val>
                                            <p:strVal val="#ppt_y"/>
                                          </p:val>
                                        </p:tav>
                                      </p:tavLst>
                                    </p:anim>
                                  </p:childTnLst>
                                </p:cTn>
                              </p:par>
                            </p:childTnLst>
                          </p:cTn>
                        </p:par>
                        <p:par>
                          <p:cTn id="39" fill="hold">
                            <p:stCondLst>
                              <p:cond delay="2500"/>
                            </p:stCondLst>
                            <p:childTnLst>
                              <p:par>
                                <p:cTn id="40" presetID="2" presetClass="entr" presetSubtype="4" fill="hold" grpId="0"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500" fill="hold"/>
                                        <p:tgtEl>
                                          <p:spTgt spid="56"/>
                                        </p:tgtEl>
                                        <p:attrNameLst>
                                          <p:attrName>ppt_x</p:attrName>
                                        </p:attrNameLst>
                                      </p:cBhvr>
                                      <p:tavLst>
                                        <p:tav tm="0">
                                          <p:val>
                                            <p:strVal val="#ppt_x"/>
                                          </p:val>
                                        </p:tav>
                                        <p:tav tm="100000">
                                          <p:val>
                                            <p:strVal val="#ppt_x"/>
                                          </p:val>
                                        </p:tav>
                                      </p:tavLst>
                                    </p:anim>
                                    <p:anim calcmode="lin" valueType="num">
                                      <p:cBhvr additive="base">
                                        <p:cTn id="43" dur="5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3000"/>
                            </p:stCondLst>
                            <p:childTnLst>
                              <p:par>
                                <p:cTn id="45" presetID="2" presetClass="entr" presetSubtype="1" fill="hold" grpId="0" nodeType="afterEffect">
                                  <p:stCondLst>
                                    <p:cond delay="0"/>
                                  </p:stCondLst>
                                  <p:childTnLst>
                                    <p:set>
                                      <p:cBhvr>
                                        <p:cTn id="46" dur="1" fill="hold">
                                          <p:stCondLst>
                                            <p:cond delay="0"/>
                                          </p:stCondLst>
                                        </p:cTn>
                                        <p:tgtEl>
                                          <p:spTgt spid="47"/>
                                        </p:tgtEl>
                                        <p:attrNameLst>
                                          <p:attrName>style.visibility</p:attrName>
                                        </p:attrNameLst>
                                      </p:cBhvr>
                                      <p:to>
                                        <p:strVal val="visible"/>
                                      </p:to>
                                    </p:set>
                                    <p:anim calcmode="lin" valueType="num">
                                      <p:cBhvr additive="base">
                                        <p:cTn id="47" dur="500" fill="hold"/>
                                        <p:tgtEl>
                                          <p:spTgt spid="47"/>
                                        </p:tgtEl>
                                        <p:attrNameLst>
                                          <p:attrName>ppt_x</p:attrName>
                                        </p:attrNameLst>
                                      </p:cBhvr>
                                      <p:tavLst>
                                        <p:tav tm="0">
                                          <p:val>
                                            <p:strVal val="#ppt_x"/>
                                          </p:val>
                                        </p:tav>
                                        <p:tav tm="100000">
                                          <p:val>
                                            <p:strVal val="#ppt_x"/>
                                          </p:val>
                                        </p:tav>
                                      </p:tavLst>
                                    </p:anim>
                                    <p:anim calcmode="lin" valueType="num">
                                      <p:cBhvr additive="base">
                                        <p:cTn id="48" dur="500" fill="hold"/>
                                        <p:tgtEl>
                                          <p:spTgt spid="47"/>
                                        </p:tgtEl>
                                        <p:attrNameLst>
                                          <p:attrName>ppt_y</p:attrName>
                                        </p:attrNameLst>
                                      </p:cBhvr>
                                      <p:tavLst>
                                        <p:tav tm="0">
                                          <p:val>
                                            <p:strVal val="0-#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8" fill="hold" nodeType="click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additive="base">
                                        <p:cTn id="53" dur="500" fill="hold"/>
                                        <p:tgtEl>
                                          <p:spTgt spid="3"/>
                                        </p:tgtEl>
                                        <p:attrNameLst>
                                          <p:attrName>ppt_x</p:attrName>
                                        </p:attrNameLst>
                                      </p:cBhvr>
                                      <p:tavLst>
                                        <p:tav tm="0">
                                          <p:val>
                                            <p:strVal val="0-#ppt_w/2"/>
                                          </p:val>
                                        </p:tav>
                                        <p:tav tm="100000">
                                          <p:val>
                                            <p:strVal val="#ppt_x"/>
                                          </p:val>
                                        </p:tav>
                                      </p:tavLst>
                                    </p:anim>
                                    <p:anim calcmode="lin" valueType="num">
                                      <p:cBhvr additive="base">
                                        <p:cTn id="54" dur="500" fill="hold"/>
                                        <p:tgtEl>
                                          <p:spTgt spid="3"/>
                                        </p:tgtEl>
                                        <p:attrNameLst>
                                          <p:attrName>ppt_y</p:attrName>
                                        </p:attrNameLst>
                                      </p:cBhvr>
                                      <p:tavLst>
                                        <p:tav tm="0">
                                          <p:val>
                                            <p:strVal val="#ppt_y"/>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5"/>
                                        </p:tgtEl>
                                        <p:attrNameLst>
                                          <p:attrName>style.visibility</p:attrName>
                                        </p:attrNameLst>
                                      </p:cBhvr>
                                      <p:to>
                                        <p:strVal val="visible"/>
                                      </p:to>
                                    </p:set>
                                    <p:anim calcmode="lin" valueType="num">
                                      <p:cBhvr additive="base">
                                        <p:cTn id="57" dur="500" fill="hold"/>
                                        <p:tgtEl>
                                          <p:spTgt spid="5"/>
                                        </p:tgtEl>
                                        <p:attrNameLst>
                                          <p:attrName>ppt_x</p:attrName>
                                        </p:attrNameLst>
                                      </p:cBhvr>
                                      <p:tavLst>
                                        <p:tav tm="0">
                                          <p:val>
                                            <p:strVal val="#ppt_x"/>
                                          </p:val>
                                        </p:tav>
                                        <p:tav tm="100000">
                                          <p:val>
                                            <p:strVal val="#ppt_x"/>
                                          </p:val>
                                        </p:tav>
                                      </p:tavLst>
                                    </p:anim>
                                    <p:anim calcmode="lin" valueType="num">
                                      <p:cBhvr additive="base">
                                        <p:cTn id="58" dur="500" fill="hold"/>
                                        <p:tgtEl>
                                          <p:spTgt spid="5"/>
                                        </p:tgtEl>
                                        <p:attrNameLst>
                                          <p:attrName>ppt_y</p:attrName>
                                        </p:attrNameLst>
                                      </p:cBhvr>
                                      <p:tavLst>
                                        <p:tav tm="0">
                                          <p:val>
                                            <p:strVal val="1+#ppt_h/2"/>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4"/>
                                        </p:tgtEl>
                                        <p:attrNameLst>
                                          <p:attrName>style.visibility</p:attrName>
                                        </p:attrNameLst>
                                      </p:cBhvr>
                                      <p:to>
                                        <p:strVal val="visible"/>
                                      </p:to>
                                    </p:set>
                                    <p:anim calcmode="lin" valueType="num">
                                      <p:cBhvr additive="base">
                                        <p:cTn id="61" dur="500" fill="hold"/>
                                        <p:tgtEl>
                                          <p:spTgt spid="4"/>
                                        </p:tgtEl>
                                        <p:attrNameLst>
                                          <p:attrName>ppt_x</p:attrName>
                                        </p:attrNameLst>
                                      </p:cBhvr>
                                      <p:tavLst>
                                        <p:tav tm="0">
                                          <p:val>
                                            <p:strVal val="1+#ppt_w/2"/>
                                          </p:val>
                                        </p:tav>
                                        <p:tav tm="100000">
                                          <p:val>
                                            <p:strVal val="#ppt_x"/>
                                          </p:val>
                                        </p:tav>
                                      </p:tavLst>
                                    </p:anim>
                                    <p:anim calcmode="lin" valueType="num">
                                      <p:cBhvr additive="base">
                                        <p:cTn id="62"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left)">
                                      <p:cBhvr>
                                        <p:cTn id="67" dur="500"/>
                                        <p:tgtEl>
                                          <p:spTgt spid="39"/>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41"/>
                                        </p:tgtEl>
                                        <p:attrNameLst>
                                          <p:attrName>style.visibility</p:attrName>
                                        </p:attrNameLst>
                                      </p:cBhvr>
                                      <p:to>
                                        <p:strVal val="visible"/>
                                      </p:to>
                                    </p:set>
                                    <p:animEffect transition="in" filter="wipe(left)">
                                      <p:cBhvr>
                                        <p:cTn id="70" dur="500"/>
                                        <p:tgtEl>
                                          <p:spTgt spid="41"/>
                                        </p:tgtEl>
                                      </p:cBhvr>
                                    </p:animEffect>
                                  </p:childTnLst>
                                </p:cTn>
                              </p:par>
                              <p:par>
                                <p:cTn id="71" presetID="22" presetClass="entr" presetSubtype="1" fill="hold" grpId="0" nodeType="with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wipe(up)">
                                      <p:cBhvr>
                                        <p:cTn id="73" dur="500"/>
                                        <p:tgtEl>
                                          <p:spTgt spid="42"/>
                                        </p:tgtEl>
                                      </p:cBhvr>
                                    </p:animEffect>
                                  </p:childTnLst>
                                </p:cTn>
                              </p:par>
                              <p:par>
                                <p:cTn id="74" presetID="22" presetClass="entr" presetSubtype="1" fill="hold" grpId="0" nodeType="withEffect">
                                  <p:stCondLst>
                                    <p:cond delay="0"/>
                                  </p:stCondLst>
                                  <p:childTnLst>
                                    <p:set>
                                      <p:cBhvr>
                                        <p:cTn id="75" dur="1" fill="hold">
                                          <p:stCondLst>
                                            <p:cond delay="0"/>
                                          </p:stCondLst>
                                        </p:cTn>
                                        <p:tgtEl>
                                          <p:spTgt spid="40"/>
                                        </p:tgtEl>
                                        <p:attrNameLst>
                                          <p:attrName>style.visibility</p:attrName>
                                        </p:attrNameLst>
                                      </p:cBhvr>
                                      <p:to>
                                        <p:strVal val="visible"/>
                                      </p:to>
                                    </p:set>
                                    <p:animEffect transition="in" filter="wipe(up)">
                                      <p:cBhvr>
                                        <p:cTn id="76"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47" grpId="0" animBg="1"/>
      <p:bldP spid="32" grpId="0" bldLvl="0" animBg="1" autoUpdateAnimBg="0"/>
      <p:bldP spid="34" grpId="0" bldLvl="0" animBg="1" autoUpdateAnimBg="0"/>
      <p:bldP spid="36" grpId="0" bldLvl="0" animBg="1" autoUpdateAnimBg="0"/>
      <p:bldP spid="38" grpId="0" bldLvl="0" animBg="1" autoUpdateAnimBg="0"/>
      <p:bldP spid="39" grpId="0"/>
      <p:bldP spid="40" grpId="0"/>
      <p:bldP spid="41" grpId="0"/>
      <p:bldP spid="42" grpId="0"/>
      <p:bldP spid="66" grpId="0" animBg="1"/>
      <p:bldP spid="6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圆角矩形 21"/>
          <p:cNvSpPr/>
          <p:nvPr/>
        </p:nvSpPr>
        <p:spPr>
          <a:xfrm>
            <a:off x="-8335" y="3286125"/>
            <a:ext cx="9152335" cy="470857"/>
          </a:xfrm>
          <a:prstGeom prst="roundRect">
            <a:avLst>
              <a:gd name="adj" fmla="val 12535"/>
            </a:avLst>
          </a:prstGeom>
          <a:gradFill>
            <a:gsLst>
              <a:gs pos="92000">
                <a:srgbClr val="FAFCFB"/>
              </a:gs>
              <a:gs pos="15000">
                <a:srgbClr val="CDCED0"/>
              </a:gs>
            </a:gsLst>
            <a:lin ang="2700000" scaled="1"/>
          </a:gradFill>
          <a:ln w="22225">
            <a:gradFill>
              <a:gsLst>
                <a:gs pos="36000">
                  <a:srgbClr val="FCFCFC"/>
                </a:gs>
                <a:gs pos="71000">
                  <a:srgbClr val="FAFCFB"/>
                </a:gs>
              </a:gsLst>
              <a:lin ang="3000000" scaled="0"/>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ea typeface="微软雅黑" panose="020B0503020204020204" pitchFamily="34" charset="-122"/>
            </a:endParaRPr>
          </a:p>
        </p:txBody>
      </p:sp>
      <p:sp>
        <p:nvSpPr>
          <p:cNvPr id="4" name="灯片编号占位符 4"/>
          <p:cNvSpPr>
            <a:spLocks noGrp="1"/>
          </p:cNvSpPr>
          <p:nvPr>
            <p:ph type="sldNum" sz="quarter" idx="12"/>
          </p:nvPr>
        </p:nvSpPr>
        <p:spPr>
          <a:xfrm>
            <a:off x="6457950" y="4767263"/>
            <a:ext cx="2057400" cy="273844"/>
          </a:xfrm>
        </p:spPr>
        <p:txBody>
          <a:bodyPr/>
          <a:lstStyle/>
          <a:p>
            <a:pPr>
              <a:defRPr/>
            </a:pPr>
            <a:fld id="{92482ACF-13B7-4141-A064-0E383F59048D}" type="slidenum">
              <a:rPr lang="zh-CN" altLang="en-US"/>
            </a:fld>
            <a:endParaRPr lang="zh-CN" altLang="en-US" sz="1400" dirty="0">
              <a:solidFill>
                <a:schemeClr val="tx1"/>
              </a:solidFill>
              <a:latin typeface="Arial" panose="020B0604020202020204" pitchFamily="34" charset="0"/>
            </a:endParaRPr>
          </a:p>
        </p:txBody>
      </p:sp>
      <p:grpSp>
        <p:nvGrpSpPr>
          <p:cNvPr id="6" name="组合 3"/>
          <p:cNvGrpSpPr/>
          <p:nvPr/>
        </p:nvGrpSpPr>
        <p:grpSpPr bwMode="auto">
          <a:xfrm>
            <a:off x="3245644" y="1609725"/>
            <a:ext cx="2652713" cy="1600200"/>
            <a:chOff x="0" y="0"/>
            <a:chExt cx="3536515" cy="2133600"/>
          </a:xfrm>
        </p:grpSpPr>
        <p:pic>
          <p:nvPicPr>
            <p:cNvPr id="7" name="Picture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353651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18"/>
            <p:cNvSpPr>
              <a:spLocks noChangeArrowheads="1"/>
            </p:cNvSpPr>
            <p:nvPr/>
          </p:nvSpPr>
          <p:spPr bwMode="auto">
            <a:xfrm>
              <a:off x="519687" y="255892"/>
              <a:ext cx="2450592" cy="1530000"/>
            </a:xfrm>
            <a:prstGeom prst="rect">
              <a:avLst/>
            </a:prstGeom>
            <a:blipFill dpi="0" rotWithShape="1">
              <a:blip r:embed="rId2"/>
              <a:srcRect/>
              <a:stretch>
                <a:fillRect/>
              </a:stretch>
            </a:blipFill>
            <a:ln>
              <a:noFill/>
            </a:ln>
            <a:extLst>
              <a:ext uri="{91240B29-F687-4F45-9708-019B960494DF}">
                <a14:hiddenLine xmlns:a14="http://schemas.microsoft.com/office/drawing/2010/main" w="12700">
                  <a:solidFill>
                    <a:srgbClr val="42719B"/>
                  </a:solidFill>
                  <a:bevel/>
                </a14:hiddenLine>
              </a:ext>
            </a:extLst>
          </p:spPr>
          <p:txBody>
            <a:bodyPr anchor="ct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2400" dirty="0">
                <a:solidFill>
                  <a:srgbClr val="FFFFFF"/>
                </a:solidFill>
                <a:latin typeface="Calibri" panose="020F0502020204030204" pitchFamily="34" charset="0"/>
                <a:ea typeface="微软雅黑" panose="020B0503020204020204" pitchFamily="34" charset="-122"/>
              </a:endParaRPr>
            </a:p>
          </p:txBody>
        </p:sp>
      </p:grpSp>
      <p:grpSp>
        <p:nvGrpSpPr>
          <p:cNvPr id="9" name="组合 2"/>
          <p:cNvGrpSpPr/>
          <p:nvPr/>
        </p:nvGrpSpPr>
        <p:grpSpPr bwMode="auto">
          <a:xfrm>
            <a:off x="654844" y="1609725"/>
            <a:ext cx="2652713" cy="1600200"/>
            <a:chOff x="0" y="0"/>
            <a:chExt cx="3536515" cy="2133600"/>
          </a:xfrm>
        </p:grpSpPr>
        <p:pic>
          <p:nvPicPr>
            <p:cNvPr id="10" name="Picture 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353651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9"/>
            <p:cNvSpPr>
              <a:spLocks noChangeArrowheads="1"/>
            </p:cNvSpPr>
            <p:nvPr/>
          </p:nvSpPr>
          <p:spPr bwMode="auto">
            <a:xfrm>
              <a:off x="524581" y="255892"/>
              <a:ext cx="2450592" cy="1530000"/>
            </a:xfrm>
            <a:prstGeom prst="rect">
              <a:avLst/>
            </a:prstGeom>
            <a:blipFill dpi="0" rotWithShape="1">
              <a:blip r:embed="rId3"/>
              <a:srcRect/>
              <a:stretch>
                <a:fillRect/>
              </a:stretch>
            </a:blipFill>
            <a:ln>
              <a:noFill/>
            </a:ln>
            <a:extLst>
              <a:ext uri="{91240B29-F687-4F45-9708-019B960494DF}">
                <a14:hiddenLine xmlns:a14="http://schemas.microsoft.com/office/drawing/2010/main" w="12700">
                  <a:solidFill>
                    <a:srgbClr val="42719B"/>
                  </a:solidFill>
                  <a:bevel/>
                </a14:hiddenLine>
              </a:ext>
            </a:extLst>
          </p:spPr>
          <p:txBody>
            <a:bodyPr anchor="ct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2400" dirty="0">
                <a:solidFill>
                  <a:srgbClr val="FFFFFF"/>
                </a:solidFill>
                <a:latin typeface="Calibri" panose="020F0502020204030204" pitchFamily="34" charset="0"/>
                <a:ea typeface="微软雅黑" panose="020B0503020204020204" pitchFamily="34" charset="-122"/>
              </a:endParaRPr>
            </a:p>
          </p:txBody>
        </p:sp>
      </p:grpSp>
      <p:grpSp>
        <p:nvGrpSpPr>
          <p:cNvPr id="12" name="组合 4"/>
          <p:cNvGrpSpPr/>
          <p:nvPr/>
        </p:nvGrpSpPr>
        <p:grpSpPr bwMode="auto">
          <a:xfrm>
            <a:off x="5836444" y="1609725"/>
            <a:ext cx="2651522" cy="1600200"/>
            <a:chOff x="0" y="0"/>
            <a:chExt cx="3536515" cy="2133600"/>
          </a:xfrm>
        </p:grpSpPr>
        <p:pic>
          <p:nvPicPr>
            <p:cNvPr id="13" name="Picture 5"/>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353651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20"/>
            <p:cNvSpPr>
              <a:spLocks noChangeArrowheads="1"/>
            </p:cNvSpPr>
            <p:nvPr/>
          </p:nvSpPr>
          <p:spPr bwMode="auto">
            <a:xfrm>
              <a:off x="515715" y="255890"/>
              <a:ext cx="2450592" cy="1530000"/>
            </a:xfrm>
            <a:prstGeom prst="rect">
              <a:avLst/>
            </a:prstGeom>
            <a:blipFill dpi="0" rotWithShape="1">
              <a:blip r:embed="rId4"/>
              <a:srcRect/>
              <a:stretch>
                <a:fillRect/>
              </a:stretch>
            </a:blipFill>
            <a:ln>
              <a:noFill/>
            </a:ln>
            <a:extLst>
              <a:ext uri="{91240B29-F687-4F45-9708-019B960494DF}">
                <a14:hiddenLine xmlns:a14="http://schemas.microsoft.com/office/drawing/2010/main" w="12700">
                  <a:solidFill>
                    <a:srgbClr val="42719B"/>
                  </a:solidFill>
                  <a:bevel/>
                </a14:hiddenLine>
              </a:ext>
            </a:extLst>
          </p:spPr>
          <p:txBody>
            <a:bodyPr anchor="ct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2400" dirty="0">
                <a:solidFill>
                  <a:srgbClr val="FFFFFF"/>
                </a:solidFill>
                <a:latin typeface="Calibri" panose="020F0502020204030204" pitchFamily="34" charset="0"/>
                <a:ea typeface="微软雅黑" panose="020B0503020204020204" pitchFamily="34" charset="-122"/>
              </a:endParaRPr>
            </a:p>
          </p:txBody>
        </p:sp>
      </p:grpSp>
      <p:sp>
        <p:nvSpPr>
          <p:cNvPr id="15" name="矩形 37"/>
          <p:cNvSpPr>
            <a:spLocks noChangeArrowheads="1"/>
          </p:cNvSpPr>
          <p:nvPr/>
        </p:nvSpPr>
        <p:spPr bwMode="auto">
          <a:xfrm>
            <a:off x="987028" y="1092994"/>
            <a:ext cx="7194947" cy="509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30000"/>
              </a:lnSpc>
              <a:spcBef>
                <a:spcPct val="0"/>
              </a:spcBef>
              <a:buFont typeface="Arial" panose="020B0604020202020204" pitchFamily="34" charset="0"/>
              <a:buNone/>
            </a:pPr>
            <a:r>
              <a:rPr lang="zh-CN" altLang="en-US" sz="1100" dirty="0">
                <a:sym typeface="方正兰亭黑_GBK" pitchFamily="2" charset="-122"/>
              </a:rPr>
              <a:t>点击在此录入上述图表的综合描述说明，在此录入上述图表的综合描述说明。在此录入上述图表的综合描述说明，在此录入上述图表的综合描述说明，在此录入上述图表的综合描述说明。</a:t>
            </a:r>
            <a:endParaRPr lang="zh-CN" altLang="en-US" sz="1400" dirty="0">
              <a:latin typeface="Arial" panose="020B0604020202020204" pitchFamily="34" charset="0"/>
              <a:ea typeface="微软雅黑" panose="020B0503020204020204" pitchFamily="34" charset="-122"/>
            </a:endParaRPr>
          </a:p>
        </p:txBody>
      </p:sp>
      <p:sp>
        <p:nvSpPr>
          <p:cNvPr id="16" name="矩形 38"/>
          <p:cNvSpPr>
            <a:spLocks noChangeArrowheads="1"/>
          </p:cNvSpPr>
          <p:nvPr/>
        </p:nvSpPr>
        <p:spPr bwMode="auto">
          <a:xfrm>
            <a:off x="1258527" y="3368279"/>
            <a:ext cx="1446537" cy="330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1700" dirty="0" smtClean="0">
                <a:solidFill>
                  <a:srgbClr val="163A5A"/>
                </a:solidFill>
                <a:sym typeface="方正兰亭黑_GBK" pitchFamily="2" charset="-122"/>
              </a:rPr>
              <a:t>添加项目名称</a:t>
            </a:r>
            <a:endParaRPr lang="en-US" altLang="zh-CN" sz="1700" dirty="0">
              <a:solidFill>
                <a:srgbClr val="163A5A"/>
              </a:solidFill>
              <a:sym typeface="方正兰亭黑_GBK" pitchFamily="2" charset="-122"/>
            </a:endParaRPr>
          </a:p>
        </p:txBody>
      </p:sp>
      <p:sp>
        <p:nvSpPr>
          <p:cNvPr id="17" name="矩形 47"/>
          <p:cNvSpPr>
            <a:spLocks noChangeArrowheads="1"/>
          </p:cNvSpPr>
          <p:nvPr/>
        </p:nvSpPr>
        <p:spPr bwMode="auto">
          <a:xfrm>
            <a:off x="1108472" y="3846910"/>
            <a:ext cx="1746647" cy="949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30000"/>
              </a:lnSpc>
              <a:spcBef>
                <a:spcPct val="0"/>
              </a:spcBef>
              <a:buFont typeface="Arial" panose="020B0604020202020204" pitchFamily="34" charset="0"/>
              <a:buNone/>
            </a:pPr>
            <a:r>
              <a:rPr lang="zh-CN" altLang="en-US" sz="1100" dirty="0">
                <a:solidFill>
                  <a:schemeClr val="tx1">
                    <a:lumMod val="85000"/>
                    <a:lumOff val="15000"/>
                  </a:schemeClr>
                </a:solidFill>
                <a:sym typeface="方正兰亭黑_GBK" pitchFamily="2" charset="-122"/>
              </a:rPr>
              <a:t>在此录入上述图表的描述说明，在此录入上述图表的描述说明，在此录入上述图表的描述说明。</a:t>
            </a:r>
            <a:endParaRPr lang="zh-CN" altLang="en-US" sz="1400" dirty="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18" name="矩形 51"/>
          <p:cNvSpPr>
            <a:spLocks noChangeArrowheads="1"/>
          </p:cNvSpPr>
          <p:nvPr/>
        </p:nvSpPr>
        <p:spPr bwMode="auto">
          <a:xfrm>
            <a:off x="3849327" y="3368279"/>
            <a:ext cx="1446537" cy="330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1700" dirty="0" smtClean="0">
                <a:sym typeface="方正兰亭黑_GBK" pitchFamily="2" charset="-122"/>
              </a:rPr>
              <a:t>添加</a:t>
            </a:r>
            <a:r>
              <a:rPr lang="zh-CN" altLang="en-US" sz="1700" dirty="0">
                <a:sym typeface="方正兰亭黑_GBK" pitchFamily="2" charset="-122"/>
              </a:rPr>
              <a:t>项目</a:t>
            </a:r>
            <a:r>
              <a:rPr lang="zh-CN" altLang="en-US" sz="1700" dirty="0" smtClean="0">
                <a:sym typeface="方正兰亭黑_GBK" pitchFamily="2" charset="-122"/>
              </a:rPr>
              <a:t>名称</a:t>
            </a:r>
            <a:endParaRPr lang="en-US" altLang="zh-CN" sz="1700" dirty="0">
              <a:sym typeface="方正兰亭黑_GBK" pitchFamily="2" charset="-122"/>
            </a:endParaRPr>
          </a:p>
        </p:txBody>
      </p:sp>
      <p:sp>
        <p:nvSpPr>
          <p:cNvPr id="19" name="矩形 47"/>
          <p:cNvSpPr>
            <a:spLocks noChangeArrowheads="1"/>
          </p:cNvSpPr>
          <p:nvPr/>
        </p:nvSpPr>
        <p:spPr bwMode="auto">
          <a:xfrm>
            <a:off x="3698082" y="3846910"/>
            <a:ext cx="1746647" cy="949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30000"/>
              </a:lnSpc>
              <a:spcBef>
                <a:spcPct val="0"/>
              </a:spcBef>
              <a:buFont typeface="Arial" panose="020B0604020202020204" pitchFamily="34" charset="0"/>
              <a:buNone/>
            </a:pPr>
            <a:r>
              <a:rPr lang="zh-CN" altLang="en-US" sz="1100" dirty="0">
                <a:solidFill>
                  <a:schemeClr val="tx1">
                    <a:lumMod val="85000"/>
                    <a:lumOff val="15000"/>
                  </a:schemeClr>
                </a:solidFill>
                <a:sym typeface="方正兰亭黑_GBK" pitchFamily="2" charset="-122"/>
              </a:rPr>
              <a:t>在此录入上述图表的描述说明，在此录入上述图表的描述说明，在此录入上述图表的描述说明。</a:t>
            </a:r>
            <a:endParaRPr lang="zh-CN" altLang="en-US" sz="1400" dirty="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20" name="矩形 53"/>
          <p:cNvSpPr>
            <a:spLocks noChangeArrowheads="1"/>
          </p:cNvSpPr>
          <p:nvPr/>
        </p:nvSpPr>
        <p:spPr bwMode="auto">
          <a:xfrm>
            <a:off x="6438936" y="3368279"/>
            <a:ext cx="1446537" cy="330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1700" dirty="0" smtClean="0">
                <a:solidFill>
                  <a:srgbClr val="163A5A"/>
                </a:solidFill>
                <a:sym typeface="方正兰亭黑_GBK" pitchFamily="2" charset="-122"/>
              </a:rPr>
              <a:t>添加项目名称</a:t>
            </a:r>
            <a:endParaRPr lang="en-US" altLang="zh-CN" sz="1700" dirty="0">
              <a:solidFill>
                <a:srgbClr val="163A5A"/>
              </a:solidFill>
              <a:sym typeface="方正兰亭黑_GBK" pitchFamily="2" charset="-122"/>
            </a:endParaRPr>
          </a:p>
        </p:txBody>
      </p:sp>
      <p:sp>
        <p:nvSpPr>
          <p:cNvPr id="21" name="矩形 47"/>
          <p:cNvSpPr>
            <a:spLocks noChangeArrowheads="1"/>
          </p:cNvSpPr>
          <p:nvPr/>
        </p:nvSpPr>
        <p:spPr bwMode="auto">
          <a:xfrm>
            <a:off x="6288882" y="3846910"/>
            <a:ext cx="1746647" cy="949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30000"/>
              </a:lnSpc>
              <a:spcBef>
                <a:spcPct val="0"/>
              </a:spcBef>
              <a:buFont typeface="Arial" panose="020B0604020202020204" pitchFamily="34" charset="0"/>
              <a:buNone/>
            </a:pPr>
            <a:r>
              <a:rPr lang="zh-CN" altLang="en-US" sz="1100" dirty="0">
                <a:solidFill>
                  <a:schemeClr val="tx1">
                    <a:lumMod val="85000"/>
                    <a:lumOff val="15000"/>
                  </a:schemeClr>
                </a:solidFill>
                <a:sym typeface="方正兰亭黑_GBK" pitchFamily="2" charset="-122"/>
              </a:rPr>
              <a:t>在此录入上述图表的描述说明，在此录入上述图表的描述说明，在此录入上述图表的描述说明。</a:t>
            </a:r>
            <a:endParaRPr lang="zh-CN" altLang="en-US" sz="1400" dirty="0">
              <a:solidFill>
                <a:schemeClr val="tx1">
                  <a:lumMod val="85000"/>
                  <a:lumOff val="15000"/>
                </a:schemeClr>
              </a:solidFill>
              <a:latin typeface="Arial" panose="020B0604020202020204" pitchFamily="34" charset="0"/>
              <a:ea typeface="微软雅黑" panose="020B0503020204020204" pitchFamily="34" charset="-122"/>
            </a:endParaRPr>
          </a:p>
        </p:txBody>
      </p:sp>
      <p:cxnSp>
        <p:nvCxnSpPr>
          <p:cNvPr id="23" name="直接连接符 22"/>
          <p:cNvCxnSpPr/>
          <p:nvPr/>
        </p:nvCxnSpPr>
        <p:spPr>
          <a:xfrm>
            <a:off x="515257"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4" name="椭圆 23"/>
          <p:cNvSpPr/>
          <p:nvPr/>
        </p:nvSpPr>
        <p:spPr>
          <a:xfrm>
            <a:off x="646880" y="242192"/>
            <a:ext cx="274777" cy="274777"/>
          </a:xfrm>
          <a:prstGeom prst="ellipse">
            <a:avLst/>
          </a:prstGeom>
          <a:solidFill>
            <a:schemeClr val="tx2">
              <a:lumMod val="50000"/>
            </a:schemeClr>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25" name="TextBox 24"/>
          <p:cNvSpPr txBox="1"/>
          <p:nvPr/>
        </p:nvSpPr>
        <p:spPr>
          <a:xfrm>
            <a:off x="908957" y="206330"/>
            <a:ext cx="2544286" cy="400110"/>
          </a:xfrm>
          <a:prstGeom prst="rect">
            <a:avLst/>
          </a:prstGeom>
          <a:noFill/>
        </p:spPr>
        <p:txBody>
          <a:bodyPr wrap="none" rtlCol="0">
            <a:spAutoFit/>
          </a:bodyPr>
          <a:lstStyle/>
          <a:p>
            <a:r>
              <a:rPr lang="zh-CN" altLang="en-US" sz="2000" spc="300" dirty="0" smtClean="0">
                <a:latin typeface="方正兰亭细黑_GBK" pitchFamily="2" charset="-122"/>
                <a:ea typeface="方正兰亭细黑_GBK" pitchFamily="2" charset="-122"/>
              </a:rPr>
              <a:t>成功的项目展现</a:t>
            </a:r>
            <a:r>
              <a:rPr lang="zh-CN" altLang="en-US" sz="2000" spc="300" dirty="0">
                <a:latin typeface="方正兰亭细黑_GBK" pitchFamily="2" charset="-122"/>
                <a:ea typeface="方正兰亭细黑_GBK" pitchFamily="2" charset="-122"/>
              </a:rPr>
              <a:t>二</a:t>
            </a:r>
            <a:endParaRPr lang="zh-CN" altLang="en-US" sz="2000" spc="300" dirty="0">
              <a:latin typeface="方正兰亭细黑_GBK" pitchFamily="2" charset="-122"/>
              <a:ea typeface="方正兰亭细黑_GBK" pitchFamily="2" charset="-122"/>
            </a:endParaRPr>
          </a:p>
        </p:txBody>
      </p:sp>
      <p:cxnSp>
        <p:nvCxnSpPr>
          <p:cNvPr id="26" name="直接连接符 25"/>
          <p:cNvCxnSpPr/>
          <p:nvPr/>
        </p:nvCxnSpPr>
        <p:spPr>
          <a:xfrm>
            <a:off x="3474371" y="266059"/>
            <a:ext cx="0" cy="2085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300"/>
                                        <p:tgtEl>
                                          <p:spTgt spid="24"/>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p:tgtEl>
                                          <p:spTgt spid="25"/>
                                        </p:tgtEl>
                                        <p:attrNameLst>
                                          <p:attrName>ppt_x</p:attrName>
                                        </p:attrNameLst>
                                      </p:cBhvr>
                                      <p:tavLst>
                                        <p:tav tm="0">
                                          <p:val>
                                            <p:strVal val="#ppt_x-#ppt_w*1.125000"/>
                                          </p:val>
                                        </p:tav>
                                        <p:tav tm="100000">
                                          <p:val>
                                            <p:strVal val="#ppt_x"/>
                                          </p:val>
                                        </p:tav>
                                      </p:tavLst>
                                    </p:anim>
                                    <p:animEffect transition="in" filter="wipe(right)">
                                      <p:cBhvr>
                                        <p:cTn id="12" dur="500"/>
                                        <p:tgtEl>
                                          <p:spTgt spid="25"/>
                                        </p:tgtEl>
                                      </p:cBhvr>
                                    </p:animEffect>
                                  </p:childTnLst>
                                </p:cTn>
                              </p:par>
                              <p:par>
                                <p:cTn id="13" presetID="22" presetClass="entr" presetSubtype="8"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left)">
                                      <p:cBhvr>
                                        <p:cTn id="15" dur="300"/>
                                        <p:tgtEl>
                                          <p:spTgt spid="23"/>
                                        </p:tgtEl>
                                      </p:cBhvr>
                                    </p:animEffect>
                                  </p:childTnLst>
                                </p:cTn>
                              </p:par>
                              <p:par>
                                <p:cTn id="16" presetID="12" presetClass="entr" presetSubtype="8" fill="hold" nodeType="with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additive="base">
                                        <p:cTn id="18" dur="500"/>
                                        <p:tgtEl>
                                          <p:spTgt spid="26"/>
                                        </p:tgtEl>
                                        <p:attrNameLst>
                                          <p:attrName>ppt_x</p:attrName>
                                        </p:attrNameLst>
                                      </p:cBhvr>
                                      <p:tavLst>
                                        <p:tav tm="0">
                                          <p:val>
                                            <p:strVal val="#ppt_x-#ppt_w*1.125000"/>
                                          </p:val>
                                        </p:tav>
                                        <p:tav tm="100000">
                                          <p:val>
                                            <p:strVal val="#ppt_x"/>
                                          </p:val>
                                        </p:tav>
                                      </p:tavLst>
                                    </p:anim>
                                    <p:animEffect transition="in" filter="wipe(right)">
                                      <p:cBhvr>
                                        <p:cTn id="19" dur="500"/>
                                        <p:tgtEl>
                                          <p:spTgt spid="26"/>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37"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barn(outVertical)">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wipe(left)">
                                      <p:cBhvr>
                                        <p:cTn id="29" dur="500"/>
                                        <p:tgtEl>
                                          <p:spTgt spid="22"/>
                                        </p:tgtEl>
                                      </p:cBhvr>
                                    </p:animEffect>
                                  </p:childTnLst>
                                </p:cTn>
                              </p:par>
                            </p:childTnLst>
                          </p:cTn>
                        </p:par>
                        <p:par>
                          <p:cTn id="30" fill="hold">
                            <p:stCondLst>
                              <p:cond delay="500"/>
                            </p:stCondLst>
                            <p:childTnLst>
                              <p:par>
                                <p:cTn id="31" presetID="12" presetClass="entr" presetSubtype="1" fill="hold"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p:tgtEl>
                                          <p:spTgt spid="6"/>
                                        </p:tgtEl>
                                        <p:attrNameLst>
                                          <p:attrName>ppt_y</p:attrName>
                                        </p:attrNameLst>
                                      </p:cBhvr>
                                      <p:tavLst>
                                        <p:tav tm="0">
                                          <p:val>
                                            <p:strVal val="#ppt_y-#ppt_h*1.125000"/>
                                          </p:val>
                                        </p:tav>
                                        <p:tav tm="100000">
                                          <p:val>
                                            <p:strVal val="#ppt_y"/>
                                          </p:val>
                                        </p:tav>
                                      </p:tavLst>
                                    </p:anim>
                                    <p:animEffect>
                                      <p:cBhvr>
                                        <p:cTn id="34" dur="500"/>
                                        <p:tgtEl>
                                          <p:spTgt spid="6"/>
                                        </p:tgtEl>
                                      </p:cBhvr>
                                    </p:animEffect>
                                  </p:childTnLst>
                                </p:cTn>
                              </p:par>
                            </p:childTnLst>
                          </p:cTn>
                        </p:par>
                        <p:par>
                          <p:cTn id="35" fill="hold">
                            <p:stCondLst>
                              <p:cond delay="1000"/>
                            </p:stCondLst>
                            <p:childTnLst>
                              <p:par>
                                <p:cTn id="36" presetID="12" presetClass="entr" presetSubtype="2" fill="hold" nodeType="afterEffect">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cBhvr>
                                        <p:cTn id="38" dur="500"/>
                                        <p:tgtEl>
                                          <p:spTgt spid="9"/>
                                        </p:tgtEl>
                                        <p:attrNameLst>
                                          <p:attrName>ppt_x</p:attrName>
                                        </p:attrNameLst>
                                      </p:cBhvr>
                                      <p:tavLst>
                                        <p:tav tm="0">
                                          <p:val>
                                            <p:strVal val="#ppt_x+#ppt_w*1.125000"/>
                                          </p:val>
                                        </p:tav>
                                        <p:tav tm="100000">
                                          <p:val>
                                            <p:strVal val="#ppt_x"/>
                                          </p:val>
                                        </p:tav>
                                      </p:tavLst>
                                    </p:anim>
                                    <p:animEffect>
                                      <p:cBhvr>
                                        <p:cTn id="39" dur="500"/>
                                        <p:tgtEl>
                                          <p:spTgt spid="9"/>
                                        </p:tgtEl>
                                      </p:cBhvr>
                                    </p:animEffect>
                                  </p:childTnLst>
                                </p:cTn>
                              </p:par>
                              <p:par>
                                <p:cTn id="40" presetID="12" presetClass="entr" presetSubtype="8" fill="hold" nodeType="with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p:cTn id="42" dur="500"/>
                                        <p:tgtEl>
                                          <p:spTgt spid="12"/>
                                        </p:tgtEl>
                                        <p:attrNameLst>
                                          <p:attrName>ppt_x</p:attrName>
                                        </p:attrNameLst>
                                      </p:cBhvr>
                                      <p:tavLst>
                                        <p:tav tm="0">
                                          <p:val>
                                            <p:strVal val="#ppt_x-#ppt_w*1.125000"/>
                                          </p:val>
                                        </p:tav>
                                        <p:tav tm="100000">
                                          <p:val>
                                            <p:strVal val="#ppt_x"/>
                                          </p:val>
                                        </p:tav>
                                      </p:tavLst>
                                    </p:anim>
                                    <p:animEffect>
                                      <p:cBhvr>
                                        <p:cTn id="43" dur="500"/>
                                        <p:tgtEl>
                                          <p:spTgt spid="12"/>
                                        </p:tgtEl>
                                      </p:cBhvr>
                                    </p:animEffect>
                                  </p:childTnLst>
                                </p:cTn>
                              </p:par>
                            </p:childTnLst>
                          </p:cTn>
                        </p:par>
                        <p:par>
                          <p:cTn id="44" fill="hold">
                            <p:stCondLst>
                              <p:cond delay="1500"/>
                            </p:stCondLst>
                            <p:childTnLst>
                              <p:par>
                                <p:cTn id="45" presetID="23" presetClass="entr" presetSubtype="16"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childTnLst>
                                </p:cTn>
                              </p:par>
                              <p:par>
                                <p:cTn id="49" presetID="23" presetClass="entr" presetSubtype="16" fill="hold" grpId="0" nodeType="with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childTnLst>
                                </p:cTn>
                              </p:par>
                              <p:par>
                                <p:cTn id="53" presetID="23" presetClass="entr" presetSubtype="16"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 calcmode="lin" valueType="num">
                                      <p:cBhvr>
                                        <p:cTn id="55" dur="500" fill="hold"/>
                                        <p:tgtEl>
                                          <p:spTgt spid="20"/>
                                        </p:tgtEl>
                                        <p:attrNameLst>
                                          <p:attrName>ppt_w</p:attrName>
                                        </p:attrNameLst>
                                      </p:cBhvr>
                                      <p:tavLst>
                                        <p:tav tm="0">
                                          <p:val>
                                            <p:fltVal val="0"/>
                                          </p:val>
                                        </p:tav>
                                        <p:tav tm="100000">
                                          <p:val>
                                            <p:strVal val="#ppt_w"/>
                                          </p:val>
                                        </p:tav>
                                      </p:tavLst>
                                    </p:anim>
                                    <p:anim calcmode="lin" valueType="num">
                                      <p:cBhvr>
                                        <p:cTn id="56" dur="500" fill="hold"/>
                                        <p:tgtEl>
                                          <p:spTgt spid="20"/>
                                        </p:tgtEl>
                                        <p:attrNameLst>
                                          <p:attrName>ppt_h</p:attrName>
                                        </p:attrNameLst>
                                      </p:cBhvr>
                                      <p:tavLst>
                                        <p:tav tm="0">
                                          <p:val>
                                            <p:fltVal val="0"/>
                                          </p:val>
                                        </p:tav>
                                        <p:tav tm="100000">
                                          <p:val>
                                            <p:strVal val="#ppt_h"/>
                                          </p:val>
                                        </p:tav>
                                      </p:tavLst>
                                    </p:anim>
                                  </p:childTnLst>
                                </p:cTn>
                              </p:par>
                            </p:childTnLst>
                          </p:cTn>
                        </p:par>
                        <p:par>
                          <p:cTn id="57" fill="hold">
                            <p:stCondLst>
                              <p:cond delay="2000"/>
                            </p:stCondLst>
                            <p:childTnLst>
                              <p:par>
                                <p:cTn id="58" presetID="20" presetClass="entr" presetSubtype="0" fill="hold" grpId="0" nodeType="afterEffect">
                                  <p:stCondLst>
                                    <p:cond delay="0"/>
                                  </p:stCondLst>
                                  <p:childTnLst>
                                    <p:set>
                                      <p:cBhvr>
                                        <p:cTn id="59" dur="1" fill="hold">
                                          <p:stCondLst>
                                            <p:cond delay="0"/>
                                          </p:stCondLst>
                                        </p:cTn>
                                        <p:tgtEl>
                                          <p:spTgt spid="19"/>
                                        </p:tgtEl>
                                        <p:attrNameLst>
                                          <p:attrName>style.visibility</p:attrName>
                                        </p:attrNameLst>
                                      </p:cBhvr>
                                      <p:to>
                                        <p:strVal val="visible"/>
                                      </p:to>
                                    </p:set>
                                    <p:animEffect>
                                      <p:cBhvr>
                                        <p:cTn id="60" dur="750"/>
                                        <p:tgtEl>
                                          <p:spTgt spid="19"/>
                                        </p:tgtEl>
                                      </p:cBhvr>
                                    </p:animEffect>
                                  </p:childTnLst>
                                </p:cTn>
                              </p:par>
                              <p:par>
                                <p:cTn id="61" presetID="20" presetClass="entr" presetSubtype="0" fill="hold" grpId="0" nodeType="withEffect">
                                  <p:stCondLst>
                                    <p:cond delay="0"/>
                                  </p:stCondLst>
                                  <p:childTnLst>
                                    <p:set>
                                      <p:cBhvr>
                                        <p:cTn id="62" dur="1" fill="hold">
                                          <p:stCondLst>
                                            <p:cond delay="0"/>
                                          </p:stCondLst>
                                        </p:cTn>
                                        <p:tgtEl>
                                          <p:spTgt spid="17"/>
                                        </p:tgtEl>
                                        <p:attrNameLst>
                                          <p:attrName>style.visibility</p:attrName>
                                        </p:attrNameLst>
                                      </p:cBhvr>
                                      <p:to>
                                        <p:strVal val="visible"/>
                                      </p:to>
                                    </p:set>
                                    <p:animEffect>
                                      <p:cBhvr>
                                        <p:cTn id="63" dur="750"/>
                                        <p:tgtEl>
                                          <p:spTgt spid="17"/>
                                        </p:tgtEl>
                                      </p:cBhvr>
                                    </p:animEffect>
                                  </p:childTnLst>
                                </p:cTn>
                              </p:par>
                              <p:par>
                                <p:cTn id="64" presetID="20" presetClass="entr" presetSubtype="0" fill="hold" grpId="0" nodeType="withEffect">
                                  <p:stCondLst>
                                    <p:cond delay="0"/>
                                  </p:stCondLst>
                                  <p:childTnLst>
                                    <p:set>
                                      <p:cBhvr>
                                        <p:cTn id="65" dur="1" fill="hold">
                                          <p:stCondLst>
                                            <p:cond delay="0"/>
                                          </p:stCondLst>
                                        </p:cTn>
                                        <p:tgtEl>
                                          <p:spTgt spid="21"/>
                                        </p:tgtEl>
                                        <p:attrNameLst>
                                          <p:attrName>style.visibility</p:attrName>
                                        </p:attrNameLst>
                                      </p:cBhvr>
                                      <p:to>
                                        <p:strVal val="visible"/>
                                      </p:to>
                                    </p:set>
                                    <p:animEffect>
                                      <p:cBhvr>
                                        <p:cTn id="66" dur="75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15" grpId="0"/>
      <p:bldP spid="16" grpId="0" bldLvl="0" autoUpdateAnimBg="0"/>
      <p:bldP spid="17" grpId="0" bldLvl="0" autoUpdateAnimBg="0"/>
      <p:bldP spid="18" grpId="0" bldLvl="0" autoUpdateAnimBg="0"/>
      <p:bldP spid="19" grpId="0" bldLvl="0" autoUpdateAnimBg="0"/>
      <p:bldP spid="20" grpId="0" bldLvl="0" autoUpdateAnimBg="0"/>
      <p:bldP spid="21" grpId="0" bldLvl="0" autoUpdateAnimBg="0"/>
      <p:bldP spid="24" grpId="0" animBg="1"/>
      <p:bldP spid="2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p:cNvSpPr txBox="1"/>
          <p:nvPr/>
        </p:nvSpPr>
        <p:spPr>
          <a:xfrm>
            <a:off x="664482" y="1246912"/>
            <a:ext cx="3217688" cy="830997"/>
          </a:xfrm>
          <a:prstGeom prst="rect">
            <a:avLst/>
          </a:prstGeom>
          <a:noFill/>
          <a:ln>
            <a:noFill/>
          </a:ln>
        </p:spPr>
        <p:txBody>
          <a:bodyPr wrap="square" rtlCol="0">
            <a:spAutoFit/>
          </a:bodyPr>
          <a:lstStyle/>
          <a:p>
            <a:r>
              <a:rPr lang="zh-CN" altLang="en-US" sz="1200" dirty="0">
                <a:latin typeface="方正兰亭细黑_GBK" pitchFamily="2" charset="-122"/>
                <a:ea typeface="方正兰亭细黑_GBK" pitchFamily="2" charset="-122"/>
                <a:cs typeface="方正兰亭细黑_GBK_M" pitchFamily="2" charset="2"/>
              </a:rPr>
              <a:t>您的内容打在这里，或者通过复制您的文本后，在此框中选择粘贴，并选择只保留文字。您的内容打在这里，或者通过复制您的文本后，在此框中选择粘贴，并选择只保留文字。</a:t>
            </a:r>
            <a:endParaRPr lang="zh-CN" altLang="en-US" sz="1200" dirty="0">
              <a:latin typeface="方正兰亭细黑_GBK" pitchFamily="2" charset="-122"/>
              <a:ea typeface="方正兰亭细黑_GBK" pitchFamily="2" charset="-122"/>
              <a:cs typeface="方正兰亭细黑_GBK_M" pitchFamily="2" charset="2"/>
            </a:endParaRPr>
          </a:p>
        </p:txBody>
      </p:sp>
      <p:sp>
        <p:nvSpPr>
          <p:cNvPr id="40" name="TextBox 39"/>
          <p:cNvSpPr txBox="1"/>
          <p:nvPr/>
        </p:nvSpPr>
        <p:spPr>
          <a:xfrm>
            <a:off x="6409344" y="2389808"/>
            <a:ext cx="2111475" cy="646331"/>
          </a:xfrm>
          <a:prstGeom prst="rect">
            <a:avLst/>
          </a:prstGeom>
          <a:noFill/>
        </p:spPr>
        <p:txBody>
          <a:bodyPr wrap="square" rtlCol="0">
            <a:spAutoFit/>
          </a:bodyPr>
          <a:lstStyle/>
          <a:p>
            <a:r>
              <a:rPr lang="en-US" altLang="zh-CN" sz="1200" dirty="0" smtClean="0">
                <a:latin typeface="方正兰亭细黑_GBK" pitchFamily="2" charset="-122"/>
                <a:ea typeface="方正兰亭细黑_GBK" pitchFamily="2" charset="-122"/>
                <a:cs typeface="方正兰亭细黑_GBK_M" pitchFamily="2" charset="2"/>
              </a:rPr>
              <a:t>01.</a:t>
            </a:r>
            <a:r>
              <a:rPr lang="zh-CN" altLang="en-US" sz="1200" dirty="0">
                <a:latin typeface="方正兰亭细黑_GBK" pitchFamily="2" charset="-122"/>
                <a:ea typeface="方正兰亭细黑_GBK" pitchFamily="2" charset="-122"/>
                <a:cs typeface="方正兰亭细黑_GBK_M" pitchFamily="2" charset="2"/>
              </a:rPr>
              <a:t>您的内容打在这里，或者通过复制您的文本后，在此框中选择粘贴</a:t>
            </a:r>
            <a:r>
              <a:rPr lang="zh-CN" altLang="en-US" sz="1200" dirty="0" smtClean="0">
                <a:latin typeface="方正兰亭细黑_GBK" pitchFamily="2" charset="-122"/>
                <a:ea typeface="方正兰亭细黑_GBK" pitchFamily="2" charset="-122"/>
                <a:cs typeface="方正兰亭细黑_GBK_M" pitchFamily="2" charset="2"/>
              </a:rPr>
              <a:t>，</a:t>
            </a:r>
            <a:endParaRPr lang="zh-CN" altLang="en-US" sz="1200" dirty="0">
              <a:latin typeface="方正兰亭细黑_GBK" pitchFamily="2" charset="-122"/>
              <a:ea typeface="方正兰亭细黑_GBK" pitchFamily="2" charset="-122"/>
              <a:cs typeface="方正兰亭细黑_GBK_M" pitchFamily="2" charset="2"/>
            </a:endParaRPr>
          </a:p>
        </p:txBody>
      </p:sp>
      <p:sp>
        <p:nvSpPr>
          <p:cNvPr id="41" name="TextBox 40"/>
          <p:cNvSpPr txBox="1"/>
          <p:nvPr/>
        </p:nvSpPr>
        <p:spPr>
          <a:xfrm>
            <a:off x="6409344" y="3218448"/>
            <a:ext cx="2111475" cy="646331"/>
          </a:xfrm>
          <a:prstGeom prst="rect">
            <a:avLst/>
          </a:prstGeom>
          <a:noFill/>
        </p:spPr>
        <p:txBody>
          <a:bodyPr wrap="square" rtlCol="0">
            <a:spAutoFit/>
          </a:bodyPr>
          <a:lstStyle/>
          <a:p>
            <a:r>
              <a:rPr lang="en-US" altLang="zh-CN" sz="1200" dirty="0" smtClean="0">
                <a:latin typeface="方正兰亭细黑_GBK" pitchFamily="2" charset="-122"/>
                <a:ea typeface="方正兰亭细黑_GBK" pitchFamily="2" charset="-122"/>
                <a:cs typeface="方正兰亭细黑_GBK_M" pitchFamily="2" charset="2"/>
              </a:rPr>
              <a:t>02.</a:t>
            </a:r>
            <a:r>
              <a:rPr lang="zh-CN" altLang="en-US" sz="1200" dirty="0">
                <a:latin typeface="方正兰亭细黑_GBK" pitchFamily="2" charset="-122"/>
                <a:ea typeface="方正兰亭细黑_GBK" pitchFamily="2" charset="-122"/>
                <a:cs typeface="方正兰亭细黑_GBK_M" pitchFamily="2" charset="2"/>
              </a:rPr>
              <a:t>您的内容打在这里，或者通过复制您的文本后，在此框中选择粘贴</a:t>
            </a:r>
            <a:r>
              <a:rPr lang="zh-CN" altLang="en-US" sz="1200" dirty="0" smtClean="0">
                <a:latin typeface="方正兰亭细黑_GBK" pitchFamily="2" charset="-122"/>
                <a:ea typeface="方正兰亭细黑_GBK" pitchFamily="2" charset="-122"/>
                <a:cs typeface="方正兰亭细黑_GBK_M" pitchFamily="2" charset="2"/>
              </a:rPr>
              <a:t>，</a:t>
            </a:r>
            <a:endParaRPr lang="zh-CN" altLang="en-US" sz="1200" dirty="0">
              <a:latin typeface="方正兰亭细黑_GBK" pitchFamily="2" charset="-122"/>
              <a:ea typeface="方正兰亭细黑_GBK" pitchFamily="2" charset="-122"/>
              <a:cs typeface="方正兰亭细黑_GBK_M" pitchFamily="2" charset="2"/>
            </a:endParaRPr>
          </a:p>
        </p:txBody>
      </p:sp>
      <p:sp>
        <p:nvSpPr>
          <p:cNvPr id="42" name="TextBox 41"/>
          <p:cNvSpPr txBox="1"/>
          <p:nvPr/>
        </p:nvSpPr>
        <p:spPr>
          <a:xfrm>
            <a:off x="6409344" y="4047089"/>
            <a:ext cx="1825981" cy="646331"/>
          </a:xfrm>
          <a:prstGeom prst="rect">
            <a:avLst/>
          </a:prstGeom>
          <a:noFill/>
        </p:spPr>
        <p:txBody>
          <a:bodyPr wrap="square" rtlCol="0">
            <a:spAutoFit/>
          </a:bodyPr>
          <a:lstStyle/>
          <a:p>
            <a:r>
              <a:rPr lang="en-US" altLang="zh-CN" sz="1200" dirty="0" smtClean="0">
                <a:latin typeface="方正兰亭细黑_GBK" pitchFamily="2" charset="-122"/>
                <a:ea typeface="方正兰亭细黑_GBK" pitchFamily="2" charset="-122"/>
                <a:cs typeface="方正兰亭细黑_GBK_M" pitchFamily="2" charset="2"/>
              </a:rPr>
              <a:t>03.</a:t>
            </a:r>
            <a:r>
              <a:rPr lang="zh-CN" altLang="en-US" sz="1200" dirty="0">
                <a:latin typeface="方正兰亭细黑_GBK" pitchFamily="2" charset="-122"/>
                <a:ea typeface="方正兰亭细黑_GBK" pitchFamily="2" charset="-122"/>
                <a:cs typeface="方正兰亭细黑_GBK_M" pitchFamily="2" charset="2"/>
              </a:rPr>
              <a:t>您的内容打在这里，或者通过复制您的文本</a:t>
            </a:r>
            <a:r>
              <a:rPr lang="zh-CN" altLang="en-US" sz="1200" dirty="0" smtClean="0">
                <a:latin typeface="方正兰亭细黑_GBK" pitchFamily="2" charset="-122"/>
                <a:ea typeface="方正兰亭细黑_GBK" pitchFamily="2" charset="-122"/>
                <a:cs typeface="方正兰亭细黑_GBK_M" pitchFamily="2" charset="2"/>
              </a:rPr>
              <a:t>后。</a:t>
            </a:r>
            <a:endParaRPr lang="zh-CN" altLang="en-US" sz="1200" dirty="0">
              <a:latin typeface="方正兰亭细黑_GBK" pitchFamily="2" charset="-122"/>
              <a:ea typeface="方正兰亭细黑_GBK" pitchFamily="2" charset="-122"/>
              <a:cs typeface="方正兰亭细黑_GBK_M" pitchFamily="2" charset="2"/>
            </a:endParaRPr>
          </a:p>
        </p:txBody>
      </p:sp>
      <p:sp>
        <p:nvSpPr>
          <p:cNvPr id="43" name="TextBox 42"/>
          <p:cNvSpPr txBox="1"/>
          <p:nvPr/>
        </p:nvSpPr>
        <p:spPr>
          <a:xfrm>
            <a:off x="2486346" y="3718858"/>
            <a:ext cx="1107996" cy="461665"/>
          </a:xfrm>
          <a:prstGeom prst="rect">
            <a:avLst/>
          </a:prstGeom>
          <a:noFill/>
          <a:ln>
            <a:noFill/>
          </a:ln>
        </p:spPr>
        <p:txBody>
          <a:bodyPr wrap="none" rtlCol="0">
            <a:spAutoFit/>
          </a:bodyPr>
          <a:lstStyle/>
          <a:p>
            <a:r>
              <a:rPr lang="zh-CN" altLang="en-US" sz="2400" dirty="0" smtClean="0">
                <a:solidFill>
                  <a:srgbClr val="163A5A"/>
                </a:solidFill>
                <a:latin typeface="方正兰亭细黑_GBK" pitchFamily="2" charset="-122"/>
                <a:ea typeface="方正兰亭细黑_GBK" pitchFamily="2" charset="-122"/>
                <a:cs typeface="方正兰亭细黑_GBK_M" pitchFamily="2" charset="2"/>
              </a:rPr>
              <a:t>项目一</a:t>
            </a:r>
            <a:endParaRPr lang="zh-CN" altLang="en-US" sz="2400" dirty="0">
              <a:solidFill>
                <a:srgbClr val="163A5A"/>
              </a:solidFill>
              <a:latin typeface="方正兰亭细黑_GBK" pitchFamily="2" charset="-122"/>
              <a:ea typeface="方正兰亭细黑_GBK" pitchFamily="2" charset="-122"/>
              <a:cs typeface="方正兰亭细黑_GBK_M" pitchFamily="2" charset="2"/>
            </a:endParaRPr>
          </a:p>
        </p:txBody>
      </p:sp>
      <p:sp>
        <p:nvSpPr>
          <p:cNvPr id="44" name="TextBox 43"/>
          <p:cNvSpPr txBox="1"/>
          <p:nvPr/>
        </p:nvSpPr>
        <p:spPr>
          <a:xfrm>
            <a:off x="4397459" y="2661429"/>
            <a:ext cx="1107996" cy="461665"/>
          </a:xfrm>
          <a:prstGeom prst="rect">
            <a:avLst/>
          </a:prstGeom>
          <a:noFill/>
          <a:ln>
            <a:noFill/>
          </a:ln>
        </p:spPr>
        <p:txBody>
          <a:bodyPr wrap="none" rtlCol="0">
            <a:spAutoFit/>
          </a:bodyPr>
          <a:lstStyle/>
          <a:p>
            <a:r>
              <a:rPr lang="zh-CN" altLang="en-US" sz="2400" dirty="0" smtClean="0">
                <a:solidFill>
                  <a:srgbClr val="163A5A"/>
                </a:solidFill>
                <a:latin typeface="方正兰亭细黑_GBK" pitchFamily="2" charset="-122"/>
                <a:ea typeface="方正兰亭细黑_GBK" pitchFamily="2" charset="-122"/>
                <a:cs typeface="方正兰亭细黑_GBK_M" pitchFamily="2" charset="2"/>
              </a:rPr>
              <a:t>项目二</a:t>
            </a:r>
            <a:endParaRPr lang="zh-CN" altLang="en-US" sz="2400" dirty="0">
              <a:solidFill>
                <a:srgbClr val="163A5A"/>
              </a:solidFill>
              <a:latin typeface="方正兰亭细黑_GBK" pitchFamily="2" charset="-122"/>
              <a:ea typeface="方正兰亭细黑_GBK" pitchFamily="2" charset="-122"/>
              <a:cs typeface="方正兰亭细黑_GBK_M" pitchFamily="2" charset="2"/>
            </a:endParaRPr>
          </a:p>
        </p:txBody>
      </p:sp>
      <p:sp>
        <p:nvSpPr>
          <p:cNvPr id="45" name="TextBox 44"/>
          <p:cNvSpPr txBox="1"/>
          <p:nvPr/>
        </p:nvSpPr>
        <p:spPr>
          <a:xfrm>
            <a:off x="6299007" y="1607750"/>
            <a:ext cx="1107996" cy="461665"/>
          </a:xfrm>
          <a:prstGeom prst="rect">
            <a:avLst/>
          </a:prstGeom>
          <a:noFill/>
          <a:ln>
            <a:noFill/>
          </a:ln>
        </p:spPr>
        <p:txBody>
          <a:bodyPr wrap="none" rtlCol="0">
            <a:spAutoFit/>
          </a:bodyPr>
          <a:lstStyle/>
          <a:p>
            <a:r>
              <a:rPr lang="zh-CN" altLang="en-US" sz="2400" dirty="0" smtClean="0">
                <a:solidFill>
                  <a:srgbClr val="163A5A"/>
                </a:solidFill>
                <a:latin typeface="方正兰亭细黑_GBK" pitchFamily="2" charset="-122"/>
                <a:ea typeface="方正兰亭细黑_GBK" pitchFamily="2" charset="-122"/>
                <a:cs typeface="方正兰亭细黑_GBK_M" pitchFamily="2" charset="2"/>
              </a:rPr>
              <a:t>项目三</a:t>
            </a:r>
            <a:endParaRPr lang="zh-CN" altLang="en-US" sz="2400" dirty="0">
              <a:solidFill>
                <a:srgbClr val="163A5A"/>
              </a:solidFill>
              <a:latin typeface="方正兰亭细黑_GBK" pitchFamily="2" charset="-122"/>
              <a:ea typeface="方正兰亭细黑_GBK" pitchFamily="2" charset="-122"/>
              <a:cs typeface="方正兰亭细黑_GBK_M" pitchFamily="2" charset="2"/>
            </a:endParaRPr>
          </a:p>
        </p:txBody>
      </p:sp>
      <p:grpSp>
        <p:nvGrpSpPr>
          <p:cNvPr id="9" name="组合 8"/>
          <p:cNvGrpSpPr/>
          <p:nvPr/>
        </p:nvGrpSpPr>
        <p:grpSpPr>
          <a:xfrm>
            <a:off x="5105593" y="1379191"/>
            <a:ext cx="914014" cy="914014"/>
            <a:chOff x="5105593" y="1379191"/>
            <a:chExt cx="914014" cy="914014"/>
          </a:xfrm>
        </p:grpSpPr>
        <p:grpSp>
          <p:nvGrpSpPr>
            <p:cNvPr id="46" name="组合 45"/>
            <p:cNvGrpSpPr/>
            <p:nvPr/>
          </p:nvGrpSpPr>
          <p:grpSpPr>
            <a:xfrm>
              <a:off x="5105593" y="1379191"/>
              <a:ext cx="914014" cy="914014"/>
              <a:chOff x="304800" y="673100"/>
              <a:chExt cx="4000500" cy="4000500"/>
            </a:xfrm>
            <a:effectLst>
              <a:outerShdw blurRad="444500" dist="254000" dir="8100000" algn="tr" rotWithShape="0">
                <a:prstClr val="black">
                  <a:alpha val="50000"/>
                </a:prstClr>
              </a:outerShdw>
            </a:effectLst>
          </p:grpSpPr>
          <p:sp>
            <p:nvSpPr>
              <p:cNvPr id="50" name="同心圆 4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163A5A"/>
                  </a:solidFill>
                  <a:ea typeface="微软雅黑" panose="020B0503020204020204" pitchFamily="34" charset="-122"/>
                </a:endParaRPr>
              </a:p>
            </p:txBody>
          </p:sp>
          <p:sp>
            <p:nvSpPr>
              <p:cNvPr id="51" name="椭圆 50"/>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163A5A"/>
                  </a:solidFill>
                  <a:ea typeface="微软雅黑" panose="020B0503020204020204" pitchFamily="34" charset="-122"/>
                </a:endParaRPr>
              </a:p>
            </p:txBody>
          </p:sp>
        </p:grpSp>
        <p:sp>
          <p:nvSpPr>
            <p:cNvPr id="53" name="TextBox 52"/>
            <p:cNvSpPr txBox="1"/>
            <p:nvPr/>
          </p:nvSpPr>
          <p:spPr>
            <a:xfrm>
              <a:off x="5258670" y="1576972"/>
              <a:ext cx="607859" cy="523220"/>
            </a:xfrm>
            <a:prstGeom prst="rect">
              <a:avLst/>
            </a:prstGeom>
            <a:noFill/>
          </p:spPr>
          <p:txBody>
            <a:bodyPr wrap="none" rtlCol="0">
              <a:spAutoFit/>
            </a:bodyPr>
            <a:lstStyle/>
            <a:p>
              <a:r>
                <a:rPr lang="en-US" altLang="zh-CN" sz="2800" dirty="0" smtClean="0">
                  <a:solidFill>
                    <a:srgbClr val="163A5A"/>
                  </a:solidFill>
                  <a:latin typeface="方正韵动中黑简体" panose="02000000000000000000" pitchFamily="2" charset="-122"/>
                  <a:ea typeface="方正韵动中黑简体" panose="02000000000000000000" pitchFamily="2" charset="-122"/>
                </a:rPr>
                <a:t>03</a:t>
              </a:r>
              <a:endParaRPr lang="zh-CN" altLang="en-US" sz="2000" dirty="0">
                <a:solidFill>
                  <a:srgbClr val="163A5A"/>
                </a:solidFill>
                <a:latin typeface="方正韵动中黑简体" panose="02000000000000000000" pitchFamily="2" charset="-122"/>
                <a:ea typeface="方正韵动中黑简体" panose="02000000000000000000" pitchFamily="2" charset="-122"/>
              </a:endParaRPr>
            </a:p>
          </p:txBody>
        </p:sp>
      </p:grpSp>
      <p:grpSp>
        <p:nvGrpSpPr>
          <p:cNvPr id="8" name="组合 7"/>
          <p:cNvGrpSpPr/>
          <p:nvPr/>
        </p:nvGrpSpPr>
        <p:grpSpPr>
          <a:xfrm>
            <a:off x="3245280" y="2331973"/>
            <a:ext cx="914014" cy="914014"/>
            <a:chOff x="3245280" y="2331973"/>
            <a:chExt cx="914014" cy="914014"/>
          </a:xfrm>
        </p:grpSpPr>
        <p:grpSp>
          <p:nvGrpSpPr>
            <p:cNvPr id="37" name="组合 36"/>
            <p:cNvGrpSpPr/>
            <p:nvPr/>
          </p:nvGrpSpPr>
          <p:grpSpPr>
            <a:xfrm>
              <a:off x="3245280" y="2331973"/>
              <a:ext cx="914014" cy="914014"/>
              <a:chOff x="304800" y="673100"/>
              <a:chExt cx="4000500" cy="4000500"/>
            </a:xfrm>
            <a:effectLst>
              <a:outerShdw blurRad="444500" dist="254000" dir="8100000" algn="tr" rotWithShape="0">
                <a:prstClr val="black">
                  <a:alpha val="50000"/>
                </a:prstClr>
              </a:outerShdw>
            </a:effectLst>
          </p:grpSpPr>
          <p:sp>
            <p:nvSpPr>
              <p:cNvPr id="38" name="同心圆 3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163A5A"/>
                  </a:solidFill>
                  <a:ea typeface="微软雅黑" panose="020B0503020204020204" pitchFamily="34" charset="-122"/>
                </a:endParaRPr>
              </a:p>
            </p:txBody>
          </p:sp>
          <p:sp>
            <p:nvSpPr>
              <p:cNvPr id="39" name="椭圆 38"/>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163A5A"/>
                  </a:solidFill>
                  <a:ea typeface="微软雅黑" panose="020B0503020204020204" pitchFamily="34" charset="-122"/>
                </a:endParaRPr>
              </a:p>
            </p:txBody>
          </p:sp>
        </p:grpSp>
        <p:sp>
          <p:nvSpPr>
            <p:cNvPr id="54" name="TextBox 53"/>
            <p:cNvSpPr txBox="1"/>
            <p:nvPr/>
          </p:nvSpPr>
          <p:spPr>
            <a:xfrm>
              <a:off x="3398357" y="2527370"/>
              <a:ext cx="607859" cy="523220"/>
            </a:xfrm>
            <a:prstGeom prst="rect">
              <a:avLst/>
            </a:prstGeom>
            <a:noFill/>
          </p:spPr>
          <p:txBody>
            <a:bodyPr wrap="none" rtlCol="0">
              <a:spAutoFit/>
            </a:bodyPr>
            <a:lstStyle/>
            <a:p>
              <a:r>
                <a:rPr lang="en-US" altLang="zh-CN" sz="2800" dirty="0" smtClean="0">
                  <a:solidFill>
                    <a:srgbClr val="163A5A"/>
                  </a:solidFill>
                  <a:latin typeface="方正韵动中黑简体" panose="02000000000000000000" pitchFamily="2" charset="-122"/>
                  <a:ea typeface="方正韵动中黑简体" panose="02000000000000000000" pitchFamily="2" charset="-122"/>
                </a:rPr>
                <a:t>02</a:t>
              </a:r>
              <a:endParaRPr lang="zh-CN" altLang="en-US" sz="2800" dirty="0">
                <a:solidFill>
                  <a:srgbClr val="163A5A"/>
                </a:solidFill>
                <a:latin typeface="方正韵动中黑简体" panose="02000000000000000000" pitchFamily="2" charset="-122"/>
                <a:ea typeface="方正韵动中黑简体" panose="02000000000000000000" pitchFamily="2" charset="-122"/>
              </a:endParaRPr>
            </a:p>
          </p:txBody>
        </p:sp>
      </p:grpSp>
      <p:grpSp>
        <p:nvGrpSpPr>
          <p:cNvPr id="6" name="组合 5"/>
          <p:cNvGrpSpPr/>
          <p:nvPr/>
        </p:nvGrpSpPr>
        <p:grpSpPr>
          <a:xfrm>
            <a:off x="1278794" y="3334906"/>
            <a:ext cx="914014" cy="914014"/>
            <a:chOff x="1278794" y="3334906"/>
            <a:chExt cx="914014" cy="914014"/>
          </a:xfrm>
        </p:grpSpPr>
        <p:grpSp>
          <p:nvGrpSpPr>
            <p:cNvPr id="27" name="组合 26"/>
            <p:cNvGrpSpPr/>
            <p:nvPr/>
          </p:nvGrpSpPr>
          <p:grpSpPr>
            <a:xfrm>
              <a:off x="1278794" y="3334906"/>
              <a:ext cx="914014" cy="914014"/>
              <a:chOff x="304800" y="673100"/>
              <a:chExt cx="4000500" cy="4000500"/>
            </a:xfrm>
            <a:effectLst>
              <a:outerShdw blurRad="444500" dist="254000" dir="8100000" algn="tr" rotWithShape="0">
                <a:prstClr val="black">
                  <a:alpha val="50000"/>
                </a:prstClr>
              </a:outerShdw>
            </a:effectLst>
          </p:grpSpPr>
          <p:sp>
            <p:nvSpPr>
              <p:cNvPr id="28" name="同心圆 2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163A5A"/>
                  </a:solidFill>
                  <a:ea typeface="微软雅黑" panose="020B0503020204020204" pitchFamily="34" charset="-122"/>
                </a:endParaRPr>
              </a:p>
            </p:txBody>
          </p:sp>
          <p:sp>
            <p:nvSpPr>
              <p:cNvPr id="30" name="椭圆 29"/>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163A5A"/>
                  </a:solidFill>
                  <a:ea typeface="微软雅黑" panose="020B0503020204020204" pitchFamily="34" charset="-122"/>
                </a:endParaRPr>
              </a:p>
            </p:txBody>
          </p:sp>
        </p:grpSp>
        <p:sp>
          <p:nvSpPr>
            <p:cNvPr id="58" name="TextBox 57"/>
            <p:cNvSpPr txBox="1"/>
            <p:nvPr/>
          </p:nvSpPr>
          <p:spPr>
            <a:xfrm>
              <a:off x="1461122" y="3541613"/>
              <a:ext cx="607859" cy="523220"/>
            </a:xfrm>
            <a:prstGeom prst="rect">
              <a:avLst/>
            </a:prstGeom>
            <a:noFill/>
          </p:spPr>
          <p:txBody>
            <a:bodyPr wrap="none" rtlCol="0">
              <a:spAutoFit/>
            </a:bodyPr>
            <a:lstStyle/>
            <a:p>
              <a:r>
                <a:rPr lang="en-US" altLang="zh-CN" sz="2800" dirty="0" smtClean="0">
                  <a:solidFill>
                    <a:srgbClr val="163A5A"/>
                  </a:solidFill>
                  <a:latin typeface="方正韵动中黑简体" panose="02000000000000000000" pitchFamily="2" charset="-122"/>
                  <a:ea typeface="方正韵动中黑简体" panose="02000000000000000000" pitchFamily="2" charset="-122"/>
                </a:rPr>
                <a:t>01</a:t>
              </a:r>
              <a:endParaRPr lang="zh-CN" altLang="en-US" sz="2000" dirty="0">
                <a:solidFill>
                  <a:srgbClr val="163A5A"/>
                </a:solidFill>
                <a:latin typeface="方正韵动中黑简体" panose="02000000000000000000" pitchFamily="2" charset="-122"/>
                <a:ea typeface="方正韵动中黑简体" panose="02000000000000000000" pitchFamily="2" charset="-122"/>
              </a:endParaRPr>
            </a:p>
          </p:txBody>
        </p:sp>
      </p:grpSp>
      <p:cxnSp>
        <p:nvCxnSpPr>
          <p:cNvPr id="32" name="直接连接符 31"/>
          <p:cNvCxnSpPr/>
          <p:nvPr/>
        </p:nvCxnSpPr>
        <p:spPr>
          <a:xfrm>
            <a:off x="99209" y="55110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3" name="椭圆 32"/>
          <p:cNvSpPr/>
          <p:nvPr/>
        </p:nvSpPr>
        <p:spPr>
          <a:xfrm>
            <a:off x="230832" y="169182"/>
            <a:ext cx="274777" cy="274777"/>
          </a:xfrm>
          <a:prstGeom prst="ellipse">
            <a:avLst/>
          </a:prstGeom>
          <a:solidFill>
            <a:schemeClr val="tx2">
              <a:lumMod val="50000"/>
            </a:schemeClr>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ea typeface="微软雅黑" panose="020B0503020204020204" pitchFamily="34" charset="-122"/>
            </a:endParaRPr>
          </a:p>
        </p:txBody>
      </p:sp>
      <p:sp>
        <p:nvSpPr>
          <p:cNvPr id="34" name="TextBox 93"/>
          <p:cNvSpPr txBox="1"/>
          <p:nvPr/>
        </p:nvSpPr>
        <p:spPr>
          <a:xfrm>
            <a:off x="492909" y="133320"/>
            <a:ext cx="2544286" cy="400110"/>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spc="300" dirty="0" smtClean="0">
                <a:latin typeface="方正兰亭细黑_GBK" pitchFamily="2" charset="-122"/>
                <a:ea typeface="方正兰亭细黑_GBK" pitchFamily="2" charset="-122"/>
              </a:rPr>
              <a:t>成功的项目展现三</a:t>
            </a:r>
            <a:endParaRPr lang="zh-CN" altLang="en-US" sz="2000" spc="300" dirty="0">
              <a:latin typeface="方正兰亭细黑_GBK" pitchFamily="2" charset="-122"/>
              <a:ea typeface="方正兰亭细黑_GBK" pitchFamily="2" charset="-122"/>
            </a:endParaRPr>
          </a:p>
        </p:txBody>
      </p:sp>
      <p:cxnSp>
        <p:nvCxnSpPr>
          <p:cNvPr id="35" name="直接连接符 34"/>
          <p:cNvCxnSpPr/>
          <p:nvPr/>
        </p:nvCxnSpPr>
        <p:spPr>
          <a:xfrm>
            <a:off x="3058323" y="221624"/>
            <a:ext cx="0" cy="2085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44000">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14:bounceEnd="44000">
                                          <p:cBhvr additive="base">
                                            <p:cTn id="7" dur="500" fill="hold"/>
                                            <p:tgtEl>
                                              <p:spTgt spid="6"/>
                                            </p:tgtEl>
                                            <p:attrNameLst>
                                              <p:attrName>ppt_x</p:attrName>
                                            </p:attrNameLst>
                                          </p:cBhvr>
                                          <p:tavLst>
                                            <p:tav tm="0">
                                              <p:val>
                                                <p:strVal val="#ppt_x"/>
                                              </p:val>
                                            </p:tav>
                                            <p:tav tm="100000">
                                              <p:val>
                                                <p:strVal val="#ppt_x"/>
                                              </p:val>
                                            </p:tav>
                                          </p:tavLst>
                                        </p:anim>
                                        <p:anim calcmode="lin" valueType="num" p14:bounceEnd="44000">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44000">
                                      <p:stCondLst>
                                        <p:cond delay="300"/>
                                      </p:stCondLst>
                                      <p:childTnLst>
                                        <p:set>
                                          <p:cBhvr>
                                            <p:cTn id="10" dur="1" fill="hold">
                                              <p:stCondLst>
                                                <p:cond delay="0"/>
                                              </p:stCondLst>
                                            </p:cTn>
                                            <p:tgtEl>
                                              <p:spTgt spid="8"/>
                                            </p:tgtEl>
                                            <p:attrNameLst>
                                              <p:attrName>style.visibility</p:attrName>
                                            </p:attrNameLst>
                                          </p:cBhvr>
                                          <p:to>
                                            <p:strVal val="visible"/>
                                          </p:to>
                                        </p:set>
                                        <p:anim calcmode="lin" valueType="num" p14:bounceEnd="44000">
                                          <p:cBhvr additive="base">
                                            <p:cTn id="11" dur="500" fill="hold"/>
                                            <p:tgtEl>
                                              <p:spTgt spid="8"/>
                                            </p:tgtEl>
                                            <p:attrNameLst>
                                              <p:attrName>ppt_x</p:attrName>
                                            </p:attrNameLst>
                                          </p:cBhvr>
                                          <p:tavLst>
                                            <p:tav tm="0">
                                              <p:val>
                                                <p:strVal val="#ppt_x"/>
                                              </p:val>
                                            </p:tav>
                                            <p:tav tm="100000">
                                              <p:val>
                                                <p:strVal val="#ppt_x"/>
                                              </p:val>
                                            </p:tav>
                                          </p:tavLst>
                                        </p:anim>
                                        <p:anim calcmode="lin" valueType="num" p14:bounceEnd="44000">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12" presetClass="entr" presetSubtype="8" fill="hold" grpId="0" nodeType="withEffect">
                                      <p:stCondLst>
                                        <p:cond delay="300"/>
                                      </p:stCondLst>
                                      <p:childTnLst>
                                        <p:set>
                                          <p:cBhvr>
                                            <p:cTn id="14" dur="1" fill="hold">
                                              <p:stCondLst>
                                                <p:cond delay="0"/>
                                              </p:stCondLst>
                                            </p:cTn>
                                            <p:tgtEl>
                                              <p:spTgt spid="43"/>
                                            </p:tgtEl>
                                            <p:attrNameLst>
                                              <p:attrName>style.visibility</p:attrName>
                                            </p:attrNameLst>
                                          </p:cBhvr>
                                          <p:to>
                                            <p:strVal val="visible"/>
                                          </p:to>
                                        </p:set>
                                        <p:anim calcmode="lin" valueType="num">
                                          <p:cBhvr additive="base">
                                            <p:cTn id="15" dur="500"/>
                                            <p:tgtEl>
                                              <p:spTgt spid="43"/>
                                            </p:tgtEl>
                                            <p:attrNameLst>
                                              <p:attrName>ppt_x</p:attrName>
                                            </p:attrNameLst>
                                          </p:cBhvr>
                                          <p:tavLst>
                                            <p:tav tm="0">
                                              <p:val>
                                                <p:strVal val="#ppt_x-#ppt_w*1.125000"/>
                                              </p:val>
                                            </p:tav>
                                            <p:tav tm="100000">
                                              <p:val>
                                                <p:strVal val="#ppt_x"/>
                                              </p:val>
                                            </p:tav>
                                          </p:tavLst>
                                        </p:anim>
                                        <p:animEffect transition="in" filter="wipe(right)">
                                          <p:cBhvr>
                                            <p:cTn id="16" dur="500"/>
                                            <p:tgtEl>
                                              <p:spTgt spid="43"/>
                                            </p:tgtEl>
                                          </p:cBhvr>
                                        </p:animEffect>
                                      </p:childTnLst>
                                    </p:cTn>
                                  </p:par>
                                  <p:par>
                                    <p:cTn id="17" presetID="2" presetClass="entr" presetSubtype="4" fill="hold" nodeType="withEffect" p14:presetBounceEnd="44000">
                                      <p:stCondLst>
                                        <p:cond delay="600"/>
                                      </p:stCondLst>
                                      <p:childTnLst>
                                        <p:set>
                                          <p:cBhvr>
                                            <p:cTn id="18" dur="1" fill="hold">
                                              <p:stCondLst>
                                                <p:cond delay="0"/>
                                              </p:stCondLst>
                                            </p:cTn>
                                            <p:tgtEl>
                                              <p:spTgt spid="9"/>
                                            </p:tgtEl>
                                            <p:attrNameLst>
                                              <p:attrName>style.visibility</p:attrName>
                                            </p:attrNameLst>
                                          </p:cBhvr>
                                          <p:to>
                                            <p:strVal val="visible"/>
                                          </p:to>
                                        </p:set>
                                        <p:anim calcmode="lin" valueType="num" p14:bounceEnd="44000">
                                          <p:cBhvr additive="base">
                                            <p:cTn id="19" dur="500" fill="hold"/>
                                            <p:tgtEl>
                                              <p:spTgt spid="9"/>
                                            </p:tgtEl>
                                            <p:attrNameLst>
                                              <p:attrName>ppt_x</p:attrName>
                                            </p:attrNameLst>
                                          </p:cBhvr>
                                          <p:tavLst>
                                            <p:tav tm="0">
                                              <p:val>
                                                <p:strVal val="#ppt_x"/>
                                              </p:val>
                                            </p:tav>
                                            <p:tav tm="100000">
                                              <p:val>
                                                <p:strVal val="#ppt_x"/>
                                              </p:val>
                                            </p:tav>
                                          </p:tavLst>
                                        </p:anim>
                                        <p:anim calcmode="lin" valueType="num" p14:bounceEnd="44000">
                                          <p:cBhvr additive="base">
                                            <p:cTn id="20" dur="500" fill="hold"/>
                                            <p:tgtEl>
                                              <p:spTgt spid="9"/>
                                            </p:tgtEl>
                                            <p:attrNameLst>
                                              <p:attrName>ppt_y</p:attrName>
                                            </p:attrNameLst>
                                          </p:cBhvr>
                                          <p:tavLst>
                                            <p:tav tm="0">
                                              <p:val>
                                                <p:strVal val="1+#ppt_h/2"/>
                                              </p:val>
                                            </p:tav>
                                            <p:tav tm="100000">
                                              <p:val>
                                                <p:strVal val="#ppt_y"/>
                                              </p:val>
                                            </p:tav>
                                          </p:tavLst>
                                        </p:anim>
                                      </p:childTnLst>
                                    </p:cTn>
                                  </p:par>
                                  <p:par>
                                    <p:cTn id="21" presetID="12" presetClass="entr" presetSubtype="8" fill="hold" grpId="0" nodeType="withEffect">
                                      <p:stCondLst>
                                        <p:cond delay="600"/>
                                      </p:stCondLst>
                                      <p:childTnLst>
                                        <p:set>
                                          <p:cBhvr>
                                            <p:cTn id="22" dur="1" fill="hold">
                                              <p:stCondLst>
                                                <p:cond delay="0"/>
                                              </p:stCondLst>
                                            </p:cTn>
                                            <p:tgtEl>
                                              <p:spTgt spid="44"/>
                                            </p:tgtEl>
                                            <p:attrNameLst>
                                              <p:attrName>style.visibility</p:attrName>
                                            </p:attrNameLst>
                                          </p:cBhvr>
                                          <p:to>
                                            <p:strVal val="visible"/>
                                          </p:to>
                                        </p:set>
                                        <p:anim calcmode="lin" valueType="num">
                                          <p:cBhvr additive="base">
                                            <p:cTn id="23" dur="500"/>
                                            <p:tgtEl>
                                              <p:spTgt spid="44"/>
                                            </p:tgtEl>
                                            <p:attrNameLst>
                                              <p:attrName>ppt_x</p:attrName>
                                            </p:attrNameLst>
                                          </p:cBhvr>
                                          <p:tavLst>
                                            <p:tav tm="0">
                                              <p:val>
                                                <p:strVal val="#ppt_x-#ppt_w*1.125000"/>
                                              </p:val>
                                            </p:tav>
                                            <p:tav tm="100000">
                                              <p:val>
                                                <p:strVal val="#ppt_x"/>
                                              </p:val>
                                            </p:tav>
                                          </p:tavLst>
                                        </p:anim>
                                        <p:animEffect transition="in" filter="wipe(right)">
                                          <p:cBhvr>
                                            <p:cTn id="24" dur="500"/>
                                            <p:tgtEl>
                                              <p:spTgt spid="44"/>
                                            </p:tgtEl>
                                          </p:cBhvr>
                                        </p:animEffect>
                                      </p:childTnLst>
                                    </p:cTn>
                                  </p:par>
                                  <p:par>
                                    <p:cTn id="25" presetID="12" presetClass="entr" presetSubtype="8" fill="hold" grpId="0" nodeType="withEffect">
                                      <p:stCondLst>
                                        <p:cond delay="900"/>
                                      </p:stCondLst>
                                      <p:childTnLst>
                                        <p:set>
                                          <p:cBhvr>
                                            <p:cTn id="26" dur="1" fill="hold">
                                              <p:stCondLst>
                                                <p:cond delay="0"/>
                                              </p:stCondLst>
                                            </p:cTn>
                                            <p:tgtEl>
                                              <p:spTgt spid="45"/>
                                            </p:tgtEl>
                                            <p:attrNameLst>
                                              <p:attrName>style.visibility</p:attrName>
                                            </p:attrNameLst>
                                          </p:cBhvr>
                                          <p:to>
                                            <p:strVal val="visible"/>
                                          </p:to>
                                        </p:set>
                                        <p:anim calcmode="lin" valueType="num">
                                          <p:cBhvr additive="base">
                                            <p:cTn id="27" dur="500"/>
                                            <p:tgtEl>
                                              <p:spTgt spid="45"/>
                                            </p:tgtEl>
                                            <p:attrNameLst>
                                              <p:attrName>ppt_x</p:attrName>
                                            </p:attrNameLst>
                                          </p:cBhvr>
                                          <p:tavLst>
                                            <p:tav tm="0">
                                              <p:val>
                                                <p:strVal val="#ppt_x-#ppt_w*1.125000"/>
                                              </p:val>
                                            </p:tav>
                                            <p:tav tm="100000">
                                              <p:val>
                                                <p:strVal val="#ppt_x"/>
                                              </p:val>
                                            </p:tav>
                                          </p:tavLst>
                                        </p:anim>
                                        <p:animEffect transition="in" filter="wipe(right)">
                                          <p:cBhvr>
                                            <p:cTn id="28" dur="500"/>
                                            <p:tgtEl>
                                              <p:spTgt spid="45"/>
                                            </p:tgtEl>
                                          </p:cBhvr>
                                        </p:animEffect>
                                      </p:childTnLst>
                                    </p:cTn>
                                  </p:par>
                                </p:childTnLst>
                              </p:cTn>
                            </p:par>
                            <p:par>
                              <p:cTn id="29" fill="hold">
                                <p:stCondLst>
                                  <p:cond delay="500"/>
                                </p:stCondLst>
                                <p:childTnLst>
                                  <p:par>
                                    <p:cTn id="30" presetID="18" presetClass="entr" presetSubtype="3"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strips(upRight)">
                                          <p:cBhvr>
                                            <p:cTn id="32" dur="500"/>
                                            <p:tgtEl>
                                              <p:spTgt spid="25"/>
                                            </p:tgtEl>
                                          </p:cBhvr>
                                        </p:animEffect>
                                      </p:childTnLst>
                                    </p:cTn>
                                  </p:par>
                                  <p:par>
                                    <p:cTn id="33" presetID="18" presetClass="entr" presetSubtype="3" fill="hold" grpId="0" nodeType="with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strips(upRight)">
                                          <p:cBhvr>
                                            <p:cTn id="35" dur="500"/>
                                            <p:tgtEl>
                                              <p:spTgt spid="40"/>
                                            </p:tgtEl>
                                          </p:cBhvr>
                                        </p:animEffect>
                                      </p:childTnLst>
                                    </p:cTn>
                                  </p:par>
                                  <p:par>
                                    <p:cTn id="36" presetID="18" presetClass="entr" presetSubtype="3" fill="hold" grpId="0" nodeType="withEffect">
                                      <p:stCondLst>
                                        <p:cond delay="0"/>
                                      </p:stCondLst>
                                      <p:childTnLst>
                                        <p:set>
                                          <p:cBhvr>
                                            <p:cTn id="37" dur="1" fill="hold">
                                              <p:stCondLst>
                                                <p:cond delay="0"/>
                                              </p:stCondLst>
                                            </p:cTn>
                                            <p:tgtEl>
                                              <p:spTgt spid="41"/>
                                            </p:tgtEl>
                                            <p:attrNameLst>
                                              <p:attrName>style.visibility</p:attrName>
                                            </p:attrNameLst>
                                          </p:cBhvr>
                                          <p:to>
                                            <p:strVal val="visible"/>
                                          </p:to>
                                        </p:set>
                                        <p:animEffect transition="in" filter="strips(upRight)">
                                          <p:cBhvr>
                                            <p:cTn id="38" dur="500"/>
                                            <p:tgtEl>
                                              <p:spTgt spid="41"/>
                                            </p:tgtEl>
                                          </p:cBhvr>
                                        </p:animEffect>
                                      </p:childTnLst>
                                    </p:cTn>
                                  </p:par>
                                  <p:par>
                                    <p:cTn id="39" presetID="18" presetClass="entr" presetSubtype="3" fill="hold" grpId="0" nodeType="with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strips(upRight)">
                                          <p:cBhvr>
                                            <p:cTn id="41"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40" grpId="0"/>
          <p:bldP spid="41" grpId="0"/>
          <p:bldP spid="42" grpId="0"/>
          <p:bldP spid="43" grpId="0"/>
          <p:bldP spid="44" grpId="0"/>
          <p:bldP spid="45"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30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12" presetClass="entr" presetSubtype="8" fill="hold" grpId="0" nodeType="withEffect">
                                      <p:stCondLst>
                                        <p:cond delay="300"/>
                                      </p:stCondLst>
                                      <p:childTnLst>
                                        <p:set>
                                          <p:cBhvr>
                                            <p:cTn id="14" dur="1" fill="hold">
                                              <p:stCondLst>
                                                <p:cond delay="0"/>
                                              </p:stCondLst>
                                            </p:cTn>
                                            <p:tgtEl>
                                              <p:spTgt spid="43"/>
                                            </p:tgtEl>
                                            <p:attrNameLst>
                                              <p:attrName>style.visibility</p:attrName>
                                            </p:attrNameLst>
                                          </p:cBhvr>
                                          <p:to>
                                            <p:strVal val="visible"/>
                                          </p:to>
                                        </p:set>
                                        <p:anim calcmode="lin" valueType="num">
                                          <p:cBhvr additive="base">
                                            <p:cTn id="15" dur="500"/>
                                            <p:tgtEl>
                                              <p:spTgt spid="43"/>
                                            </p:tgtEl>
                                            <p:attrNameLst>
                                              <p:attrName>ppt_x</p:attrName>
                                            </p:attrNameLst>
                                          </p:cBhvr>
                                          <p:tavLst>
                                            <p:tav tm="0">
                                              <p:val>
                                                <p:strVal val="#ppt_x-#ppt_w*1.125000"/>
                                              </p:val>
                                            </p:tav>
                                            <p:tav tm="100000">
                                              <p:val>
                                                <p:strVal val="#ppt_x"/>
                                              </p:val>
                                            </p:tav>
                                          </p:tavLst>
                                        </p:anim>
                                        <p:animEffect transition="in" filter="wipe(right)">
                                          <p:cBhvr>
                                            <p:cTn id="16" dur="500"/>
                                            <p:tgtEl>
                                              <p:spTgt spid="43"/>
                                            </p:tgtEl>
                                          </p:cBhvr>
                                        </p:animEffect>
                                      </p:childTnLst>
                                    </p:cTn>
                                  </p:par>
                                  <p:par>
                                    <p:cTn id="17" presetID="2" presetClass="entr" presetSubtype="4" fill="hold" nodeType="withEffect">
                                      <p:stCondLst>
                                        <p:cond delay="60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par>
                                    <p:cTn id="21" presetID="12" presetClass="entr" presetSubtype="8" fill="hold" grpId="0" nodeType="withEffect">
                                      <p:stCondLst>
                                        <p:cond delay="600"/>
                                      </p:stCondLst>
                                      <p:childTnLst>
                                        <p:set>
                                          <p:cBhvr>
                                            <p:cTn id="22" dur="1" fill="hold">
                                              <p:stCondLst>
                                                <p:cond delay="0"/>
                                              </p:stCondLst>
                                            </p:cTn>
                                            <p:tgtEl>
                                              <p:spTgt spid="44"/>
                                            </p:tgtEl>
                                            <p:attrNameLst>
                                              <p:attrName>style.visibility</p:attrName>
                                            </p:attrNameLst>
                                          </p:cBhvr>
                                          <p:to>
                                            <p:strVal val="visible"/>
                                          </p:to>
                                        </p:set>
                                        <p:anim calcmode="lin" valueType="num">
                                          <p:cBhvr additive="base">
                                            <p:cTn id="23" dur="500"/>
                                            <p:tgtEl>
                                              <p:spTgt spid="44"/>
                                            </p:tgtEl>
                                            <p:attrNameLst>
                                              <p:attrName>ppt_x</p:attrName>
                                            </p:attrNameLst>
                                          </p:cBhvr>
                                          <p:tavLst>
                                            <p:tav tm="0">
                                              <p:val>
                                                <p:strVal val="#ppt_x-#ppt_w*1.125000"/>
                                              </p:val>
                                            </p:tav>
                                            <p:tav tm="100000">
                                              <p:val>
                                                <p:strVal val="#ppt_x"/>
                                              </p:val>
                                            </p:tav>
                                          </p:tavLst>
                                        </p:anim>
                                        <p:animEffect transition="in" filter="wipe(right)">
                                          <p:cBhvr>
                                            <p:cTn id="24" dur="500"/>
                                            <p:tgtEl>
                                              <p:spTgt spid="44"/>
                                            </p:tgtEl>
                                          </p:cBhvr>
                                        </p:animEffect>
                                      </p:childTnLst>
                                    </p:cTn>
                                  </p:par>
                                  <p:par>
                                    <p:cTn id="25" presetID="12" presetClass="entr" presetSubtype="8" fill="hold" grpId="0" nodeType="withEffect">
                                      <p:stCondLst>
                                        <p:cond delay="900"/>
                                      </p:stCondLst>
                                      <p:childTnLst>
                                        <p:set>
                                          <p:cBhvr>
                                            <p:cTn id="26" dur="1" fill="hold">
                                              <p:stCondLst>
                                                <p:cond delay="0"/>
                                              </p:stCondLst>
                                            </p:cTn>
                                            <p:tgtEl>
                                              <p:spTgt spid="45"/>
                                            </p:tgtEl>
                                            <p:attrNameLst>
                                              <p:attrName>style.visibility</p:attrName>
                                            </p:attrNameLst>
                                          </p:cBhvr>
                                          <p:to>
                                            <p:strVal val="visible"/>
                                          </p:to>
                                        </p:set>
                                        <p:anim calcmode="lin" valueType="num">
                                          <p:cBhvr additive="base">
                                            <p:cTn id="27" dur="500"/>
                                            <p:tgtEl>
                                              <p:spTgt spid="45"/>
                                            </p:tgtEl>
                                            <p:attrNameLst>
                                              <p:attrName>ppt_x</p:attrName>
                                            </p:attrNameLst>
                                          </p:cBhvr>
                                          <p:tavLst>
                                            <p:tav tm="0">
                                              <p:val>
                                                <p:strVal val="#ppt_x-#ppt_w*1.125000"/>
                                              </p:val>
                                            </p:tav>
                                            <p:tav tm="100000">
                                              <p:val>
                                                <p:strVal val="#ppt_x"/>
                                              </p:val>
                                            </p:tav>
                                          </p:tavLst>
                                        </p:anim>
                                        <p:animEffect transition="in" filter="wipe(right)">
                                          <p:cBhvr>
                                            <p:cTn id="28" dur="500"/>
                                            <p:tgtEl>
                                              <p:spTgt spid="45"/>
                                            </p:tgtEl>
                                          </p:cBhvr>
                                        </p:animEffect>
                                      </p:childTnLst>
                                    </p:cTn>
                                  </p:par>
                                </p:childTnLst>
                              </p:cTn>
                            </p:par>
                            <p:par>
                              <p:cTn id="29" fill="hold">
                                <p:stCondLst>
                                  <p:cond delay="500"/>
                                </p:stCondLst>
                                <p:childTnLst>
                                  <p:par>
                                    <p:cTn id="30" presetID="18" presetClass="entr" presetSubtype="3"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strips(upRight)">
                                          <p:cBhvr>
                                            <p:cTn id="32" dur="500"/>
                                            <p:tgtEl>
                                              <p:spTgt spid="25"/>
                                            </p:tgtEl>
                                          </p:cBhvr>
                                        </p:animEffect>
                                      </p:childTnLst>
                                    </p:cTn>
                                  </p:par>
                                  <p:par>
                                    <p:cTn id="33" presetID="18" presetClass="entr" presetSubtype="3" fill="hold" grpId="0" nodeType="with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strips(upRight)">
                                          <p:cBhvr>
                                            <p:cTn id="35" dur="500"/>
                                            <p:tgtEl>
                                              <p:spTgt spid="40"/>
                                            </p:tgtEl>
                                          </p:cBhvr>
                                        </p:animEffect>
                                      </p:childTnLst>
                                    </p:cTn>
                                  </p:par>
                                  <p:par>
                                    <p:cTn id="36" presetID="18" presetClass="entr" presetSubtype="3" fill="hold" grpId="0" nodeType="withEffect">
                                      <p:stCondLst>
                                        <p:cond delay="0"/>
                                      </p:stCondLst>
                                      <p:childTnLst>
                                        <p:set>
                                          <p:cBhvr>
                                            <p:cTn id="37" dur="1" fill="hold">
                                              <p:stCondLst>
                                                <p:cond delay="0"/>
                                              </p:stCondLst>
                                            </p:cTn>
                                            <p:tgtEl>
                                              <p:spTgt spid="41"/>
                                            </p:tgtEl>
                                            <p:attrNameLst>
                                              <p:attrName>style.visibility</p:attrName>
                                            </p:attrNameLst>
                                          </p:cBhvr>
                                          <p:to>
                                            <p:strVal val="visible"/>
                                          </p:to>
                                        </p:set>
                                        <p:animEffect transition="in" filter="strips(upRight)">
                                          <p:cBhvr>
                                            <p:cTn id="38" dur="500"/>
                                            <p:tgtEl>
                                              <p:spTgt spid="41"/>
                                            </p:tgtEl>
                                          </p:cBhvr>
                                        </p:animEffect>
                                      </p:childTnLst>
                                    </p:cTn>
                                  </p:par>
                                  <p:par>
                                    <p:cTn id="39" presetID="18" presetClass="entr" presetSubtype="3" fill="hold" grpId="0" nodeType="with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strips(upRight)">
                                          <p:cBhvr>
                                            <p:cTn id="41"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40" grpId="0"/>
          <p:bldP spid="41" grpId="0"/>
          <p:bldP spid="42" grpId="0"/>
          <p:bldP spid="43" grpId="0"/>
          <p:bldP spid="44" grpId="0"/>
          <p:bldP spid="45" grpId="0"/>
        </p:bldLst>
      </p:timing>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1" cstate="print">
            <a:extLst>
              <a:ext uri="{28A0092B-C50C-407E-A947-70E740481C1C}">
                <a14:useLocalDpi xmlns:a14="http://schemas.microsoft.com/office/drawing/2010/main" val="0"/>
              </a:ext>
            </a:extLst>
          </a:blip>
          <a:stretch>
            <a:fillRect/>
          </a:stretch>
        </p:blipFill>
        <p:spPr bwMode="auto">
          <a:xfrm>
            <a:off x="1018064" y="1329119"/>
            <a:ext cx="2417560" cy="1523402"/>
          </a:xfrm>
          <a:prstGeom prst="rect">
            <a:avLst/>
          </a:prstGeom>
          <a:solidFill>
            <a:srgbClr val="FFFFFF">
              <a:shade val="85000"/>
            </a:srgbClr>
          </a:solidFill>
          <a:ln w="79375"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5" name="Picture 6"/>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226844" y="3018227"/>
            <a:ext cx="2447760" cy="1519299"/>
          </a:xfrm>
          <a:prstGeom prst="rect">
            <a:avLst/>
          </a:prstGeom>
          <a:solidFill>
            <a:srgbClr val="FFFFFF">
              <a:shade val="85000"/>
            </a:srgbClr>
          </a:solidFill>
          <a:ln w="79375"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6" name="Picture 9"/>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191794" y="1734344"/>
            <a:ext cx="2903597" cy="1870305"/>
          </a:xfrm>
          <a:prstGeom prst="rect">
            <a:avLst/>
          </a:prstGeom>
          <a:solidFill>
            <a:srgbClr val="FFFFFF">
              <a:shade val="85000"/>
            </a:srgbClr>
          </a:solidFill>
          <a:ln w="79375"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7" name="Picture 7"/>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39442"/>
          <a:stretch>
            <a:fillRect/>
          </a:stretch>
        </p:blipFill>
        <p:spPr bwMode="auto">
          <a:xfrm>
            <a:off x="6858794" y="2090820"/>
            <a:ext cx="1442525" cy="1854813"/>
          </a:xfrm>
          <a:prstGeom prst="rect">
            <a:avLst/>
          </a:prstGeom>
          <a:solidFill>
            <a:srgbClr val="FFFFFF">
              <a:shade val="85000"/>
            </a:srgbClr>
          </a:solidFill>
          <a:ln w="79375"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cxnSp>
        <p:nvCxnSpPr>
          <p:cNvPr id="9" name="直接连接符 8"/>
          <p:cNvCxnSpPr/>
          <p:nvPr/>
        </p:nvCxnSpPr>
        <p:spPr>
          <a:xfrm>
            <a:off x="99209" y="55110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0" name="椭圆 9"/>
          <p:cNvSpPr/>
          <p:nvPr/>
        </p:nvSpPr>
        <p:spPr>
          <a:xfrm>
            <a:off x="230832" y="169182"/>
            <a:ext cx="274777" cy="274777"/>
          </a:xfrm>
          <a:prstGeom prst="ellipse">
            <a:avLst/>
          </a:prstGeom>
          <a:solidFill>
            <a:schemeClr val="tx2">
              <a:lumMod val="50000"/>
            </a:schemeClr>
          </a:solidFill>
          <a:ln>
            <a:solidFill>
              <a:srgbClr val="163A5A"/>
            </a:solid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ea typeface="微软雅黑" panose="020B0503020204020204" pitchFamily="34" charset="-122"/>
            </a:endParaRPr>
          </a:p>
        </p:txBody>
      </p:sp>
      <p:sp>
        <p:nvSpPr>
          <p:cNvPr id="11" name="TextBox 93"/>
          <p:cNvSpPr txBox="1"/>
          <p:nvPr/>
        </p:nvSpPr>
        <p:spPr>
          <a:xfrm>
            <a:off x="492909" y="133320"/>
            <a:ext cx="2544286" cy="400110"/>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spc="300" dirty="0" smtClean="0">
                <a:latin typeface="方正兰亭细黑_GBK" pitchFamily="2" charset="-122"/>
                <a:ea typeface="方正兰亭细黑_GBK" pitchFamily="2" charset="-122"/>
              </a:rPr>
              <a:t>成功的项目展现四</a:t>
            </a:r>
            <a:endParaRPr lang="zh-CN" altLang="en-US" sz="2000" spc="300" dirty="0">
              <a:latin typeface="方正兰亭细黑_GBK" pitchFamily="2" charset="-122"/>
              <a:ea typeface="方正兰亭细黑_GBK" pitchFamily="2" charset="-122"/>
            </a:endParaRPr>
          </a:p>
        </p:txBody>
      </p:sp>
      <p:cxnSp>
        <p:nvCxnSpPr>
          <p:cNvPr id="12" name="直接连接符 11"/>
          <p:cNvCxnSpPr/>
          <p:nvPr/>
        </p:nvCxnSpPr>
        <p:spPr>
          <a:xfrm>
            <a:off x="3058323" y="221624"/>
            <a:ext cx="0" cy="2085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9" fill="hold" nodeType="withEffect">
                                  <p:stCondLst>
                                    <p:cond delay="30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0-#ppt_w/2"/>
                                          </p:val>
                                        </p:tav>
                                        <p:tav tm="100000">
                                          <p:val>
                                            <p:strVal val="#ppt_x"/>
                                          </p:val>
                                        </p:tav>
                                      </p:tavLst>
                                    </p:anim>
                                    <p:anim calcmode="lin" valueType="num">
                                      <p:cBhvr additive="base">
                                        <p:cTn id="12" dur="1000" fill="hold"/>
                                        <p:tgtEl>
                                          <p:spTgt spid="4"/>
                                        </p:tgtEl>
                                        <p:attrNameLst>
                                          <p:attrName>ppt_y</p:attrName>
                                        </p:attrNameLst>
                                      </p:cBhvr>
                                      <p:tavLst>
                                        <p:tav tm="0">
                                          <p:val>
                                            <p:strVal val="0-#ppt_h/2"/>
                                          </p:val>
                                        </p:tav>
                                        <p:tav tm="100000">
                                          <p:val>
                                            <p:strVal val="#ppt_y"/>
                                          </p:val>
                                        </p:tav>
                                      </p:tavLst>
                                    </p:anim>
                                  </p:childTnLst>
                                </p:cTn>
                              </p:par>
                              <p:par>
                                <p:cTn id="13" presetID="2" presetClass="entr" presetSubtype="6" fill="hold" nodeType="withEffect">
                                  <p:stCondLst>
                                    <p:cond delay="50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1000" fill="hold"/>
                                        <p:tgtEl>
                                          <p:spTgt spid="7"/>
                                        </p:tgtEl>
                                        <p:attrNameLst>
                                          <p:attrName>ppt_x</p:attrName>
                                        </p:attrNameLst>
                                      </p:cBhvr>
                                      <p:tavLst>
                                        <p:tav tm="0">
                                          <p:val>
                                            <p:strVal val="1+#ppt_w/2"/>
                                          </p:val>
                                        </p:tav>
                                        <p:tav tm="100000">
                                          <p:val>
                                            <p:strVal val="#ppt_x"/>
                                          </p:val>
                                        </p:tav>
                                      </p:tavLst>
                                    </p:anim>
                                    <p:anim calcmode="lin" valueType="num">
                                      <p:cBhvr additive="base">
                                        <p:cTn id="16" dur="10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3" fill="hold" nodeType="withEffect">
                                  <p:stCondLst>
                                    <p:cond delay="80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1000" fill="hold"/>
                                        <p:tgtEl>
                                          <p:spTgt spid="6"/>
                                        </p:tgtEl>
                                        <p:attrNameLst>
                                          <p:attrName>ppt_x</p:attrName>
                                        </p:attrNameLst>
                                      </p:cBhvr>
                                      <p:tavLst>
                                        <p:tav tm="0">
                                          <p:val>
                                            <p:strVal val="1+#ppt_w/2"/>
                                          </p:val>
                                        </p:tav>
                                        <p:tav tm="100000">
                                          <p:val>
                                            <p:strVal val="#ppt_x"/>
                                          </p:val>
                                        </p:tav>
                                      </p:tavLst>
                                    </p:anim>
                                    <p:anim calcmode="lin" valueType="num">
                                      <p:cBhvr additive="base">
                                        <p:cTn id="20" dur="1000" fill="hold"/>
                                        <p:tgtEl>
                                          <p:spTgt spid="6"/>
                                        </p:tgtEl>
                                        <p:attrNameLst>
                                          <p:attrName>ppt_y</p:attrName>
                                        </p:attrNameLst>
                                      </p:cBhvr>
                                      <p:tavLst>
                                        <p:tav tm="0">
                                          <p:val>
                                            <p:strVal val="0-#ppt_h/2"/>
                                          </p:val>
                                        </p:tav>
                                        <p:tav tm="100000">
                                          <p:val>
                                            <p:strVal val="#ppt_y"/>
                                          </p:val>
                                        </p:tav>
                                      </p:tavLst>
                                    </p:anim>
                                  </p:childTnLst>
                                </p:cTn>
                              </p:par>
                              <p:par>
                                <p:cTn id="21" presetID="32" presetClass="emph" presetSubtype="0" repeatCount="3000" fill="hold" nodeType="withEffect">
                                  <p:stCondLst>
                                    <p:cond delay="0"/>
                                  </p:stCondLst>
                                  <p:childTnLst>
                                    <p:animRot by="120000">
                                      <p:cBhvr>
                                        <p:cTn id="22" dur="200" fill="hold">
                                          <p:stCondLst>
                                            <p:cond delay="0"/>
                                          </p:stCondLst>
                                        </p:cTn>
                                        <p:tgtEl>
                                          <p:spTgt spid="5"/>
                                        </p:tgtEl>
                                        <p:attrNameLst>
                                          <p:attrName>r</p:attrName>
                                        </p:attrNameLst>
                                      </p:cBhvr>
                                    </p:animRot>
                                    <p:animRot by="-240000">
                                      <p:cBhvr>
                                        <p:cTn id="23" dur="400" fill="hold">
                                          <p:stCondLst>
                                            <p:cond delay="400"/>
                                          </p:stCondLst>
                                        </p:cTn>
                                        <p:tgtEl>
                                          <p:spTgt spid="5"/>
                                        </p:tgtEl>
                                        <p:attrNameLst>
                                          <p:attrName>r</p:attrName>
                                        </p:attrNameLst>
                                      </p:cBhvr>
                                    </p:animRot>
                                    <p:animRot by="240000">
                                      <p:cBhvr>
                                        <p:cTn id="24" dur="400" fill="hold">
                                          <p:stCondLst>
                                            <p:cond delay="800"/>
                                          </p:stCondLst>
                                        </p:cTn>
                                        <p:tgtEl>
                                          <p:spTgt spid="5"/>
                                        </p:tgtEl>
                                        <p:attrNameLst>
                                          <p:attrName>r</p:attrName>
                                        </p:attrNameLst>
                                      </p:cBhvr>
                                    </p:animRot>
                                    <p:animRot by="-240000">
                                      <p:cBhvr>
                                        <p:cTn id="25" dur="400" fill="hold">
                                          <p:stCondLst>
                                            <p:cond delay="1200"/>
                                          </p:stCondLst>
                                        </p:cTn>
                                        <p:tgtEl>
                                          <p:spTgt spid="5"/>
                                        </p:tgtEl>
                                        <p:attrNameLst>
                                          <p:attrName>r</p:attrName>
                                        </p:attrNameLst>
                                      </p:cBhvr>
                                    </p:animRot>
                                    <p:animRot by="120000">
                                      <p:cBhvr>
                                        <p:cTn id="26" dur="400" fill="hold">
                                          <p:stCondLst>
                                            <p:cond delay="1600"/>
                                          </p:stCondLst>
                                        </p:cTn>
                                        <p:tgtEl>
                                          <p:spTgt spid="5"/>
                                        </p:tgtEl>
                                        <p:attrNameLst>
                                          <p:attrName>r</p:attrName>
                                        </p:attrNameLst>
                                      </p:cBhvr>
                                    </p:animRot>
                                  </p:childTnLst>
                                </p:cTn>
                              </p:par>
                              <p:par>
                                <p:cTn id="27" presetID="32" presetClass="emph" presetSubtype="0" repeatCount="3000" fill="hold" nodeType="withEffect">
                                  <p:stCondLst>
                                    <p:cond delay="0"/>
                                  </p:stCondLst>
                                  <p:childTnLst>
                                    <p:animRot by="120000">
                                      <p:cBhvr>
                                        <p:cTn id="28" dur="200" fill="hold">
                                          <p:stCondLst>
                                            <p:cond delay="0"/>
                                          </p:stCondLst>
                                        </p:cTn>
                                        <p:tgtEl>
                                          <p:spTgt spid="4"/>
                                        </p:tgtEl>
                                        <p:attrNameLst>
                                          <p:attrName>r</p:attrName>
                                        </p:attrNameLst>
                                      </p:cBhvr>
                                    </p:animRot>
                                    <p:animRot by="-240000">
                                      <p:cBhvr>
                                        <p:cTn id="29" dur="400" fill="hold">
                                          <p:stCondLst>
                                            <p:cond delay="400"/>
                                          </p:stCondLst>
                                        </p:cTn>
                                        <p:tgtEl>
                                          <p:spTgt spid="4"/>
                                        </p:tgtEl>
                                        <p:attrNameLst>
                                          <p:attrName>r</p:attrName>
                                        </p:attrNameLst>
                                      </p:cBhvr>
                                    </p:animRot>
                                    <p:animRot by="240000">
                                      <p:cBhvr>
                                        <p:cTn id="30" dur="400" fill="hold">
                                          <p:stCondLst>
                                            <p:cond delay="800"/>
                                          </p:stCondLst>
                                        </p:cTn>
                                        <p:tgtEl>
                                          <p:spTgt spid="4"/>
                                        </p:tgtEl>
                                        <p:attrNameLst>
                                          <p:attrName>r</p:attrName>
                                        </p:attrNameLst>
                                      </p:cBhvr>
                                    </p:animRot>
                                    <p:animRot by="-240000">
                                      <p:cBhvr>
                                        <p:cTn id="31" dur="400" fill="hold">
                                          <p:stCondLst>
                                            <p:cond delay="1200"/>
                                          </p:stCondLst>
                                        </p:cTn>
                                        <p:tgtEl>
                                          <p:spTgt spid="4"/>
                                        </p:tgtEl>
                                        <p:attrNameLst>
                                          <p:attrName>r</p:attrName>
                                        </p:attrNameLst>
                                      </p:cBhvr>
                                    </p:animRot>
                                    <p:animRot by="120000">
                                      <p:cBhvr>
                                        <p:cTn id="32" dur="400" fill="hold">
                                          <p:stCondLst>
                                            <p:cond delay="1600"/>
                                          </p:stCondLst>
                                        </p:cTn>
                                        <p:tgtEl>
                                          <p:spTgt spid="4"/>
                                        </p:tgtEl>
                                        <p:attrNameLst>
                                          <p:attrName>r</p:attrName>
                                        </p:attrNameLst>
                                      </p:cBhvr>
                                    </p:animRot>
                                  </p:childTnLst>
                                </p:cTn>
                              </p:par>
                              <p:par>
                                <p:cTn id="33" presetID="32" presetClass="emph" presetSubtype="0" repeatCount="3000" fill="hold" nodeType="withEffect">
                                  <p:stCondLst>
                                    <p:cond delay="0"/>
                                  </p:stCondLst>
                                  <p:childTnLst>
                                    <p:animRot by="120000">
                                      <p:cBhvr>
                                        <p:cTn id="34" dur="200" fill="hold">
                                          <p:stCondLst>
                                            <p:cond delay="0"/>
                                          </p:stCondLst>
                                        </p:cTn>
                                        <p:tgtEl>
                                          <p:spTgt spid="7"/>
                                        </p:tgtEl>
                                        <p:attrNameLst>
                                          <p:attrName>r</p:attrName>
                                        </p:attrNameLst>
                                      </p:cBhvr>
                                    </p:animRot>
                                    <p:animRot by="-240000">
                                      <p:cBhvr>
                                        <p:cTn id="35" dur="400" fill="hold">
                                          <p:stCondLst>
                                            <p:cond delay="400"/>
                                          </p:stCondLst>
                                        </p:cTn>
                                        <p:tgtEl>
                                          <p:spTgt spid="7"/>
                                        </p:tgtEl>
                                        <p:attrNameLst>
                                          <p:attrName>r</p:attrName>
                                        </p:attrNameLst>
                                      </p:cBhvr>
                                    </p:animRot>
                                    <p:animRot by="240000">
                                      <p:cBhvr>
                                        <p:cTn id="36" dur="400" fill="hold">
                                          <p:stCondLst>
                                            <p:cond delay="800"/>
                                          </p:stCondLst>
                                        </p:cTn>
                                        <p:tgtEl>
                                          <p:spTgt spid="7"/>
                                        </p:tgtEl>
                                        <p:attrNameLst>
                                          <p:attrName>r</p:attrName>
                                        </p:attrNameLst>
                                      </p:cBhvr>
                                    </p:animRot>
                                    <p:animRot by="-240000">
                                      <p:cBhvr>
                                        <p:cTn id="37" dur="400" fill="hold">
                                          <p:stCondLst>
                                            <p:cond delay="1200"/>
                                          </p:stCondLst>
                                        </p:cTn>
                                        <p:tgtEl>
                                          <p:spTgt spid="7"/>
                                        </p:tgtEl>
                                        <p:attrNameLst>
                                          <p:attrName>r</p:attrName>
                                        </p:attrNameLst>
                                      </p:cBhvr>
                                    </p:animRot>
                                    <p:animRot by="120000">
                                      <p:cBhvr>
                                        <p:cTn id="38" dur="400" fill="hold">
                                          <p:stCondLst>
                                            <p:cond delay="1600"/>
                                          </p:stCondLst>
                                        </p:cTn>
                                        <p:tgtEl>
                                          <p:spTgt spid="7"/>
                                        </p:tgtEl>
                                        <p:attrNameLst>
                                          <p:attrName>r</p:attrName>
                                        </p:attrNameLst>
                                      </p:cBhvr>
                                    </p:animRot>
                                  </p:childTnLst>
                                </p:cTn>
                              </p:par>
                              <p:par>
                                <p:cTn id="39" presetID="32" presetClass="emph" presetSubtype="0" repeatCount="3000" fill="hold" nodeType="withEffect">
                                  <p:stCondLst>
                                    <p:cond delay="0"/>
                                  </p:stCondLst>
                                  <p:childTnLst>
                                    <p:animRot by="120000">
                                      <p:cBhvr>
                                        <p:cTn id="40" dur="200" fill="hold">
                                          <p:stCondLst>
                                            <p:cond delay="0"/>
                                          </p:stCondLst>
                                        </p:cTn>
                                        <p:tgtEl>
                                          <p:spTgt spid="6"/>
                                        </p:tgtEl>
                                        <p:attrNameLst>
                                          <p:attrName>r</p:attrName>
                                        </p:attrNameLst>
                                      </p:cBhvr>
                                    </p:animRot>
                                    <p:animRot by="-240000">
                                      <p:cBhvr>
                                        <p:cTn id="41" dur="400" fill="hold">
                                          <p:stCondLst>
                                            <p:cond delay="400"/>
                                          </p:stCondLst>
                                        </p:cTn>
                                        <p:tgtEl>
                                          <p:spTgt spid="6"/>
                                        </p:tgtEl>
                                        <p:attrNameLst>
                                          <p:attrName>r</p:attrName>
                                        </p:attrNameLst>
                                      </p:cBhvr>
                                    </p:animRot>
                                    <p:animRot by="240000">
                                      <p:cBhvr>
                                        <p:cTn id="42" dur="400" fill="hold">
                                          <p:stCondLst>
                                            <p:cond delay="800"/>
                                          </p:stCondLst>
                                        </p:cTn>
                                        <p:tgtEl>
                                          <p:spTgt spid="6"/>
                                        </p:tgtEl>
                                        <p:attrNameLst>
                                          <p:attrName>r</p:attrName>
                                        </p:attrNameLst>
                                      </p:cBhvr>
                                    </p:animRot>
                                    <p:animRot by="-240000">
                                      <p:cBhvr>
                                        <p:cTn id="43" dur="400" fill="hold">
                                          <p:stCondLst>
                                            <p:cond delay="1200"/>
                                          </p:stCondLst>
                                        </p:cTn>
                                        <p:tgtEl>
                                          <p:spTgt spid="6"/>
                                        </p:tgtEl>
                                        <p:attrNameLst>
                                          <p:attrName>r</p:attrName>
                                        </p:attrNameLst>
                                      </p:cBhvr>
                                    </p:animRot>
                                    <p:animRot by="120000">
                                      <p:cBhvr>
                                        <p:cTn id="44" dur="400" fill="hold">
                                          <p:stCondLst>
                                            <p:cond delay="160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TextBox 93"/>
          <p:cNvSpPr txBox="1"/>
          <p:nvPr/>
        </p:nvSpPr>
        <p:spPr>
          <a:xfrm>
            <a:off x="4752477" y="2190690"/>
            <a:ext cx="2249334" cy="400110"/>
          </a:xfrm>
          <a:prstGeom prst="rect">
            <a:avLst/>
          </a:prstGeom>
          <a:noFill/>
        </p:spPr>
        <p:txBody>
          <a:bodyPr wrap="none" rtlCol="0">
            <a:spAutoFit/>
          </a:bodyPr>
          <a:lstStyle/>
          <a:p>
            <a:r>
              <a:rPr lang="zh-CN" altLang="en-US" sz="2000" spc="300" dirty="0" smtClean="0">
                <a:latin typeface="方正兰亭细黑_GBK" pitchFamily="2" charset="-122"/>
                <a:ea typeface="方正兰亭细黑_GBK" pitchFamily="2" charset="-122"/>
              </a:rPr>
              <a:t>经验总结与不足</a:t>
            </a:r>
            <a:endParaRPr lang="zh-CN" altLang="en-US" sz="2000" spc="300" dirty="0">
              <a:latin typeface="方正兰亭细黑_GBK" pitchFamily="2" charset="-122"/>
              <a:ea typeface="方正兰亭细黑_GBK" pitchFamily="2" charset="-122"/>
            </a:endParaRPr>
          </a:p>
        </p:txBody>
      </p:sp>
      <p:sp>
        <p:nvSpPr>
          <p:cNvPr id="116" name="TextBox 115"/>
          <p:cNvSpPr txBox="1"/>
          <p:nvPr/>
        </p:nvSpPr>
        <p:spPr>
          <a:xfrm>
            <a:off x="5047430" y="2694582"/>
            <a:ext cx="1659429" cy="338554"/>
          </a:xfrm>
          <a:prstGeom prst="rect">
            <a:avLst/>
          </a:prstGeom>
          <a:noFill/>
        </p:spPr>
        <p:txBody>
          <a:bodyPr wrap="none" rtlCol="0">
            <a:spAutoFit/>
          </a:bodyPr>
          <a:lstStyle/>
          <a:p>
            <a:r>
              <a:rPr lang="en-US" altLang="zh-CN" sz="1600" dirty="0" smtClean="0">
                <a:solidFill>
                  <a:srgbClr val="163A5A"/>
                </a:solidFill>
                <a:latin typeface="Kozuka Gothic Pro R" pitchFamily="34" charset="-128"/>
                <a:ea typeface="Kozuka Gothic Pro R" pitchFamily="34" charset="-128"/>
              </a:rPr>
              <a:t>PROGRAMMING</a:t>
            </a:r>
            <a:endParaRPr lang="zh-CN" altLang="en-US" sz="1600" dirty="0">
              <a:solidFill>
                <a:srgbClr val="163A5A"/>
              </a:solidFill>
              <a:latin typeface="Kozuka Gothic Pro R" pitchFamily="34" charset="-128"/>
              <a:ea typeface="Kozuka Gothic Pro R" pitchFamily="34" charset="-128"/>
            </a:endParaRPr>
          </a:p>
        </p:txBody>
      </p:sp>
      <p:grpSp>
        <p:nvGrpSpPr>
          <p:cNvPr id="6" name="组合 5"/>
          <p:cNvGrpSpPr/>
          <p:nvPr/>
        </p:nvGrpSpPr>
        <p:grpSpPr>
          <a:xfrm>
            <a:off x="2980431" y="1940247"/>
            <a:ext cx="1301106" cy="1301106"/>
            <a:chOff x="2683251" y="1980687"/>
            <a:chExt cx="1301106" cy="1301106"/>
          </a:xfrm>
          <a:solidFill>
            <a:schemeClr val="tx2">
              <a:lumMod val="50000"/>
            </a:schemeClr>
          </a:solidFill>
          <a:effectLst>
            <a:outerShdw blurRad="254000" dist="254000" dir="8100000" algn="tr" rotWithShape="0">
              <a:prstClr val="black">
                <a:alpha val="50000"/>
              </a:prstClr>
            </a:outerShdw>
          </a:effectLst>
        </p:grpSpPr>
        <p:sp>
          <p:nvSpPr>
            <p:cNvPr id="88" name="椭圆 87"/>
            <p:cNvSpPr/>
            <p:nvPr/>
          </p:nvSpPr>
          <p:spPr>
            <a:xfrm>
              <a:off x="2683251" y="1980687"/>
              <a:ext cx="1301106" cy="130110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08" name="TextBox 107"/>
            <p:cNvSpPr txBox="1"/>
            <p:nvPr/>
          </p:nvSpPr>
          <p:spPr>
            <a:xfrm>
              <a:off x="3002623" y="2185262"/>
              <a:ext cx="662361" cy="830997"/>
            </a:xfrm>
            <a:prstGeom prst="rect">
              <a:avLst/>
            </a:prstGeom>
            <a:grpFill/>
          </p:spPr>
          <p:txBody>
            <a:bodyPr wrap="none" rtlCol="0">
              <a:spAutoFit/>
            </a:bodyPr>
            <a:lstStyle/>
            <a:p>
              <a:r>
                <a:rPr lang="en-US" altLang="zh-CN" sz="4800" dirty="0" smtClean="0">
                  <a:solidFill>
                    <a:schemeClr val="bg1"/>
                  </a:solidFill>
                  <a:latin typeface="Watford DB" pitchFamily="2" charset="0"/>
                  <a:ea typeface="造字工房劲黑（非商用）常规体" pitchFamily="50" charset="-122"/>
                </a:rPr>
                <a:t>4</a:t>
              </a:r>
              <a:endParaRPr lang="zh-CN" altLang="en-US" sz="4800" dirty="0">
                <a:solidFill>
                  <a:schemeClr val="bg1"/>
                </a:solidFill>
                <a:latin typeface="Watford DB" pitchFamily="2" charset="0"/>
                <a:ea typeface="造字工房劲黑（非商用）常规体" pitchFamily="50" charset="-122"/>
              </a:endParaRPr>
            </a:p>
          </p:txBody>
        </p:sp>
      </p:grpSp>
      <p:cxnSp>
        <p:nvCxnSpPr>
          <p:cNvPr id="38" name="直接连接符 37"/>
          <p:cNvCxnSpPr/>
          <p:nvPr/>
        </p:nvCxnSpPr>
        <p:spPr>
          <a:xfrm flipV="1">
            <a:off x="4572000" y="1940247"/>
            <a:ext cx="0" cy="130110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down)">
                                      <p:cBhvr>
                                        <p:cTn id="7" dur="500"/>
                                        <p:tgtEl>
                                          <p:spTgt spid="38"/>
                                        </p:tgtEl>
                                      </p:cBhvr>
                                    </p:animEffect>
                                  </p:childTnLst>
                                </p:cTn>
                              </p:par>
                            </p:childTnLst>
                          </p:cTn>
                        </p:par>
                        <p:par>
                          <p:cTn id="8" fill="hold">
                            <p:stCondLst>
                              <p:cond delay="500"/>
                            </p:stCondLst>
                            <p:childTnLst>
                              <p:par>
                                <p:cTn id="9" presetID="12" presetClass="entr" presetSubtype="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p:tgtEl>
                                          <p:spTgt spid="6"/>
                                        </p:tgtEl>
                                        <p:attrNameLst>
                                          <p:attrName>ppt_x</p:attrName>
                                        </p:attrNameLst>
                                      </p:cBhvr>
                                      <p:tavLst>
                                        <p:tav tm="0">
                                          <p:val>
                                            <p:strVal val="#ppt_x+#ppt_w*1.125000"/>
                                          </p:val>
                                        </p:tav>
                                        <p:tav tm="100000">
                                          <p:val>
                                            <p:strVal val="#ppt_x"/>
                                          </p:val>
                                        </p:tav>
                                      </p:tavLst>
                                    </p:anim>
                                    <p:animEffect transition="in" filter="wipe(left)">
                                      <p:cBhvr>
                                        <p:cTn id="12" dur="500"/>
                                        <p:tgtEl>
                                          <p:spTgt spid="6"/>
                                        </p:tgtEl>
                                      </p:cBhvr>
                                    </p:animEffect>
                                  </p:childTnLst>
                                </p:cTn>
                              </p:par>
                              <p:par>
                                <p:cTn id="13" presetID="12" presetClass="entr" presetSubtype="8" fill="hold" grpId="0" nodeType="with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p:tgtEl>
                                          <p:spTgt spid="94"/>
                                        </p:tgtEl>
                                        <p:attrNameLst>
                                          <p:attrName>ppt_x</p:attrName>
                                        </p:attrNameLst>
                                      </p:cBhvr>
                                      <p:tavLst>
                                        <p:tav tm="0">
                                          <p:val>
                                            <p:strVal val="#ppt_x-#ppt_w*1.125000"/>
                                          </p:val>
                                        </p:tav>
                                        <p:tav tm="100000">
                                          <p:val>
                                            <p:strVal val="#ppt_x"/>
                                          </p:val>
                                        </p:tav>
                                      </p:tavLst>
                                    </p:anim>
                                    <p:animEffect transition="in" filter="wipe(right)">
                                      <p:cBhvr>
                                        <p:cTn id="16" dur="500"/>
                                        <p:tgtEl>
                                          <p:spTgt spid="94"/>
                                        </p:tgtEl>
                                      </p:cBhvr>
                                    </p:animEffect>
                                  </p:childTnLst>
                                </p:cTn>
                              </p:par>
                              <p:par>
                                <p:cTn id="17" presetID="12" presetClass="entr" presetSubtype="8" fill="hold" grpId="0" nodeType="withEffect">
                                  <p:stCondLst>
                                    <p:cond delay="0"/>
                                  </p:stCondLst>
                                  <p:childTnLst>
                                    <p:set>
                                      <p:cBhvr>
                                        <p:cTn id="18" dur="1" fill="hold">
                                          <p:stCondLst>
                                            <p:cond delay="0"/>
                                          </p:stCondLst>
                                        </p:cTn>
                                        <p:tgtEl>
                                          <p:spTgt spid="116"/>
                                        </p:tgtEl>
                                        <p:attrNameLst>
                                          <p:attrName>style.visibility</p:attrName>
                                        </p:attrNameLst>
                                      </p:cBhvr>
                                      <p:to>
                                        <p:strVal val="visible"/>
                                      </p:to>
                                    </p:set>
                                    <p:anim calcmode="lin" valueType="num">
                                      <p:cBhvr additive="base">
                                        <p:cTn id="19" dur="500"/>
                                        <p:tgtEl>
                                          <p:spTgt spid="116"/>
                                        </p:tgtEl>
                                        <p:attrNameLst>
                                          <p:attrName>ppt_x</p:attrName>
                                        </p:attrNameLst>
                                      </p:cBhvr>
                                      <p:tavLst>
                                        <p:tav tm="0">
                                          <p:val>
                                            <p:strVal val="#ppt_x-#ppt_w*1.125000"/>
                                          </p:val>
                                        </p:tav>
                                        <p:tav tm="100000">
                                          <p:val>
                                            <p:strVal val="#ppt_x"/>
                                          </p:val>
                                        </p:tav>
                                      </p:tavLst>
                                    </p:anim>
                                    <p:animEffect transition="in" filter="wipe(right)">
                                      <p:cBhvr>
                                        <p:cTn id="20"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11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空心弧 4"/>
          <p:cNvSpPr/>
          <p:nvPr/>
        </p:nvSpPr>
        <p:spPr>
          <a:xfrm>
            <a:off x="2384053" y="2826451"/>
            <a:ext cx="4239295" cy="4239295"/>
          </a:xfrm>
          <a:prstGeom prst="blockArc">
            <a:avLst>
              <a:gd name="adj1" fmla="val 10800000"/>
              <a:gd name="adj2" fmla="val 1"/>
              <a:gd name="adj3" fmla="val 3011"/>
            </a:avLst>
          </a:prstGeom>
          <a:solidFill>
            <a:srgbClr val="EBEBEB"/>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6" name="椭圆 34"/>
          <p:cNvSpPr/>
          <p:nvPr/>
        </p:nvSpPr>
        <p:spPr>
          <a:xfrm rot="10190714">
            <a:off x="3599881" y="1858425"/>
            <a:ext cx="709624" cy="912618"/>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chemeClr val="tx2">
              <a:lumMod val="50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nvGrpSpPr>
          <p:cNvPr id="7" name="组合 6"/>
          <p:cNvGrpSpPr/>
          <p:nvPr/>
        </p:nvGrpSpPr>
        <p:grpSpPr>
          <a:xfrm rot="13303882">
            <a:off x="6648304" y="3526768"/>
            <a:ext cx="759550" cy="986833"/>
            <a:chOff x="4020870" y="2194485"/>
            <a:chExt cx="1102258" cy="1432090"/>
          </a:xfrm>
          <a:effectLst>
            <a:outerShdw blurRad="444500" dist="254000" dir="8100000" algn="tr" rotWithShape="0">
              <a:prstClr val="black">
                <a:alpha val="50000"/>
              </a:prstClr>
            </a:outerShdw>
          </a:effectLst>
        </p:grpSpPr>
        <p:sp>
          <p:nvSpPr>
            <p:cNvPr id="8"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9"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3000">
                  <a:schemeClr val="bg1">
                    <a:lumMod val="95000"/>
                  </a:schemeClr>
                </a:gs>
                <a:gs pos="100000">
                  <a:schemeClr val="bg1">
                    <a:lumMod val="7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grpSp>
        <p:nvGrpSpPr>
          <p:cNvPr id="13" name="组合 12"/>
          <p:cNvGrpSpPr/>
          <p:nvPr/>
        </p:nvGrpSpPr>
        <p:grpSpPr>
          <a:xfrm rot="11594412">
            <a:off x="5083766" y="1948428"/>
            <a:ext cx="759550" cy="986833"/>
            <a:chOff x="4020870" y="2194485"/>
            <a:chExt cx="1102258" cy="1432090"/>
          </a:xfrm>
          <a:effectLst>
            <a:outerShdw blurRad="444500" dist="254000" dir="8100000" algn="tr" rotWithShape="0">
              <a:prstClr val="black">
                <a:alpha val="50000"/>
              </a:prstClr>
            </a:outerShdw>
          </a:effectLst>
        </p:grpSpPr>
        <p:sp>
          <p:nvSpPr>
            <p:cNvPr id="14"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15"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3000">
                  <a:schemeClr val="bg1">
                    <a:lumMod val="95000"/>
                  </a:schemeClr>
                </a:gs>
                <a:gs pos="100000">
                  <a:schemeClr val="bg1">
                    <a:lumMod val="7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16" name="椭圆 34"/>
          <p:cNvSpPr/>
          <p:nvPr/>
        </p:nvSpPr>
        <p:spPr>
          <a:xfrm rot="13009338">
            <a:off x="6174512" y="2591287"/>
            <a:ext cx="709624" cy="912618"/>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chemeClr val="tx2">
              <a:lumMod val="50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nvGrpSpPr>
          <p:cNvPr id="17" name="组合 16"/>
          <p:cNvGrpSpPr/>
          <p:nvPr/>
        </p:nvGrpSpPr>
        <p:grpSpPr>
          <a:xfrm rot="9469324">
            <a:off x="2419325" y="2359982"/>
            <a:ext cx="759550" cy="986833"/>
            <a:chOff x="4020870" y="2194485"/>
            <a:chExt cx="1102258" cy="1432090"/>
          </a:xfrm>
          <a:effectLst>
            <a:outerShdw blurRad="444500" dist="254000" dir="8100000" algn="tr" rotWithShape="0">
              <a:prstClr val="black">
                <a:alpha val="50000"/>
              </a:prstClr>
            </a:outerShdw>
          </a:effectLst>
        </p:grpSpPr>
        <p:sp>
          <p:nvSpPr>
            <p:cNvPr id="18"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19"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3000">
                  <a:schemeClr val="bg1">
                    <a:lumMod val="95000"/>
                  </a:schemeClr>
                </a:gs>
                <a:gs pos="100000">
                  <a:schemeClr val="bg1">
                    <a:lumMod val="7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24" name="椭圆 34"/>
          <p:cNvSpPr/>
          <p:nvPr/>
        </p:nvSpPr>
        <p:spPr>
          <a:xfrm rot="8068240">
            <a:off x="1670786" y="3527312"/>
            <a:ext cx="709624" cy="912618"/>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chemeClr val="tx2">
              <a:lumMod val="50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nvGrpSpPr>
          <p:cNvPr id="25" name="组合 24"/>
          <p:cNvGrpSpPr/>
          <p:nvPr/>
        </p:nvGrpSpPr>
        <p:grpSpPr>
          <a:xfrm>
            <a:off x="3657545" y="3232969"/>
            <a:ext cx="1612681" cy="1612685"/>
            <a:chOff x="3851771" y="1163107"/>
            <a:chExt cx="1402358" cy="1402358"/>
          </a:xfrm>
        </p:grpSpPr>
        <p:grpSp>
          <p:nvGrpSpPr>
            <p:cNvPr id="26" name="组合 25"/>
            <p:cNvGrpSpPr/>
            <p:nvPr/>
          </p:nvGrpSpPr>
          <p:grpSpPr>
            <a:xfrm>
              <a:off x="3851771" y="1163107"/>
              <a:ext cx="1402358" cy="1402358"/>
              <a:chOff x="304800" y="673100"/>
              <a:chExt cx="4000500" cy="4000500"/>
            </a:xfrm>
            <a:effectLst>
              <a:outerShdw blurRad="444500" dist="254000" dir="8100000" algn="tr" rotWithShape="0">
                <a:prstClr val="black">
                  <a:alpha val="50000"/>
                </a:prstClr>
              </a:outerShdw>
            </a:effectLst>
          </p:grpSpPr>
          <p:sp>
            <p:nvSpPr>
              <p:cNvPr id="28" name="同心圆 2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29" name="椭圆 28"/>
              <p:cNvSpPr/>
              <p:nvPr/>
            </p:nvSpPr>
            <p:spPr>
              <a:xfrm>
                <a:off x="392108"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27" name="TextBox 26"/>
            <p:cNvSpPr txBox="1"/>
            <p:nvPr/>
          </p:nvSpPr>
          <p:spPr>
            <a:xfrm>
              <a:off x="4030123" y="1333410"/>
              <a:ext cx="1186820" cy="1043782"/>
            </a:xfrm>
            <a:prstGeom prst="rect">
              <a:avLst/>
            </a:prstGeom>
            <a:noFill/>
          </p:spPr>
          <p:txBody>
            <a:bodyPr wrap="square" rtlCol="0">
              <a:spAutoFit/>
            </a:bodyPr>
            <a:lstStyle/>
            <a:p>
              <a:r>
                <a:rPr lang="zh-CN" altLang="en-US" sz="3600" spc="300" dirty="0">
                  <a:solidFill>
                    <a:srgbClr val="163A5A"/>
                  </a:solidFill>
                  <a:latin typeface="方正兰亭粗黑简体" panose="02000000000000000000" pitchFamily="2" charset="-122"/>
                  <a:ea typeface="方正兰亭粗黑简体" panose="02000000000000000000" pitchFamily="2" charset="-122"/>
                </a:rPr>
                <a:t>经验总结</a:t>
              </a:r>
              <a:endParaRPr lang="zh-CN" altLang="en-US" sz="3600" spc="300" dirty="0">
                <a:solidFill>
                  <a:srgbClr val="163A5A"/>
                </a:solidFill>
                <a:latin typeface="方正兰亭粗黑简体" panose="02000000000000000000" pitchFamily="2" charset="-122"/>
                <a:ea typeface="方正兰亭粗黑简体" panose="02000000000000000000" pitchFamily="2" charset="-122"/>
              </a:endParaRPr>
            </a:p>
          </p:txBody>
        </p:sp>
      </p:grpSp>
      <p:cxnSp>
        <p:nvCxnSpPr>
          <p:cNvPr id="30" name="直接连接符 29"/>
          <p:cNvCxnSpPr/>
          <p:nvPr/>
        </p:nvCxnSpPr>
        <p:spPr>
          <a:xfrm>
            <a:off x="99209" y="55110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1" name="椭圆 30"/>
          <p:cNvSpPr/>
          <p:nvPr/>
        </p:nvSpPr>
        <p:spPr>
          <a:xfrm>
            <a:off x="230832" y="169182"/>
            <a:ext cx="274777" cy="274777"/>
          </a:xfrm>
          <a:prstGeom prst="ellipse">
            <a:avLst/>
          </a:prstGeom>
          <a:solidFill>
            <a:schemeClr val="tx2">
              <a:lumMod val="50000"/>
            </a:schemeClr>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ea typeface="微软雅黑" panose="020B0503020204020204" pitchFamily="34" charset="-122"/>
            </a:endParaRPr>
          </a:p>
        </p:txBody>
      </p:sp>
      <p:sp>
        <p:nvSpPr>
          <p:cNvPr id="32" name="TextBox 93"/>
          <p:cNvSpPr txBox="1"/>
          <p:nvPr/>
        </p:nvSpPr>
        <p:spPr>
          <a:xfrm>
            <a:off x="492909" y="133320"/>
            <a:ext cx="1364476" cy="400110"/>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spc="300" dirty="0" smtClean="0">
                <a:latin typeface="方正兰亭细黑_GBK" pitchFamily="2" charset="-122"/>
                <a:ea typeface="方正兰亭细黑_GBK" pitchFamily="2" charset="-122"/>
              </a:rPr>
              <a:t>经验总结</a:t>
            </a:r>
            <a:endParaRPr lang="zh-CN" altLang="en-US" sz="2000" spc="300" dirty="0">
              <a:latin typeface="方正兰亭细黑_GBK" pitchFamily="2" charset="-122"/>
              <a:ea typeface="方正兰亭细黑_GBK" pitchFamily="2" charset="-122"/>
            </a:endParaRPr>
          </a:p>
        </p:txBody>
      </p:sp>
      <p:cxnSp>
        <p:nvCxnSpPr>
          <p:cNvPr id="33" name="直接连接符 32"/>
          <p:cNvCxnSpPr/>
          <p:nvPr/>
        </p:nvCxnSpPr>
        <p:spPr>
          <a:xfrm>
            <a:off x="1892684" y="202274"/>
            <a:ext cx="0" cy="2085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1857385" y="3867150"/>
            <a:ext cx="45719" cy="369332"/>
          </a:xfrm>
          <a:prstGeom prst="rect">
            <a:avLst/>
          </a:prstGeom>
          <a:noFill/>
        </p:spPr>
        <p:txBody>
          <a:bodyPr wrap="square" rtlCol="0">
            <a:spAutoFit/>
          </a:bodyPr>
          <a:lstStyle/>
          <a:p>
            <a:endParaRPr lang="zh-CN" altLang="en-US" dirty="0">
              <a:ea typeface="微软雅黑" panose="020B0503020204020204" pitchFamily="34" charset="-122"/>
            </a:endParaRPr>
          </a:p>
        </p:txBody>
      </p:sp>
      <p:sp>
        <p:nvSpPr>
          <p:cNvPr id="35" name="TextBox 34"/>
          <p:cNvSpPr txBox="1"/>
          <p:nvPr/>
        </p:nvSpPr>
        <p:spPr>
          <a:xfrm>
            <a:off x="2577391" y="2456750"/>
            <a:ext cx="450764" cy="584775"/>
          </a:xfrm>
          <a:prstGeom prst="rect">
            <a:avLst/>
          </a:prstGeom>
          <a:noFill/>
        </p:spPr>
        <p:txBody>
          <a:bodyPr wrap="none" rtlCol="0">
            <a:spAutoFit/>
          </a:bodyPr>
          <a:lstStyle/>
          <a:p>
            <a:r>
              <a:rPr lang="en-US" altLang="zh-CN" sz="3200" dirty="0" smtClean="0">
                <a:solidFill>
                  <a:srgbClr val="163A5A"/>
                </a:solidFill>
                <a:latin typeface="方正兰亭粗黑简体" panose="02000000000000000000" pitchFamily="2" charset="-122"/>
                <a:ea typeface="方正兰亭粗黑简体" panose="02000000000000000000" pitchFamily="2" charset="-122"/>
              </a:rPr>
              <a:t>2</a:t>
            </a:r>
            <a:endParaRPr lang="zh-CN" altLang="en-US" sz="3200" dirty="0">
              <a:solidFill>
                <a:srgbClr val="163A5A"/>
              </a:solidFill>
              <a:latin typeface="方正兰亭粗黑简体" panose="02000000000000000000" pitchFamily="2" charset="-122"/>
              <a:ea typeface="方正兰亭粗黑简体" panose="02000000000000000000" pitchFamily="2" charset="-122"/>
            </a:endParaRPr>
          </a:p>
        </p:txBody>
      </p:sp>
      <p:sp>
        <p:nvSpPr>
          <p:cNvPr id="36" name="TextBox 35"/>
          <p:cNvSpPr txBox="1"/>
          <p:nvPr/>
        </p:nvSpPr>
        <p:spPr>
          <a:xfrm>
            <a:off x="5232126" y="2050921"/>
            <a:ext cx="457176" cy="584775"/>
          </a:xfrm>
          <a:prstGeom prst="rect">
            <a:avLst/>
          </a:prstGeom>
          <a:noFill/>
        </p:spPr>
        <p:txBody>
          <a:bodyPr wrap="none" rtlCol="0">
            <a:spAutoFit/>
          </a:bodyPr>
          <a:lstStyle/>
          <a:p>
            <a:r>
              <a:rPr lang="en-US" altLang="zh-CN" sz="3200" dirty="0" smtClean="0">
                <a:solidFill>
                  <a:srgbClr val="163A5A"/>
                </a:solidFill>
                <a:latin typeface="方正兰亭粗黑简体" panose="02000000000000000000" pitchFamily="2" charset="-122"/>
                <a:ea typeface="方正兰亭粗黑简体" panose="02000000000000000000" pitchFamily="2" charset="-122"/>
              </a:rPr>
              <a:t>4</a:t>
            </a:r>
            <a:endParaRPr lang="zh-CN" altLang="en-US" sz="3200" dirty="0">
              <a:solidFill>
                <a:srgbClr val="163A5A"/>
              </a:solidFill>
              <a:latin typeface="方正兰亭粗黑简体" panose="02000000000000000000" pitchFamily="2" charset="-122"/>
              <a:ea typeface="方正兰亭粗黑简体" panose="02000000000000000000" pitchFamily="2" charset="-122"/>
            </a:endParaRPr>
          </a:p>
        </p:txBody>
      </p:sp>
      <p:sp>
        <p:nvSpPr>
          <p:cNvPr id="37" name="TextBox 36"/>
          <p:cNvSpPr txBox="1"/>
          <p:nvPr/>
        </p:nvSpPr>
        <p:spPr>
          <a:xfrm>
            <a:off x="6869466" y="3625522"/>
            <a:ext cx="455574" cy="584775"/>
          </a:xfrm>
          <a:prstGeom prst="rect">
            <a:avLst/>
          </a:prstGeom>
          <a:noFill/>
        </p:spPr>
        <p:txBody>
          <a:bodyPr wrap="none" rtlCol="0">
            <a:spAutoFit/>
          </a:bodyPr>
          <a:lstStyle/>
          <a:p>
            <a:r>
              <a:rPr lang="en-US" altLang="zh-CN" sz="3200" dirty="0" smtClean="0">
                <a:solidFill>
                  <a:srgbClr val="163A5A"/>
                </a:solidFill>
                <a:latin typeface="方正兰亭粗黑简体" panose="02000000000000000000" pitchFamily="2" charset="-122"/>
                <a:ea typeface="方正兰亭粗黑简体" panose="02000000000000000000" pitchFamily="2" charset="-122"/>
              </a:rPr>
              <a:t>6</a:t>
            </a:r>
            <a:endParaRPr lang="zh-CN" altLang="en-US" sz="3200" dirty="0">
              <a:solidFill>
                <a:srgbClr val="163A5A"/>
              </a:solidFill>
              <a:latin typeface="方正兰亭粗黑简体" panose="02000000000000000000" pitchFamily="2" charset="-122"/>
              <a:ea typeface="方正兰亭粗黑简体" panose="02000000000000000000" pitchFamily="2" charset="-122"/>
            </a:endParaRPr>
          </a:p>
        </p:txBody>
      </p:sp>
      <p:sp>
        <p:nvSpPr>
          <p:cNvPr id="38" name="TextBox 37"/>
          <p:cNvSpPr txBox="1"/>
          <p:nvPr/>
        </p:nvSpPr>
        <p:spPr>
          <a:xfrm>
            <a:off x="6395561" y="2650308"/>
            <a:ext cx="455574" cy="584775"/>
          </a:xfrm>
          <a:prstGeom prst="rect">
            <a:avLst/>
          </a:prstGeom>
          <a:noFill/>
        </p:spPr>
        <p:txBody>
          <a:bodyPr wrap="none" rtlCol="0">
            <a:spAutoFit/>
          </a:bodyPr>
          <a:lstStyle/>
          <a:p>
            <a:r>
              <a:rPr lang="en-US" altLang="zh-CN" sz="3200" dirty="0" smtClean="0">
                <a:solidFill>
                  <a:schemeClr val="bg1"/>
                </a:solidFill>
                <a:latin typeface="方正兰亭粗黑简体" panose="02000000000000000000" pitchFamily="2" charset="-122"/>
                <a:ea typeface="方正兰亭粗黑简体" panose="02000000000000000000" pitchFamily="2" charset="-122"/>
              </a:rPr>
              <a:t>5</a:t>
            </a:r>
            <a:endParaRPr lang="zh-CN" altLang="en-US" sz="3200" dirty="0">
              <a:solidFill>
                <a:schemeClr val="bg1"/>
              </a:solidFill>
              <a:latin typeface="方正兰亭粗黑简体" panose="02000000000000000000" pitchFamily="2" charset="-122"/>
              <a:ea typeface="方正兰亭粗黑简体" panose="02000000000000000000" pitchFamily="2" charset="-122"/>
            </a:endParaRPr>
          </a:p>
        </p:txBody>
      </p:sp>
      <p:sp>
        <p:nvSpPr>
          <p:cNvPr id="39" name="TextBox 38"/>
          <p:cNvSpPr txBox="1"/>
          <p:nvPr/>
        </p:nvSpPr>
        <p:spPr>
          <a:xfrm>
            <a:off x="3726906" y="1896854"/>
            <a:ext cx="455574" cy="584775"/>
          </a:xfrm>
          <a:prstGeom prst="rect">
            <a:avLst/>
          </a:prstGeom>
          <a:noFill/>
        </p:spPr>
        <p:txBody>
          <a:bodyPr wrap="none" rtlCol="0">
            <a:spAutoFit/>
          </a:bodyPr>
          <a:lstStyle/>
          <a:p>
            <a:r>
              <a:rPr lang="en-US" altLang="zh-CN" sz="3200" dirty="0" smtClean="0">
                <a:solidFill>
                  <a:schemeClr val="bg1"/>
                </a:solidFill>
                <a:latin typeface="方正兰亭粗黑简体" panose="02000000000000000000" pitchFamily="2" charset="-122"/>
                <a:ea typeface="方正兰亭粗黑简体" panose="02000000000000000000" pitchFamily="2" charset="-122"/>
              </a:rPr>
              <a:t>3</a:t>
            </a:r>
            <a:endParaRPr lang="zh-CN" altLang="en-US" sz="3200" dirty="0">
              <a:solidFill>
                <a:schemeClr val="bg1"/>
              </a:solidFill>
              <a:latin typeface="方正兰亭粗黑简体" panose="02000000000000000000" pitchFamily="2" charset="-122"/>
              <a:ea typeface="方正兰亭粗黑简体" panose="02000000000000000000" pitchFamily="2" charset="-122"/>
            </a:endParaRPr>
          </a:p>
        </p:txBody>
      </p:sp>
      <p:sp>
        <p:nvSpPr>
          <p:cNvPr id="40" name="TextBox 39"/>
          <p:cNvSpPr txBox="1"/>
          <p:nvPr/>
        </p:nvSpPr>
        <p:spPr>
          <a:xfrm>
            <a:off x="1675317" y="3624543"/>
            <a:ext cx="434734" cy="584775"/>
          </a:xfrm>
          <a:prstGeom prst="rect">
            <a:avLst/>
          </a:prstGeom>
          <a:noFill/>
        </p:spPr>
        <p:txBody>
          <a:bodyPr wrap="none" rtlCol="0">
            <a:spAutoFit/>
          </a:bodyPr>
          <a:lstStyle/>
          <a:p>
            <a:r>
              <a:rPr lang="en-US" altLang="zh-CN" sz="3200" dirty="0" smtClean="0">
                <a:solidFill>
                  <a:schemeClr val="bg1"/>
                </a:solidFill>
                <a:latin typeface="方正兰亭粗黑简体" panose="02000000000000000000" pitchFamily="2" charset="-122"/>
                <a:ea typeface="方正兰亭粗黑简体" panose="02000000000000000000" pitchFamily="2" charset="-122"/>
              </a:rPr>
              <a:t>1</a:t>
            </a:r>
            <a:endParaRPr lang="zh-CN" altLang="en-US" sz="3200" dirty="0">
              <a:solidFill>
                <a:schemeClr val="bg1"/>
              </a:solidFill>
              <a:latin typeface="方正兰亭粗黑简体" panose="02000000000000000000" pitchFamily="2" charset="-122"/>
              <a:ea typeface="方正兰亭粗黑简体" panose="02000000000000000000" pitchFamily="2" charset="-122"/>
            </a:endParaRPr>
          </a:p>
        </p:txBody>
      </p:sp>
      <p:sp>
        <p:nvSpPr>
          <p:cNvPr id="41" name="TextBox 40"/>
          <p:cNvSpPr txBox="1"/>
          <p:nvPr/>
        </p:nvSpPr>
        <p:spPr>
          <a:xfrm>
            <a:off x="293927" y="3048819"/>
            <a:ext cx="1563458" cy="507831"/>
          </a:xfrm>
          <a:prstGeom prst="rect">
            <a:avLst/>
          </a:prstGeom>
          <a:noFill/>
        </p:spPr>
        <p:txBody>
          <a:bodyPr wrap="square" rtlCol="0">
            <a:spAutoFit/>
          </a:bodyPr>
          <a:lstStyle/>
          <a:p>
            <a:r>
              <a:rPr lang="zh-CN" altLang="en-US" sz="900" dirty="0">
                <a:solidFill>
                  <a:srgbClr val="163A5A"/>
                </a:solidFill>
                <a:latin typeface="Kozuka Gothic Pro R" pitchFamily="34" charset="-128"/>
                <a:ea typeface="Kozuka Gothic Pro R" pitchFamily="34" charset="-128"/>
              </a:rPr>
              <a:t>您的内容打在这里，或者通过复制您的文本后，在此框中选择粘贴</a:t>
            </a:r>
            <a:r>
              <a:rPr lang="zh-CN" altLang="en-US" sz="900" dirty="0" smtClean="0">
                <a:solidFill>
                  <a:srgbClr val="163A5A"/>
                </a:solidFill>
                <a:latin typeface="Kozuka Gothic Pro R" pitchFamily="34" charset="-128"/>
                <a:ea typeface="Kozuka Gothic Pro R" pitchFamily="34" charset="-128"/>
              </a:rPr>
              <a:t>，</a:t>
            </a:r>
            <a:endParaRPr lang="zh-CN" altLang="en-US" sz="900" dirty="0">
              <a:solidFill>
                <a:srgbClr val="163A5A"/>
              </a:solidFill>
              <a:latin typeface="Kozuka Gothic Pro R" pitchFamily="34" charset="-128"/>
              <a:ea typeface="Kozuka Gothic Pro R" pitchFamily="34" charset="-128"/>
            </a:endParaRPr>
          </a:p>
        </p:txBody>
      </p:sp>
      <p:sp>
        <p:nvSpPr>
          <p:cNvPr id="42" name="TextBox 41"/>
          <p:cNvSpPr txBox="1"/>
          <p:nvPr/>
        </p:nvSpPr>
        <p:spPr>
          <a:xfrm>
            <a:off x="820595" y="1973798"/>
            <a:ext cx="1563458" cy="507831"/>
          </a:xfrm>
          <a:prstGeom prst="rect">
            <a:avLst/>
          </a:prstGeom>
          <a:noFill/>
        </p:spPr>
        <p:txBody>
          <a:bodyPr wrap="square" rtlCol="0">
            <a:spAutoFit/>
          </a:bodyPr>
          <a:lstStyle/>
          <a:p>
            <a:r>
              <a:rPr lang="zh-CN" altLang="en-US" sz="900" dirty="0">
                <a:solidFill>
                  <a:srgbClr val="163A5A"/>
                </a:solidFill>
                <a:latin typeface="Kozuka Gothic Pro R" pitchFamily="34" charset="-128"/>
                <a:ea typeface="Kozuka Gothic Pro R" pitchFamily="34" charset="-128"/>
              </a:rPr>
              <a:t>您的内容打在这里，或者通过复制您的文本后，在此框中选择粘贴</a:t>
            </a:r>
            <a:r>
              <a:rPr lang="zh-CN" altLang="en-US" sz="900" dirty="0" smtClean="0">
                <a:solidFill>
                  <a:srgbClr val="163A5A"/>
                </a:solidFill>
                <a:latin typeface="Kozuka Gothic Pro R" pitchFamily="34" charset="-128"/>
                <a:ea typeface="Kozuka Gothic Pro R" pitchFamily="34" charset="-128"/>
              </a:rPr>
              <a:t>，</a:t>
            </a:r>
            <a:endParaRPr lang="zh-CN" altLang="en-US" sz="900" dirty="0">
              <a:solidFill>
                <a:srgbClr val="163A5A"/>
              </a:solidFill>
              <a:latin typeface="Kozuka Gothic Pro R" pitchFamily="34" charset="-128"/>
              <a:ea typeface="Kozuka Gothic Pro R" pitchFamily="34" charset="-128"/>
            </a:endParaRPr>
          </a:p>
        </p:txBody>
      </p:sp>
      <p:sp>
        <p:nvSpPr>
          <p:cNvPr id="43" name="TextBox 42"/>
          <p:cNvSpPr txBox="1"/>
          <p:nvPr/>
        </p:nvSpPr>
        <p:spPr>
          <a:xfrm>
            <a:off x="3119017" y="1211798"/>
            <a:ext cx="1563458" cy="507831"/>
          </a:xfrm>
          <a:prstGeom prst="rect">
            <a:avLst/>
          </a:prstGeom>
          <a:noFill/>
        </p:spPr>
        <p:txBody>
          <a:bodyPr wrap="square" rtlCol="0">
            <a:spAutoFit/>
          </a:bodyPr>
          <a:lstStyle/>
          <a:p>
            <a:r>
              <a:rPr lang="zh-CN" altLang="en-US" sz="900" dirty="0">
                <a:solidFill>
                  <a:srgbClr val="163A5A"/>
                </a:solidFill>
                <a:latin typeface="Kozuka Gothic Pro R" pitchFamily="34" charset="-128"/>
                <a:ea typeface="Kozuka Gothic Pro R" pitchFamily="34" charset="-128"/>
              </a:rPr>
              <a:t>您的内容打在这里，或者通过复制您的文本后，在此框中选择粘贴</a:t>
            </a:r>
            <a:r>
              <a:rPr lang="zh-CN" altLang="en-US" sz="900" dirty="0" smtClean="0">
                <a:solidFill>
                  <a:srgbClr val="163A5A"/>
                </a:solidFill>
                <a:latin typeface="Kozuka Gothic Pro R" pitchFamily="34" charset="-128"/>
                <a:ea typeface="Kozuka Gothic Pro R" pitchFamily="34" charset="-128"/>
              </a:rPr>
              <a:t>，</a:t>
            </a:r>
            <a:endParaRPr lang="zh-CN" altLang="en-US" sz="900" dirty="0">
              <a:solidFill>
                <a:srgbClr val="163A5A"/>
              </a:solidFill>
              <a:latin typeface="Kozuka Gothic Pro R" pitchFamily="34" charset="-128"/>
              <a:ea typeface="Kozuka Gothic Pro R" pitchFamily="34" charset="-128"/>
            </a:endParaRPr>
          </a:p>
        </p:txBody>
      </p:sp>
      <p:sp>
        <p:nvSpPr>
          <p:cNvPr id="44" name="TextBox 43"/>
          <p:cNvSpPr txBox="1"/>
          <p:nvPr/>
        </p:nvSpPr>
        <p:spPr>
          <a:xfrm>
            <a:off x="5523375" y="1366731"/>
            <a:ext cx="1563458" cy="507831"/>
          </a:xfrm>
          <a:prstGeom prst="rect">
            <a:avLst/>
          </a:prstGeom>
          <a:noFill/>
        </p:spPr>
        <p:txBody>
          <a:bodyPr wrap="square" rtlCol="0">
            <a:spAutoFit/>
          </a:bodyPr>
          <a:lstStyle/>
          <a:p>
            <a:r>
              <a:rPr lang="zh-CN" altLang="en-US" sz="900" dirty="0">
                <a:solidFill>
                  <a:srgbClr val="163A5A"/>
                </a:solidFill>
                <a:latin typeface="Kozuka Gothic Pro R" pitchFamily="34" charset="-128"/>
                <a:ea typeface="Kozuka Gothic Pro R" pitchFamily="34" charset="-128"/>
              </a:rPr>
              <a:t>您的内容打在这里，或者通过复制您的文本后，在此框中选择粘贴</a:t>
            </a:r>
            <a:r>
              <a:rPr lang="zh-CN" altLang="en-US" sz="900" dirty="0" smtClean="0">
                <a:solidFill>
                  <a:srgbClr val="163A5A"/>
                </a:solidFill>
                <a:latin typeface="Kozuka Gothic Pro R" pitchFamily="34" charset="-128"/>
                <a:ea typeface="Kozuka Gothic Pro R" pitchFamily="34" charset="-128"/>
              </a:rPr>
              <a:t>，</a:t>
            </a:r>
            <a:endParaRPr lang="zh-CN" altLang="en-US" sz="900" dirty="0">
              <a:solidFill>
                <a:srgbClr val="163A5A"/>
              </a:solidFill>
              <a:latin typeface="Kozuka Gothic Pro R" pitchFamily="34" charset="-128"/>
              <a:ea typeface="Kozuka Gothic Pro R" pitchFamily="34" charset="-128"/>
            </a:endParaRPr>
          </a:p>
        </p:txBody>
      </p:sp>
      <p:sp>
        <p:nvSpPr>
          <p:cNvPr id="47" name="TextBox 46"/>
          <p:cNvSpPr txBox="1"/>
          <p:nvPr/>
        </p:nvSpPr>
        <p:spPr>
          <a:xfrm>
            <a:off x="6885510" y="2222844"/>
            <a:ext cx="1563458" cy="507831"/>
          </a:xfrm>
          <a:prstGeom prst="rect">
            <a:avLst/>
          </a:prstGeom>
          <a:noFill/>
        </p:spPr>
        <p:txBody>
          <a:bodyPr wrap="square" rtlCol="0">
            <a:spAutoFit/>
          </a:bodyPr>
          <a:lstStyle/>
          <a:p>
            <a:r>
              <a:rPr lang="zh-CN" altLang="en-US" sz="900" dirty="0">
                <a:solidFill>
                  <a:srgbClr val="163A5A"/>
                </a:solidFill>
                <a:latin typeface="Kozuka Gothic Pro R" pitchFamily="34" charset="-128"/>
                <a:ea typeface="Kozuka Gothic Pro R" pitchFamily="34" charset="-128"/>
              </a:rPr>
              <a:t>您的内容打在这里，或者通过复制您的文本后，在此框中选择粘贴</a:t>
            </a:r>
            <a:r>
              <a:rPr lang="zh-CN" altLang="en-US" sz="900" dirty="0" smtClean="0">
                <a:solidFill>
                  <a:srgbClr val="163A5A"/>
                </a:solidFill>
                <a:latin typeface="Kozuka Gothic Pro R" pitchFamily="34" charset="-128"/>
                <a:ea typeface="Kozuka Gothic Pro R" pitchFamily="34" charset="-128"/>
              </a:rPr>
              <a:t>，</a:t>
            </a:r>
            <a:endParaRPr lang="zh-CN" altLang="en-US" sz="900" dirty="0">
              <a:solidFill>
                <a:srgbClr val="163A5A"/>
              </a:solidFill>
              <a:latin typeface="Kozuka Gothic Pro R" pitchFamily="34" charset="-128"/>
              <a:ea typeface="Kozuka Gothic Pro R" pitchFamily="34" charset="-128"/>
            </a:endParaRPr>
          </a:p>
        </p:txBody>
      </p:sp>
      <p:sp>
        <p:nvSpPr>
          <p:cNvPr id="48" name="TextBox 47"/>
          <p:cNvSpPr txBox="1"/>
          <p:nvPr/>
        </p:nvSpPr>
        <p:spPr>
          <a:xfrm>
            <a:off x="7430966" y="3235083"/>
            <a:ext cx="1563458" cy="507831"/>
          </a:xfrm>
          <a:prstGeom prst="rect">
            <a:avLst/>
          </a:prstGeom>
          <a:noFill/>
        </p:spPr>
        <p:txBody>
          <a:bodyPr wrap="square" rtlCol="0">
            <a:spAutoFit/>
          </a:bodyPr>
          <a:lstStyle/>
          <a:p>
            <a:r>
              <a:rPr lang="zh-CN" altLang="en-US" sz="900" dirty="0">
                <a:solidFill>
                  <a:srgbClr val="163A5A"/>
                </a:solidFill>
                <a:latin typeface="Kozuka Gothic Pro R" pitchFamily="34" charset="-128"/>
                <a:ea typeface="Kozuka Gothic Pro R" pitchFamily="34" charset="-128"/>
              </a:rPr>
              <a:t>您的内容打在这里，或者通过复制您的文本后，在此框中选择粘贴</a:t>
            </a:r>
            <a:r>
              <a:rPr lang="zh-CN" altLang="en-US" sz="900" dirty="0" smtClean="0">
                <a:solidFill>
                  <a:srgbClr val="163A5A"/>
                </a:solidFill>
                <a:latin typeface="Kozuka Gothic Pro R" pitchFamily="34" charset="-128"/>
                <a:ea typeface="Kozuka Gothic Pro R" pitchFamily="34" charset="-128"/>
              </a:rPr>
              <a:t>，</a:t>
            </a:r>
            <a:endParaRPr lang="zh-CN" altLang="en-US" sz="900" dirty="0">
              <a:solidFill>
                <a:srgbClr val="163A5A"/>
              </a:solidFill>
              <a:latin typeface="Kozuka Gothic Pro R" pitchFamily="34" charset="-128"/>
              <a:ea typeface="Kozuka Gothic Pro R" pitchFamily="34" charset="-128"/>
            </a:endParaRPr>
          </a:p>
        </p:txBody>
      </p:sp>
      <p:sp>
        <p:nvSpPr>
          <p:cNvPr id="45" name="矩形 44"/>
          <p:cNvSpPr/>
          <p:nvPr/>
        </p:nvSpPr>
        <p:spPr>
          <a:xfrm>
            <a:off x="0" y="5013960"/>
            <a:ext cx="9144000" cy="121920"/>
          </a:xfrm>
          <a:prstGeom prst="rect">
            <a:avLst/>
          </a:prstGeom>
          <a:solidFill>
            <a:schemeClr val="tx2">
              <a:lumMod val="50000"/>
            </a:schemeClr>
          </a:solidFill>
          <a:ln>
            <a:solidFill>
              <a:srgbClr val="163A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44000">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14:bounceEnd="44000">
                                          <p:cBhvr additive="base">
                                            <p:cTn id="7" dur="500" fill="hold"/>
                                            <p:tgtEl>
                                              <p:spTgt spid="25"/>
                                            </p:tgtEl>
                                            <p:attrNameLst>
                                              <p:attrName>ppt_x</p:attrName>
                                            </p:attrNameLst>
                                          </p:cBhvr>
                                          <p:tavLst>
                                            <p:tav tm="0">
                                              <p:val>
                                                <p:strVal val="#ppt_x"/>
                                              </p:val>
                                            </p:tav>
                                            <p:tav tm="100000">
                                              <p:val>
                                                <p:strVal val="#ppt_x"/>
                                              </p:val>
                                            </p:tav>
                                          </p:tavLst>
                                        </p:anim>
                                        <p:anim calcmode="lin" valueType="num" p14:bounceEnd="44000">
                                          <p:cBhvr additive="base">
                                            <p:cTn id="8" dur="500" fill="hold"/>
                                            <p:tgtEl>
                                              <p:spTgt spid="2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par>
                              <p:cTn id="13" fill="hold">
                                <p:stCondLst>
                                  <p:cond delay="1000"/>
                                </p:stCondLst>
                                <p:childTnLst>
                                  <p:par>
                                    <p:cTn id="14" presetID="2" presetClass="entr" presetSubtype="1" fill="hold" grpId="0" nodeType="afterEffect" p14:presetBounceEnd="40000">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14:bounceEnd="40000">
                                          <p:cBhvr additive="base">
                                            <p:cTn id="16" dur="500" fill="hold"/>
                                            <p:tgtEl>
                                              <p:spTgt spid="24"/>
                                            </p:tgtEl>
                                            <p:attrNameLst>
                                              <p:attrName>ppt_x</p:attrName>
                                            </p:attrNameLst>
                                          </p:cBhvr>
                                          <p:tavLst>
                                            <p:tav tm="0">
                                              <p:val>
                                                <p:strVal val="#ppt_x"/>
                                              </p:val>
                                            </p:tav>
                                            <p:tav tm="100000">
                                              <p:val>
                                                <p:strVal val="#ppt_x"/>
                                              </p:val>
                                            </p:tav>
                                          </p:tavLst>
                                        </p:anim>
                                        <p:anim calcmode="lin" valueType="num" p14:bounceEnd="40000">
                                          <p:cBhvr additive="base">
                                            <p:cTn id="17" dur="500" fill="hold"/>
                                            <p:tgtEl>
                                              <p:spTgt spid="24"/>
                                            </p:tgtEl>
                                            <p:attrNameLst>
                                              <p:attrName>ppt_y</p:attrName>
                                            </p:attrNameLst>
                                          </p:cBhvr>
                                          <p:tavLst>
                                            <p:tav tm="0">
                                              <p:val>
                                                <p:strVal val="0-#ppt_h/2"/>
                                              </p:val>
                                            </p:tav>
                                            <p:tav tm="100000">
                                              <p:val>
                                                <p:strVal val="#ppt_y"/>
                                              </p:val>
                                            </p:tav>
                                          </p:tavLst>
                                        </p:anim>
                                      </p:childTnLst>
                                    </p:cTn>
                                  </p:par>
                                  <p:par>
                                    <p:cTn id="18" presetID="2" presetClass="entr" presetSubtype="1" fill="hold" grpId="0" nodeType="withEffect" p14:presetBounceEnd="40000">
                                      <p:stCondLst>
                                        <p:cond delay="400"/>
                                      </p:stCondLst>
                                      <p:childTnLst>
                                        <p:set>
                                          <p:cBhvr>
                                            <p:cTn id="19" dur="1" fill="hold">
                                              <p:stCondLst>
                                                <p:cond delay="0"/>
                                              </p:stCondLst>
                                            </p:cTn>
                                            <p:tgtEl>
                                              <p:spTgt spid="6"/>
                                            </p:tgtEl>
                                            <p:attrNameLst>
                                              <p:attrName>style.visibility</p:attrName>
                                            </p:attrNameLst>
                                          </p:cBhvr>
                                          <p:to>
                                            <p:strVal val="visible"/>
                                          </p:to>
                                        </p:set>
                                        <p:anim calcmode="lin" valueType="num" p14:bounceEnd="40000">
                                          <p:cBhvr additive="base">
                                            <p:cTn id="20" dur="500" fill="hold"/>
                                            <p:tgtEl>
                                              <p:spTgt spid="6"/>
                                            </p:tgtEl>
                                            <p:attrNameLst>
                                              <p:attrName>ppt_x</p:attrName>
                                            </p:attrNameLst>
                                          </p:cBhvr>
                                          <p:tavLst>
                                            <p:tav tm="0">
                                              <p:val>
                                                <p:strVal val="#ppt_x"/>
                                              </p:val>
                                            </p:tav>
                                            <p:tav tm="100000">
                                              <p:val>
                                                <p:strVal val="#ppt_x"/>
                                              </p:val>
                                            </p:tav>
                                          </p:tavLst>
                                        </p:anim>
                                        <p:anim calcmode="lin" valueType="num" p14:bounceEnd="40000">
                                          <p:cBhvr additive="base">
                                            <p:cTn id="21" dur="500" fill="hold"/>
                                            <p:tgtEl>
                                              <p:spTgt spid="6"/>
                                            </p:tgtEl>
                                            <p:attrNameLst>
                                              <p:attrName>ppt_y</p:attrName>
                                            </p:attrNameLst>
                                          </p:cBhvr>
                                          <p:tavLst>
                                            <p:tav tm="0">
                                              <p:val>
                                                <p:strVal val="0-#ppt_h/2"/>
                                              </p:val>
                                            </p:tav>
                                            <p:tav tm="100000">
                                              <p:val>
                                                <p:strVal val="#ppt_y"/>
                                              </p:val>
                                            </p:tav>
                                          </p:tavLst>
                                        </p:anim>
                                      </p:childTnLst>
                                    </p:cTn>
                                  </p:par>
                                  <p:par>
                                    <p:cTn id="22" presetID="2" presetClass="entr" presetSubtype="2" fill="hold" nodeType="withEffect" p14:presetBounceEnd="40000">
                                      <p:stCondLst>
                                        <p:cond delay="200"/>
                                      </p:stCondLst>
                                      <p:childTnLst>
                                        <p:set>
                                          <p:cBhvr>
                                            <p:cTn id="23" dur="1" fill="hold">
                                              <p:stCondLst>
                                                <p:cond delay="0"/>
                                              </p:stCondLst>
                                            </p:cTn>
                                            <p:tgtEl>
                                              <p:spTgt spid="17"/>
                                            </p:tgtEl>
                                            <p:attrNameLst>
                                              <p:attrName>style.visibility</p:attrName>
                                            </p:attrNameLst>
                                          </p:cBhvr>
                                          <p:to>
                                            <p:strVal val="visible"/>
                                          </p:to>
                                        </p:set>
                                        <p:anim calcmode="lin" valueType="num" p14:bounceEnd="40000">
                                          <p:cBhvr additive="base">
                                            <p:cTn id="24" dur="500" fill="hold"/>
                                            <p:tgtEl>
                                              <p:spTgt spid="17"/>
                                            </p:tgtEl>
                                            <p:attrNameLst>
                                              <p:attrName>ppt_x</p:attrName>
                                            </p:attrNameLst>
                                          </p:cBhvr>
                                          <p:tavLst>
                                            <p:tav tm="0">
                                              <p:val>
                                                <p:strVal val="1+#ppt_w/2"/>
                                              </p:val>
                                            </p:tav>
                                            <p:tav tm="100000">
                                              <p:val>
                                                <p:strVal val="#ppt_x"/>
                                              </p:val>
                                            </p:tav>
                                          </p:tavLst>
                                        </p:anim>
                                        <p:anim calcmode="lin" valueType="num" p14:bounceEnd="40000">
                                          <p:cBhvr additive="base">
                                            <p:cTn id="25" dur="500" fill="hold"/>
                                            <p:tgtEl>
                                              <p:spTgt spid="17"/>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14:presetBounceEnd="40000">
                                      <p:stCondLst>
                                        <p:cond delay="1200"/>
                                      </p:stCondLst>
                                      <p:childTnLst>
                                        <p:set>
                                          <p:cBhvr>
                                            <p:cTn id="27" dur="1" fill="hold">
                                              <p:stCondLst>
                                                <p:cond delay="0"/>
                                              </p:stCondLst>
                                            </p:cTn>
                                            <p:tgtEl>
                                              <p:spTgt spid="7"/>
                                            </p:tgtEl>
                                            <p:attrNameLst>
                                              <p:attrName>style.visibility</p:attrName>
                                            </p:attrNameLst>
                                          </p:cBhvr>
                                          <p:to>
                                            <p:strVal val="visible"/>
                                          </p:to>
                                        </p:set>
                                        <p:anim calcmode="lin" valueType="num" p14:bounceEnd="40000">
                                          <p:cBhvr additive="base">
                                            <p:cTn id="28" dur="500" fill="hold"/>
                                            <p:tgtEl>
                                              <p:spTgt spid="7"/>
                                            </p:tgtEl>
                                            <p:attrNameLst>
                                              <p:attrName>ppt_x</p:attrName>
                                            </p:attrNameLst>
                                          </p:cBhvr>
                                          <p:tavLst>
                                            <p:tav tm="0">
                                              <p:val>
                                                <p:strVal val="1+#ppt_w/2"/>
                                              </p:val>
                                            </p:tav>
                                            <p:tav tm="100000">
                                              <p:val>
                                                <p:strVal val="#ppt_x"/>
                                              </p:val>
                                            </p:tav>
                                          </p:tavLst>
                                        </p:anim>
                                        <p:anim calcmode="lin" valueType="num" p14:bounceEnd="40000">
                                          <p:cBhvr additive="base">
                                            <p:cTn id="29" dur="500" fill="hold"/>
                                            <p:tgtEl>
                                              <p:spTgt spid="7"/>
                                            </p:tgtEl>
                                            <p:attrNameLst>
                                              <p:attrName>ppt_y</p:attrName>
                                            </p:attrNameLst>
                                          </p:cBhvr>
                                          <p:tavLst>
                                            <p:tav tm="0">
                                              <p:val>
                                                <p:strVal val="#ppt_y"/>
                                              </p:val>
                                            </p:tav>
                                            <p:tav tm="100000">
                                              <p:val>
                                                <p:strVal val="#ppt_y"/>
                                              </p:val>
                                            </p:tav>
                                          </p:tavLst>
                                        </p:anim>
                                      </p:childTnLst>
                                    </p:cTn>
                                  </p:par>
                                  <p:par>
                                    <p:cTn id="30" presetID="2" presetClass="entr" presetSubtype="1" fill="hold" grpId="0" nodeType="withEffect" p14:presetBounceEnd="40000">
                                      <p:stCondLst>
                                        <p:cond delay="900"/>
                                      </p:stCondLst>
                                      <p:childTnLst>
                                        <p:set>
                                          <p:cBhvr>
                                            <p:cTn id="31" dur="1" fill="hold">
                                              <p:stCondLst>
                                                <p:cond delay="0"/>
                                              </p:stCondLst>
                                            </p:cTn>
                                            <p:tgtEl>
                                              <p:spTgt spid="16"/>
                                            </p:tgtEl>
                                            <p:attrNameLst>
                                              <p:attrName>style.visibility</p:attrName>
                                            </p:attrNameLst>
                                          </p:cBhvr>
                                          <p:to>
                                            <p:strVal val="visible"/>
                                          </p:to>
                                        </p:set>
                                        <p:anim calcmode="lin" valueType="num" p14:bounceEnd="40000">
                                          <p:cBhvr additive="base">
                                            <p:cTn id="32" dur="500" fill="hold"/>
                                            <p:tgtEl>
                                              <p:spTgt spid="16"/>
                                            </p:tgtEl>
                                            <p:attrNameLst>
                                              <p:attrName>ppt_x</p:attrName>
                                            </p:attrNameLst>
                                          </p:cBhvr>
                                          <p:tavLst>
                                            <p:tav tm="0">
                                              <p:val>
                                                <p:strVal val="#ppt_x"/>
                                              </p:val>
                                            </p:tav>
                                            <p:tav tm="100000">
                                              <p:val>
                                                <p:strVal val="#ppt_x"/>
                                              </p:val>
                                            </p:tav>
                                          </p:tavLst>
                                        </p:anim>
                                        <p:anim calcmode="lin" valueType="num" p14:bounceEnd="40000">
                                          <p:cBhvr additive="base">
                                            <p:cTn id="33" dur="500" fill="hold"/>
                                            <p:tgtEl>
                                              <p:spTgt spid="16"/>
                                            </p:tgtEl>
                                            <p:attrNameLst>
                                              <p:attrName>ppt_y</p:attrName>
                                            </p:attrNameLst>
                                          </p:cBhvr>
                                          <p:tavLst>
                                            <p:tav tm="0">
                                              <p:val>
                                                <p:strVal val="0-#ppt_h/2"/>
                                              </p:val>
                                            </p:tav>
                                            <p:tav tm="100000">
                                              <p:val>
                                                <p:strVal val="#ppt_y"/>
                                              </p:val>
                                            </p:tav>
                                          </p:tavLst>
                                        </p:anim>
                                      </p:childTnLst>
                                    </p:cTn>
                                  </p:par>
                                  <p:par>
                                    <p:cTn id="34" presetID="2" presetClass="entr" presetSubtype="2" fill="hold" nodeType="withEffect" p14:presetBounceEnd="40000">
                                      <p:stCondLst>
                                        <p:cond delay="600"/>
                                      </p:stCondLst>
                                      <p:childTnLst>
                                        <p:set>
                                          <p:cBhvr>
                                            <p:cTn id="35" dur="1" fill="hold">
                                              <p:stCondLst>
                                                <p:cond delay="0"/>
                                              </p:stCondLst>
                                            </p:cTn>
                                            <p:tgtEl>
                                              <p:spTgt spid="13"/>
                                            </p:tgtEl>
                                            <p:attrNameLst>
                                              <p:attrName>style.visibility</p:attrName>
                                            </p:attrNameLst>
                                          </p:cBhvr>
                                          <p:to>
                                            <p:strVal val="visible"/>
                                          </p:to>
                                        </p:set>
                                        <p:anim calcmode="lin" valueType="num" p14:bounceEnd="40000">
                                          <p:cBhvr additive="base">
                                            <p:cTn id="36" dur="500" fill="hold"/>
                                            <p:tgtEl>
                                              <p:spTgt spid="13"/>
                                            </p:tgtEl>
                                            <p:attrNameLst>
                                              <p:attrName>ppt_x</p:attrName>
                                            </p:attrNameLst>
                                          </p:cBhvr>
                                          <p:tavLst>
                                            <p:tav tm="0">
                                              <p:val>
                                                <p:strVal val="1+#ppt_w/2"/>
                                              </p:val>
                                            </p:tav>
                                            <p:tav tm="100000">
                                              <p:val>
                                                <p:strVal val="#ppt_x"/>
                                              </p:val>
                                            </p:tav>
                                          </p:tavLst>
                                        </p:anim>
                                        <p:anim calcmode="lin" valueType="num" p14:bounceEnd="40000">
                                          <p:cBhvr additive="base">
                                            <p:cTn id="37" dur="500" fill="hold"/>
                                            <p:tgtEl>
                                              <p:spTgt spid="13"/>
                                            </p:tgtEl>
                                            <p:attrNameLst>
                                              <p:attrName>ppt_y</p:attrName>
                                            </p:attrNameLst>
                                          </p:cBhvr>
                                          <p:tavLst>
                                            <p:tav tm="0">
                                              <p:val>
                                                <p:strVal val="#ppt_y"/>
                                              </p:val>
                                            </p:tav>
                                            <p:tav tm="100000">
                                              <p:val>
                                                <p:strVal val="#ppt_y"/>
                                              </p:val>
                                            </p:tav>
                                          </p:tavLst>
                                        </p:anim>
                                      </p:childTnLst>
                                    </p:cTn>
                                  </p:par>
                                </p:childTnLst>
                              </p:cTn>
                            </p:par>
                            <p:par>
                              <p:cTn id="38" fill="hold">
                                <p:stCondLst>
                                  <p:cond delay="1500"/>
                                </p:stCondLst>
                                <p:childTnLst>
                                  <p:par>
                                    <p:cTn id="39" presetID="10" presetClass="entr" presetSubtype="0"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Effect transition="in" filter="fade">
                                          <p:cBhvr>
                                            <p:cTn id="41" dur="500"/>
                                            <p:tgtEl>
                                              <p:spTgt spid="40"/>
                                            </p:tgtEl>
                                          </p:cBhvr>
                                        </p:animEffect>
                                      </p:childTnLst>
                                    </p:cTn>
                                  </p:par>
                                  <p:par>
                                    <p:cTn id="42" presetID="10" presetClass="entr" presetSubtype="0" fill="hold" grpId="0" nodeType="withEffect">
                                      <p:stCondLst>
                                        <p:cond delay="200"/>
                                      </p:stCondLst>
                                      <p:childTnLst>
                                        <p:set>
                                          <p:cBhvr>
                                            <p:cTn id="43" dur="1" fill="hold">
                                              <p:stCondLst>
                                                <p:cond delay="0"/>
                                              </p:stCondLst>
                                            </p:cTn>
                                            <p:tgtEl>
                                              <p:spTgt spid="35"/>
                                            </p:tgtEl>
                                            <p:attrNameLst>
                                              <p:attrName>style.visibility</p:attrName>
                                            </p:attrNameLst>
                                          </p:cBhvr>
                                          <p:to>
                                            <p:strVal val="visible"/>
                                          </p:to>
                                        </p:set>
                                        <p:animEffect transition="in" filter="fade">
                                          <p:cBhvr>
                                            <p:cTn id="44" dur="500"/>
                                            <p:tgtEl>
                                              <p:spTgt spid="35"/>
                                            </p:tgtEl>
                                          </p:cBhvr>
                                        </p:animEffect>
                                      </p:childTnLst>
                                    </p:cTn>
                                  </p:par>
                                  <p:par>
                                    <p:cTn id="45" presetID="10" presetClass="entr" presetSubtype="0" fill="hold" grpId="0" nodeType="withEffect">
                                      <p:stCondLst>
                                        <p:cond delay="400"/>
                                      </p:stCondLst>
                                      <p:childTnLst>
                                        <p:set>
                                          <p:cBhvr>
                                            <p:cTn id="46" dur="1" fill="hold">
                                              <p:stCondLst>
                                                <p:cond delay="0"/>
                                              </p:stCondLst>
                                            </p:cTn>
                                            <p:tgtEl>
                                              <p:spTgt spid="39"/>
                                            </p:tgtEl>
                                            <p:attrNameLst>
                                              <p:attrName>style.visibility</p:attrName>
                                            </p:attrNameLst>
                                          </p:cBhvr>
                                          <p:to>
                                            <p:strVal val="visible"/>
                                          </p:to>
                                        </p:set>
                                        <p:animEffect transition="in" filter="fade">
                                          <p:cBhvr>
                                            <p:cTn id="47" dur="500"/>
                                            <p:tgtEl>
                                              <p:spTgt spid="39"/>
                                            </p:tgtEl>
                                          </p:cBhvr>
                                        </p:animEffect>
                                      </p:childTnLst>
                                    </p:cTn>
                                  </p:par>
                                  <p:par>
                                    <p:cTn id="48" presetID="10" presetClass="entr" presetSubtype="0" fill="hold" grpId="0" nodeType="withEffect">
                                      <p:stCondLst>
                                        <p:cond delay="500"/>
                                      </p:stCondLst>
                                      <p:childTnLst>
                                        <p:set>
                                          <p:cBhvr>
                                            <p:cTn id="49" dur="1" fill="hold">
                                              <p:stCondLst>
                                                <p:cond delay="0"/>
                                              </p:stCondLst>
                                            </p:cTn>
                                            <p:tgtEl>
                                              <p:spTgt spid="36"/>
                                            </p:tgtEl>
                                            <p:attrNameLst>
                                              <p:attrName>style.visibility</p:attrName>
                                            </p:attrNameLst>
                                          </p:cBhvr>
                                          <p:to>
                                            <p:strVal val="visible"/>
                                          </p:to>
                                        </p:set>
                                        <p:animEffect transition="in" filter="fade">
                                          <p:cBhvr>
                                            <p:cTn id="50" dur="500"/>
                                            <p:tgtEl>
                                              <p:spTgt spid="36"/>
                                            </p:tgtEl>
                                          </p:cBhvr>
                                        </p:animEffect>
                                      </p:childTnLst>
                                    </p:cTn>
                                  </p:par>
                                  <p:par>
                                    <p:cTn id="51" presetID="10" presetClass="entr" presetSubtype="0" fill="hold" grpId="0" nodeType="withEffect">
                                      <p:stCondLst>
                                        <p:cond delay="70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500"/>
                                            <p:tgtEl>
                                              <p:spTgt spid="38"/>
                                            </p:tgtEl>
                                          </p:cBhvr>
                                        </p:animEffect>
                                      </p:childTnLst>
                                    </p:cTn>
                                  </p:par>
                                  <p:par>
                                    <p:cTn id="54" presetID="10" presetClass="entr" presetSubtype="0" fill="hold" grpId="0" nodeType="withEffect">
                                      <p:stCondLst>
                                        <p:cond delay="900"/>
                                      </p:stCondLst>
                                      <p:childTnLst>
                                        <p:set>
                                          <p:cBhvr>
                                            <p:cTn id="55" dur="1" fill="hold">
                                              <p:stCondLst>
                                                <p:cond delay="0"/>
                                              </p:stCondLst>
                                            </p:cTn>
                                            <p:tgtEl>
                                              <p:spTgt spid="37"/>
                                            </p:tgtEl>
                                            <p:attrNameLst>
                                              <p:attrName>style.visibility</p:attrName>
                                            </p:attrNameLst>
                                          </p:cBhvr>
                                          <p:to>
                                            <p:strVal val="visible"/>
                                          </p:to>
                                        </p:set>
                                        <p:animEffect transition="in" filter="fade">
                                          <p:cBhvr>
                                            <p:cTn id="56" dur="500"/>
                                            <p:tgtEl>
                                              <p:spTgt spid="37"/>
                                            </p:tgtEl>
                                          </p:cBhvr>
                                        </p:animEffect>
                                      </p:childTnLst>
                                    </p:cTn>
                                  </p:par>
                                </p:childTnLst>
                              </p:cTn>
                            </p:par>
                            <p:par>
                              <p:cTn id="57" fill="hold">
                                <p:stCondLst>
                                  <p:cond delay="2000"/>
                                </p:stCondLst>
                                <p:childTnLst>
                                  <p:par>
                                    <p:cTn id="58" presetID="12" presetClass="entr" presetSubtype="8"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 calcmode="lin" valueType="num">
                                          <p:cBhvr additive="base">
                                            <p:cTn id="60" dur="300"/>
                                            <p:tgtEl>
                                              <p:spTgt spid="41"/>
                                            </p:tgtEl>
                                            <p:attrNameLst>
                                              <p:attrName>ppt_x</p:attrName>
                                            </p:attrNameLst>
                                          </p:cBhvr>
                                          <p:tavLst>
                                            <p:tav tm="0">
                                              <p:val>
                                                <p:strVal val="#ppt_x-#ppt_w*1.125000"/>
                                              </p:val>
                                            </p:tav>
                                            <p:tav tm="100000">
                                              <p:val>
                                                <p:strVal val="#ppt_x"/>
                                              </p:val>
                                            </p:tav>
                                          </p:tavLst>
                                        </p:anim>
                                        <p:animEffect transition="in" filter="wipe(right)">
                                          <p:cBhvr>
                                            <p:cTn id="61" dur="300"/>
                                            <p:tgtEl>
                                              <p:spTgt spid="41"/>
                                            </p:tgtEl>
                                          </p:cBhvr>
                                        </p:animEffect>
                                      </p:childTnLst>
                                    </p:cTn>
                                  </p:par>
                                  <p:par>
                                    <p:cTn id="62" presetID="12" presetClass="entr" presetSubtype="8" fill="hold" grpId="0" nodeType="withEffect">
                                      <p:stCondLst>
                                        <p:cond delay="200"/>
                                      </p:stCondLst>
                                      <p:childTnLst>
                                        <p:set>
                                          <p:cBhvr>
                                            <p:cTn id="63" dur="1" fill="hold">
                                              <p:stCondLst>
                                                <p:cond delay="0"/>
                                              </p:stCondLst>
                                            </p:cTn>
                                            <p:tgtEl>
                                              <p:spTgt spid="42"/>
                                            </p:tgtEl>
                                            <p:attrNameLst>
                                              <p:attrName>style.visibility</p:attrName>
                                            </p:attrNameLst>
                                          </p:cBhvr>
                                          <p:to>
                                            <p:strVal val="visible"/>
                                          </p:to>
                                        </p:set>
                                        <p:anim calcmode="lin" valueType="num">
                                          <p:cBhvr additive="base">
                                            <p:cTn id="64" dur="300"/>
                                            <p:tgtEl>
                                              <p:spTgt spid="42"/>
                                            </p:tgtEl>
                                            <p:attrNameLst>
                                              <p:attrName>ppt_x</p:attrName>
                                            </p:attrNameLst>
                                          </p:cBhvr>
                                          <p:tavLst>
                                            <p:tav tm="0">
                                              <p:val>
                                                <p:strVal val="#ppt_x-#ppt_w*1.125000"/>
                                              </p:val>
                                            </p:tav>
                                            <p:tav tm="100000">
                                              <p:val>
                                                <p:strVal val="#ppt_x"/>
                                              </p:val>
                                            </p:tav>
                                          </p:tavLst>
                                        </p:anim>
                                        <p:animEffect transition="in" filter="wipe(right)">
                                          <p:cBhvr>
                                            <p:cTn id="65" dur="300"/>
                                            <p:tgtEl>
                                              <p:spTgt spid="42"/>
                                            </p:tgtEl>
                                          </p:cBhvr>
                                        </p:animEffect>
                                      </p:childTnLst>
                                    </p:cTn>
                                  </p:par>
                                  <p:par>
                                    <p:cTn id="66" presetID="12" presetClass="entr" presetSubtype="8" fill="hold" grpId="0" nodeType="withEffect">
                                      <p:stCondLst>
                                        <p:cond delay="20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300"/>
                                            <p:tgtEl>
                                              <p:spTgt spid="43"/>
                                            </p:tgtEl>
                                            <p:attrNameLst>
                                              <p:attrName>ppt_x</p:attrName>
                                            </p:attrNameLst>
                                          </p:cBhvr>
                                          <p:tavLst>
                                            <p:tav tm="0">
                                              <p:val>
                                                <p:strVal val="#ppt_x-#ppt_w*1.125000"/>
                                              </p:val>
                                            </p:tav>
                                            <p:tav tm="100000">
                                              <p:val>
                                                <p:strVal val="#ppt_x"/>
                                              </p:val>
                                            </p:tav>
                                          </p:tavLst>
                                        </p:anim>
                                        <p:animEffect transition="in" filter="wipe(right)">
                                          <p:cBhvr>
                                            <p:cTn id="69" dur="300"/>
                                            <p:tgtEl>
                                              <p:spTgt spid="43"/>
                                            </p:tgtEl>
                                          </p:cBhvr>
                                        </p:animEffect>
                                      </p:childTnLst>
                                    </p:cTn>
                                  </p:par>
                                  <p:par>
                                    <p:cTn id="70" presetID="12" presetClass="entr" presetSubtype="8" fill="hold" grpId="0" nodeType="withEffect">
                                      <p:stCondLst>
                                        <p:cond delay="200"/>
                                      </p:stCondLst>
                                      <p:childTnLst>
                                        <p:set>
                                          <p:cBhvr>
                                            <p:cTn id="71" dur="1" fill="hold">
                                              <p:stCondLst>
                                                <p:cond delay="0"/>
                                              </p:stCondLst>
                                            </p:cTn>
                                            <p:tgtEl>
                                              <p:spTgt spid="44"/>
                                            </p:tgtEl>
                                            <p:attrNameLst>
                                              <p:attrName>style.visibility</p:attrName>
                                            </p:attrNameLst>
                                          </p:cBhvr>
                                          <p:to>
                                            <p:strVal val="visible"/>
                                          </p:to>
                                        </p:set>
                                        <p:anim calcmode="lin" valueType="num">
                                          <p:cBhvr additive="base">
                                            <p:cTn id="72" dur="300"/>
                                            <p:tgtEl>
                                              <p:spTgt spid="44"/>
                                            </p:tgtEl>
                                            <p:attrNameLst>
                                              <p:attrName>ppt_x</p:attrName>
                                            </p:attrNameLst>
                                          </p:cBhvr>
                                          <p:tavLst>
                                            <p:tav tm="0">
                                              <p:val>
                                                <p:strVal val="#ppt_x-#ppt_w*1.125000"/>
                                              </p:val>
                                            </p:tav>
                                            <p:tav tm="100000">
                                              <p:val>
                                                <p:strVal val="#ppt_x"/>
                                              </p:val>
                                            </p:tav>
                                          </p:tavLst>
                                        </p:anim>
                                        <p:animEffect transition="in" filter="wipe(right)">
                                          <p:cBhvr>
                                            <p:cTn id="73" dur="300"/>
                                            <p:tgtEl>
                                              <p:spTgt spid="44"/>
                                            </p:tgtEl>
                                          </p:cBhvr>
                                        </p:animEffect>
                                      </p:childTnLst>
                                    </p:cTn>
                                  </p:par>
                                  <p:par>
                                    <p:cTn id="74" presetID="12" presetClass="entr" presetSubtype="8" fill="hold" grpId="0" nodeType="withEffect">
                                      <p:stCondLst>
                                        <p:cond delay="200"/>
                                      </p:stCondLst>
                                      <p:childTnLst>
                                        <p:set>
                                          <p:cBhvr>
                                            <p:cTn id="75" dur="1" fill="hold">
                                              <p:stCondLst>
                                                <p:cond delay="0"/>
                                              </p:stCondLst>
                                            </p:cTn>
                                            <p:tgtEl>
                                              <p:spTgt spid="47"/>
                                            </p:tgtEl>
                                            <p:attrNameLst>
                                              <p:attrName>style.visibility</p:attrName>
                                            </p:attrNameLst>
                                          </p:cBhvr>
                                          <p:to>
                                            <p:strVal val="visible"/>
                                          </p:to>
                                        </p:set>
                                        <p:anim calcmode="lin" valueType="num">
                                          <p:cBhvr additive="base">
                                            <p:cTn id="76" dur="300"/>
                                            <p:tgtEl>
                                              <p:spTgt spid="47"/>
                                            </p:tgtEl>
                                            <p:attrNameLst>
                                              <p:attrName>ppt_x</p:attrName>
                                            </p:attrNameLst>
                                          </p:cBhvr>
                                          <p:tavLst>
                                            <p:tav tm="0">
                                              <p:val>
                                                <p:strVal val="#ppt_x-#ppt_w*1.125000"/>
                                              </p:val>
                                            </p:tav>
                                            <p:tav tm="100000">
                                              <p:val>
                                                <p:strVal val="#ppt_x"/>
                                              </p:val>
                                            </p:tav>
                                          </p:tavLst>
                                        </p:anim>
                                        <p:animEffect transition="in" filter="wipe(right)">
                                          <p:cBhvr>
                                            <p:cTn id="77" dur="300"/>
                                            <p:tgtEl>
                                              <p:spTgt spid="47"/>
                                            </p:tgtEl>
                                          </p:cBhvr>
                                        </p:animEffect>
                                      </p:childTnLst>
                                    </p:cTn>
                                  </p:par>
                                  <p:par>
                                    <p:cTn id="78" presetID="12" presetClass="entr" presetSubtype="8" fill="hold" grpId="0" nodeType="withEffect">
                                      <p:stCondLst>
                                        <p:cond delay="20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300"/>
                                            <p:tgtEl>
                                              <p:spTgt spid="48"/>
                                            </p:tgtEl>
                                            <p:attrNameLst>
                                              <p:attrName>ppt_x</p:attrName>
                                            </p:attrNameLst>
                                          </p:cBhvr>
                                          <p:tavLst>
                                            <p:tav tm="0">
                                              <p:val>
                                                <p:strVal val="#ppt_x-#ppt_w*1.125000"/>
                                              </p:val>
                                            </p:tav>
                                            <p:tav tm="100000">
                                              <p:val>
                                                <p:strVal val="#ppt_x"/>
                                              </p:val>
                                            </p:tav>
                                          </p:tavLst>
                                        </p:anim>
                                        <p:animEffect transition="in" filter="wipe(right)">
                                          <p:cBhvr>
                                            <p:cTn id="81" dur="3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6" grpId="0" animBg="1"/>
          <p:bldP spid="24" grpId="0" animBg="1"/>
          <p:bldP spid="35" grpId="0"/>
          <p:bldP spid="36" grpId="0"/>
          <p:bldP spid="37" grpId="0"/>
          <p:bldP spid="38" grpId="0"/>
          <p:bldP spid="39" grpId="0"/>
          <p:bldP spid="40" grpId="0"/>
          <p:bldP spid="41" grpId="0"/>
          <p:bldP spid="42" grpId="0"/>
          <p:bldP spid="43" grpId="0"/>
          <p:bldP spid="44" grpId="0"/>
          <p:bldP spid="47" grpId="0"/>
          <p:bldP spid="48"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par>
                              <p:cTn id="13" fill="hold">
                                <p:stCondLst>
                                  <p:cond delay="1000"/>
                                </p:stCondLst>
                                <p:childTnLst>
                                  <p:par>
                                    <p:cTn id="14" presetID="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500" fill="hold"/>
                                            <p:tgtEl>
                                              <p:spTgt spid="24"/>
                                            </p:tgtEl>
                                            <p:attrNameLst>
                                              <p:attrName>ppt_x</p:attrName>
                                            </p:attrNameLst>
                                          </p:cBhvr>
                                          <p:tavLst>
                                            <p:tav tm="0">
                                              <p:val>
                                                <p:strVal val="#ppt_x"/>
                                              </p:val>
                                            </p:tav>
                                            <p:tav tm="100000">
                                              <p:val>
                                                <p:strVal val="#ppt_x"/>
                                              </p:val>
                                            </p:tav>
                                          </p:tavLst>
                                        </p:anim>
                                        <p:anim calcmode="lin" valueType="num">
                                          <p:cBhvr additive="base">
                                            <p:cTn id="17" dur="500" fill="hold"/>
                                            <p:tgtEl>
                                              <p:spTgt spid="24"/>
                                            </p:tgtEl>
                                            <p:attrNameLst>
                                              <p:attrName>ppt_y</p:attrName>
                                            </p:attrNameLst>
                                          </p:cBhvr>
                                          <p:tavLst>
                                            <p:tav tm="0">
                                              <p:val>
                                                <p:strVal val="0-#ppt_h/2"/>
                                              </p:val>
                                            </p:tav>
                                            <p:tav tm="100000">
                                              <p:val>
                                                <p:strVal val="#ppt_y"/>
                                              </p:val>
                                            </p:tav>
                                          </p:tavLst>
                                        </p:anim>
                                      </p:childTnLst>
                                    </p:cTn>
                                  </p:par>
                                  <p:par>
                                    <p:cTn id="18" presetID="2" presetClass="entr" presetSubtype="1" fill="hold" grpId="0" nodeType="withEffect">
                                      <p:stCondLst>
                                        <p:cond delay="40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ppt_x"/>
                                              </p:val>
                                            </p:tav>
                                            <p:tav tm="100000">
                                              <p:val>
                                                <p:strVal val="#ppt_x"/>
                                              </p:val>
                                            </p:tav>
                                          </p:tavLst>
                                        </p:anim>
                                        <p:anim calcmode="lin" valueType="num">
                                          <p:cBhvr additive="base">
                                            <p:cTn id="21" dur="500" fill="hold"/>
                                            <p:tgtEl>
                                              <p:spTgt spid="6"/>
                                            </p:tgtEl>
                                            <p:attrNameLst>
                                              <p:attrName>ppt_y</p:attrName>
                                            </p:attrNameLst>
                                          </p:cBhvr>
                                          <p:tavLst>
                                            <p:tav tm="0">
                                              <p:val>
                                                <p:strVal val="0-#ppt_h/2"/>
                                              </p:val>
                                            </p:tav>
                                            <p:tav tm="100000">
                                              <p:val>
                                                <p:strVal val="#ppt_y"/>
                                              </p:val>
                                            </p:tav>
                                          </p:tavLst>
                                        </p:anim>
                                      </p:childTnLst>
                                    </p:cTn>
                                  </p:par>
                                  <p:par>
                                    <p:cTn id="22" presetID="2" presetClass="entr" presetSubtype="2" fill="hold" nodeType="withEffect">
                                      <p:stCondLst>
                                        <p:cond delay="200"/>
                                      </p:stCondLst>
                                      <p:childTnLst>
                                        <p:set>
                                          <p:cBhvr>
                                            <p:cTn id="23" dur="1" fill="hold">
                                              <p:stCondLst>
                                                <p:cond delay="0"/>
                                              </p:stCondLst>
                                            </p:cTn>
                                            <p:tgtEl>
                                              <p:spTgt spid="17"/>
                                            </p:tgtEl>
                                            <p:attrNameLst>
                                              <p:attrName>style.visibility</p:attrName>
                                            </p:attrNameLst>
                                          </p:cBhvr>
                                          <p:to>
                                            <p:strVal val="visible"/>
                                          </p:to>
                                        </p:set>
                                        <p:anim calcmode="lin" valueType="num">
                                          <p:cBhvr additive="base">
                                            <p:cTn id="24" dur="500" fill="hold"/>
                                            <p:tgtEl>
                                              <p:spTgt spid="17"/>
                                            </p:tgtEl>
                                            <p:attrNameLst>
                                              <p:attrName>ppt_x</p:attrName>
                                            </p:attrNameLst>
                                          </p:cBhvr>
                                          <p:tavLst>
                                            <p:tav tm="0">
                                              <p:val>
                                                <p:strVal val="1+#ppt_w/2"/>
                                              </p:val>
                                            </p:tav>
                                            <p:tav tm="100000">
                                              <p:val>
                                                <p:strVal val="#ppt_x"/>
                                              </p:val>
                                            </p:tav>
                                          </p:tavLst>
                                        </p:anim>
                                        <p:anim calcmode="lin" valueType="num">
                                          <p:cBhvr additive="base">
                                            <p:cTn id="25" dur="500" fill="hold"/>
                                            <p:tgtEl>
                                              <p:spTgt spid="17"/>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120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500" fill="hold"/>
                                            <p:tgtEl>
                                              <p:spTgt spid="7"/>
                                            </p:tgtEl>
                                            <p:attrNameLst>
                                              <p:attrName>ppt_x</p:attrName>
                                            </p:attrNameLst>
                                          </p:cBhvr>
                                          <p:tavLst>
                                            <p:tav tm="0">
                                              <p:val>
                                                <p:strVal val="1+#ppt_w/2"/>
                                              </p:val>
                                            </p:tav>
                                            <p:tav tm="100000">
                                              <p:val>
                                                <p:strVal val="#ppt_x"/>
                                              </p:val>
                                            </p:tav>
                                          </p:tavLst>
                                        </p:anim>
                                        <p:anim calcmode="lin" valueType="num">
                                          <p:cBhvr additive="base">
                                            <p:cTn id="29" dur="500" fill="hold"/>
                                            <p:tgtEl>
                                              <p:spTgt spid="7"/>
                                            </p:tgtEl>
                                            <p:attrNameLst>
                                              <p:attrName>ppt_y</p:attrName>
                                            </p:attrNameLst>
                                          </p:cBhvr>
                                          <p:tavLst>
                                            <p:tav tm="0">
                                              <p:val>
                                                <p:strVal val="#ppt_y"/>
                                              </p:val>
                                            </p:tav>
                                            <p:tav tm="100000">
                                              <p:val>
                                                <p:strVal val="#ppt_y"/>
                                              </p:val>
                                            </p:tav>
                                          </p:tavLst>
                                        </p:anim>
                                      </p:childTnLst>
                                    </p:cTn>
                                  </p:par>
                                  <p:par>
                                    <p:cTn id="30" presetID="2" presetClass="entr" presetSubtype="1" fill="hold" grpId="0" nodeType="withEffect">
                                      <p:stCondLst>
                                        <p:cond delay="900"/>
                                      </p:stCondLst>
                                      <p:childTnLst>
                                        <p:set>
                                          <p:cBhvr>
                                            <p:cTn id="31" dur="1" fill="hold">
                                              <p:stCondLst>
                                                <p:cond delay="0"/>
                                              </p:stCondLst>
                                            </p:cTn>
                                            <p:tgtEl>
                                              <p:spTgt spid="16"/>
                                            </p:tgtEl>
                                            <p:attrNameLst>
                                              <p:attrName>style.visibility</p:attrName>
                                            </p:attrNameLst>
                                          </p:cBhvr>
                                          <p:to>
                                            <p:strVal val="visible"/>
                                          </p:to>
                                        </p:set>
                                        <p:anim calcmode="lin" valueType="num">
                                          <p:cBhvr additive="base">
                                            <p:cTn id="32" dur="500" fill="hold"/>
                                            <p:tgtEl>
                                              <p:spTgt spid="16"/>
                                            </p:tgtEl>
                                            <p:attrNameLst>
                                              <p:attrName>ppt_x</p:attrName>
                                            </p:attrNameLst>
                                          </p:cBhvr>
                                          <p:tavLst>
                                            <p:tav tm="0">
                                              <p:val>
                                                <p:strVal val="#ppt_x"/>
                                              </p:val>
                                            </p:tav>
                                            <p:tav tm="100000">
                                              <p:val>
                                                <p:strVal val="#ppt_x"/>
                                              </p:val>
                                            </p:tav>
                                          </p:tavLst>
                                        </p:anim>
                                        <p:anim calcmode="lin" valueType="num">
                                          <p:cBhvr additive="base">
                                            <p:cTn id="33" dur="500" fill="hold"/>
                                            <p:tgtEl>
                                              <p:spTgt spid="16"/>
                                            </p:tgtEl>
                                            <p:attrNameLst>
                                              <p:attrName>ppt_y</p:attrName>
                                            </p:attrNameLst>
                                          </p:cBhvr>
                                          <p:tavLst>
                                            <p:tav tm="0">
                                              <p:val>
                                                <p:strVal val="0-#ppt_h/2"/>
                                              </p:val>
                                            </p:tav>
                                            <p:tav tm="100000">
                                              <p:val>
                                                <p:strVal val="#ppt_y"/>
                                              </p:val>
                                            </p:tav>
                                          </p:tavLst>
                                        </p:anim>
                                      </p:childTnLst>
                                    </p:cTn>
                                  </p:par>
                                  <p:par>
                                    <p:cTn id="34" presetID="2" presetClass="entr" presetSubtype="2" fill="hold" nodeType="withEffect">
                                      <p:stCondLst>
                                        <p:cond delay="60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500" fill="hold"/>
                                            <p:tgtEl>
                                              <p:spTgt spid="13"/>
                                            </p:tgtEl>
                                            <p:attrNameLst>
                                              <p:attrName>ppt_x</p:attrName>
                                            </p:attrNameLst>
                                          </p:cBhvr>
                                          <p:tavLst>
                                            <p:tav tm="0">
                                              <p:val>
                                                <p:strVal val="1+#ppt_w/2"/>
                                              </p:val>
                                            </p:tav>
                                            <p:tav tm="100000">
                                              <p:val>
                                                <p:strVal val="#ppt_x"/>
                                              </p:val>
                                            </p:tav>
                                          </p:tavLst>
                                        </p:anim>
                                        <p:anim calcmode="lin" valueType="num">
                                          <p:cBhvr additive="base">
                                            <p:cTn id="37" dur="500" fill="hold"/>
                                            <p:tgtEl>
                                              <p:spTgt spid="13"/>
                                            </p:tgtEl>
                                            <p:attrNameLst>
                                              <p:attrName>ppt_y</p:attrName>
                                            </p:attrNameLst>
                                          </p:cBhvr>
                                          <p:tavLst>
                                            <p:tav tm="0">
                                              <p:val>
                                                <p:strVal val="#ppt_y"/>
                                              </p:val>
                                            </p:tav>
                                            <p:tav tm="100000">
                                              <p:val>
                                                <p:strVal val="#ppt_y"/>
                                              </p:val>
                                            </p:tav>
                                          </p:tavLst>
                                        </p:anim>
                                      </p:childTnLst>
                                    </p:cTn>
                                  </p:par>
                                </p:childTnLst>
                              </p:cTn>
                            </p:par>
                            <p:par>
                              <p:cTn id="38" fill="hold">
                                <p:stCondLst>
                                  <p:cond delay="1500"/>
                                </p:stCondLst>
                                <p:childTnLst>
                                  <p:par>
                                    <p:cTn id="39" presetID="10" presetClass="entr" presetSubtype="0"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Effect transition="in" filter="fade">
                                          <p:cBhvr>
                                            <p:cTn id="41" dur="500"/>
                                            <p:tgtEl>
                                              <p:spTgt spid="40"/>
                                            </p:tgtEl>
                                          </p:cBhvr>
                                        </p:animEffect>
                                      </p:childTnLst>
                                    </p:cTn>
                                  </p:par>
                                  <p:par>
                                    <p:cTn id="42" presetID="10" presetClass="entr" presetSubtype="0" fill="hold" grpId="0" nodeType="withEffect">
                                      <p:stCondLst>
                                        <p:cond delay="200"/>
                                      </p:stCondLst>
                                      <p:childTnLst>
                                        <p:set>
                                          <p:cBhvr>
                                            <p:cTn id="43" dur="1" fill="hold">
                                              <p:stCondLst>
                                                <p:cond delay="0"/>
                                              </p:stCondLst>
                                            </p:cTn>
                                            <p:tgtEl>
                                              <p:spTgt spid="35"/>
                                            </p:tgtEl>
                                            <p:attrNameLst>
                                              <p:attrName>style.visibility</p:attrName>
                                            </p:attrNameLst>
                                          </p:cBhvr>
                                          <p:to>
                                            <p:strVal val="visible"/>
                                          </p:to>
                                        </p:set>
                                        <p:animEffect transition="in" filter="fade">
                                          <p:cBhvr>
                                            <p:cTn id="44" dur="500"/>
                                            <p:tgtEl>
                                              <p:spTgt spid="35"/>
                                            </p:tgtEl>
                                          </p:cBhvr>
                                        </p:animEffect>
                                      </p:childTnLst>
                                    </p:cTn>
                                  </p:par>
                                  <p:par>
                                    <p:cTn id="45" presetID="10" presetClass="entr" presetSubtype="0" fill="hold" grpId="0" nodeType="withEffect">
                                      <p:stCondLst>
                                        <p:cond delay="400"/>
                                      </p:stCondLst>
                                      <p:childTnLst>
                                        <p:set>
                                          <p:cBhvr>
                                            <p:cTn id="46" dur="1" fill="hold">
                                              <p:stCondLst>
                                                <p:cond delay="0"/>
                                              </p:stCondLst>
                                            </p:cTn>
                                            <p:tgtEl>
                                              <p:spTgt spid="39"/>
                                            </p:tgtEl>
                                            <p:attrNameLst>
                                              <p:attrName>style.visibility</p:attrName>
                                            </p:attrNameLst>
                                          </p:cBhvr>
                                          <p:to>
                                            <p:strVal val="visible"/>
                                          </p:to>
                                        </p:set>
                                        <p:animEffect transition="in" filter="fade">
                                          <p:cBhvr>
                                            <p:cTn id="47" dur="500"/>
                                            <p:tgtEl>
                                              <p:spTgt spid="39"/>
                                            </p:tgtEl>
                                          </p:cBhvr>
                                        </p:animEffect>
                                      </p:childTnLst>
                                    </p:cTn>
                                  </p:par>
                                  <p:par>
                                    <p:cTn id="48" presetID="10" presetClass="entr" presetSubtype="0" fill="hold" grpId="0" nodeType="withEffect">
                                      <p:stCondLst>
                                        <p:cond delay="500"/>
                                      </p:stCondLst>
                                      <p:childTnLst>
                                        <p:set>
                                          <p:cBhvr>
                                            <p:cTn id="49" dur="1" fill="hold">
                                              <p:stCondLst>
                                                <p:cond delay="0"/>
                                              </p:stCondLst>
                                            </p:cTn>
                                            <p:tgtEl>
                                              <p:spTgt spid="36"/>
                                            </p:tgtEl>
                                            <p:attrNameLst>
                                              <p:attrName>style.visibility</p:attrName>
                                            </p:attrNameLst>
                                          </p:cBhvr>
                                          <p:to>
                                            <p:strVal val="visible"/>
                                          </p:to>
                                        </p:set>
                                        <p:animEffect transition="in" filter="fade">
                                          <p:cBhvr>
                                            <p:cTn id="50" dur="500"/>
                                            <p:tgtEl>
                                              <p:spTgt spid="36"/>
                                            </p:tgtEl>
                                          </p:cBhvr>
                                        </p:animEffect>
                                      </p:childTnLst>
                                    </p:cTn>
                                  </p:par>
                                  <p:par>
                                    <p:cTn id="51" presetID="10" presetClass="entr" presetSubtype="0" fill="hold" grpId="0" nodeType="withEffect">
                                      <p:stCondLst>
                                        <p:cond delay="70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500"/>
                                            <p:tgtEl>
                                              <p:spTgt spid="38"/>
                                            </p:tgtEl>
                                          </p:cBhvr>
                                        </p:animEffect>
                                      </p:childTnLst>
                                    </p:cTn>
                                  </p:par>
                                  <p:par>
                                    <p:cTn id="54" presetID="10" presetClass="entr" presetSubtype="0" fill="hold" grpId="0" nodeType="withEffect">
                                      <p:stCondLst>
                                        <p:cond delay="900"/>
                                      </p:stCondLst>
                                      <p:childTnLst>
                                        <p:set>
                                          <p:cBhvr>
                                            <p:cTn id="55" dur="1" fill="hold">
                                              <p:stCondLst>
                                                <p:cond delay="0"/>
                                              </p:stCondLst>
                                            </p:cTn>
                                            <p:tgtEl>
                                              <p:spTgt spid="37"/>
                                            </p:tgtEl>
                                            <p:attrNameLst>
                                              <p:attrName>style.visibility</p:attrName>
                                            </p:attrNameLst>
                                          </p:cBhvr>
                                          <p:to>
                                            <p:strVal val="visible"/>
                                          </p:to>
                                        </p:set>
                                        <p:animEffect transition="in" filter="fade">
                                          <p:cBhvr>
                                            <p:cTn id="56" dur="500"/>
                                            <p:tgtEl>
                                              <p:spTgt spid="37"/>
                                            </p:tgtEl>
                                          </p:cBhvr>
                                        </p:animEffect>
                                      </p:childTnLst>
                                    </p:cTn>
                                  </p:par>
                                </p:childTnLst>
                              </p:cTn>
                            </p:par>
                            <p:par>
                              <p:cTn id="57" fill="hold">
                                <p:stCondLst>
                                  <p:cond delay="2000"/>
                                </p:stCondLst>
                                <p:childTnLst>
                                  <p:par>
                                    <p:cTn id="58" presetID="12" presetClass="entr" presetSubtype="8"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 calcmode="lin" valueType="num">
                                          <p:cBhvr additive="base">
                                            <p:cTn id="60" dur="300"/>
                                            <p:tgtEl>
                                              <p:spTgt spid="41"/>
                                            </p:tgtEl>
                                            <p:attrNameLst>
                                              <p:attrName>ppt_x</p:attrName>
                                            </p:attrNameLst>
                                          </p:cBhvr>
                                          <p:tavLst>
                                            <p:tav tm="0">
                                              <p:val>
                                                <p:strVal val="#ppt_x-#ppt_w*1.125000"/>
                                              </p:val>
                                            </p:tav>
                                            <p:tav tm="100000">
                                              <p:val>
                                                <p:strVal val="#ppt_x"/>
                                              </p:val>
                                            </p:tav>
                                          </p:tavLst>
                                        </p:anim>
                                        <p:animEffect transition="in" filter="wipe(right)">
                                          <p:cBhvr>
                                            <p:cTn id="61" dur="300"/>
                                            <p:tgtEl>
                                              <p:spTgt spid="41"/>
                                            </p:tgtEl>
                                          </p:cBhvr>
                                        </p:animEffect>
                                      </p:childTnLst>
                                    </p:cTn>
                                  </p:par>
                                  <p:par>
                                    <p:cTn id="62" presetID="12" presetClass="entr" presetSubtype="8" fill="hold" grpId="0" nodeType="withEffect">
                                      <p:stCondLst>
                                        <p:cond delay="200"/>
                                      </p:stCondLst>
                                      <p:childTnLst>
                                        <p:set>
                                          <p:cBhvr>
                                            <p:cTn id="63" dur="1" fill="hold">
                                              <p:stCondLst>
                                                <p:cond delay="0"/>
                                              </p:stCondLst>
                                            </p:cTn>
                                            <p:tgtEl>
                                              <p:spTgt spid="42"/>
                                            </p:tgtEl>
                                            <p:attrNameLst>
                                              <p:attrName>style.visibility</p:attrName>
                                            </p:attrNameLst>
                                          </p:cBhvr>
                                          <p:to>
                                            <p:strVal val="visible"/>
                                          </p:to>
                                        </p:set>
                                        <p:anim calcmode="lin" valueType="num">
                                          <p:cBhvr additive="base">
                                            <p:cTn id="64" dur="300"/>
                                            <p:tgtEl>
                                              <p:spTgt spid="42"/>
                                            </p:tgtEl>
                                            <p:attrNameLst>
                                              <p:attrName>ppt_x</p:attrName>
                                            </p:attrNameLst>
                                          </p:cBhvr>
                                          <p:tavLst>
                                            <p:tav tm="0">
                                              <p:val>
                                                <p:strVal val="#ppt_x-#ppt_w*1.125000"/>
                                              </p:val>
                                            </p:tav>
                                            <p:tav tm="100000">
                                              <p:val>
                                                <p:strVal val="#ppt_x"/>
                                              </p:val>
                                            </p:tav>
                                          </p:tavLst>
                                        </p:anim>
                                        <p:animEffect transition="in" filter="wipe(right)">
                                          <p:cBhvr>
                                            <p:cTn id="65" dur="300"/>
                                            <p:tgtEl>
                                              <p:spTgt spid="42"/>
                                            </p:tgtEl>
                                          </p:cBhvr>
                                        </p:animEffect>
                                      </p:childTnLst>
                                    </p:cTn>
                                  </p:par>
                                  <p:par>
                                    <p:cTn id="66" presetID="12" presetClass="entr" presetSubtype="8" fill="hold" grpId="0" nodeType="withEffect">
                                      <p:stCondLst>
                                        <p:cond delay="20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300"/>
                                            <p:tgtEl>
                                              <p:spTgt spid="43"/>
                                            </p:tgtEl>
                                            <p:attrNameLst>
                                              <p:attrName>ppt_x</p:attrName>
                                            </p:attrNameLst>
                                          </p:cBhvr>
                                          <p:tavLst>
                                            <p:tav tm="0">
                                              <p:val>
                                                <p:strVal val="#ppt_x-#ppt_w*1.125000"/>
                                              </p:val>
                                            </p:tav>
                                            <p:tav tm="100000">
                                              <p:val>
                                                <p:strVal val="#ppt_x"/>
                                              </p:val>
                                            </p:tav>
                                          </p:tavLst>
                                        </p:anim>
                                        <p:animEffect transition="in" filter="wipe(right)">
                                          <p:cBhvr>
                                            <p:cTn id="69" dur="300"/>
                                            <p:tgtEl>
                                              <p:spTgt spid="43"/>
                                            </p:tgtEl>
                                          </p:cBhvr>
                                        </p:animEffect>
                                      </p:childTnLst>
                                    </p:cTn>
                                  </p:par>
                                  <p:par>
                                    <p:cTn id="70" presetID="12" presetClass="entr" presetSubtype="8" fill="hold" grpId="0" nodeType="withEffect">
                                      <p:stCondLst>
                                        <p:cond delay="200"/>
                                      </p:stCondLst>
                                      <p:childTnLst>
                                        <p:set>
                                          <p:cBhvr>
                                            <p:cTn id="71" dur="1" fill="hold">
                                              <p:stCondLst>
                                                <p:cond delay="0"/>
                                              </p:stCondLst>
                                            </p:cTn>
                                            <p:tgtEl>
                                              <p:spTgt spid="44"/>
                                            </p:tgtEl>
                                            <p:attrNameLst>
                                              <p:attrName>style.visibility</p:attrName>
                                            </p:attrNameLst>
                                          </p:cBhvr>
                                          <p:to>
                                            <p:strVal val="visible"/>
                                          </p:to>
                                        </p:set>
                                        <p:anim calcmode="lin" valueType="num">
                                          <p:cBhvr additive="base">
                                            <p:cTn id="72" dur="300"/>
                                            <p:tgtEl>
                                              <p:spTgt spid="44"/>
                                            </p:tgtEl>
                                            <p:attrNameLst>
                                              <p:attrName>ppt_x</p:attrName>
                                            </p:attrNameLst>
                                          </p:cBhvr>
                                          <p:tavLst>
                                            <p:tav tm="0">
                                              <p:val>
                                                <p:strVal val="#ppt_x-#ppt_w*1.125000"/>
                                              </p:val>
                                            </p:tav>
                                            <p:tav tm="100000">
                                              <p:val>
                                                <p:strVal val="#ppt_x"/>
                                              </p:val>
                                            </p:tav>
                                          </p:tavLst>
                                        </p:anim>
                                        <p:animEffect transition="in" filter="wipe(right)">
                                          <p:cBhvr>
                                            <p:cTn id="73" dur="300"/>
                                            <p:tgtEl>
                                              <p:spTgt spid="44"/>
                                            </p:tgtEl>
                                          </p:cBhvr>
                                        </p:animEffect>
                                      </p:childTnLst>
                                    </p:cTn>
                                  </p:par>
                                  <p:par>
                                    <p:cTn id="74" presetID="12" presetClass="entr" presetSubtype="8" fill="hold" grpId="0" nodeType="withEffect">
                                      <p:stCondLst>
                                        <p:cond delay="200"/>
                                      </p:stCondLst>
                                      <p:childTnLst>
                                        <p:set>
                                          <p:cBhvr>
                                            <p:cTn id="75" dur="1" fill="hold">
                                              <p:stCondLst>
                                                <p:cond delay="0"/>
                                              </p:stCondLst>
                                            </p:cTn>
                                            <p:tgtEl>
                                              <p:spTgt spid="47"/>
                                            </p:tgtEl>
                                            <p:attrNameLst>
                                              <p:attrName>style.visibility</p:attrName>
                                            </p:attrNameLst>
                                          </p:cBhvr>
                                          <p:to>
                                            <p:strVal val="visible"/>
                                          </p:to>
                                        </p:set>
                                        <p:anim calcmode="lin" valueType="num">
                                          <p:cBhvr additive="base">
                                            <p:cTn id="76" dur="300"/>
                                            <p:tgtEl>
                                              <p:spTgt spid="47"/>
                                            </p:tgtEl>
                                            <p:attrNameLst>
                                              <p:attrName>ppt_x</p:attrName>
                                            </p:attrNameLst>
                                          </p:cBhvr>
                                          <p:tavLst>
                                            <p:tav tm="0">
                                              <p:val>
                                                <p:strVal val="#ppt_x-#ppt_w*1.125000"/>
                                              </p:val>
                                            </p:tav>
                                            <p:tav tm="100000">
                                              <p:val>
                                                <p:strVal val="#ppt_x"/>
                                              </p:val>
                                            </p:tav>
                                          </p:tavLst>
                                        </p:anim>
                                        <p:animEffect transition="in" filter="wipe(right)">
                                          <p:cBhvr>
                                            <p:cTn id="77" dur="300"/>
                                            <p:tgtEl>
                                              <p:spTgt spid="47"/>
                                            </p:tgtEl>
                                          </p:cBhvr>
                                        </p:animEffect>
                                      </p:childTnLst>
                                    </p:cTn>
                                  </p:par>
                                  <p:par>
                                    <p:cTn id="78" presetID="12" presetClass="entr" presetSubtype="8" fill="hold" grpId="0" nodeType="withEffect">
                                      <p:stCondLst>
                                        <p:cond delay="20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300"/>
                                            <p:tgtEl>
                                              <p:spTgt spid="48"/>
                                            </p:tgtEl>
                                            <p:attrNameLst>
                                              <p:attrName>ppt_x</p:attrName>
                                            </p:attrNameLst>
                                          </p:cBhvr>
                                          <p:tavLst>
                                            <p:tav tm="0">
                                              <p:val>
                                                <p:strVal val="#ppt_x-#ppt_w*1.125000"/>
                                              </p:val>
                                            </p:tav>
                                            <p:tav tm="100000">
                                              <p:val>
                                                <p:strVal val="#ppt_x"/>
                                              </p:val>
                                            </p:tav>
                                          </p:tavLst>
                                        </p:anim>
                                        <p:animEffect transition="in" filter="wipe(right)">
                                          <p:cBhvr>
                                            <p:cTn id="81" dur="3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6" grpId="0" animBg="1"/>
          <p:bldP spid="24" grpId="0" animBg="1"/>
          <p:bldP spid="35" grpId="0"/>
          <p:bldP spid="36" grpId="0"/>
          <p:bldP spid="37" grpId="0"/>
          <p:bldP spid="38" grpId="0"/>
          <p:bldP spid="39" grpId="0"/>
          <p:bldP spid="40" grpId="0"/>
          <p:bldP spid="41" grpId="0"/>
          <p:bldP spid="42" grpId="0"/>
          <p:bldP spid="43" grpId="0"/>
          <p:bldP spid="44" grpId="0"/>
          <p:bldP spid="47" grpId="0"/>
          <p:bldP spid="48" grpId="0"/>
        </p:bldLst>
      </p:timing>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圆角矩形 30"/>
          <p:cNvSpPr/>
          <p:nvPr/>
        </p:nvSpPr>
        <p:spPr>
          <a:xfrm>
            <a:off x="3129437" y="2177415"/>
            <a:ext cx="1106686" cy="353188"/>
          </a:xfrm>
          <a:prstGeom prst="roundRect">
            <a:avLst>
              <a:gd name="adj" fmla="val 12535"/>
            </a:avLst>
          </a:prstGeom>
          <a:gradFill>
            <a:gsLst>
              <a:gs pos="92000">
                <a:srgbClr val="FAFCFB"/>
              </a:gs>
              <a:gs pos="15000">
                <a:srgbClr val="CDCED0"/>
              </a:gs>
            </a:gsLst>
            <a:lin ang="2700000" scaled="1"/>
          </a:gradFill>
          <a:ln w="22225">
            <a:gradFill>
              <a:gsLst>
                <a:gs pos="36000">
                  <a:srgbClr val="FCFCFC"/>
                </a:gs>
                <a:gs pos="71000">
                  <a:srgbClr val="FAFCFB"/>
                </a:gs>
              </a:gsLst>
              <a:lin ang="3000000" scaled="0"/>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ea typeface="微软雅黑" panose="020B0503020204020204" pitchFamily="34" charset="-122"/>
            </a:endParaRPr>
          </a:p>
        </p:txBody>
      </p:sp>
      <p:sp>
        <p:nvSpPr>
          <p:cNvPr id="32" name="圆角矩形 31"/>
          <p:cNvSpPr/>
          <p:nvPr/>
        </p:nvSpPr>
        <p:spPr>
          <a:xfrm>
            <a:off x="4849713" y="2177415"/>
            <a:ext cx="1106686" cy="353188"/>
          </a:xfrm>
          <a:prstGeom prst="roundRect">
            <a:avLst>
              <a:gd name="adj" fmla="val 12535"/>
            </a:avLst>
          </a:prstGeom>
          <a:gradFill>
            <a:gsLst>
              <a:gs pos="92000">
                <a:srgbClr val="FAFCFB"/>
              </a:gs>
              <a:gs pos="15000">
                <a:srgbClr val="CDCED0"/>
              </a:gs>
            </a:gsLst>
            <a:lin ang="2700000" scaled="1"/>
          </a:gradFill>
          <a:ln w="22225">
            <a:gradFill>
              <a:gsLst>
                <a:gs pos="36000">
                  <a:srgbClr val="FCFCFC"/>
                </a:gs>
                <a:gs pos="71000">
                  <a:srgbClr val="FAFCFB"/>
                </a:gs>
              </a:gsLst>
              <a:lin ang="3000000" scaled="0"/>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ea typeface="微软雅黑" panose="020B0503020204020204" pitchFamily="34" charset="-122"/>
            </a:endParaRPr>
          </a:p>
        </p:txBody>
      </p:sp>
      <p:sp>
        <p:nvSpPr>
          <p:cNvPr id="33" name="圆角矩形 32"/>
          <p:cNvSpPr/>
          <p:nvPr/>
        </p:nvSpPr>
        <p:spPr>
          <a:xfrm>
            <a:off x="6477298" y="2177415"/>
            <a:ext cx="1106686" cy="353188"/>
          </a:xfrm>
          <a:prstGeom prst="roundRect">
            <a:avLst>
              <a:gd name="adj" fmla="val 12535"/>
            </a:avLst>
          </a:prstGeom>
          <a:gradFill>
            <a:gsLst>
              <a:gs pos="92000">
                <a:srgbClr val="FAFCFB"/>
              </a:gs>
              <a:gs pos="15000">
                <a:srgbClr val="CDCED0"/>
              </a:gs>
            </a:gsLst>
            <a:lin ang="2700000" scaled="1"/>
          </a:gradFill>
          <a:ln w="22225">
            <a:gradFill>
              <a:gsLst>
                <a:gs pos="36000">
                  <a:srgbClr val="FCFCFC"/>
                </a:gs>
                <a:gs pos="71000">
                  <a:srgbClr val="FAFCFB"/>
                </a:gs>
              </a:gsLst>
              <a:lin ang="3000000" scaled="0"/>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ea typeface="微软雅黑" panose="020B0503020204020204" pitchFamily="34" charset="-122"/>
            </a:endParaRPr>
          </a:p>
        </p:txBody>
      </p:sp>
      <p:sp>
        <p:nvSpPr>
          <p:cNvPr id="30" name="圆角矩形 29"/>
          <p:cNvSpPr/>
          <p:nvPr/>
        </p:nvSpPr>
        <p:spPr>
          <a:xfrm>
            <a:off x="1503921" y="2177415"/>
            <a:ext cx="1106686" cy="353188"/>
          </a:xfrm>
          <a:prstGeom prst="roundRect">
            <a:avLst>
              <a:gd name="adj" fmla="val 12535"/>
            </a:avLst>
          </a:prstGeom>
          <a:gradFill>
            <a:gsLst>
              <a:gs pos="92000">
                <a:srgbClr val="FAFCFB"/>
              </a:gs>
              <a:gs pos="15000">
                <a:srgbClr val="CDCED0"/>
              </a:gs>
            </a:gsLst>
            <a:lin ang="2700000" scaled="1"/>
          </a:gradFill>
          <a:ln w="22225">
            <a:gradFill>
              <a:gsLst>
                <a:gs pos="36000">
                  <a:srgbClr val="FCFCFC"/>
                </a:gs>
                <a:gs pos="71000">
                  <a:srgbClr val="FAFCFB"/>
                </a:gs>
              </a:gsLst>
              <a:lin ang="3000000" scaled="0"/>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ea typeface="微软雅黑" panose="020B0503020204020204" pitchFamily="34" charset="-122"/>
            </a:endParaRPr>
          </a:p>
        </p:txBody>
      </p:sp>
      <p:grpSp>
        <p:nvGrpSpPr>
          <p:cNvPr id="4" name="组合 3"/>
          <p:cNvGrpSpPr/>
          <p:nvPr/>
        </p:nvGrpSpPr>
        <p:grpSpPr bwMode="auto">
          <a:xfrm>
            <a:off x="2864644" y="1310878"/>
            <a:ext cx="1918097" cy="681038"/>
            <a:chOff x="0" y="0"/>
            <a:chExt cx="2636520" cy="1447800"/>
          </a:xfrm>
        </p:grpSpPr>
        <p:sp>
          <p:nvSpPr>
            <p:cNvPr id="5" name="任意多边形 4"/>
            <p:cNvSpPr>
              <a:spLocks noChangeArrowheads="1"/>
            </p:cNvSpPr>
            <p:nvPr/>
          </p:nvSpPr>
          <p:spPr bwMode="auto">
            <a:xfrm>
              <a:off x="0" y="0"/>
              <a:ext cx="2636520" cy="1447800"/>
            </a:xfrm>
            <a:custGeom>
              <a:avLst/>
              <a:gdLst>
                <a:gd name="T0" fmla="*/ 0 w 2636520"/>
                <a:gd name="T1" fmla="*/ 0 h 1447800"/>
                <a:gd name="T2" fmla="*/ 2103122 w 2636520"/>
                <a:gd name="T3" fmla="*/ 0 h 1447800"/>
                <a:gd name="T4" fmla="*/ 2636520 w 2636520"/>
                <a:gd name="T5" fmla="*/ 723900 h 1447800"/>
                <a:gd name="T6" fmla="*/ 2103122 w 2636520"/>
                <a:gd name="T7" fmla="*/ 1447800 h 1447800"/>
                <a:gd name="T8" fmla="*/ 0 w 2636520"/>
                <a:gd name="T9" fmla="*/ 1447800 h 1447800"/>
                <a:gd name="T10" fmla="*/ 0 w 2636520"/>
                <a:gd name="T11" fmla="*/ 1442632 h 1447800"/>
                <a:gd name="T12" fmla="*/ 529590 w 2636520"/>
                <a:gd name="T13" fmla="*/ 723900 h 1447800"/>
                <a:gd name="T14" fmla="*/ 0 w 2636520"/>
                <a:gd name="T15" fmla="*/ 5168 h 1447800"/>
                <a:gd name="T16" fmla="*/ 0 60000 65536"/>
                <a:gd name="T17" fmla="*/ 0 60000 65536"/>
                <a:gd name="T18" fmla="*/ 0 60000 65536"/>
                <a:gd name="T19" fmla="*/ 0 60000 65536"/>
                <a:gd name="T20" fmla="*/ 0 60000 65536"/>
                <a:gd name="T21" fmla="*/ 0 60000 65536"/>
                <a:gd name="T22" fmla="*/ 0 60000 65536"/>
                <a:gd name="T23" fmla="*/ 0 60000 65536"/>
                <a:gd name="T24" fmla="*/ 0 w 2636520"/>
                <a:gd name="T25" fmla="*/ 0 h 1447800"/>
                <a:gd name="T26" fmla="*/ 2636520 w 2636520"/>
                <a:gd name="T27" fmla="*/ 1447800 h 14478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36520" h="1447800">
                  <a:moveTo>
                    <a:pt x="0" y="0"/>
                  </a:moveTo>
                  <a:lnTo>
                    <a:pt x="2103122" y="0"/>
                  </a:lnTo>
                  <a:lnTo>
                    <a:pt x="2636520" y="723900"/>
                  </a:lnTo>
                  <a:lnTo>
                    <a:pt x="2103122" y="1447800"/>
                  </a:lnTo>
                  <a:lnTo>
                    <a:pt x="0" y="1447800"/>
                  </a:lnTo>
                  <a:lnTo>
                    <a:pt x="0" y="1442632"/>
                  </a:lnTo>
                  <a:lnTo>
                    <a:pt x="529590" y="723900"/>
                  </a:lnTo>
                  <a:lnTo>
                    <a:pt x="0" y="5168"/>
                  </a:lnTo>
                  <a:lnTo>
                    <a:pt x="0" y="0"/>
                  </a:lnTo>
                  <a:close/>
                </a:path>
              </a:pathLst>
            </a:custGeom>
            <a:solidFill>
              <a:schemeClr val="tx1">
                <a:lumMod val="65000"/>
                <a:lumOff val="35000"/>
                <a:alpha val="39999"/>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1240B29-F687-4F45-9708-019B960494DF}">
                <a14:hiddenLine xmlns:a14="http://schemas.microsoft.com/office/drawing/2010/main" w="12700">
                  <a:solidFill>
                    <a:srgbClr val="42719B"/>
                  </a:solidFill>
                  <a:bevel/>
                </a14:hiddenLine>
              </a:ext>
            </a:extLst>
          </p:spPr>
          <p:txBody>
            <a:bodyPr anchor="ctr"/>
            <a:lstStyle/>
            <a:p>
              <a:endParaRPr lang="zh-CN" altLang="en-US" dirty="0">
                <a:ea typeface="微软雅黑" panose="020B0503020204020204" pitchFamily="34" charset="-122"/>
              </a:endParaRPr>
            </a:p>
          </p:txBody>
        </p:sp>
        <p:sp>
          <p:nvSpPr>
            <p:cNvPr id="6" name="文本框 24"/>
            <p:cNvSpPr>
              <a:spLocks noChangeArrowheads="1"/>
            </p:cNvSpPr>
            <p:nvPr/>
          </p:nvSpPr>
          <p:spPr bwMode="auto">
            <a:xfrm>
              <a:off x="304995" y="380399"/>
              <a:ext cx="2230360" cy="687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1500">
                  <a:solidFill>
                    <a:schemeClr val="bg1"/>
                  </a:solidFill>
                  <a:latin typeface="Arial" panose="020B0604020202020204" pitchFamily="34" charset="0"/>
                  <a:sym typeface="Arial" panose="020B0604020202020204" pitchFamily="34" charset="0"/>
                </a:rPr>
                <a:t>输入内容</a:t>
              </a:r>
              <a:endParaRPr lang="zh-CN" altLang="en-US" sz="1500" baseline="-3000">
                <a:solidFill>
                  <a:schemeClr val="bg1"/>
                </a:solidFill>
                <a:latin typeface="Arial" panose="020B0604020202020204" pitchFamily="34" charset="0"/>
                <a:sym typeface="Arial" panose="020B0604020202020204" pitchFamily="34" charset="0"/>
              </a:endParaRPr>
            </a:p>
          </p:txBody>
        </p:sp>
      </p:grpSp>
      <p:grpSp>
        <p:nvGrpSpPr>
          <p:cNvPr id="7" name="组合 2"/>
          <p:cNvGrpSpPr/>
          <p:nvPr/>
        </p:nvGrpSpPr>
        <p:grpSpPr bwMode="auto">
          <a:xfrm>
            <a:off x="1262063" y="1310878"/>
            <a:ext cx="1918097" cy="681038"/>
            <a:chOff x="0" y="0"/>
            <a:chExt cx="2636520" cy="1447800"/>
          </a:xfrm>
        </p:grpSpPr>
        <p:sp>
          <p:nvSpPr>
            <p:cNvPr id="8" name="任意多边形 4"/>
            <p:cNvSpPr>
              <a:spLocks noChangeArrowheads="1"/>
            </p:cNvSpPr>
            <p:nvPr/>
          </p:nvSpPr>
          <p:spPr bwMode="auto">
            <a:xfrm>
              <a:off x="0" y="0"/>
              <a:ext cx="2636520" cy="1447800"/>
            </a:xfrm>
            <a:custGeom>
              <a:avLst/>
              <a:gdLst>
                <a:gd name="T0" fmla="*/ 0 w 2636520"/>
                <a:gd name="T1" fmla="*/ 0 h 1447800"/>
                <a:gd name="T2" fmla="*/ 2103122 w 2636520"/>
                <a:gd name="T3" fmla="*/ 0 h 1447800"/>
                <a:gd name="T4" fmla="*/ 2636520 w 2636520"/>
                <a:gd name="T5" fmla="*/ 723900 h 1447800"/>
                <a:gd name="T6" fmla="*/ 2103122 w 2636520"/>
                <a:gd name="T7" fmla="*/ 1447800 h 1447800"/>
                <a:gd name="T8" fmla="*/ 0 w 2636520"/>
                <a:gd name="T9" fmla="*/ 1447800 h 1447800"/>
                <a:gd name="T10" fmla="*/ 0 w 2636520"/>
                <a:gd name="T11" fmla="*/ 1442632 h 1447800"/>
                <a:gd name="T12" fmla="*/ 529590 w 2636520"/>
                <a:gd name="T13" fmla="*/ 723900 h 1447800"/>
                <a:gd name="T14" fmla="*/ 0 w 2636520"/>
                <a:gd name="T15" fmla="*/ 5168 h 1447800"/>
                <a:gd name="T16" fmla="*/ 0 60000 65536"/>
                <a:gd name="T17" fmla="*/ 0 60000 65536"/>
                <a:gd name="T18" fmla="*/ 0 60000 65536"/>
                <a:gd name="T19" fmla="*/ 0 60000 65536"/>
                <a:gd name="T20" fmla="*/ 0 60000 65536"/>
                <a:gd name="T21" fmla="*/ 0 60000 65536"/>
                <a:gd name="T22" fmla="*/ 0 60000 65536"/>
                <a:gd name="T23" fmla="*/ 0 60000 65536"/>
                <a:gd name="T24" fmla="*/ 0 w 2636520"/>
                <a:gd name="T25" fmla="*/ 0 h 1447800"/>
                <a:gd name="T26" fmla="*/ 2636520 w 2636520"/>
                <a:gd name="T27" fmla="*/ 1447800 h 14478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36520" h="1447800">
                  <a:moveTo>
                    <a:pt x="0" y="0"/>
                  </a:moveTo>
                  <a:lnTo>
                    <a:pt x="2103122" y="0"/>
                  </a:lnTo>
                  <a:lnTo>
                    <a:pt x="2636520" y="723900"/>
                  </a:lnTo>
                  <a:lnTo>
                    <a:pt x="2103122" y="1447800"/>
                  </a:lnTo>
                  <a:lnTo>
                    <a:pt x="0" y="1447800"/>
                  </a:lnTo>
                  <a:lnTo>
                    <a:pt x="0" y="1442632"/>
                  </a:lnTo>
                  <a:lnTo>
                    <a:pt x="529590" y="723900"/>
                  </a:lnTo>
                  <a:lnTo>
                    <a:pt x="0" y="5168"/>
                  </a:lnTo>
                  <a:lnTo>
                    <a:pt x="0" y="0"/>
                  </a:lnTo>
                  <a:close/>
                </a:path>
              </a:pathLst>
            </a:custGeom>
            <a:solidFill>
              <a:schemeClr val="tx1">
                <a:lumMod val="65000"/>
                <a:lumOff val="35000"/>
                <a:alpha val="39999"/>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1240B29-F687-4F45-9708-019B960494DF}">
                <a14:hiddenLine xmlns:a14="http://schemas.microsoft.com/office/drawing/2010/main" w="12700">
                  <a:solidFill>
                    <a:srgbClr val="42719B"/>
                  </a:solidFill>
                  <a:bevel/>
                </a14:hiddenLine>
              </a:ext>
            </a:extLst>
          </p:spPr>
          <p:txBody>
            <a:bodyPr anchor="ctr"/>
            <a:lstStyle/>
            <a:p>
              <a:endParaRPr lang="zh-CN" altLang="en-US" dirty="0">
                <a:ea typeface="微软雅黑" panose="020B0503020204020204" pitchFamily="34" charset="-122"/>
              </a:endParaRPr>
            </a:p>
          </p:txBody>
        </p:sp>
        <p:sp>
          <p:nvSpPr>
            <p:cNvPr id="9" name="文本框 25"/>
            <p:cNvSpPr>
              <a:spLocks noChangeArrowheads="1"/>
            </p:cNvSpPr>
            <p:nvPr/>
          </p:nvSpPr>
          <p:spPr bwMode="auto">
            <a:xfrm>
              <a:off x="272839" y="351360"/>
              <a:ext cx="2293960" cy="745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20000"/>
                </a:lnSpc>
                <a:spcBef>
                  <a:spcPct val="0"/>
                </a:spcBef>
                <a:buFont typeface="Arial" panose="020B0604020202020204" pitchFamily="34" charset="0"/>
                <a:buNone/>
              </a:pPr>
              <a:r>
                <a:rPr lang="zh-CN" altLang="en-US" sz="1500" dirty="0">
                  <a:solidFill>
                    <a:schemeClr val="bg1"/>
                  </a:solidFill>
                  <a:latin typeface="Arial" panose="020B0604020202020204" pitchFamily="34" charset="0"/>
                  <a:sym typeface="Arial" panose="020B0604020202020204" pitchFamily="34" charset="0"/>
                </a:rPr>
                <a:t>输入内容</a:t>
              </a:r>
              <a:endParaRPr lang="zh-CN" altLang="en-US" sz="1500" baseline="-3000" dirty="0">
                <a:solidFill>
                  <a:schemeClr val="bg1"/>
                </a:solidFill>
                <a:latin typeface="Arial" panose="020B0604020202020204" pitchFamily="34" charset="0"/>
                <a:sym typeface="Arial" panose="020B0604020202020204" pitchFamily="34" charset="0"/>
              </a:endParaRPr>
            </a:p>
          </p:txBody>
        </p:sp>
      </p:grpSp>
      <p:grpSp>
        <p:nvGrpSpPr>
          <p:cNvPr id="10" name="组合 23"/>
          <p:cNvGrpSpPr/>
          <p:nvPr/>
        </p:nvGrpSpPr>
        <p:grpSpPr bwMode="auto">
          <a:xfrm>
            <a:off x="6072188" y="1310878"/>
            <a:ext cx="1916906" cy="681038"/>
            <a:chOff x="0" y="0"/>
            <a:chExt cx="2636520" cy="1447800"/>
          </a:xfrm>
        </p:grpSpPr>
        <p:sp>
          <p:nvSpPr>
            <p:cNvPr id="11" name="任意多边形 7"/>
            <p:cNvSpPr>
              <a:spLocks noChangeArrowheads="1"/>
            </p:cNvSpPr>
            <p:nvPr/>
          </p:nvSpPr>
          <p:spPr bwMode="auto">
            <a:xfrm>
              <a:off x="0" y="0"/>
              <a:ext cx="2636520" cy="1447800"/>
            </a:xfrm>
            <a:custGeom>
              <a:avLst/>
              <a:gdLst>
                <a:gd name="T0" fmla="*/ 0 w 2636520"/>
                <a:gd name="T1" fmla="*/ 0 h 1447800"/>
                <a:gd name="T2" fmla="*/ 2103122 w 2636520"/>
                <a:gd name="T3" fmla="*/ 0 h 1447800"/>
                <a:gd name="T4" fmla="*/ 2636520 w 2636520"/>
                <a:gd name="T5" fmla="*/ 723900 h 1447800"/>
                <a:gd name="T6" fmla="*/ 2103122 w 2636520"/>
                <a:gd name="T7" fmla="*/ 1447800 h 1447800"/>
                <a:gd name="T8" fmla="*/ 0 w 2636520"/>
                <a:gd name="T9" fmla="*/ 1447800 h 1447800"/>
                <a:gd name="T10" fmla="*/ 0 w 2636520"/>
                <a:gd name="T11" fmla="*/ 1442632 h 1447800"/>
                <a:gd name="T12" fmla="*/ 529590 w 2636520"/>
                <a:gd name="T13" fmla="*/ 723900 h 1447800"/>
                <a:gd name="T14" fmla="*/ 0 w 2636520"/>
                <a:gd name="T15" fmla="*/ 5168 h 1447800"/>
                <a:gd name="T16" fmla="*/ 0 60000 65536"/>
                <a:gd name="T17" fmla="*/ 0 60000 65536"/>
                <a:gd name="T18" fmla="*/ 0 60000 65536"/>
                <a:gd name="T19" fmla="*/ 0 60000 65536"/>
                <a:gd name="T20" fmla="*/ 0 60000 65536"/>
                <a:gd name="T21" fmla="*/ 0 60000 65536"/>
                <a:gd name="T22" fmla="*/ 0 60000 65536"/>
                <a:gd name="T23" fmla="*/ 0 60000 65536"/>
                <a:gd name="T24" fmla="*/ 0 w 2636520"/>
                <a:gd name="T25" fmla="*/ 0 h 1447800"/>
                <a:gd name="T26" fmla="*/ 2636520 w 2636520"/>
                <a:gd name="T27" fmla="*/ 1447800 h 14478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36520" h="1447800">
                  <a:moveTo>
                    <a:pt x="0" y="0"/>
                  </a:moveTo>
                  <a:lnTo>
                    <a:pt x="2103122" y="0"/>
                  </a:lnTo>
                  <a:lnTo>
                    <a:pt x="2636520" y="723900"/>
                  </a:lnTo>
                  <a:lnTo>
                    <a:pt x="2103122" y="1447800"/>
                  </a:lnTo>
                  <a:lnTo>
                    <a:pt x="0" y="1447800"/>
                  </a:lnTo>
                  <a:lnTo>
                    <a:pt x="0" y="1442632"/>
                  </a:lnTo>
                  <a:lnTo>
                    <a:pt x="529590" y="723900"/>
                  </a:lnTo>
                  <a:lnTo>
                    <a:pt x="0" y="5168"/>
                  </a:lnTo>
                  <a:lnTo>
                    <a:pt x="0" y="0"/>
                  </a:lnTo>
                  <a:close/>
                </a:path>
              </a:pathLst>
            </a:custGeom>
            <a:solidFill>
              <a:schemeClr val="tx1">
                <a:lumMod val="65000"/>
                <a:lumOff val="35000"/>
                <a:alpha val="39999"/>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1240B29-F687-4F45-9708-019B960494DF}">
                <a14:hiddenLine xmlns:a14="http://schemas.microsoft.com/office/drawing/2010/main" w="12700">
                  <a:solidFill>
                    <a:srgbClr val="42719B"/>
                  </a:solidFill>
                  <a:bevel/>
                </a14:hiddenLine>
              </a:ext>
            </a:extLst>
          </p:spPr>
          <p:txBody>
            <a:bodyPr anchor="ctr"/>
            <a:lstStyle/>
            <a:p>
              <a:endParaRPr lang="zh-CN" altLang="en-US" dirty="0">
                <a:ea typeface="微软雅黑" panose="020B0503020204020204" pitchFamily="34" charset="-122"/>
              </a:endParaRPr>
            </a:p>
          </p:txBody>
        </p:sp>
        <p:sp>
          <p:nvSpPr>
            <p:cNvPr id="12" name="文本框 26"/>
            <p:cNvSpPr>
              <a:spLocks noChangeArrowheads="1"/>
            </p:cNvSpPr>
            <p:nvPr/>
          </p:nvSpPr>
          <p:spPr bwMode="auto">
            <a:xfrm>
              <a:off x="311563" y="380399"/>
              <a:ext cx="2230360" cy="687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1500" dirty="0">
                  <a:solidFill>
                    <a:schemeClr val="bg1"/>
                  </a:solidFill>
                  <a:latin typeface="Arial" panose="020B0604020202020204" pitchFamily="34" charset="0"/>
                  <a:sym typeface="Arial" panose="020B0604020202020204" pitchFamily="34" charset="0"/>
                </a:rPr>
                <a:t>输入内容</a:t>
              </a:r>
              <a:endParaRPr lang="zh-CN" altLang="en-US" sz="1500" baseline="-3000" dirty="0">
                <a:solidFill>
                  <a:schemeClr val="bg1"/>
                </a:solidFill>
                <a:latin typeface="Arial" panose="020B0604020202020204" pitchFamily="34" charset="0"/>
                <a:sym typeface="Arial" panose="020B0604020202020204" pitchFamily="34" charset="0"/>
              </a:endParaRPr>
            </a:p>
          </p:txBody>
        </p:sp>
      </p:grpSp>
      <p:grpSp>
        <p:nvGrpSpPr>
          <p:cNvPr id="13" name="组合 22"/>
          <p:cNvGrpSpPr/>
          <p:nvPr/>
        </p:nvGrpSpPr>
        <p:grpSpPr bwMode="auto">
          <a:xfrm>
            <a:off x="4468416" y="1310878"/>
            <a:ext cx="1918097" cy="681038"/>
            <a:chOff x="0" y="0"/>
            <a:chExt cx="2636520" cy="1447800"/>
          </a:xfrm>
        </p:grpSpPr>
        <p:sp>
          <p:nvSpPr>
            <p:cNvPr id="14" name="任意多边形 6"/>
            <p:cNvSpPr>
              <a:spLocks noChangeArrowheads="1"/>
            </p:cNvSpPr>
            <p:nvPr/>
          </p:nvSpPr>
          <p:spPr bwMode="auto">
            <a:xfrm>
              <a:off x="0" y="0"/>
              <a:ext cx="2636520" cy="1447800"/>
            </a:xfrm>
            <a:custGeom>
              <a:avLst/>
              <a:gdLst>
                <a:gd name="T0" fmla="*/ 0 w 2636520"/>
                <a:gd name="T1" fmla="*/ 0 h 1447800"/>
                <a:gd name="T2" fmla="*/ 2103122 w 2636520"/>
                <a:gd name="T3" fmla="*/ 0 h 1447800"/>
                <a:gd name="T4" fmla="*/ 2636520 w 2636520"/>
                <a:gd name="T5" fmla="*/ 723900 h 1447800"/>
                <a:gd name="T6" fmla="*/ 2103122 w 2636520"/>
                <a:gd name="T7" fmla="*/ 1447800 h 1447800"/>
                <a:gd name="T8" fmla="*/ 0 w 2636520"/>
                <a:gd name="T9" fmla="*/ 1447800 h 1447800"/>
                <a:gd name="T10" fmla="*/ 0 w 2636520"/>
                <a:gd name="T11" fmla="*/ 1442632 h 1447800"/>
                <a:gd name="T12" fmla="*/ 529590 w 2636520"/>
                <a:gd name="T13" fmla="*/ 723900 h 1447800"/>
                <a:gd name="T14" fmla="*/ 0 w 2636520"/>
                <a:gd name="T15" fmla="*/ 5168 h 1447800"/>
                <a:gd name="T16" fmla="*/ 0 60000 65536"/>
                <a:gd name="T17" fmla="*/ 0 60000 65536"/>
                <a:gd name="T18" fmla="*/ 0 60000 65536"/>
                <a:gd name="T19" fmla="*/ 0 60000 65536"/>
                <a:gd name="T20" fmla="*/ 0 60000 65536"/>
                <a:gd name="T21" fmla="*/ 0 60000 65536"/>
                <a:gd name="T22" fmla="*/ 0 60000 65536"/>
                <a:gd name="T23" fmla="*/ 0 60000 65536"/>
                <a:gd name="T24" fmla="*/ 0 w 2636520"/>
                <a:gd name="T25" fmla="*/ 0 h 1447800"/>
                <a:gd name="T26" fmla="*/ 2636520 w 2636520"/>
                <a:gd name="T27" fmla="*/ 1447800 h 14478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36520" h="1447800">
                  <a:moveTo>
                    <a:pt x="0" y="0"/>
                  </a:moveTo>
                  <a:lnTo>
                    <a:pt x="2103122" y="0"/>
                  </a:lnTo>
                  <a:lnTo>
                    <a:pt x="2636520" y="723900"/>
                  </a:lnTo>
                  <a:lnTo>
                    <a:pt x="2103122" y="1447800"/>
                  </a:lnTo>
                  <a:lnTo>
                    <a:pt x="0" y="1447800"/>
                  </a:lnTo>
                  <a:lnTo>
                    <a:pt x="0" y="1442632"/>
                  </a:lnTo>
                  <a:lnTo>
                    <a:pt x="529590" y="723900"/>
                  </a:lnTo>
                  <a:lnTo>
                    <a:pt x="0" y="5168"/>
                  </a:lnTo>
                  <a:lnTo>
                    <a:pt x="0" y="0"/>
                  </a:lnTo>
                  <a:close/>
                </a:path>
              </a:pathLst>
            </a:custGeom>
            <a:solidFill>
              <a:schemeClr val="tx1">
                <a:lumMod val="65000"/>
                <a:lumOff val="35000"/>
                <a:alpha val="39999"/>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1240B29-F687-4F45-9708-019B960494DF}">
                <a14:hiddenLine xmlns:a14="http://schemas.microsoft.com/office/drawing/2010/main" w="12700">
                  <a:solidFill>
                    <a:srgbClr val="42719B"/>
                  </a:solidFill>
                  <a:bevel/>
                </a14:hiddenLine>
              </a:ext>
            </a:extLst>
          </p:spPr>
          <p:txBody>
            <a:bodyPr anchor="ctr"/>
            <a:lstStyle/>
            <a:p>
              <a:endParaRPr lang="zh-CN" altLang="en-US" dirty="0">
                <a:ea typeface="微软雅黑" panose="020B0503020204020204" pitchFamily="34" charset="-122"/>
              </a:endParaRPr>
            </a:p>
          </p:txBody>
        </p:sp>
        <p:sp>
          <p:nvSpPr>
            <p:cNvPr id="15" name="文本框 27"/>
            <p:cNvSpPr>
              <a:spLocks noChangeArrowheads="1"/>
            </p:cNvSpPr>
            <p:nvPr/>
          </p:nvSpPr>
          <p:spPr bwMode="auto">
            <a:xfrm>
              <a:off x="330619" y="331328"/>
              <a:ext cx="2205655" cy="785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20000"/>
                </a:lnSpc>
                <a:spcBef>
                  <a:spcPct val="0"/>
                </a:spcBef>
                <a:buFont typeface="Arial" panose="020B0604020202020204" pitchFamily="34" charset="0"/>
                <a:buNone/>
              </a:pPr>
              <a:r>
                <a:rPr lang="zh-CN" altLang="en-US" sz="1500">
                  <a:solidFill>
                    <a:schemeClr val="bg1"/>
                  </a:solidFill>
                  <a:latin typeface="Arial" panose="020B0604020202020204" pitchFamily="34" charset="0"/>
                  <a:sym typeface="Arial" panose="020B0604020202020204" pitchFamily="34" charset="0"/>
                </a:rPr>
                <a:t>输入内容</a:t>
              </a:r>
              <a:endParaRPr lang="zh-CN" altLang="en-US" sz="1500" baseline="-3000">
                <a:solidFill>
                  <a:schemeClr val="bg1"/>
                </a:solidFill>
                <a:latin typeface="Arial" panose="020B0604020202020204" pitchFamily="34" charset="0"/>
                <a:sym typeface="Arial" panose="020B0604020202020204" pitchFamily="34" charset="0"/>
              </a:endParaRPr>
            </a:p>
          </p:txBody>
        </p:sp>
      </p:grpSp>
      <p:sp>
        <p:nvSpPr>
          <p:cNvPr id="16" name="矩形 47"/>
          <p:cNvSpPr>
            <a:spLocks noChangeArrowheads="1"/>
          </p:cNvSpPr>
          <p:nvPr/>
        </p:nvSpPr>
        <p:spPr bwMode="auto">
          <a:xfrm>
            <a:off x="950119" y="3795713"/>
            <a:ext cx="7219950" cy="729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30000"/>
              </a:lnSpc>
              <a:spcBef>
                <a:spcPct val="0"/>
              </a:spcBef>
              <a:buFont typeface="Arial" panose="020B0604020202020204" pitchFamily="34" charset="0"/>
              <a:buNone/>
            </a:pPr>
            <a:r>
              <a:rPr lang="zh-CN" altLang="en-US" sz="1100" dirty="0">
                <a:sym typeface="方正兰亭黑_GBK" pitchFamily="2" charset="-122"/>
              </a:rPr>
              <a:t>在此录入本图表的综合描述说明，在此录入本图表的综合描述说明，在此录入本图表的综合描述说明，在此录入本图表的综合描述说明。在此录入本图表的综合描述说明，在此录入本图表的综合描述说明，在此录入上述图表的综合描述说明，在此录入上述图表的综合描述说明，在此录入上述图表的综合描述说明。</a:t>
            </a:r>
            <a:endParaRPr lang="zh-CN" altLang="en-US" sz="1400" dirty="0">
              <a:latin typeface="Arial" panose="020B0604020202020204" pitchFamily="34" charset="0"/>
              <a:ea typeface="微软雅黑" panose="020B0503020204020204" pitchFamily="34" charset="-122"/>
            </a:endParaRPr>
          </a:p>
        </p:txBody>
      </p:sp>
      <p:sp>
        <p:nvSpPr>
          <p:cNvPr id="17" name="矩形 32"/>
          <p:cNvSpPr>
            <a:spLocks noChangeArrowheads="1"/>
          </p:cNvSpPr>
          <p:nvPr/>
        </p:nvSpPr>
        <p:spPr bwMode="auto">
          <a:xfrm>
            <a:off x="1503921" y="2200275"/>
            <a:ext cx="1010520" cy="330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1700" dirty="0">
                <a:solidFill>
                  <a:srgbClr val="163A5A"/>
                </a:solidFill>
                <a:sym typeface="方正兰亭黑_GBK" pitchFamily="2" charset="-122"/>
              </a:rPr>
              <a:t>添加标题</a:t>
            </a:r>
            <a:endParaRPr lang="en-US" altLang="zh-CN" sz="1700" dirty="0">
              <a:solidFill>
                <a:srgbClr val="163A5A"/>
              </a:solidFill>
              <a:sym typeface="方正兰亭黑_GBK" pitchFamily="2" charset="-122"/>
            </a:endParaRPr>
          </a:p>
        </p:txBody>
      </p:sp>
      <p:sp>
        <p:nvSpPr>
          <p:cNvPr id="18" name="矩形 47"/>
          <p:cNvSpPr>
            <a:spLocks noChangeArrowheads="1"/>
          </p:cNvSpPr>
          <p:nvPr/>
        </p:nvSpPr>
        <p:spPr bwMode="auto">
          <a:xfrm>
            <a:off x="1296592" y="2559844"/>
            <a:ext cx="1431131" cy="1084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20000"/>
              </a:lnSpc>
              <a:spcBef>
                <a:spcPct val="0"/>
              </a:spcBef>
              <a:buFont typeface="Arial" panose="020B0604020202020204" pitchFamily="34" charset="0"/>
              <a:buNone/>
            </a:pPr>
            <a:r>
              <a:rPr lang="zh-CN" altLang="en-US" sz="1100" dirty="0">
                <a:solidFill>
                  <a:schemeClr val="tx1">
                    <a:lumMod val="65000"/>
                    <a:lumOff val="35000"/>
                  </a:schemeClr>
                </a:solidFill>
                <a:sym typeface="方正兰亭黑_GBK" pitchFamily="2" charset="-122"/>
              </a:rPr>
              <a:t>在此录入上述图表的描述说明，在此录入上述图表的描述说明，在此录入上述图表的描述说明。</a:t>
            </a:r>
            <a:endParaRPr lang="zh-CN" altLang="en-US" sz="1400" dirty="0">
              <a:solidFill>
                <a:schemeClr val="tx1">
                  <a:lumMod val="65000"/>
                  <a:lumOff val="35000"/>
                </a:schemeClr>
              </a:solidFill>
              <a:latin typeface="Arial" panose="020B0604020202020204" pitchFamily="34" charset="0"/>
              <a:ea typeface="微软雅黑" panose="020B0503020204020204" pitchFamily="34" charset="-122"/>
            </a:endParaRPr>
          </a:p>
        </p:txBody>
      </p:sp>
      <p:sp>
        <p:nvSpPr>
          <p:cNvPr id="19" name="矩形 34"/>
          <p:cNvSpPr>
            <a:spLocks noChangeArrowheads="1"/>
          </p:cNvSpPr>
          <p:nvPr/>
        </p:nvSpPr>
        <p:spPr bwMode="auto">
          <a:xfrm>
            <a:off x="3183892" y="2200275"/>
            <a:ext cx="1010520" cy="330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1700">
                <a:sym typeface="方正兰亭黑_GBK" pitchFamily="2" charset="-122"/>
              </a:rPr>
              <a:t>添加标题</a:t>
            </a:r>
            <a:endParaRPr lang="en-US" altLang="zh-CN" sz="1700">
              <a:sym typeface="方正兰亭黑_GBK" pitchFamily="2" charset="-122"/>
            </a:endParaRPr>
          </a:p>
        </p:txBody>
      </p:sp>
      <p:sp>
        <p:nvSpPr>
          <p:cNvPr id="20" name="矩形 47"/>
          <p:cNvSpPr>
            <a:spLocks noChangeArrowheads="1"/>
          </p:cNvSpPr>
          <p:nvPr/>
        </p:nvSpPr>
        <p:spPr bwMode="auto">
          <a:xfrm>
            <a:off x="3007519" y="2559844"/>
            <a:ext cx="1406129" cy="1084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20000"/>
              </a:lnSpc>
              <a:spcBef>
                <a:spcPct val="0"/>
              </a:spcBef>
              <a:buFont typeface="Arial" panose="020B0604020202020204" pitchFamily="34" charset="0"/>
              <a:buNone/>
            </a:pPr>
            <a:r>
              <a:rPr lang="zh-CN" altLang="en-US" sz="1100" dirty="0">
                <a:solidFill>
                  <a:schemeClr val="tx1">
                    <a:lumMod val="65000"/>
                    <a:lumOff val="35000"/>
                  </a:schemeClr>
                </a:solidFill>
                <a:sym typeface="方正兰亭黑_GBK" pitchFamily="2" charset="-122"/>
              </a:rPr>
              <a:t>在此录入上述图表的描述说明，在此录入上述图表的描述说明，在此录入上述图表的描述说明。</a:t>
            </a:r>
            <a:endParaRPr lang="zh-CN" altLang="en-US" sz="1400" dirty="0">
              <a:solidFill>
                <a:schemeClr val="tx1">
                  <a:lumMod val="65000"/>
                  <a:lumOff val="35000"/>
                </a:schemeClr>
              </a:solidFill>
              <a:latin typeface="Arial" panose="020B0604020202020204" pitchFamily="34" charset="0"/>
              <a:ea typeface="微软雅黑" panose="020B0503020204020204" pitchFamily="34" charset="-122"/>
            </a:endParaRPr>
          </a:p>
        </p:txBody>
      </p:sp>
      <p:sp>
        <p:nvSpPr>
          <p:cNvPr id="21" name="矩形 36"/>
          <p:cNvSpPr>
            <a:spLocks noChangeArrowheads="1"/>
          </p:cNvSpPr>
          <p:nvPr/>
        </p:nvSpPr>
        <p:spPr bwMode="auto">
          <a:xfrm>
            <a:off x="4861483" y="2200275"/>
            <a:ext cx="1010520" cy="330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1700" dirty="0">
                <a:solidFill>
                  <a:srgbClr val="163A5A"/>
                </a:solidFill>
                <a:sym typeface="方正兰亭黑_GBK" pitchFamily="2" charset="-122"/>
              </a:rPr>
              <a:t>添加标题</a:t>
            </a:r>
            <a:endParaRPr lang="en-US" altLang="zh-CN" sz="1700" dirty="0">
              <a:solidFill>
                <a:srgbClr val="163A5A"/>
              </a:solidFill>
              <a:sym typeface="方正兰亭黑_GBK" pitchFamily="2" charset="-122"/>
            </a:endParaRPr>
          </a:p>
        </p:txBody>
      </p:sp>
      <p:sp>
        <p:nvSpPr>
          <p:cNvPr id="22" name="矩形 47"/>
          <p:cNvSpPr>
            <a:spLocks noChangeArrowheads="1"/>
          </p:cNvSpPr>
          <p:nvPr/>
        </p:nvSpPr>
        <p:spPr bwMode="auto">
          <a:xfrm>
            <a:off x="4693444" y="2559844"/>
            <a:ext cx="1419225" cy="1084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20000"/>
              </a:lnSpc>
              <a:spcBef>
                <a:spcPct val="0"/>
              </a:spcBef>
              <a:buFont typeface="Arial" panose="020B0604020202020204" pitchFamily="34" charset="0"/>
              <a:buNone/>
            </a:pPr>
            <a:r>
              <a:rPr lang="zh-CN" altLang="en-US" sz="1100" dirty="0">
                <a:solidFill>
                  <a:schemeClr val="tx1">
                    <a:lumMod val="65000"/>
                    <a:lumOff val="35000"/>
                  </a:schemeClr>
                </a:solidFill>
                <a:sym typeface="方正兰亭黑_GBK" pitchFamily="2" charset="-122"/>
              </a:rPr>
              <a:t>在此录入上述图表的描述说明，在此录入上述图表的描述说明，在此录入上述图表的描述说明。</a:t>
            </a:r>
            <a:endParaRPr lang="zh-CN" altLang="en-US" sz="1400" dirty="0">
              <a:solidFill>
                <a:schemeClr val="tx1">
                  <a:lumMod val="65000"/>
                  <a:lumOff val="35000"/>
                </a:schemeClr>
              </a:solidFill>
              <a:latin typeface="Arial" panose="020B0604020202020204" pitchFamily="34" charset="0"/>
              <a:ea typeface="微软雅黑" panose="020B0503020204020204" pitchFamily="34" charset="-122"/>
            </a:endParaRPr>
          </a:p>
        </p:txBody>
      </p:sp>
      <p:sp>
        <p:nvSpPr>
          <p:cNvPr id="23" name="矩形 38"/>
          <p:cNvSpPr>
            <a:spLocks noChangeArrowheads="1"/>
          </p:cNvSpPr>
          <p:nvPr/>
        </p:nvSpPr>
        <p:spPr bwMode="auto">
          <a:xfrm>
            <a:off x="6540859" y="2200275"/>
            <a:ext cx="1010520" cy="330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1700">
                <a:sym typeface="方正兰亭黑_GBK" pitchFamily="2" charset="-122"/>
              </a:rPr>
              <a:t>添加标题</a:t>
            </a:r>
            <a:endParaRPr lang="en-US" altLang="zh-CN" sz="1700">
              <a:sym typeface="方正兰亭黑_GBK" pitchFamily="2" charset="-122"/>
            </a:endParaRPr>
          </a:p>
        </p:txBody>
      </p:sp>
      <p:sp>
        <p:nvSpPr>
          <p:cNvPr id="24" name="矩形 47"/>
          <p:cNvSpPr>
            <a:spLocks noChangeArrowheads="1"/>
          </p:cNvSpPr>
          <p:nvPr/>
        </p:nvSpPr>
        <p:spPr bwMode="auto">
          <a:xfrm>
            <a:off x="6392466" y="2559844"/>
            <a:ext cx="1406128" cy="1084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20000"/>
              </a:lnSpc>
              <a:spcBef>
                <a:spcPct val="0"/>
              </a:spcBef>
              <a:buFont typeface="Arial" panose="020B0604020202020204" pitchFamily="34" charset="0"/>
              <a:buNone/>
            </a:pPr>
            <a:r>
              <a:rPr lang="zh-CN" altLang="en-US" sz="1100" dirty="0">
                <a:solidFill>
                  <a:schemeClr val="tx1">
                    <a:lumMod val="65000"/>
                    <a:lumOff val="35000"/>
                  </a:schemeClr>
                </a:solidFill>
                <a:sym typeface="方正兰亭黑_GBK" pitchFamily="2" charset="-122"/>
              </a:rPr>
              <a:t>在此录入上述图表的描述说明，在此录入上述图表的描述说明，在此录入上述图表的描述说明。</a:t>
            </a:r>
            <a:endParaRPr lang="zh-CN" altLang="en-US" sz="1400" dirty="0">
              <a:solidFill>
                <a:schemeClr val="tx1">
                  <a:lumMod val="65000"/>
                  <a:lumOff val="35000"/>
                </a:schemeClr>
              </a:solidFill>
              <a:latin typeface="Arial" panose="020B0604020202020204" pitchFamily="34" charset="0"/>
              <a:ea typeface="微软雅黑" panose="020B0503020204020204" pitchFamily="34" charset="-122"/>
            </a:endParaRPr>
          </a:p>
        </p:txBody>
      </p:sp>
      <p:sp>
        <p:nvSpPr>
          <p:cNvPr id="25" name="直接连接符 8"/>
          <p:cNvSpPr>
            <a:spLocks noChangeShapeType="1"/>
          </p:cNvSpPr>
          <p:nvPr/>
        </p:nvSpPr>
        <p:spPr bwMode="auto">
          <a:xfrm>
            <a:off x="1062038" y="3693319"/>
            <a:ext cx="7019925" cy="1191"/>
          </a:xfrm>
          <a:prstGeom prst="line">
            <a:avLst/>
          </a:prstGeom>
          <a:noFill/>
          <a:ln w="6350">
            <a:solidFill>
              <a:srgbClr val="A5A5A5"/>
            </a:solidFill>
            <a:bevel/>
          </a:ln>
          <a:extLst>
            <a:ext uri="{909E8E84-426E-40DD-AFC4-6F175D3DCCD1}">
              <a14:hiddenFill xmlns:a14="http://schemas.microsoft.com/office/drawing/2010/main">
                <a:noFill/>
              </a14:hiddenFill>
            </a:ext>
          </a:extLst>
        </p:spPr>
        <p:txBody>
          <a:bodyPr lIns="68580" tIns="34290" rIns="68580" bIns="34290"/>
          <a:lstStyle/>
          <a:p>
            <a:endParaRPr lang="zh-CN" altLang="en-US" dirty="0">
              <a:ea typeface="微软雅黑" panose="020B0503020204020204" pitchFamily="34" charset="-122"/>
            </a:endParaRPr>
          </a:p>
        </p:txBody>
      </p:sp>
      <p:cxnSp>
        <p:nvCxnSpPr>
          <p:cNvPr id="26" name="直接连接符 25"/>
          <p:cNvCxnSpPr/>
          <p:nvPr/>
        </p:nvCxnSpPr>
        <p:spPr>
          <a:xfrm>
            <a:off x="99209" y="55110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7" name="椭圆 26"/>
          <p:cNvSpPr/>
          <p:nvPr/>
        </p:nvSpPr>
        <p:spPr>
          <a:xfrm>
            <a:off x="230832" y="169182"/>
            <a:ext cx="274777" cy="274777"/>
          </a:xfrm>
          <a:prstGeom prst="ellipse">
            <a:avLst/>
          </a:prstGeom>
          <a:solidFill>
            <a:schemeClr val="tx2">
              <a:lumMod val="50000"/>
            </a:schemeClr>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ea typeface="微软雅黑" panose="020B0503020204020204" pitchFamily="34" charset="-122"/>
            </a:endParaRPr>
          </a:p>
        </p:txBody>
      </p:sp>
      <p:sp>
        <p:nvSpPr>
          <p:cNvPr id="28" name="TextBox 93"/>
          <p:cNvSpPr txBox="1"/>
          <p:nvPr/>
        </p:nvSpPr>
        <p:spPr>
          <a:xfrm>
            <a:off x="492909" y="133320"/>
            <a:ext cx="1364476" cy="400110"/>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spc="300" dirty="0" smtClean="0">
                <a:latin typeface="方正兰亭细黑_GBK" pitchFamily="2" charset="-122"/>
                <a:ea typeface="方正兰亭细黑_GBK" pitchFamily="2" charset="-122"/>
              </a:rPr>
              <a:t>经验总结</a:t>
            </a:r>
            <a:endParaRPr lang="zh-CN" altLang="en-US" sz="2000" spc="300" dirty="0">
              <a:latin typeface="方正兰亭细黑_GBK" pitchFamily="2" charset="-122"/>
              <a:ea typeface="方正兰亭细黑_GBK" pitchFamily="2" charset="-122"/>
            </a:endParaRPr>
          </a:p>
        </p:txBody>
      </p:sp>
      <p:cxnSp>
        <p:nvCxnSpPr>
          <p:cNvPr id="29" name="直接连接符 28"/>
          <p:cNvCxnSpPr/>
          <p:nvPr/>
        </p:nvCxnSpPr>
        <p:spPr>
          <a:xfrm>
            <a:off x="1892684" y="202274"/>
            <a:ext cx="0" cy="2085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400" fill="hold"/>
                                        <p:tgtEl>
                                          <p:spTgt spid="7"/>
                                        </p:tgtEl>
                                        <p:attrNameLst>
                                          <p:attrName>ppt_x</p:attrName>
                                        </p:attrNameLst>
                                      </p:cBhvr>
                                      <p:tavLst>
                                        <p:tav tm="0">
                                          <p:val>
                                            <p:strVal val="0-#ppt_w/2"/>
                                          </p:val>
                                        </p:tav>
                                        <p:tav tm="100000">
                                          <p:val>
                                            <p:strVal val="#ppt_x"/>
                                          </p:val>
                                        </p:tav>
                                      </p:tavLst>
                                    </p:anim>
                                    <p:anim calcmode="lin" valueType="num">
                                      <p:cBhvr>
                                        <p:cTn id="8" dur="400" fill="hold"/>
                                        <p:tgtEl>
                                          <p:spTgt spid="7"/>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400"/>
                                        <p:tgtEl>
                                          <p:spTgt spid="30"/>
                                        </p:tgtEl>
                                      </p:cBhvr>
                                    </p:animEffect>
                                  </p:childTnLst>
                                </p:cTn>
                              </p:par>
                              <p:par>
                                <p:cTn id="12" presetID="12" presetClass="entr" presetSubtype="1" fill="hold" grpId="0" nodeType="withEffect">
                                  <p:stCondLst>
                                    <p:cond delay="500"/>
                                  </p:stCondLst>
                                  <p:childTnLst>
                                    <p:set>
                                      <p:cBhvr>
                                        <p:cTn id="13" dur="1" fill="hold">
                                          <p:stCondLst>
                                            <p:cond delay="0"/>
                                          </p:stCondLst>
                                        </p:cTn>
                                        <p:tgtEl>
                                          <p:spTgt spid="17"/>
                                        </p:tgtEl>
                                        <p:attrNameLst>
                                          <p:attrName>style.visibility</p:attrName>
                                        </p:attrNameLst>
                                      </p:cBhvr>
                                      <p:to>
                                        <p:strVal val="visible"/>
                                      </p:to>
                                    </p:set>
                                    <p:anim calcmode="lin" valueType="num">
                                      <p:cBhvr>
                                        <p:cTn id="14" dur="400"/>
                                        <p:tgtEl>
                                          <p:spTgt spid="17"/>
                                        </p:tgtEl>
                                        <p:attrNameLst>
                                          <p:attrName>ppt_y</p:attrName>
                                        </p:attrNameLst>
                                      </p:cBhvr>
                                      <p:tavLst>
                                        <p:tav tm="0">
                                          <p:val>
                                            <p:strVal val="#ppt_y-#ppt_h*1.125000"/>
                                          </p:val>
                                        </p:tav>
                                        <p:tav tm="100000">
                                          <p:val>
                                            <p:strVal val="#ppt_y"/>
                                          </p:val>
                                        </p:tav>
                                      </p:tavLst>
                                    </p:anim>
                                    <p:animEffect>
                                      <p:cBhvr>
                                        <p:cTn id="15" dur="400"/>
                                        <p:tgtEl>
                                          <p:spTgt spid="17"/>
                                        </p:tgtEl>
                                      </p:cBhvr>
                                    </p:animEffect>
                                  </p:childTnLst>
                                </p:cTn>
                              </p:par>
                              <p:par>
                                <p:cTn id="16" presetID="12" presetClass="entr" presetSubtype="1" fill="hold" grpId="0" nodeType="withEffect">
                                  <p:stCondLst>
                                    <p:cond delay="500"/>
                                  </p:stCondLst>
                                  <p:childTnLst>
                                    <p:set>
                                      <p:cBhvr>
                                        <p:cTn id="17" dur="1" fill="hold">
                                          <p:stCondLst>
                                            <p:cond delay="0"/>
                                          </p:stCondLst>
                                        </p:cTn>
                                        <p:tgtEl>
                                          <p:spTgt spid="18"/>
                                        </p:tgtEl>
                                        <p:attrNameLst>
                                          <p:attrName>style.visibility</p:attrName>
                                        </p:attrNameLst>
                                      </p:cBhvr>
                                      <p:to>
                                        <p:strVal val="visible"/>
                                      </p:to>
                                    </p:set>
                                    <p:anim calcmode="lin" valueType="num">
                                      <p:cBhvr>
                                        <p:cTn id="18" dur="400"/>
                                        <p:tgtEl>
                                          <p:spTgt spid="18"/>
                                        </p:tgtEl>
                                        <p:attrNameLst>
                                          <p:attrName>ppt_y</p:attrName>
                                        </p:attrNameLst>
                                      </p:cBhvr>
                                      <p:tavLst>
                                        <p:tav tm="0">
                                          <p:val>
                                            <p:strVal val="#ppt_y-#ppt_h*1.125000"/>
                                          </p:val>
                                        </p:tav>
                                        <p:tav tm="100000">
                                          <p:val>
                                            <p:strVal val="#ppt_y"/>
                                          </p:val>
                                        </p:tav>
                                      </p:tavLst>
                                    </p:anim>
                                    <p:animEffect>
                                      <p:cBhvr>
                                        <p:cTn id="19" dur="400"/>
                                        <p:tgtEl>
                                          <p:spTgt spid="18"/>
                                        </p:tgtEl>
                                      </p:cBhvr>
                                    </p:animEffect>
                                  </p:childTnLst>
                                </p:cTn>
                              </p:par>
                            </p:childTnLst>
                          </p:cTn>
                        </p:par>
                        <p:par>
                          <p:cTn id="20" fill="hold">
                            <p:stCondLst>
                              <p:cond delay="500"/>
                            </p:stCondLst>
                            <p:childTnLst>
                              <p:par>
                                <p:cTn id="21" presetID="12" presetClass="entr" presetSubtype="8"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400"/>
                                        <p:tgtEl>
                                          <p:spTgt spid="4"/>
                                        </p:tgtEl>
                                        <p:attrNameLst>
                                          <p:attrName>ppt_x</p:attrName>
                                        </p:attrNameLst>
                                      </p:cBhvr>
                                      <p:tavLst>
                                        <p:tav tm="0">
                                          <p:val>
                                            <p:strVal val="#ppt_x-#ppt_w*1.125000"/>
                                          </p:val>
                                        </p:tav>
                                        <p:tav tm="100000">
                                          <p:val>
                                            <p:strVal val="#ppt_x"/>
                                          </p:val>
                                        </p:tav>
                                      </p:tavLst>
                                    </p:anim>
                                    <p:animEffect>
                                      <p:cBhvr>
                                        <p:cTn id="24" dur="400"/>
                                        <p:tgtEl>
                                          <p:spTgt spid="4"/>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fade">
                                      <p:cBhvr>
                                        <p:cTn id="27" dur="400"/>
                                        <p:tgtEl>
                                          <p:spTgt spid="31"/>
                                        </p:tgtEl>
                                      </p:cBhvr>
                                    </p:animEffect>
                                  </p:childTnLst>
                                </p:cTn>
                              </p:par>
                              <p:par>
                                <p:cTn id="28" presetID="12" presetClass="entr" presetSubtype="1" fill="hold" grpId="0" nodeType="withEffect">
                                  <p:stCondLst>
                                    <p:cond delay="500"/>
                                  </p:stCondLst>
                                  <p:childTnLst>
                                    <p:set>
                                      <p:cBhvr>
                                        <p:cTn id="29" dur="1" fill="hold">
                                          <p:stCondLst>
                                            <p:cond delay="0"/>
                                          </p:stCondLst>
                                        </p:cTn>
                                        <p:tgtEl>
                                          <p:spTgt spid="19"/>
                                        </p:tgtEl>
                                        <p:attrNameLst>
                                          <p:attrName>style.visibility</p:attrName>
                                        </p:attrNameLst>
                                      </p:cBhvr>
                                      <p:to>
                                        <p:strVal val="visible"/>
                                      </p:to>
                                    </p:set>
                                    <p:anim calcmode="lin" valueType="num">
                                      <p:cBhvr>
                                        <p:cTn id="30" dur="400"/>
                                        <p:tgtEl>
                                          <p:spTgt spid="19"/>
                                        </p:tgtEl>
                                        <p:attrNameLst>
                                          <p:attrName>ppt_y</p:attrName>
                                        </p:attrNameLst>
                                      </p:cBhvr>
                                      <p:tavLst>
                                        <p:tav tm="0">
                                          <p:val>
                                            <p:strVal val="#ppt_y-#ppt_h*1.125000"/>
                                          </p:val>
                                        </p:tav>
                                        <p:tav tm="100000">
                                          <p:val>
                                            <p:strVal val="#ppt_y"/>
                                          </p:val>
                                        </p:tav>
                                      </p:tavLst>
                                    </p:anim>
                                    <p:animEffect>
                                      <p:cBhvr>
                                        <p:cTn id="31" dur="400"/>
                                        <p:tgtEl>
                                          <p:spTgt spid="19"/>
                                        </p:tgtEl>
                                      </p:cBhvr>
                                    </p:animEffect>
                                  </p:childTnLst>
                                </p:cTn>
                              </p:par>
                              <p:par>
                                <p:cTn id="32" presetID="12" presetClass="entr" presetSubtype="1" fill="hold" grpId="0" nodeType="withEffect">
                                  <p:stCondLst>
                                    <p:cond delay="500"/>
                                  </p:stCondLst>
                                  <p:childTnLst>
                                    <p:set>
                                      <p:cBhvr>
                                        <p:cTn id="33" dur="1" fill="hold">
                                          <p:stCondLst>
                                            <p:cond delay="0"/>
                                          </p:stCondLst>
                                        </p:cTn>
                                        <p:tgtEl>
                                          <p:spTgt spid="20"/>
                                        </p:tgtEl>
                                        <p:attrNameLst>
                                          <p:attrName>style.visibility</p:attrName>
                                        </p:attrNameLst>
                                      </p:cBhvr>
                                      <p:to>
                                        <p:strVal val="visible"/>
                                      </p:to>
                                    </p:set>
                                    <p:anim calcmode="lin" valueType="num">
                                      <p:cBhvr>
                                        <p:cTn id="34" dur="400"/>
                                        <p:tgtEl>
                                          <p:spTgt spid="20"/>
                                        </p:tgtEl>
                                        <p:attrNameLst>
                                          <p:attrName>ppt_y</p:attrName>
                                        </p:attrNameLst>
                                      </p:cBhvr>
                                      <p:tavLst>
                                        <p:tav tm="0">
                                          <p:val>
                                            <p:strVal val="#ppt_y-#ppt_h*1.125000"/>
                                          </p:val>
                                        </p:tav>
                                        <p:tav tm="100000">
                                          <p:val>
                                            <p:strVal val="#ppt_y"/>
                                          </p:val>
                                        </p:tav>
                                      </p:tavLst>
                                    </p:anim>
                                    <p:animEffect>
                                      <p:cBhvr>
                                        <p:cTn id="35" dur="400"/>
                                        <p:tgtEl>
                                          <p:spTgt spid="20"/>
                                        </p:tgtEl>
                                      </p:cBhvr>
                                    </p:animEffect>
                                  </p:childTnLst>
                                </p:cTn>
                              </p:par>
                            </p:childTnLst>
                          </p:cTn>
                        </p:par>
                        <p:par>
                          <p:cTn id="36" fill="hold">
                            <p:stCondLst>
                              <p:cond delay="1000"/>
                            </p:stCondLst>
                            <p:childTnLst>
                              <p:par>
                                <p:cTn id="37" presetID="12" presetClass="entr" presetSubtype="8" fill="hold"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400"/>
                                        <p:tgtEl>
                                          <p:spTgt spid="13"/>
                                        </p:tgtEl>
                                        <p:attrNameLst>
                                          <p:attrName>ppt_x</p:attrName>
                                        </p:attrNameLst>
                                      </p:cBhvr>
                                      <p:tavLst>
                                        <p:tav tm="0">
                                          <p:val>
                                            <p:strVal val="#ppt_x-#ppt_w*1.125000"/>
                                          </p:val>
                                        </p:tav>
                                        <p:tav tm="100000">
                                          <p:val>
                                            <p:strVal val="#ppt_x"/>
                                          </p:val>
                                        </p:tav>
                                      </p:tavLst>
                                    </p:anim>
                                    <p:animEffect>
                                      <p:cBhvr>
                                        <p:cTn id="40" dur="400"/>
                                        <p:tgtEl>
                                          <p:spTgt spid="13"/>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fade">
                                      <p:cBhvr>
                                        <p:cTn id="43" dur="400"/>
                                        <p:tgtEl>
                                          <p:spTgt spid="32"/>
                                        </p:tgtEl>
                                      </p:cBhvr>
                                    </p:animEffect>
                                  </p:childTnLst>
                                </p:cTn>
                              </p:par>
                              <p:par>
                                <p:cTn id="44" presetID="12" presetClass="entr" presetSubtype="1" fill="hold" grpId="0" nodeType="withEffect">
                                  <p:stCondLst>
                                    <p:cond delay="500"/>
                                  </p:stCondLst>
                                  <p:childTnLst>
                                    <p:set>
                                      <p:cBhvr>
                                        <p:cTn id="45" dur="1" fill="hold">
                                          <p:stCondLst>
                                            <p:cond delay="0"/>
                                          </p:stCondLst>
                                        </p:cTn>
                                        <p:tgtEl>
                                          <p:spTgt spid="21"/>
                                        </p:tgtEl>
                                        <p:attrNameLst>
                                          <p:attrName>style.visibility</p:attrName>
                                        </p:attrNameLst>
                                      </p:cBhvr>
                                      <p:to>
                                        <p:strVal val="visible"/>
                                      </p:to>
                                    </p:set>
                                    <p:anim calcmode="lin" valueType="num">
                                      <p:cBhvr>
                                        <p:cTn id="46" dur="400"/>
                                        <p:tgtEl>
                                          <p:spTgt spid="21"/>
                                        </p:tgtEl>
                                        <p:attrNameLst>
                                          <p:attrName>ppt_y</p:attrName>
                                        </p:attrNameLst>
                                      </p:cBhvr>
                                      <p:tavLst>
                                        <p:tav tm="0">
                                          <p:val>
                                            <p:strVal val="#ppt_y-#ppt_h*1.125000"/>
                                          </p:val>
                                        </p:tav>
                                        <p:tav tm="100000">
                                          <p:val>
                                            <p:strVal val="#ppt_y"/>
                                          </p:val>
                                        </p:tav>
                                      </p:tavLst>
                                    </p:anim>
                                    <p:animEffect>
                                      <p:cBhvr>
                                        <p:cTn id="47" dur="400"/>
                                        <p:tgtEl>
                                          <p:spTgt spid="21"/>
                                        </p:tgtEl>
                                      </p:cBhvr>
                                    </p:animEffect>
                                  </p:childTnLst>
                                </p:cTn>
                              </p:par>
                              <p:par>
                                <p:cTn id="48" presetID="12" presetClass="entr" presetSubtype="1" fill="hold" grpId="0" nodeType="withEffect">
                                  <p:stCondLst>
                                    <p:cond delay="500"/>
                                  </p:stCondLst>
                                  <p:childTnLst>
                                    <p:set>
                                      <p:cBhvr>
                                        <p:cTn id="49" dur="1" fill="hold">
                                          <p:stCondLst>
                                            <p:cond delay="0"/>
                                          </p:stCondLst>
                                        </p:cTn>
                                        <p:tgtEl>
                                          <p:spTgt spid="22"/>
                                        </p:tgtEl>
                                        <p:attrNameLst>
                                          <p:attrName>style.visibility</p:attrName>
                                        </p:attrNameLst>
                                      </p:cBhvr>
                                      <p:to>
                                        <p:strVal val="visible"/>
                                      </p:to>
                                    </p:set>
                                    <p:anim calcmode="lin" valueType="num">
                                      <p:cBhvr>
                                        <p:cTn id="50" dur="400"/>
                                        <p:tgtEl>
                                          <p:spTgt spid="22"/>
                                        </p:tgtEl>
                                        <p:attrNameLst>
                                          <p:attrName>ppt_y</p:attrName>
                                        </p:attrNameLst>
                                      </p:cBhvr>
                                      <p:tavLst>
                                        <p:tav tm="0">
                                          <p:val>
                                            <p:strVal val="#ppt_y-#ppt_h*1.125000"/>
                                          </p:val>
                                        </p:tav>
                                        <p:tav tm="100000">
                                          <p:val>
                                            <p:strVal val="#ppt_y"/>
                                          </p:val>
                                        </p:tav>
                                      </p:tavLst>
                                    </p:anim>
                                    <p:animEffect>
                                      <p:cBhvr>
                                        <p:cTn id="51" dur="400"/>
                                        <p:tgtEl>
                                          <p:spTgt spid="22"/>
                                        </p:tgtEl>
                                      </p:cBhvr>
                                    </p:animEffect>
                                  </p:childTnLst>
                                </p:cTn>
                              </p:par>
                            </p:childTnLst>
                          </p:cTn>
                        </p:par>
                        <p:par>
                          <p:cTn id="52" fill="hold">
                            <p:stCondLst>
                              <p:cond delay="1500"/>
                            </p:stCondLst>
                            <p:childTnLst>
                              <p:par>
                                <p:cTn id="53" presetID="12" presetClass="entr" presetSubtype="8"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400"/>
                                        <p:tgtEl>
                                          <p:spTgt spid="10"/>
                                        </p:tgtEl>
                                        <p:attrNameLst>
                                          <p:attrName>ppt_x</p:attrName>
                                        </p:attrNameLst>
                                      </p:cBhvr>
                                      <p:tavLst>
                                        <p:tav tm="0">
                                          <p:val>
                                            <p:strVal val="#ppt_x-#ppt_w*1.125000"/>
                                          </p:val>
                                        </p:tav>
                                        <p:tav tm="100000">
                                          <p:val>
                                            <p:strVal val="#ppt_x"/>
                                          </p:val>
                                        </p:tav>
                                      </p:tavLst>
                                    </p:anim>
                                    <p:animEffect>
                                      <p:cBhvr>
                                        <p:cTn id="56" dur="400"/>
                                        <p:tgtEl>
                                          <p:spTgt spid="10"/>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400"/>
                                        <p:tgtEl>
                                          <p:spTgt spid="33"/>
                                        </p:tgtEl>
                                      </p:cBhvr>
                                    </p:animEffect>
                                  </p:childTnLst>
                                </p:cTn>
                              </p:par>
                              <p:par>
                                <p:cTn id="60" presetID="12" presetClass="entr" presetSubtype="1" fill="hold" grpId="0" nodeType="withEffect">
                                  <p:stCondLst>
                                    <p:cond delay="500"/>
                                  </p:stCondLst>
                                  <p:childTnLst>
                                    <p:set>
                                      <p:cBhvr>
                                        <p:cTn id="61" dur="1" fill="hold">
                                          <p:stCondLst>
                                            <p:cond delay="0"/>
                                          </p:stCondLst>
                                        </p:cTn>
                                        <p:tgtEl>
                                          <p:spTgt spid="23"/>
                                        </p:tgtEl>
                                        <p:attrNameLst>
                                          <p:attrName>style.visibility</p:attrName>
                                        </p:attrNameLst>
                                      </p:cBhvr>
                                      <p:to>
                                        <p:strVal val="visible"/>
                                      </p:to>
                                    </p:set>
                                    <p:anim calcmode="lin" valueType="num">
                                      <p:cBhvr>
                                        <p:cTn id="62" dur="400"/>
                                        <p:tgtEl>
                                          <p:spTgt spid="23"/>
                                        </p:tgtEl>
                                        <p:attrNameLst>
                                          <p:attrName>ppt_y</p:attrName>
                                        </p:attrNameLst>
                                      </p:cBhvr>
                                      <p:tavLst>
                                        <p:tav tm="0">
                                          <p:val>
                                            <p:strVal val="#ppt_y-#ppt_h*1.125000"/>
                                          </p:val>
                                        </p:tav>
                                        <p:tav tm="100000">
                                          <p:val>
                                            <p:strVal val="#ppt_y"/>
                                          </p:val>
                                        </p:tav>
                                      </p:tavLst>
                                    </p:anim>
                                    <p:animEffect>
                                      <p:cBhvr>
                                        <p:cTn id="63" dur="400"/>
                                        <p:tgtEl>
                                          <p:spTgt spid="23"/>
                                        </p:tgtEl>
                                      </p:cBhvr>
                                    </p:animEffect>
                                  </p:childTnLst>
                                </p:cTn>
                              </p:par>
                              <p:par>
                                <p:cTn id="64" presetID="12" presetClass="entr" presetSubtype="1" fill="hold" grpId="0" nodeType="withEffect">
                                  <p:stCondLst>
                                    <p:cond delay="500"/>
                                  </p:stCondLst>
                                  <p:childTnLst>
                                    <p:set>
                                      <p:cBhvr>
                                        <p:cTn id="65" dur="1" fill="hold">
                                          <p:stCondLst>
                                            <p:cond delay="0"/>
                                          </p:stCondLst>
                                        </p:cTn>
                                        <p:tgtEl>
                                          <p:spTgt spid="24"/>
                                        </p:tgtEl>
                                        <p:attrNameLst>
                                          <p:attrName>style.visibility</p:attrName>
                                        </p:attrNameLst>
                                      </p:cBhvr>
                                      <p:to>
                                        <p:strVal val="visible"/>
                                      </p:to>
                                    </p:set>
                                    <p:anim calcmode="lin" valueType="num">
                                      <p:cBhvr>
                                        <p:cTn id="66" dur="400"/>
                                        <p:tgtEl>
                                          <p:spTgt spid="24"/>
                                        </p:tgtEl>
                                        <p:attrNameLst>
                                          <p:attrName>ppt_y</p:attrName>
                                        </p:attrNameLst>
                                      </p:cBhvr>
                                      <p:tavLst>
                                        <p:tav tm="0">
                                          <p:val>
                                            <p:strVal val="#ppt_y-#ppt_h*1.125000"/>
                                          </p:val>
                                        </p:tav>
                                        <p:tav tm="100000">
                                          <p:val>
                                            <p:strVal val="#ppt_y"/>
                                          </p:val>
                                        </p:tav>
                                      </p:tavLst>
                                    </p:anim>
                                    <p:animEffect>
                                      <p:cBhvr>
                                        <p:cTn id="67" dur="400"/>
                                        <p:tgtEl>
                                          <p:spTgt spid="24"/>
                                        </p:tgtEl>
                                      </p:cBhvr>
                                    </p:animEffect>
                                  </p:childTnLst>
                                </p:cTn>
                              </p:par>
                            </p:childTnLst>
                          </p:cTn>
                        </p:par>
                        <p:par>
                          <p:cTn id="68" fill="hold">
                            <p:stCondLst>
                              <p:cond delay="2000"/>
                            </p:stCondLst>
                            <p:childTnLst>
                              <p:par>
                                <p:cTn id="69" presetID="16" presetClass="entr" presetSubtype="37"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p:cBhvr>
                                        <p:cTn id="71" dur="750"/>
                                        <p:tgtEl>
                                          <p:spTgt spid="25"/>
                                        </p:tgtEl>
                                      </p:cBhvr>
                                    </p:animEffect>
                                  </p:childTnLst>
                                </p:cTn>
                              </p:par>
                              <p:par>
                                <p:cTn id="72" presetID="10" presetClass="entr" presetSubtype="0" fill="hold" grpId="0" nodeType="withEffect">
                                  <p:stCondLst>
                                    <p:cond delay="25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p:cBhvr>
                                        <p:cTn id="7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0" grpId="0" animBg="1"/>
      <p:bldP spid="16" grpId="0" bldLvl="0" autoUpdateAnimBg="0"/>
      <p:bldP spid="17" grpId="0" bldLvl="0" autoUpdateAnimBg="0"/>
      <p:bldP spid="18" grpId="0" bldLvl="0" autoUpdateAnimBg="0"/>
      <p:bldP spid="19" grpId="0" bldLvl="0" autoUpdateAnimBg="0"/>
      <p:bldP spid="20" grpId="0" bldLvl="0" autoUpdateAnimBg="0"/>
      <p:bldP spid="21" grpId="0" bldLvl="0" autoUpdateAnimBg="0"/>
      <p:bldP spid="22" grpId="0" bldLvl="0" autoUpdateAnimBg="0"/>
      <p:bldP spid="23" grpId="0" bldLvl="0" autoUpdateAnimBg="0"/>
      <p:bldP spid="24" grpId="0" bldLvl="0" autoUpdateAnimBg="0"/>
      <p:bldP spid="2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接连接符 6"/>
          <p:cNvCxnSpPr/>
          <p:nvPr/>
        </p:nvCxnSpPr>
        <p:spPr>
          <a:xfrm>
            <a:off x="515257"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03" name="椭圆 102"/>
          <p:cNvSpPr/>
          <p:nvPr/>
        </p:nvSpPr>
        <p:spPr>
          <a:xfrm>
            <a:off x="646880" y="242192"/>
            <a:ext cx="274777" cy="274777"/>
          </a:xfrm>
          <a:prstGeom prst="ellipse">
            <a:avLst/>
          </a:prstGeom>
          <a:solidFill>
            <a:schemeClr val="tx2">
              <a:lumMod val="50000"/>
            </a:schemeClr>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94" name="TextBox 93"/>
          <p:cNvSpPr txBox="1"/>
          <p:nvPr/>
        </p:nvSpPr>
        <p:spPr>
          <a:xfrm>
            <a:off x="908957" y="206330"/>
            <a:ext cx="2544286" cy="400110"/>
          </a:xfrm>
          <a:prstGeom prst="rect">
            <a:avLst/>
          </a:prstGeom>
          <a:noFill/>
        </p:spPr>
        <p:txBody>
          <a:bodyPr wrap="none" rtlCol="0">
            <a:spAutoFit/>
          </a:bodyPr>
          <a:lstStyle/>
          <a:p>
            <a:r>
              <a:rPr lang="zh-CN" altLang="en-US" sz="2000" spc="300" dirty="0" smtClean="0">
                <a:latin typeface="方正兰亭细黑_GBK" pitchFamily="2" charset="-122"/>
                <a:ea typeface="方正兰亭细黑_GBK" pitchFamily="2" charset="-122"/>
              </a:rPr>
              <a:t>工作中存在的问题</a:t>
            </a:r>
            <a:endParaRPr lang="zh-CN" altLang="en-US" sz="2000" spc="300" dirty="0">
              <a:latin typeface="方正兰亭细黑_GBK" pitchFamily="2" charset="-122"/>
              <a:ea typeface="方正兰亭细黑_GBK" pitchFamily="2" charset="-122"/>
            </a:endParaRPr>
          </a:p>
        </p:txBody>
      </p:sp>
      <p:cxnSp>
        <p:nvCxnSpPr>
          <p:cNvPr id="14" name="直接连接符 13"/>
          <p:cNvCxnSpPr/>
          <p:nvPr/>
        </p:nvCxnSpPr>
        <p:spPr>
          <a:xfrm>
            <a:off x="3453243" y="308377"/>
            <a:ext cx="0" cy="2085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709404" y="883988"/>
            <a:ext cx="7539246" cy="1015663"/>
          </a:xfrm>
          <a:prstGeom prst="rect">
            <a:avLst/>
          </a:prstGeom>
          <a:noFill/>
        </p:spPr>
        <p:txBody>
          <a:bodyPr wrap="square" rtlCol="0">
            <a:spAutoFit/>
          </a:bodyPr>
          <a:lstStyle/>
          <a:p>
            <a:r>
              <a:rPr lang="zh-CN" altLang="en-US" sz="1200" dirty="0">
                <a:latin typeface="方正兰亭细黑_GBK" pitchFamily="2" charset="-122"/>
                <a:ea typeface="方正兰亭细黑_GBK" pitchFamily="2" charset="-122"/>
                <a:cs typeface="方正兰亭细黑_GBK_M" pitchFamily="2" charset="2"/>
              </a:rPr>
              <a:t>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a:t>
            </a:r>
            <a:endParaRPr lang="zh-CN" altLang="en-US" sz="1200" dirty="0">
              <a:latin typeface="方正兰亭细黑_GBK" pitchFamily="2" charset="-122"/>
              <a:ea typeface="方正兰亭细黑_GBK" pitchFamily="2" charset="-122"/>
              <a:cs typeface="方正兰亭细黑_GBK_M" pitchFamily="2" charset="2"/>
            </a:endParaRPr>
          </a:p>
          <a:p>
            <a:endParaRPr lang="zh-CN" altLang="en-US" sz="1200" dirty="0">
              <a:latin typeface="方正兰亭细黑_GBK" pitchFamily="2" charset="-122"/>
              <a:ea typeface="方正兰亭细黑_GBK" pitchFamily="2" charset="-122"/>
              <a:cs typeface="方正兰亭细黑_GBK_M" pitchFamily="2" charset="2"/>
            </a:endParaRPr>
          </a:p>
        </p:txBody>
      </p:sp>
      <p:sp>
        <p:nvSpPr>
          <p:cNvPr id="68" name="TextBox 67"/>
          <p:cNvSpPr txBox="1"/>
          <p:nvPr/>
        </p:nvSpPr>
        <p:spPr>
          <a:xfrm>
            <a:off x="1797708" y="3814130"/>
            <a:ext cx="800219" cy="338554"/>
          </a:xfrm>
          <a:prstGeom prst="rect">
            <a:avLst/>
          </a:prstGeom>
          <a:noFill/>
          <a:ln>
            <a:noFill/>
          </a:ln>
        </p:spPr>
        <p:txBody>
          <a:bodyPr wrap="none" rtlCol="0">
            <a:spAutoFit/>
          </a:bodyPr>
          <a:lstStyle/>
          <a:p>
            <a:r>
              <a:rPr lang="zh-CN" altLang="en-US" sz="1600" dirty="0" smtClean="0">
                <a:solidFill>
                  <a:srgbClr val="163A5A"/>
                </a:solidFill>
                <a:latin typeface="方正兰亭细黑_GBK" pitchFamily="2" charset="-122"/>
                <a:ea typeface="方正兰亭细黑_GBK" pitchFamily="2" charset="-122"/>
              </a:rPr>
              <a:t>问题三</a:t>
            </a:r>
            <a:endParaRPr lang="zh-CN" altLang="en-US" sz="1600" dirty="0">
              <a:solidFill>
                <a:srgbClr val="163A5A"/>
              </a:solidFill>
              <a:latin typeface="方正兰亭细黑_GBK" pitchFamily="2" charset="-122"/>
              <a:ea typeface="方正兰亭细黑_GBK" pitchFamily="2" charset="-122"/>
            </a:endParaRPr>
          </a:p>
        </p:txBody>
      </p:sp>
      <p:sp>
        <p:nvSpPr>
          <p:cNvPr id="69" name="TextBox 68"/>
          <p:cNvSpPr txBox="1"/>
          <p:nvPr/>
        </p:nvSpPr>
        <p:spPr>
          <a:xfrm>
            <a:off x="6405147" y="3796251"/>
            <a:ext cx="800219" cy="338554"/>
          </a:xfrm>
          <a:prstGeom prst="rect">
            <a:avLst/>
          </a:prstGeom>
          <a:noFill/>
          <a:ln>
            <a:noFill/>
          </a:ln>
        </p:spPr>
        <p:txBody>
          <a:bodyPr wrap="none" rtlCol="0">
            <a:spAutoFit/>
          </a:bodyPr>
          <a:lstStyle/>
          <a:p>
            <a:r>
              <a:rPr lang="zh-CN" altLang="en-US" sz="1600" dirty="0" smtClean="0">
                <a:solidFill>
                  <a:srgbClr val="163A5A"/>
                </a:solidFill>
                <a:latin typeface="方正兰亭细黑_GBK" pitchFamily="2" charset="-122"/>
                <a:ea typeface="方正兰亭细黑_GBK" pitchFamily="2" charset="-122"/>
              </a:rPr>
              <a:t>问题四</a:t>
            </a:r>
            <a:endParaRPr lang="zh-CN" altLang="en-US" sz="1600" dirty="0">
              <a:solidFill>
                <a:srgbClr val="163A5A"/>
              </a:solidFill>
              <a:latin typeface="方正兰亭细黑_GBK" pitchFamily="2" charset="-122"/>
              <a:ea typeface="方正兰亭细黑_GBK" pitchFamily="2" charset="-122"/>
            </a:endParaRPr>
          </a:p>
        </p:txBody>
      </p:sp>
      <p:sp>
        <p:nvSpPr>
          <p:cNvPr id="70" name="TextBox 69"/>
          <p:cNvSpPr txBox="1"/>
          <p:nvPr/>
        </p:nvSpPr>
        <p:spPr>
          <a:xfrm>
            <a:off x="6186072" y="2380240"/>
            <a:ext cx="1005403" cy="338554"/>
          </a:xfrm>
          <a:prstGeom prst="rect">
            <a:avLst/>
          </a:prstGeom>
          <a:noFill/>
          <a:ln>
            <a:noFill/>
          </a:ln>
        </p:spPr>
        <p:txBody>
          <a:bodyPr wrap="none" rtlCol="0">
            <a:spAutoFit/>
          </a:bodyPr>
          <a:lstStyle/>
          <a:p>
            <a:r>
              <a:rPr lang="zh-CN" altLang="en-US" sz="1600" dirty="0" smtClean="0">
                <a:solidFill>
                  <a:srgbClr val="163A5A"/>
                </a:solidFill>
                <a:latin typeface="方正兰亭细黑_GBK" pitchFamily="2" charset="-122"/>
                <a:ea typeface="方正兰亭细黑_GBK" pitchFamily="2" charset="-122"/>
              </a:rPr>
              <a:t>问题儿二</a:t>
            </a:r>
            <a:endParaRPr lang="zh-CN" altLang="en-US" sz="1600" dirty="0">
              <a:solidFill>
                <a:srgbClr val="163A5A"/>
              </a:solidFill>
              <a:latin typeface="方正兰亭细黑_GBK" pitchFamily="2" charset="-122"/>
              <a:ea typeface="方正兰亭细黑_GBK" pitchFamily="2" charset="-122"/>
            </a:endParaRPr>
          </a:p>
        </p:txBody>
      </p:sp>
      <p:sp>
        <p:nvSpPr>
          <p:cNvPr id="71" name="TextBox 70"/>
          <p:cNvSpPr txBox="1"/>
          <p:nvPr/>
        </p:nvSpPr>
        <p:spPr>
          <a:xfrm>
            <a:off x="1668734" y="2471360"/>
            <a:ext cx="800219" cy="338554"/>
          </a:xfrm>
          <a:prstGeom prst="rect">
            <a:avLst/>
          </a:prstGeom>
          <a:noFill/>
          <a:ln>
            <a:noFill/>
          </a:ln>
        </p:spPr>
        <p:txBody>
          <a:bodyPr wrap="none" rtlCol="0">
            <a:spAutoFit/>
          </a:bodyPr>
          <a:lstStyle/>
          <a:p>
            <a:r>
              <a:rPr lang="zh-CN" altLang="en-US" sz="1600" dirty="0" smtClean="0">
                <a:solidFill>
                  <a:srgbClr val="163A5A"/>
                </a:solidFill>
                <a:latin typeface="方正兰亭细黑_GBK" pitchFamily="2" charset="-122"/>
                <a:ea typeface="方正兰亭细黑_GBK" pitchFamily="2" charset="-122"/>
              </a:rPr>
              <a:t>问题一</a:t>
            </a:r>
            <a:endParaRPr lang="zh-CN" altLang="en-US" sz="1600" dirty="0">
              <a:solidFill>
                <a:srgbClr val="163A5A"/>
              </a:solidFill>
              <a:latin typeface="方正兰亭细黑_GBK" pitchFamily="2" charset="-122"/>
              <a:ea typeface="方正兰亭细黑_GBK" pitchFamily="2" charset="-122"/>
            </a:endParaRPr>
          </a:p>
        </p:txBody>
      </p:sp>
      <p:sp>
        <p:nvSpPr>
          <p:cNvPr id="95" name="椭圆 34"/>
          <p:cNvSpPr/>
          <p:nvPr/>
        </p:nvSpPr>
        <p:spPr>
          <a:xfrm rot="10800000">
            <a:off x="3288725" y="2230676"/>
            <a:ext cx="1077642" cy="1385911"/>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chemeClr val="tx2">
              <a:lumMod val="50000"/>
            </a:schemeClr>
          </a:solidFill>
          <a:ln>
            <a:solidFill>
              <a:srgbClr val="163A5A"/>
            </a:soli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nvGrpSpPr>
          <p:cNvPr id="96" name="组合 95"/>
          <p:cNvGrpSpPr/>
          <p:nvPr/>
        </p:nvGrpSpPr>
        <p:grpSpPr>
          <a:xfrm rot="5400000">
            <a:off x="3492928" y="3457744"/>
            <a:ext cx="1061672" cy="1379360"/>
            <a:chOff x="4020870" y="2194485"/>
            <a:chExt cx="1102258" cy="1432090"/>
          </a:xfrm>
          <a:effectLst>
            <a:outerShdw blurRad="444500" dist="254000" dir="8100000" algn="tr" rotWithShape="0">
              <a:prstClr val="black">
                <a:alpha val="50000"/>
              </a:prstClr>
            </a:outerShdw>
          </a:effectLst>
        </p:grpSpPr>
        <p:sp>
          <p:nvSpPr>
            <p:cNvPr id="97"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99"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3000">
                  <a:schemeClr val="bg1">
                    <a:lumMod val="95000"/>
                  </a:schemeClr>
                </a:gs>
                <a:gs pos="100000">
                  <a:schemeClr val="bg1">
                    <a:lumMod val="7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100" name="椭圆 34"/>
          <p:cNvSpPr/>
          <p:nvPr/>
        </p:nvSpPr>
        <p:spPr>
          <a:xfrm>
            <a:off x="4720609" y="3292349"/>
            <a:ext cx="1077642" cy="1385911"/>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chemeClr val="tx2">
              <a:lumMod val="50000"/>
            </a:schemeClr>
          </a:solidFill>
          <a:ln>
            <a:solidFill>
              <a:srgbClr val="163A5A"/>
            </a:soli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nvGrpSpPr>
          <p:cNvPr id="117" name="组合 116"/>
          <p:cNvGrpSpPr/>
          <p:nvPr/>
        </p:nvGrpSpPr>
        <p:grpSpPr>
          <a:xfrm rot="16200000">
            <a:off x="4525211" y="2033732"/>
            <a:ext cx="1061672" cy="1379360"/>
            <a:chOff x="4020870" y="2194485"/>
            <a:chExt cx="1102258" cy="1432090"/>
          </a:xfrm>
          <a:effectLst>
            <a:outerShdw blurRad="444500" dist="254000" dir="8100000" algn="tr" rotWithShape="0">
              <a:prstClr val="black">
                <a:alpha val="50000"/>
              </a:prstClr>
            </a:outerShdw>
          </a:effectLst>
        </p:grpSpPr>
        <p:sp>
          <p:nvSpPr>
            <p:cNvPr id="122"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123"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3000">
                  <a:schemeClr val="bg1">
                    <a:lumMod val="95000"/>
                  </a:schemeClr>
                </a:gs>
                <a:gs pos="100000">
                  <a:schemeClr val="bg1">
                    <a:lumMod val="7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22" name="TextBox 21"/>
          <p:cNvSpPr txBox="1"/>
          <p:nvPr/>
        </p:nvSpPr>
        <p:spPr>
          <a:xfrm>
            <a:off x="1389771" y="2785379"/>
            <a:ext cx="1563458" cy="507831"/>
          </a:xfrm>
          <a:prstGeom prst="rect">
            <a:avLst/>
          </a:prstGeom>
          <a:noFill/>
        </p:spPr>
        <p:txBody>
          <a:bodyPr wrap="square" rtlCol="0">
            <a:spAutoFit/>
          </a:bodyPr>
          <a:lstStyle/>
          <a:p>
            <a:r>
              <a:rPr lang="zh-CN" altLang="en-US" sz="900" dirty="0">
                <a:latin typeface="Kozuka Gothic Pro R" pitchFamily="34" charset="-128"/>
                <a:ea typeface="Kozuka Gothic Pro R" pitchFamily="34" charset="-128"/>
              </a:rPr>
              <a:t>您的内容打在这里，或者通过复制您的文本后，在此框中选择粘贴</a:t>
            </a:r>
            <a:r>
              <a:rPr lang="zh-CN" altLang="en-US" sz="900" dirty="0" smtClean="0">
                <a:latin typeface="Kozuka Gothic Pro R" pitchFamily="34" charset="-128"/>
                <a:ea typeface="Kozuka Gothic Pro R" pitchFamily="34" charset="-128"/>
              </a:rPr>
              <a:t>，</a:t>
            </a:r>
            <a:endParaRPr lang="zh-CN" altLang="en-US" sz="900" dirty="0">
              <a:latin typeface="Kozuka Gothic Pro R" pitchFamily="34" charset="-128"/>
              <a:ea typeface="Kozuka Gothic Pro R" pitchFamily="34" charset="-128"/>
            </a:endParaRPr>
          </a:p>
        </p:txBody>
      </p:sp>
      <p:sp>
        <p:nvSpPr>
          <p:cNvPr id="23" name="TextBox 22"/>
          <p:cNvSpPr txBox="1"/>
          <p:nvPr/>
        </p:nvSpPr>
        <p:spPr>
          <a:xfrm>
            <a:off x="1416088" y="4157644"/>
            <a:ext cx="1563458" cy="507831"/>
          </a:xfrm>
          <a:prstGeom prst="rect">
            <a:avLst/>
          </a:prstGeom>
          <a:noFill/>
        </p:spPr>
        <p:txBody>
          <a:bodyPr wrap="square" rtlCol="0">
            <a:spAutoFit/>
          </a:bodyPr>
          <a:lstStyle/>
          <a:p>
            <a:r>
              <a:rPr lang="zh-CN" altLang="en-US" sz="900" dirty="0">
                <a:latin typeface="Kozuka Gothic Pro R" pitchFamily="34" charset="-128"/>
                <a:ea typeface="Kozuka Gothic Pro R" pitchFamily="34" charset="-128"/>
              </a:rPr>
              <a:t>您的内容打在这里，或者通过复制您的文本后，在此框中选择粘贴</a:t>
            </a:r>
            <a:r>
              <a:rPr lang="zh-CN" altLang="en-US" sz="900" dirty="0" smtClean="0">
                <a:latin typeface="Kozuka Gothic Pro R" pitchFamily="34" charset="-128"/>
                <a:ea typeface="Kozuka Gothic Pro R" pitchFamily="34" charset="-128"/>
              </a:rPr>
              <a:t>，</a:t>
            </a:r>
            <a:endParaRPr lang="zh-CN" altLang="en-US" sz="900" dirty="0">
              <a:latin typeface="Kozuka Gothic Pro R" pitchFamily="34" charset="-128"/>
              <a:ea typeface="Kozuka Gothic Pro R" pitchFamily="34" charset="-128"/>
            </a:endParaRPr>
          </a:p>
        </p:txBody>
      </p:sp>
      <p:sp>
        <p:nvSpPr>
          <p:cNvPr id="24" name="TextBox 23"/>
          <p:cNvSpPr txBox="1"/>
          <p:nvPr/>
        </p:nvSpPr>
        <p:spPr>
          <a:xfrm>
            <a:off x="6137887" y="2789029"/>
            <a:ext cx="1563458" cy="507831"/>
          </a:xfrm>
          <a:prstGeom prst="rect">
            <a:avLst/>
          </a:prstGeom>
          <a:noFill/>
        </p:spPr>
        <p:txBody>
          <a:bodyPr wrap="square" rtlCol="0">
            <a:spAutoFit/>
          </a:bodyPr>
          <a:lstStyle/>
          <a:p>
            <a:r>
              <a:rPr lang="zh-CN" altLang="en-US" sz="900" dirty="0">
                <a:latin typeface="Kozuka Gothic Pro R" pitchFamily="34" charset="-128"/>
                <a:ea typeface="Kozuka Gothic Pro R" pitchFamily="34" charset="-128"/>
              </a:rPr>
              <a:t>您的内容打在这里，或者通过复制您的文本后，在此框中选择粘贴</a:t>
            </a:r>
            <a:r>
              <a:rPr lang="zh-CN" altLang="en-US" sz="900" dirty="0" smtClean="0">
                <a:latin typeface="Kozuka Gothic Pro R" pitchFamily="34" charset="-128"/>
                <a:ea typeface="Kozuka Gothic Pro R" pitchFamily="34" charset="-128"/>
              </a:rPr>
              <a:t>，</a:t>
            </a:r>
            <a:endParaRPr lang="zh-CN" altLang="en-US" sz="900" dirty="0">
              <a:latin typeface="Kozuka Gothic Pro R" pitchFamily="34" charset="-128"/>
              <a:ea typeface="Kozuka Gothic Pro R" pitchFamily="34" charset="-128"/>
            </a:endParaRPr>
          </a:p>
        </p:txBody>
      </p:sp>
      <p:sp>
        <p:nvSpPr>
          <p:cNvPr id="25" name="TextBox 24"/>
          <p:cNvSpPr txBox="1"/>
          <p:nvPr/>
        </p:nvSpPr>
        <p:spPr>
          <a:xfrm>
            <a:off x="6297569" y="4217779"/>
            <a:ext cx="1563458" cy="507831"/>
          </a:xfrm>
          <a:prstGeom prst="rect">
            <a:avLst/>
          </a:prstGeom>
          <a:noFill/>
        </p:spPr>
        <p:txBody>
          <a:bodyPr wrap="square" rtlCol="0">
            <a:spAutoFit/>
          </a:bodyPr>
          <a:lstStyle/>
          <a:p>
            <a:r>
              <a:rPr lang="zh-CN" altLang="en-US" sz="900" dirty="0">
                <a:latin typeface="Kozuka Gothic Pro R" pitchFamily="34" charset="-128"/>
                <a:ea typeface="Kozuka Gothic Pro R" pitchFamily="34" charset="-128"/>
              </a:rPr>
              <a:t>您的内容打在这里，或者通过复制您的文本后，在此框中选择粘贴</a:t>
            </a:r>
            <a:r>
              <a:rPr lang="zh-CN" altLang="en-US" sz="900" dirty="0" smtClean="0">
                <a:latin typeface="Kozuka Gothic Pro R" pitchFamily="34" charset="-128"/>
                <a:ea typeface="Kozuka Gothic Pro R" pitchFamily="34" charset="-128"/>
              </a:rPr>
              <a:t>，</a:t>
            </a:r>
            <a:endParaRPr lang="zh-CN" altLang="en-US" sz="900" dirty="0">
              <a:latin typeface="Kozuka Gothic Pro R" pitchFamily="34" charset="-128"/>
              <a:ea typeface="Kozuka Gothic Pro R" pitchFamily="34" charset="-128"/>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300"/>
                                            <p:tgtEl>
                                              <p:spTgt spid="7"/>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03"/>
                                            </p:tgtEl>
                                            <p:attrNameLst>
                                              <p:attrName>style.visibility</p:attrName>
                                            </p:attrNameLst>
                                          </p:cBhvr>
                                          <p:to>
                                            <p:strVal val="visible"/>
                                          </p:to>
                                        </p:set>
                                        <p:animEffect transition="in" filter="wipe(down)">
                                          <p:cBhvr>
                                            <p:cTn id="11" dur="300"/>
                                            <p:tgtEl>
                                              <p:spTgt spid="103"/>
                                            </p:tgtEl>
                                          </p:cBhvr>
                                        </p:animEffect>
                                      </p:childTnLst>
                                    </p:cTn>
                                  </p:par>
                                </p:childTnLst>
                              </p:cTn>
                            </p:par>
                            <p:par>
                              <p:cTn id="12" fill="hold">
                                <p:stCondLst>
                                  <p:cond delay="1000"/>
                                </p:stCondLst>
                                <p:childTnLst>
                                  <p:par>
                                    <p:cTn id="13" presetID="12" presetClass="entr" presetSubtype="8" fill="hold" grpId="0" nodeType="after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p:tgtEl>
                                              <p:spTgt spid="94"/>
                                            </p:tgtEl>
                                            <p:attrNameLst>
                                              <p:attrName>ppt_x</p:attrName>
                                            </p:attrNameLst>
                                          </p:cBhvr>
                                          <p:tavLst>
                                            <p:tav tm="0">
                                              <p:val>
                                                <p:strVal val="#ppt_x-#ppt_w*1.125000"/>
                                              </p:val>
                                            </p:tav>
                                            <p:tav tm="100000">
                                              <p:val>
                                                <p:strVal val="#ppt_x"/>
                                              </p:val>
                                            </p:tav>
                                          </p:tavLst>
                                        </p:anim>
                                        <p:animEffect transition="in" filter="wipe(right)">
                                          <p:cBhvr>
                                            <p:cTn id="16" dur="500"/>
                                            <p:tgtEl>
                                              <p:spTgt spid="94"/>
                                            </p:tgtEl>
                                          </p:cBhvr>
                                        </p:animEffect>
                                      </p:childTnLst>
                                    </p:cTn>
                                  </p:par>
                                  <p:par>
                                    <p:cTn id="17" presetID="12" presetClass="entr" presetSubtype="8"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p:tgtEl>
                                              <p:spTgt spid="14"/>
                                            </p:tgtEl>
                                            <p:attrNameLst>
                                              <p:attrName>ppt_x</p:attrName>
                                            </p:attrNameLst>
                                          </p:cBhvr>
                                          <p:tavLst>
                                            <p:tav tm="0">
                                              <p:val>
                                                <p:strVal val="#ppt_x-#ppt_w*1.125000"/>
                                              </p:val>
                                            </p:tav>
                                            <p:tav tm="100000">
                                              <p:val>
                                                <p:strVal val="#ppt_x"/>
                                              </p:val>
                                            </p:tav>
                                          </p:tavLst>
                                        </p:anim>
                                        <p:animEffect transition="in" filter="wipe(right)">
                                          <p:cBhvr>
                                            <p:cTn id="20" dur="500"/>
                                            <p:tgtEl>
                                              <p:spTgt spid="14"/>
                                            </p:tgtEl>
                                          </p:cBhvr>
                                        </p:animEffect>
                                      </p:childTnLst>
                                    </p:cTn>
                                  </p:par>
                                </p:childTnLst>
                              </p:cTn>
                            </p:par>
                            <p:par>
                              <p:cTn id="21" fill="hold">
                                <p:stCondLst>
                                  <p:cond delay="1500"/>
                                </p:stCondLst>
                                <p:childTnLst>
                                  <p:par>
                                    <p:cTn id="22" presetID="18" presetClass="entr" presetSubtype="3" fill="hold" grpId="0" nodeType="afterEffect">
                                      <p:stCondLst>
                                        <p:cond delay="0"/>
                                      </p:stCondLst>
                                      <p:childTnLst>
                                        <p:set>
                                          <p:cBhvr>
                                            <p:cTn id="23" dur="1" fill="hold">
                                              <p:stCondLst>
                                                <p:cond delay="0"/>
                                              </p:stCondLst>
                                            </p:cTn>
                                            <p:tgtEl>
                                              <p:spTgt spid="67"/>
                                            </p:tgtEl>
                                            <p:attrNameLst>
                                              <p:attrName>style.visibility</p:attrName>
                                            </p:attrNameLst>
                                          </p:cBhvr>
                                          <p:to>
                                            <p:strVal val="visible"/>
                                          </p:to>
                                        </p:set>
                                        <p:animEffect transition="in" filter="strips(upRight)">
                                          <p:cBhvr>
                                            <p:cTn id="24" dur="500"/>
                                            <p:tgtEl>
                                              <p:spTgt spid="67"/>
                                            </p:tgtEl>
                                          </p:cBhvr>
                                        </p:animEffect>
                                      </p:childTnLst>
                                    </p:cTn>
                                  </p:par>
                                </p:childTnLst>
                              </p:cTn>
                            </p:par>
                            <p:par>
                              <p:cTn id="25" fill="hold">
                                <p:stCondLst>
                                  <p:cond delay="2000"/>
                                </p:stCondLst>
                                <p:childTnLst>
                                  <p:par>
                                    <p:cTn id="26" presetID="2" presetClass="entr" presetSubtype="1" fill="hold" grpId="0" nodeType="afterEffect" p14:presetBounceEnd="40000">
                                      <p:stCondLst>
                                        <p:cond delay="0"/>
                                      </p:stCondLst>
                                      <p:childTnLst>
                                        <p:set>
                                          <p:cBhvr>
                                            <p:cTn id="27" dur="1" fill="hold">
                                              <p:stCondLst>
                                                <p:cond delay="0"/>
                                              </p:stCondLst>
                                            </p:cTn>
                                            <p:tgtEl>
                                              <p:spTgt spid="95"/>
                                            </p:tgtEl>
                                            <p:attrNameLst>
                                              <p:attrName>style.visibility</p:attrName>
                                            </p:attrNameLst>
                                          </p:cBhvr>
                                          <p:to>
                                            <p:strVal val="visible"/>
                                          </p:to>
                                        </p:set>
                                        <p:anim calcmode="lin" valueType="num" p14:bounceEnd="40000">
                                          <p:cBhvr additive="base">
                                            <p:cTn id="28" dur="500" fill="hold"/>
                                            <p:tgtEl>
                                              <p:spTgt spid="95"/>
                                            </p:tgtEl>
                                            <p:attrNameLst>
                                              <p:attrName>ppt_x</p:attrName>
                                            </p:attrNameLst>
                                          </p:cBhvr>
                                          <p:tavLst>
                                            <p:tav tm="0">
                                              <p:val>
                                                <p:strVal val="#ppt_x"/>
                                              </p:val>
                                            </p:tav>
                                            <p:tav tm="100000">
                                              <p:val>
                                                <p:strVal val="#ppt_x"/>
                                              </p:val>
                                            </p:tav>
                                          </p:tavLst>
                                        </p:anim>
                                        <p:anim calcmode="lin" valueType="num" p14:bounceEnd="40000">
                                          <p:cBhvr additive="base">
                                            <p:cTn id="29" dur="500" fill="hold"/>
                                            <p:tgtEl>
                                              <p:spTgt spid="95"/>
                                            </p:tgtEl>
                                            <p:attrNameLst>
                                              <p:attrName>ppt_y</p:attrName>
                                            </p:attrNameLst>
                                          </p:cBhvr>
                                          <p:tavLst>
                                            <p:tav tm="0">
                                              <p:val>
                                                <p:strVal val="0-#ppt_h/2"/>
                                              </p:val>
                                            </p:tav>
                                            <p:tav tm="100000">
                                              <p:val>
                                                <p:strVal val="#ppt_y"/>
                                              </p:val>
                                            </p:tav>
                                          </p:tavLst>
                                        </p:anim>
                                      </p:childTnLst>
                                    </p:cTn>
                                  </p:par>
                                  <p:par>
                                    <p:cTn id="30" presetID="2" presetClass="entr" presetSubtype="8" fill="hold" nodeType="withEffect" p14:presetBounceEnd="40000">
                                      <p:stCondLst>
                                        <p:cond delay="300"/>
                                      </p:stCondLst>
                                      <p:childTnLst>
                                        <p:set>
                                          <p:cBhvr>
                                            <p:cTn id="31" dur="1" fill="hold">
                                              <p:stCondLst>
                                                <p:cond delay="0"/>
                                              </p:stCondLst>
                                            </p:cTn>
                                            <p:tgtEl>
                                              <p:spTgt spid="96"/>
                                            </p:tgtEl>
                                            <p:attrNameLst>
                                              <p:attrName>style.visibility</p:attrName>
                                            </p:attrNameLst>
                                          </p:cBhvr>
                                          <p:to>
                                            <p:strVal val="visible"/>
                                          </p:to>
                                        </p:set>
                                        <p:anim calcmode="lin" valueType="num" p14:bounceEnd="40000">
                                          <p:cBhvr additive="base">
                                            <p:cTn id="32" dur="500" fill="hold"/>
                                            <p:tgtEl>
                                              <p:spTgt spid="96"/>
                                            </p:tgtEl>
                                            <p:attrNameLst>
                                              <p:attrName>ppt_x</p:attrName>
                                            </p:attrNameLst>
                                          </p:cBhvr>
                                          <p:tavLst>
                                            <p:tav tm="0">
                                              <p:val>
                                                <p:strVal val="0-#ppt_w/2"/>
                                              </p:val>
                                            </p:tav>
                                            <p:tav tm="100000">
                                              <p:val>
                                                <p:strVal val="#ppt_x"/>
                                              </p:val>
                                            </p:tav>
                                          </p:tavLst>
                                        </p:anim>
                                        <p:anim calcmode="lin" valueType="num" p14:bounceEnd="40000">
                                          <p:cBhvr additive="base">
                                            <p:cTn id="33" dur="500" fill="hold"/>
                                            <p:tgtEl>
                                              <p:spTgt spid="96"/>
                                            </p:tgtEl>
                                            <p:attrNameLst>
                                              <p:attrName>ppt_y</p:attrName>
                                            </p:attrNameLst>
                                          </p:cBhvr>
                                          <p:tavLst>
                                            <p:tav tm="0">
                                              <p:val>
                                                <p:strVal val="#ppt_y"/>
                                              </p:val>
                                            </p:tav>
                                            <p:tav tm="100000">
                                              <p:val>
                                                <p:strVal val="#ppt_y"/>
                                              </p:val>
                                            </p:tav>
                                          </p:tavLst>
                                        </p:anim>
                                      </p:childTnLst>
                                    </p:cTn>
                                  </p:par>
                                  <p:par>
                                    <p:cTn id="34" presetID="12" presetClass="entr" presetSubtype="2" fill="hold" grpId="0" nodeType="withEffect">
                                      <p:stCondLst>
                                        <p:cond delay="900"/>
                                      </p:stCondLst>
                                      <p:childTnLst>
                                        <p:set>
                                          <p:cBhvr>
                                            <p:cTn id="35" dur="1" fill="hold">
                                              <p:stCondLst>
                                                <p:cond delay="0"/>
                                              </p:stCondLst>
                                            </p:cTn>
                                            <p:tgtEl>
                                              <p:spTgt spid="71"/>
                                            </p:tgtEl>
                                            <p:attrNameLst>
                                              <p:attrName>style.visibility</p:attrName>
                                            </p:attrNameLst>
                                          </p:cBhvr>
                                          <p:to>
                                            <p:strVal val="visible"/>
                                          </p:to>
                                        </p:set>
                                        <p:anim calcmode="lin" valueType="num">
                                          <p:cBhvr additive="base">
                                            <p:cTn id="36" dur="500"/>
                                            <p:tgtEl>
                                              <p:spTgt spid="71"/>
                                            </p:tgtEl>
                                            <p:attrNameLst>
                                              <p:attrName>ppt_x</p:attrName>
                                            </p:attrNameLst>
                                          </p:cBhvr>
                                          <p:tavLst>
                                            <p:tav tm="0">
                                              <p:val>
                                                <p:strVal val="#ppt_x+#ppt_w*1.125000"/>
                                              </p:val>
                                            </p:tav>
                                            <p:tav tm="100000">
                                              <p:val>
                                                <p:strVal val="#ppt_x"/>
                                              </p:val>
                                            </p:tav>
                                          </p:tavLst>
                                        </p:anim>
                                        <p:animEffect transition="in" filter="wipe(left)">
                                          <p:cBhvr>
                                            <p:cTn id="37" dur="500"/>
                                            <p:tgtEl>
                                              <p:spTgt spid="71"/>
                                            </p:tgtEl>
                                          </p:cBhvr>
                                        </p:animEffect>
                                      </p:childTnLst>
                                    </p:cTn>
                                  </p:par>
                                  <p:par>
                                    <p:cTn id="38" presetID="2" presetClass="entr" presetSubtype="4" fill="hold" grpId="0" nodeType="withEffect" p14:presetBounceEnd="40000">
                                      <p:stCondLst>
                                        <p:cond delay="600"/>
                                      </p:stCondLst>
                                      <p:childTnLst>
                                        <p:set>
                                          <p:cBhvr>
                                            <p:cTn id="39" dur="1" fill="hold">
                                              <p:stCondLst>
                                                <p:cond delay="0"/>
                                              </p:stCondLst>
                                            </p:cTn>
                                            <p:tgtEl>
                                              <p:spTgt spid="100"/>
                                            </p:tgtEl>
                                            <p:attrNameLst>
                                              <p:attrName>style.visibility</p:attrName>
                                            </p:attrNameLst>
                                          </p:cBhvr>
                                          <p:to>
                                            <p:strVal val="visible"/>
                                          </p:to>
                                        </p:set>
                                        <p:anim calcmode="lin" valueType="num" p14:bounceEnd="40000">
                                          <p:cBhvr additive="base">
                                            <p:cTn id="40" dur="500" fill="hold"/>
                                            <p:tgtEl>
                                              <p:spTgt spid="100"/>
                                            </p:tgtEl>
                                            <p:attrNameLst>
                                              <p:attrName>ppt_x</p:attrName>
                                            </p:attrNameLst>
                                          </p:cBhvr>
                                          <p:tavLst>
                                            <p:tav tm="0">
                                              <p:val>
                                                <p:strVal val="#ppt_x"/>
                                              </p:val>
                                            </p:tav>
                                            <p:tav tm="100000">
                                              <p:val>
                                                <p:strVal val="#ppt_x"/>
                                              </p:val>
                                            </p:tav>
                                          </p:tavLst>
                                        </p:anim>
                                        <p:anim calcmode="lin" valueType="num" p14:bounceEnd="40000">
                                          <p:cBhvr additive="base">
                                            <p:cTn id="41" dur="500" fill="hold"/>
                                            <p:tgtEl>
                                              <p:spTgt spid="100"/>
                                            </p:tgtEl>
                                            <p:attrNameLst>
                                              <p:attrName>ppt_y</p:attrName>
                                            </p:attrNameLst>
                                          </p:cBhvr>
                                          <p:tavLst>
                                            <p:tav tm="0">
                                              <p:val>
                                                <p:strVal val="1+#ppt_h/2"/>
                                              </p:val>
                                            </p:tav>
                                            <p:tav tm="100000">
                                              <p:val>
                                                <p:strVal val="#ppt_y"/>
                                              </p:val>
                                            </p:tav>
                                          </p:tavLst>
                                        </p:anim>
                                      </p:childTnLst>
                                    </p:cTn>
                                  </p:par>
                                  <p:par>
                                    <p:cTn id="42" presetID="12" presetClass="entr" presetSubtype="2" fill="hold" grpId="0" nodeType="withEffect">
                                      <p:stCondLst>
                                        <p:cond delay="1500"/>
                                      </p:stCondLst>
                                      <p:childTnLst>
                                        <p:set>
                                          <p:cBhvr>
                                            <p:cTn id="43" dur="1" fill="hold">
                                              <p:stCondLst>
                                                <p:cond delay="0"/>
                                              </p:stCondLst>
                                            </p:cTn>
                                            <p:tgtEl>
                                              <p:spTgt spid="68"/>
                                            </p:tgtEl>
                                            <p:attrNameLst>
                                              <p:attrName>style.visibility</p:attrName>
                                            </p:attrNameLst>
                                          </p:cBhvr>
                                          <p:to>
                                            <p:strVal val="visible"/>
                                          </p:to>
                                        </p:set>
                                        <p:anim calcmode="lin" valueType="num">
                                          <p:cBhvr additive="base">
                                            <p:cTn id="44" dur="500"/>
                                            <p:tgtEl>
                                              <p:spTgt spid="68"/>
                                            </p:tgtEl>
                                            <p:attrNameLst>
                                              <p:attrName>ppt_x</p:attrName>
                                            </p:attrNameLst>
                                          </p:cBhvr>
                                          <p:tavLst>
                                            <p:tav tm="0">
                                              <p:val>
                                                <p:strVal val="#ppt_x+#ppt_w*1.125000"/>
                                              </p:val>
                                            </p:tav>
                                            <p:tav tm="100000">
                                              <p:val>
                                                <p:strVal val="#ppt_x"/>
                                              </p:val>
                                            </p:tav>
                                          </p:tavLst>
                                        </p:anim>
                                        <p:animEffect transition="in" filter="wipe(left)">
                                          <p:cBhvr>
                                            <p:cTn id="45" dur="500"/>
                                            <p:tgtEl>
                                              <p:spTgt spid="68"/>
                                            </p:tgtEl>
                                          </p:cBhvr>
                                        </p:animEffect>
                                      </p:childTnLst>
                                    </p:cTn>
                                  </p:par>
                                  <p:par>
                                    <p:cTn id="46" presetID="2" presetClass="entr" presetSubtype="2" fill="hold" nodeType="withEffect" p14:presetBounceEnd="40000">
                                      <p:stCondLst>
                                        <p:cond delay="900"/>
                                      </p:stCondLst>
                                      <p:childTnLst>
                                        <p:set>
                                          <p:cBhvr>
                                            <p:cTn id="47" dur="1" fill="hold">
                                              <p:stCondLst>
                                                <p:cond delay="0"/>
                                              </p:stCondLst>
                                            </p:cTn>
                                            <p:tgtEl>
                                              <p:spTgt spid="117"/>
                                            </p:tgtEl>
                                            <p:attrNameLst>
                                              <p:attrName>style.visibility</p:attrName>
                                            </p:attrNameLst>
                                          </p:cBhvr>
                                          <p:to>
                                            <p:strVal val="visible"/>
                                          </p:to>
                                        </p:set>
                                        <p:anim calcmode="lin" valueType="num" p14:bounceEnd="40000">
                                          <p:cBhvr additive="base">
                                            <p:cTn id="48" dur="500" fill="hold"/>
                                            <p:tgtEl>
                                              <p:spTgt spid="117"/>
                                            </p:tgtEl>
                                            <p:attrNameLst>
                                              <p:attrName>ppt_x</p:attrName>
                                            </p:attrNameLst>
                                          </p:cBhvr>
                                          <p:tavLst>
                                            <p:tav tm="0">
                                              <p:val>
                                                <p:strVal val="1+#ppt_w/2"/>
                                              </p:val>
                                            </p:tav>
                                            <p:tav tm="100000">
                                              <p:val>
                                                <p:strVal val="#ppt_x"/>
                                              </p:val>
                                            </p:tav>
                                          </p:tavLst>
                                        </p:anim>
                                        <p:anim calcmode="lin" valueType="num" p14:bounceEnd="40000">
                                          <p:cBhvr additive="base">
                                            <p:cTn id="49" dur="500" fill="hold"/>
                                            <p:tgtEl>
                                              <p:spTgt spid="117"/>
                                            </p:tgtEl>
                                            <p:attrNameLst>
                                              <p:attrName>ppt_y</p:attrName>
                                            </p:attrNameLst>
                                          </p:cBhvr>
                                          <p:tavLst>
                                            <p:tav tm="0">
                                              <p:val>
                                                <p:strVal val="#ppt_y"/>
                                              </p:val>
                                            </p:tav>
                                            <p:tav tm="100000">
                                              <p:val>
                                                <p:strVal val="#ppt_y"/>
                                              </p:val>
                                            </p:tav>
                                          </p:tavLst>
                                        </p:anim>
                                      </p:childTnLst>
                                    </p:cTn>
                                  </p:par>
                                  <p:par>
                                    <p:cTn id="50" presetID="12" presetClass="entr" presetSubtype="8" fill="hold" grpId="0" nodeType="withEffect">
                                      <p:stCondLst>
                                        <p:cond delay="1800"/>
                                      </p:stCondLst>
                                      <p:childTnLst>
                                        <p:set>
                                          <p:cBhvr>
                                            <p:cTn id="51" dur="1" fill="hold">
                                              <p:stCondLst>
                                                <p:cond delay="0"/>
                                              </p:stCondLst>
                                            </p:cTn>
                                            <p:tgtEl>
                                              <p:spTgt spid="69"/>
                                            </p:tgtEl>
                                            <p:attrNameLst>
                                              <p:attrName>style.visibility</p:attrName>
                                            </p:attrNameLst>
                                          </p:cBhvr>
                                          <p:to>
                                            <p:strVal val="visible"/>
                                          </p:to>
                                        </p:set>
                                        <p:anim calcmode="lin" valueType="num">
                                          <p:cBhvr additive="base">
                                            <p:cTn id="52" dur="500"/>
                                            <p:tgtEl>
                                              <p:spTgt spid="69"/>
                                            </p:tgtEl>
                                            <p:attrNameLst>
                                              <p:attrName>ppt_x</p:attrName>
                                            </p:attrNameLst>
                                          </p:cBhvr>
                                          <p:tavLst>
                                            <p:tav tm="0">
                                              <p:val>
                                                <p:strVal val="#ppt_x-#ppt_w*1.125000"/>
                                              </p:val>
                                            </p:tav>
                                            <p:tav tm="100000">
                                              <p:val>
                                                <p:strVal val="#ppt_x"/>
                                              </p:val>
                                            </p:tav>
                                          </p:tavLst>
                                        </p:anim>
                                        <p:animEffect transition="in" filter="wipe(right)">
                                          <p:cBhvr>
                                            <p:cTn id="53" dur="500"/>
                                            <p:tgtEl>
                                              <p:spTgt spid="69"/>
                                            </p:tgtEl>
                                          </p:cBhvr>
                                        </p:animEffect>
                                      </p:childTnLst>
                                    </p:cTn>
                                  </p:par>
                                  <p:par>
                                    <p:cTn id="54" presetID="12" presetClass="entr" presetSubtype="8" fill="hold" grpId="0" nodeType="withEffect">
                                      <p:stCondLst>
                                        <p:cond delay="1200"/>
                                      </p:stCondLst>
                                      <p:childTnLst>
                                        <p:set>
                                          <p:cBhvr>
                                            <p:cTn id="55" dur="1" fill="hold">
                                              <p:stCondLst>
                                                <p:cond delay="0"/>
                                              </p:stCondLst>
                                            </p:cTn>
                                            <p:tgtEl>
                                              <p:spTgt spid="70"/>
                                            </p:tgtEl>
                                            <p:attrNameLst>
                                              <p:attrName>style.visibility</p:attrName>
                                            </p:attrNameLst>
                                          </p:cBhvr>
                                          <p:to>
                                            <p:strVal val="visible"/>
                                          </p:to>
                                        </p:set>
                                        <p:anim calcmode="lin" valueType="num">
                                          <p:cBhvr additive="base">
                                            <p:cTn id="56" dur="500"/>
                                            <p:tgtEl>
                                              <p:spTgt spid="70"/>
                                            </p:tgtEl>
                                            <p:attrNameLst>
                                              <p:attrName>ppt_x</p:attrName>
                                            </p:attrNameLst>
                                          </p:cBhvr>
                                          <p:tavLst>
                                            <p:tav tm="0">
                                              <p:val>
                                                <p:strVal val="#ppt_x-#ppt_w*1.125000"/>
                                              </p:val>
                                            </p:tav>
                                            <p:tav tm="100000">
                                              <p:val>
                                                <p:strVal val="#ppt_x"/>
                                              </p:val>
                                            </p:tav>
                                          </p:tavLst>
                                        </p:anim>
                                        <p:animEffect transition="in" filter="wipe(right)">
                                          <p:cBhvr>
                                            <p:cTn id="57" dur="500"/>
                                            <p:tgtEl>
                                              <p:spTgt spid="70"/>
                                            </p:tgtEl>
                                          </p:cBhvr>
                                        </p:animEffect>
                                      </p:childTnLst>
                                    </p:cTn>
                                  </p:par>
                                </p:childTnLst>
                              </p:cTn>
                            </p:par>
                            <p:par>
                              <p:cTn id="58" fill="hold">
                                <p:stCondLst>
                                  <p:cond delay="2500"/>
                                </p:stCondLst>
                                <p:childTnLst>
                                  <p:par>
                                    <p:cTn id="59" presetID="12" presetClass="entr" presetSubtype="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additive="base">
                                            <p:cTn id="61" dur="300"/>
                                            <p:tgtEl>
                                              <p:spTgt spid="22"/>
                                            </p:tgtEl>
                                            <p:attrNameLst>
                                              <p:attrName>ppt_x</p:attrName>
                                            </p:attrNameLst>
                                          </p:cBhvr>
                                          <p:tavLst>
                                            <p:tav tm="0">
                                              <p:val>
                                                <p:strVal val="#ppt_x-#ppt_w*1.125000"/>
                                              </p:val>
                                            </p:tav>
                                            <p:tav tm="100000">
                                              <p:val>
                                                <p:strVal val="#ppt_x"/>
                                              </p:val>
                                            </p:tav>
                                          </p:tavLst>
                                        </p:anim>
                                        <p:animEffect transition="in" filter="wipe(right)">
                                          <p:cBhvr>
                                            <p:cTn id="62" dur="300"/>
                                            <p:tgtEl>
                                              <p:spTgt spid="22"/>
                                            </p:tgtEl>
                                          </p:cBhvr>
                                        </p:animEffect>
                                      </p:childTnLst>
                                    </p:cTn>
                                  </p:par>
                                  <p:par>
                                    <p:cTn id="63" presetID="12" presetClass="entr" presetSubtype="8" fill="hold" grpId="0" nodeType="withEffect">
                                      <p:stCondLst>
                                        <p:cond delay="200"/>
                                      </p:stCondLst>
                                      <p:childTnLst>
                                        <p:set>
                                          <p:cBhvr>
                                            <p:cTn id="64" dur="1" fill="hold">
                                              <p:stCondLst>
                                                <p:cond delay="0"/>
                                              </p:stCondLst>
                                            </p:cTn>
                                            <p:tgtEl>
                                              <p:spTgt spid="23"/>
                                            </p:tgtEl>
                                            <p:attrNameLst>
                                              <p:attrName>style.visibility</p:attrName>
                                            </p:attrNameLst>
                                          </p:cBhvr>
                                          <p:to>
                                            <p:strVal val="visible"/>
                                          </p:to>
                                        </p:set>
                                        <p:anim calcmode="lin" valueType="num">
                                          <p:cBhvr additive="base">
                                            <p:cTn id="65" dur="300"/>
                                            <p:tgtEl>
                                              <p:spTgt spid="23"/>
                                            </p:tgtEl>
                                            <p:attrNameLst>
                                              <p:attrName>ppt_x</p:attrName>
                                            </p:attrNameLst>
                                          </p:cBhvr>
                                          <p:tavLst>
                                            <p:tav tm="0">
                                              <p:val>
                                                <p:strVal val="#ppt_x-#ppt_w*1.125000"/>
                                              </p:val>
                                            </p:tav>
                                            <p:tav tm="100000">
                                              <p:val>
                                                <p:strVal val="#ppt_x"/>
                                              </p:val>
                                            </p:tav>
                                          </p:tavLst>
                                        </p:anim>
                                        <p:animEffect transition="in" filter="wipe(right)">
                                          <p:cBhvr>
                                            <p:cTn id="66" dur="300"/>
                                            <p:tgtEl>
                                              <p:spTgt spid="23"/>
                                            </p:tgtEl>
                                          </p:cBhvr>
                                        </p:animEffect>
                                      </p:childTnLst>
                                    </p:cTn>
                                  </p:par>
                                  <p:par>
                                    <p:cTn id="67" presetID="12" presetClass="entr" presetSubtype="8" fill="hold" grpId="0" nodeType="withEffect">
                                      <p:stCondLst>
                                        <p:cond delay="200"/>
                                      </p:stCondLst>
                                      <p:childTnLst>
                                        <p:set>
                                          <p:cBhvr>
                                            <p:cTn id="68" dur="1" fill="hold">
                                              <p:stCondLst>
                                                <p:cond delay="0"/>
                                              </p:stCondLst>
                                            </p:cTn>
                                            <p:tgtEl>
                                              <p:spTgt spid="24"/>
                                            </p:tgtEl>
                                            <p:attrNameLst>
                                              <p:attrName>style.visibility</p:attrName>
                                            </p:attrNameLst>
                                          </p:cBhvr>
                                          <p:to>
                                            <p:strVal val="visible"/>
                                          </p:to>
                                        </p:set>
                                        <p:anim calcmode="lin" valueType="num">
                                          <p:cBhvr additive="base">
                                            <p:cTn id="69" dur="300"/>
                                            <p:tgtEl>
                                              <p:spTgt spid="24"/>
                                            </p:tgtEl>
                                            <p:attrNameLst>
                                              <p:attrName>ppt_x</p:attrName>
                                            </p:attrNameLst>
                                          </p:cBhvr>
                                          <p:tavLst>
                                            <p:tav tm="0">
                                              <p:val>
                                                <p:strVal val="#ppt_x-#ppt_w*1.125000"/>
                                              </p:val>
                                            </p:tav>
                                            <p:tav tm="100000">
                                              <p:val>
                                                <p:strVal val="#ppt_x"/>
                                              </p:val>
                                            </p:tav>
                                          </p:tavLst>
                                        </p:anim>
                                        <p:animEffect transition="in" filter="wipe(right)">
                                          <p:cBhvr>
                                            <p:cTn id="70" dur="300"/>
                                            <p:tgtEl>
                                              <p:spTgt spid="24"/>
                                            </p:tgtEl>
                                          </p:cBhvr>
                                        </p:animEffect>
                                      </p:childTnLst>
                                    </p:cTn>
                                  </p:par>
                                  <p:par>
                                    <p:cTn id="71" presetID="12" presetClass="entr" presetSubtype="8" fill="hold" grpId="0" nodeType="withEffect">
                                      <p:stCondLst>
                                        <p:cond delay="200"/>
                                      </p:stCondLst>
                                      <p:childTnLst>
                                        <p:set>
                                          <p:cBhvr>
                                            <p:cTn id="72" dur="1" fill="hold">
                                              <p:stCondLst>
                                                <p:cond delay="0"/>
                                              </p:stCondLst>
                                            </p:cTn>
                                            <p:tgtEl>
                                              <p:spTgt spid="25"/>
                                            </p:tgtEl>
                                            <p:attrNameLst>
                                              <p:attrName>style.visibility</p:attrName>
                                            </p:attrNameLst>
                                          </p:cBhvr>
                                          <p:to>
                                            <p:strVal val="visible"/>
                                          </p:to>
                                        </p:set>
                                        <p:anim calcmode="lin" valueType="num">
                                          <p:cBhvr additive="base">
                                            <p:cTn id="73" dur="300"/>
                                            <p:tgtEl>
                                              <p:spTgt spid="25"/>
                                            </p:tgtEl>
                                            <p:attrNameLst>
                                              <p:attrName>ppt_x</p:attrName>
                                            </p:attrNameLst>
                                          </p:cBhvr>
                                          <p:tavLst>
                                            <p:tav tm="0">
                                              <p:val>
                                                <p:strVal val="#ppt_x-#ppt_w*1.125000"/>
                                              </p:val>
                                            </p:tav>
                                            <p:tav tm="100000">
                                              <p:val>
                                                <p:strVal val="#ppt_x"/>
                                              </p:val>
                                            </p:tav>
                                          </p:tavLst>
                                        </p:anim>
                                        <p:animEffect transition="in" filter="wipe(right)">
                                          <p:cBhvr>
                                            <p:cTn id="74" dur="3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94" grpId="0"/>
          <p:bldP spid="67" grpId="0"/>
          <p:bldP spid="68" grpId="0"/>
          <p:bldP spid="69" grpId="0"/>
          <p:bldP spid="70" grpId="0"/>
          <p:bldP spid="71" grpId="0"/>
          <p:bldP spid="95" grpId="0" animBg="1"/>
          <p:bldP spid="100" grpId="0" animBg="1"/>
          <p:bldP spid="22" grpId="0"/>
          <p:bldP spid="23" grpId="0"/>
          <p:bldP spid="24" grpId="0"/>
          <p:bldP spid="25"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300"/>
                                            <p:tgtEl>
                                              <p:spTgt spid="7"/>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03"/>
                                            </p:tgtEl>
                                            <p:attrNameLst>
                                              <p:attrName>style.visibility</p:attrName>
                                            </p:attrNameLst>
                                          </p:cBhvr>
                                          <p:to>
                                            <p:strVal val="visible"/>
                                          </p:to>
                                        </p:set>
                                        <p:animEffect transition="in" filter="wipe(down)">
                                          <p:cBhvr>
                                            <p:cTn id="11" dur="300"/>
                                            <p:tgtEl>
                                              <p:spTgt spid="103"/>
                                            </p:tgtEl>
                                          </p:cBhvr>
                                        </p:animEffect>
                                      </p:childTnLst>
                                    </p:cTn>
                                  </p:par>
                                </p:childTnLst>
                              </p:cTn>
                            </p:par>
                            <p:par>
                              <p:cTn id="12" fill="hold">
                                <p:stCondLst>
                                  <p:cond delay="1000"/>
                                </p:stCondLst>
                                <p:childTnLst>
                                  <p:par>
                                    <p:cTn id="13" presetID="12" presetClass="entr" presetSubtype="8" fill="hold" grpId="0" nodeType="after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p:tgtEl>
                                              <p:spTgt spid="94"/>
                                            </p:tgtEl>
                                            <p:attrNameLst>
                                              <p:attrName>ppt_x</p:attrName>
                                            </p:attrNameLst>
                                          </p:cBhvr>
                                          <p:tavLst>
                                            <p:tav tm="0">
                                              <p:val>
                                                <p:strVal val="#ppt_x-#ppt_w*1.125000"/>
                                              </p:val>
                                            </p:tav>
                                            <p:tav tm="100000">
                                              <p:val>
                                                <p:strVal val="#ppt_x"/>
                                              </p:val>
                                            </p:tav>
                                          </p:tavLst>
                                        </p:anim>
                                        <p:animEffect transition="in" filter="wipe(right)">
                                          <p:cBhvr>
                                            <p:cTn id="16" dur="500"/>
                                            <p:tgtEl>
                                              <p:spTgt spid="94"/>
                                            </p:tgtEl>
                                          </p:cBhvr>
                                        </p:animEffect>
                                      </p:childTnLst>
                                    </p:cTn>
                                  </p:par>
                                  <p:par>
                                    <p:cTn id="17" presetID="12" presetClass="entr" presetSubtype="8"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p:tgtEl>
                                              <p:spTgt spid="14"/>
                                            </p:tgtEl>
                                            <p:attrNameLst>
                                              <p:attrName>ppt_x</p:attrName>
                                            </p:attrNameLst>
                                          </p:cBhvr>
                                          <p:tavLst>
                                            <p:tav tm="0">
                                              <p:val>
                                                <p:strVal val="#ppt_x-#ppt_w*1.125000"/>
                                              </p:val>
                                            </p:tav>
                                            <p:tav tm="100000">
                                              <p:val>
                                                <p:strVal val="#ppt_x"/>
                                              </p:val>
                                            </p:tav>
                                          </p:tavLst>
                                        </p:anim>
                                        <p:animEffect transition="in" filter="wipe(right)">
                                          <p:cBhvr>
                                            <p:cTn id="20" dur="500"/>
                                            <p:tgtEl>
                                              <p:spTgt spid="14"/>
                                            </p:tgtEl>
                                          </p:cBhvr>
                                        </p:animEffect>
                                      </p:childTnLst>
                                    </p:cTn>
                                  </p:par>
                                </p:childTnLst>
                              </p:cTn>
                            </p:par>
                            <p:par>
                              <p:cTn id="21" fill="hold">
                                <p:stCondLst>
                                  <p:cond delay="1500"/>
                                </p:stCondLst>
                                <p:childTnLst>
                                  <p:par>
                                    <p:cTn id="22" presetID="18" presetClass="entr" presetSubtype="3" fill="hold" grpId="0" nodeType="afterEffect">
                                      <p:stCondLst>
                                        <p:cond delay="0"/>
                                      </p:stCondLst>
                                      <p:childTnLst>
                                        <p:set>
                                          <p:cBhvr>
                                            <p:cTn id="23" dur="1" fill="hold">
                                              <p:stCondLst>
                                                <p:cond delay="0"/>
                                              </p:stCondLst>
                                            </p:cTn>
                                            <p:tgtEl>
                                              <p:spTgt spid="67"/>
                                            </p:tgtEl>
                                            <p:attrNameLst>
                                              <p:attrName>style.visibility</p:attrName>
                                            </p:attrNameLst>
                                          </p:cBhvr>
                                          <p:to>
                                            <p:strVal val="visible"/>
                                          </p:to>
                                        </p:set>
                                        <p:animEffect transition="in" filter="strips(upRight)">
                                          <p:cBhvr>
                                            <p:cTn id="24" dur="500"/>
                                            <p:tgtEl>
                                              <p:spTgt spid="67"/>
                                            </p:tgtEl>
                                          </p:cBhvr>
                                        </p:animEffect>
                                      </p:childTnLst>
                                    </p:cTn>
                                  </p:par>
                                </p:childTnLst>
                              </p:cTn>
                            </p:par>
                            <p:par>
                              <p:cTn id="25" fill="hold">
                                <p:stCondLst>
                                  <p:cond delay="2000"/>
                                </p:stCondLst>
                                <p:childTnLst>
                                  <p:par>
                                    <p:cTn id="26" presetID="2" presetClass="entr" presetSubtype="1" fill="hold" grpId="0" nodeType="afterEffect">
                                      <p:stCondLst>
                                        <p:cond delay="0"/>
                                      </p:stCondLst>
                                      <p:childTnLst>
                                        <p:set>
                                          <p:cBhvr>
                                            <p:cTn id="27" dur="1" fill="hold">
                                              <p:stCondLst>
                                                <p:cond delay="0"/>
                                              </p:stCondLst>
                                            </p:cTn>
                                            <p:tgtEl>
                                              <p:spTgt spid="95"/>
                                            </p:tgtEl>
                                            <p:attrNameLst>
                                              <p:attrName>style.visibility</p:attrName>
                                            </p:attrNameLst>
                                          </p:cBhvr>
                                          <p:to>
                                            <p:strVal val="visible"/>
                                          </p:to>
                                        </p:set>
                                        <p:anim calcmode="lin" valueType="num">
                                          <p:cBhvr additive="base">
                                            <p:cTn id="28" dur="500" fill="hold"/>
                                            <p:tgtEl>
                                              <p:spTgt spid="95"/>
                                            </p:tgtEl>
                                            <p:attrNameLst>
                                              <p:attrName>ppt_x</p:attrName>
                                            </p:attrNameLst>
                                          </p:cBhvr>
                                          <p:tavLst>
                                            <p:tav tm="0">
                                              <p:val>
                                                <p:strVal val="#ppt_x"/>
                                              </p:val>
                                            </p:tav>
                                            <p:tav tm="100000">
                                              <p:val>
                                                <p:strVal val="#ppt_x"/>
                                              </p:val>
                                            </p:tav>
                                          </p:tavLst>
                                        </p:anim>
                                        <p:anim calcmode="lin" valueType="num">
                                          <p:cBhvr additive="base">
                                            <p:cTn id="29" dur="500" fill="hold"/>
                                            <p:tgtEl>
                                              <p:spTgt spid="95"/>
                                            </p:tgtEl>
                                            <p:attrNameLst>
                                              <p:attrName>ppt_y</p:attrName>
                                            </p:attrNameLst>
                                          </p:cBhvr>
                                          <p:tavLst>
                                            <p:tav tm="0">
                                              <p:val>
                                                <p:strVal val="0-#ppt_h/2"/>
                                              </p:val>
                                            </p:tav>
                                            <p:tav tm="100000">
                                              <p:val>
                                                <p:strVal val="#ppt_y"/>
                                              </p:val>
                                            </p:tav>
                                          </p:tavLst>
                                        </p:anim>
                                      </p:childTnLst>
                                    </p:cTn>
                                  </p:par>
                                  <p:par>
                                    <p:cTn id="30" presetID="2" presetClass="entr" presetSubtype="8" fill="hold" nodeType="withEffect">
                                      <p:stCondLst>
                                        <p:cond delay="300"/>
                                      </p:stCondLst>
                                      <p:childTnLst>
                                        <p:set>
                                          <p:cBhvr>
                                            <p:cTn id="31" dur="1" fill="hold">
                                              <p:stCondLst>
                                                <p:cond delay="0"/>
                                              </p:stCondLst>
                                            </p:cTn>
                                            <p:tgtEl>
                                              <p:spTgt spid="96"/>
                                            </p:tgtEl>
                                            <p:attrNameLst>
                                              <p:attrName>style.visibility</p:attrName>
                                            </p:attrNameLst>
                                          </p:cBhvr>
                                          <p:to>
                                            <p:strVal val="visible"/>
                                          </p:to>
                                        </p:set>
                                        <p:anim calcmode="lin" valueType="num">
                                          <p:cBhvr additive="base">
                                            <p:cTn id="32" dur="500" fill="hold"/>
                                            <p:tgtEl>
                                              <p:spTgt spid="96"/>
                                            </p:tgtEl>
                                            <p:attrNameLst>
                                              <p:attrName>ppt_x</p:attrName>
                                            </p:attrNameLst>
                                          </p:cBhvr>
                                          <p:tavLst>
                                            <p:tav tm="0">
                                              <p:val>
                                                <p:strVal val="0-#ppt_w/2"/>
                                              </p:val>
                                            </p:tav>
                                            <p:tav tm="100000">
                                              <p:val>
                                                <p:strVal val="#ppt_x"/>
                                              </p:val>
                                            </p:tav>
                                          </p:tavLst>
                                        </p:anim>
                                        <p:anim calcmode="lin" valueType="num">
                                          <p:cBhvr additive="base">
                                            <p:cTn id="33" dur="500" fill="hold"/>
                                            <p:tgtEl>
                                              <p:spTgt spid="96"/>
                                            </p:tgtEl>
                                            <p:attrNameLst>
                                              <p:attrName>ppt_y</p:attrName>
                                            </p:attrNameLst>
                                          </p:cBhvr>
                                          <p:tavLst>
                                            <p:tav tm="0">
                                              <p:val>
                                                <p:strVal val="#ppt_y"/>
                                              </p:val>
                                            </p:tav>
                                            <p:tav tm="100000">
                                              <p:val>
                                                <p:strVal val="#ppt_y"/>
                                              </p:val>
                                            </p:tav>
                                          </p:tavLst>
                                        </p:anim>
                                      </p:childTnLst>
                                    </p:cTn>
                                  </p:par>
                                  <p:par>
                                    <p:cTn id="34" presetID="12" presetClass="entr" presetSubtype="2" fill="hold" grpId="0" nodeType="withEffect">
                                      <p:stCondLst>
                                        <p:cond delay="900"/>
                                      </p:stCondLst>
                                      <p:childTnLst>
                                        <p:set>
                                          <p:cBhvr>
                                            <p:cTn id="35" dur="1" fill="hold">
                                              <p:stCondLst>
                                                <p:cond delay="0"/>
                                              </p:stCondLst>
                                            </p:cTn>
                                            <p:tgtEl>
                                              <p:spTgt spid="71"/>
                                            </p:tgtEl>
                                            <p:attrNameLst>
                                              <p:attrName>style.visibility</p:attrName>
                                            </p:attrNameLst>
                                          </p:cBhvr>
                                          <p:to>
                                            <p:strVal val="visible"/>
                                          </p:to>
                                        </p:set>
                                        <p:anim calcmode="lin" valueType="num">
                                          <p:cBhvr additive="base">
                                            <p:cTn id="36" dur="500"/>
                                            <p:tgtEl>
                                              <p:spTgt spid="71"/>
                                            </p:tgtEl>
                                            <p:attrNameLst>
                                              <p:attrName>ppt_x</p:attrName>
                                            </p:attrNameLst>
                                          </p:cBhvr>
                                          <p:tavLst>
                                            <p:tav tm="0">
                                              <p:val>
                                                <p:strVal val="#ppt_x+#ppt_w*1.125000"/>
                                              </p:val>
                                            </p:tav>
                                            <p:tav tm="100000">
                                              <p:val>
                                                <p:strVal val="#ppt_x"/>
                                              </p:val>
                                            </p:tav>
                                          </p:tavLst>
                                        </p:anim>
                                        <p:animEffect transition="in" filter="wipe(left)">
                                          <p:cBhvr>
                                            <p:cTn id="37" dur="500"/>
                                            <p:tgtEl>
                                              <p:spTgt spid="71"/>
                                            </p:tgtEl>
                                          </p:cBhvr>
                                        </p:animEffect>
                                      </p:childTnLst>
                                    </p:cTn>
                                  </p:par>
                                  <p:par>
                                    <p:cTn id="38" presetID="2" presetClass="entr" presetSubtype="4" fill="hold" grpId="0" nodeType="withEffect">
                                      <p:stCondLst>
                                        <p:cond delay="600"/>
                                      </p:stCondLst>
                                      <p:childTnLst>
                                        <p:set>
                                          <p:cBhvr>
                                            <p:cTn id="39" dur="1" fill="hold">
                                              <p:stCondLst>
                                                <p:cond delay="0"/>
                                              </p:stCondLst>
                                            </p:cTn>
                                            <p:tgtEl>
                                              <p:spTgt spid="100"/>
                                            </p:tgtEl>
                                            <p:attrNameLst>
                                              <p:attrName>style.visibility</p:attrName>
                                            </p:attrNameLst>
                                          </p:cBhvr>
                                          <p:to>
                                            <p:strVal val="visible"/>
                                          </p:to>
                                        </p:set>
                                        <p:anim calcmode="lin" valueType="num">
                                          <p:cBhvr additive="base">
                                            <p:cTn id="40" dur="500" fill="hold"/>
                                            <p:tgtEl>
                                              <p:spTgt spid="100"/>
                                            </p:tgtEl>
                                            <p:attrNameLst>
                                              <p:attrName>ppt_x</p:attrName>
                                            </p:attrNameLst>
                                          </p:cBhvr>
                                          <p:tavLst>
                                            <p:tav tm="0">
                                              <p:val>
                                                <p:strVal val="#ppt_x"/>
                                              </p:val>
                                            </p:tav>
                                            <p:tav tm="100000">
                                              <p:val>
                                                <p:strVal val="#ppt_x"/>
                                              </p:val>
                                            </p:tav>
                                          </p:tavLst>
                                        </p:anim>
                                        <p:anim calcmode="lin" valueType="num">
                                          <p:cBhvr additive="base">
                                            <p:cTn id="41" dur="500" fill="hold"/>
                                            <p:tgtEl>
                                              <p:spTgt spid="100"/>
                                            </p:tgtEl>
                                            <p:attrNameLst>
                                              <p:attrName>ppt_y</p:attrName>
                                            </p:attrNameLst>
                                          </p:cBhvr>
                                          <p:tavLst>
                                            <p:tav tm="0">
                                              <p:val>
                                                <p:strVal val="1+#ppt_h/2"/>
                                              </p:val>
                                            </p:tav>
                                            <p:tav tm="100000">
                                              <p:val>
                                                <p:strVal val="#ppt_y"/>
                                              </p:val>
                                            </p:tav>
                                          </p:tavLst>
                                        </p:anim>
                                      </p:childTnLst>
                                    </p:cTn>
                                  </p:par>
                                  <p:par>
                                    <p:cTn id="42" presetID="12" presetClass="entr" presetSubtype="2" fill="hold" grpId="0" nodeType="withEffect">
                                      <p:stCondLst>
                                        <p:cond delay="1500"/>
                                      </p:stCondLst>
                                      <p:childTnLst>
                                        <p:set>
                                          <p:cBhvr>
                                            <p:cTn id="43" dur="1" fill="hold">
                                              <p:stCondLst>
                                                <p:cond delay="0"/>
                                              </p:stCondLst>
                                            </p:cTn>
                                            <p:tgtEl>
                                              <p:spTgt spid="68"/>
                                            </p:tgtEl>
                                            <p:attrNameLst>
                                              <p:attrName>style.visibility</p:attrName>
                                            </p:attrNameLst>
                                          </p:cBhvr>
                                          <p:to>
                                            <p:strVal val="visible"/>
                                          </p:to>
                                        </p:set>
                                        <p:anim calcmode="lin" valueType="num">
                                          <p:cBhvr additive="base">
                                            <p:cTn id="44" dur="500"/>
                                            <p:tgtEl>
                                              <p:spTgt spid="68"/>
                                            </p:tgtEl>
                                            <p:attrNameLst>
                                              <p:attrName>ppt_x</p:attrName>
                                            </p:attrNameLst>
                                          </p:cBhvr>
                                          <p:tavLst>
                                            <p:tav tm="0">
                                              <p:val>
                                                <p:strVal val="#ppt_x+#ppt_w*1.125000"/>
                                              </p:val>
                                            </p:tav>
                                            <p:tav tm="100000">
                                              <p:val>
                                                <p:strVal val="#ppt_x"/>
                                              </p:val>
                                            </p:tav>
                                          </p:tavLst>
                                        </p:anim>
                                        <p:animEffect transition="in" filter="wipe(left)">
                                          <p:cBhvr>
                                            <p:cTn id="45" dur="500"/>
                                            <p:tgtEl>
                                              <p:spTgt spid="68"/>
                                            </p:tgtEl>
                                          </p:cBhvr>
                                        </p:animEffect>
                                      </p:childTnLst>
                                    </p:cTn>
                                  </p:par>
                                  <p:par>
                                    <p:cTn id="46" presetID="2" presetClass="entr" presetSubtype="2" fill="hold" nodeType="withEffect">
                                      <p:stCondLst>
                                        <p:cond delay="900"/>
                                      </p:stCondLst>
                                      <p:childTnLst>
                                        <p:set>
                                          <p:cBhvr>
                                            <p:cTn id="47" dur="1" fill="hold">
                                              <p:stCondLst>
                                                <p:cond delay="0"/>
                                              </p:stCondLst>
                                            </p:cTn>
                                            <p:tgtEl>
                                              <p:spTgt spid="117"/>
                                            </p:tgtEl>
                                            <p:attrNameLst>
                                              <p:attrName>style.visibility</p:attrName>
                                            </p:attrNameLst>
                                          </p:cBhvr>
                                          <p:to>
                                            <p:strVal val="visible"/>
                                          </p:to>
                                        </p:set>
                                        <p:anim calcmode="lin" valueType="num">
                                          <p:cBhvr additive="base">
                                            <p:cTn id="48" dur="500" fill="hold"/>
                                            <p:tgtEl>
                                              <p:spTgt spid="117"/>
                                            </p:tgtEl>
                                            <p:attrNameLst>
                                              <p:attrName>ppt_x</p:attrName>
                                            </p:attrNameLst>
                                          </p:cBhvr>
                                          <p:tavLst>
                                            <p:tav tm="0">
                                              <p:val>
                                                <p:strVal val="1+#ppt_w/2"/>
                                              </p:val>
                                            </p:tav>
                                            <p:tav tm="100000">
                                              <p:val>
                                                <p:strVal val="#ppt_x"/>
                                              </p:val>
                                            </p:tav>
                                          </p:tavLst>
                                        </p:anim>
                                        <p:anim calcmode="lin" valueType="num">
                                          <p:cBhvr additive="base">
                                            <p:cTn id="49" dur="500" fill="hold"/>
                                            <p:tgtEl>
                                              <p:spTgt spid="117"/>
                                            </p:tgtEl>
                                            <p:attrNameLst>
                                              <p:attrName>ppt_y</p:attrName>
                                            </p:attrNameLst>
                                          </p:cBhvr>
                                          <p:tavLst>
                                            <p:tav tm="0">
                                              <p:val>
                                                <p:strVal val="#ppt_y"/>
                                              </p:val>
                                            </p:tav>
                                            <p:tav tm="100000">
                                              <p:val>
                                                <p:strVal val="#ppt_y"/>
                                              </p:val>
                                            </p:tav>
                                          </p:tavLst>
                                        </p:anim>
                                      </p:childTnLst>
                                    </p:cTn>
                                  </p:par>
                                  <p:par>
                                    <p:cTn id="50" presetID="12" presetClass="entr" presetSubtype="8" fill="hold" grpId="0" nodeType="withEffect">
                                      <p:stCondLst>
                                        <p:cond delay="1800"/>
                                      </p:stCondLst>
                                      <p:childTnLst>
                                        <p:set>
                                          <p:cBhvr>
                                            <p:cTn id="51" dur="1" fill="hold">
                                              <p:stCondLst>
                                                <p:cond delay="0"/>
                                              </p:stCondLst>
                                            </p:cTn>
                                            <p:tgtEl>
                                              <p:spTgt spid="69"/>
                                            </p:tgtEl>
                                            <p:attrNameLst>
                                              <p:attrName>style.visibility</p:attrName>
                                            </p:attrNameLst>
                                          </p:cBhvr>
                                          <p:to>
                                            <p:strVal val="visible"/>
                                          </p:to>
                                        </p:set>
                                        <p:anim calcmode="lin" valueType="num">
                                          <p:cBhvr additive="base">
                                            <p:cTn id="52" dur="500"/>
                                            <p:tgtEl>
                                              <p:spTgt spid="69"/>
                                            </p:tgtEl>
                                            <p:attrNameLst>
                                              <p:attrName>ppt_x</p:attrName>
                                            </p:attrNameLst>
                                          </p:cBhvr>
                                          <p:tavLst>
                                            <p:tav tm="0">
                                              <p:val>
                                                <p:strVal val="#ppt_x-#ppt_w*1.125000"/>
                                              </p:val>
                                            </p:tav>
                                            <p:tav tm="100000">
                                              <p:val>
                                                <p:strVal val="#ppt_x"/>
                                              </p:val>
                                            </p:tav>
                                          </p:tavLst>
                                        </p:anim>
                                        <p:animEffect transition="in" filter="wipe(right)">
                                          <p:cBhvr>
                                            <p:cTn id="53" dur="500"/>
                                            <p:tgtEl>
                                              <p:spTgt spid="69"/>
                                            </p:tgtEl>
                                          </p:cBhvr>
                                        </p:animEffect>
                                      </p:childTnLst>
                                    </p:cTn>
                                  </p:par>
                                  <p:par>
                                    <p:cTn id="54" presetID="12" presetClass="entr" presetSubtype="8" fill="hold" grpId="0" nodeType="withEffect">
                                      <p:stCondLst>
                                        <p:cond delay="1200"/>
                                      </p:stCondLst>
                                      <p:childTnLst>
                                        <p:set>
                                          <p:cBhvr>
                                            <p:cTn id="55" dur="1" fill="hold">
                                              <p:stCondLst>
                                                <p:cond delay="0"/>
                                              </p:stCondLst>
                                            </p:cTn>
                                            <p:tgtEl>
                                              <p:spTgt spid="70"/>
                                            </p:tgtEl>
                                            <p:attrNameLst>
                                              <p:attrName>style.visibility</p:attrName>
                                            </p:attrNameLst>
                                          </p:cBhvr>
                                          <p:to>
                                            <p:strVal val="visible"/>
                                          </p:to>
                                        </p:set>
                                        <p:anim calcmode="lin" valueType="num">
                                          <p:cBhvr additive="base">
                                            <p:cTn id="56" dur="500"/>
                                            <p:tgtEl>
                                              <p:spTgt spid="70"/>
                                            </p:tgtEl>
                                            <p:attrNameLst>
                                              <p:attrName>ppt_x</p:attrName>
                                            </p:attrNameLst>
                                          </p:cBhvr>
                                          <p:tavLst>
                                            <p:tav tm="0">
                                              <p:val>
                                                <p:strVal val="#ppt_x-#ppt_w*1.125000"/>
                                              </p:val>
                                            </p:tav>
                                            <p:tav tm="100000">
                                              <p:val>
                                                <p:strVal val="#ppt_x"/>
                                              </p:val>
                                            </p:tav>
                                          </p:tavLst>
                                        </p:anim>
                                        <p:animEffect transition="in" filter="wipe(right)">
                                          <p:cBhvr>
                                            <p:cTn id="57" dur="500"/>
                                            <p:tgtEl>
                                              <p:spTgt spid="70"/>
                                            </p:tgtEl>
                                          </p:cBhvr>
                                        </p:animEffect>
                                      </p:childTnLst>
                                    </p:cTn>
                                  </p:par>
                                </p:childTnLst>
                              </p:cTn>
                            </p:par>
                            <p:par>
                              <p:cTn id="58" fill="hold">
                                <p:stCondLst>
                                  <p:cond delay="2500"/>
                                </p:stCondLst>
                                <p:childTnLst>
                                  <p:par>
                                    <p:cTn id="59" presetID="12" presetClass="entr" presetSubtype="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additive="base">
                                            <p:cTn id="61" dur="300"/>
                                            <p:tgtEl>
                                              <p:spTgt spid="22"/>
                                            </p:tgtEl>
                                            <p:attrNameLst>
                                              <p:attrName>ppt_x</p:attrName>
                                            </p:attrNameLst>
                                          </p:cBhvr>
                                          <p:tavLst>
                                            <p:tav tm="0">
                                              <p:val>
                                                <p:strVal val="#ppt_x-#ppt_w*1.125000"/>
                                              </p:val>
                                            </p:tav>
                                            <p:tav tm="100000">
                                              <p:val>
                                                <p:strVal val="#ppt_x"/>
                                              </p:val>
                                            </p:tav>
                                          </p:tavLst>
                                        </p:anim>
                                        <p:animEffect transition="in" filter="wipe(right)">
                                          <p:cBhvr>
                                            <p:cTn id="62" dur="300"/>
                                            <p:tgtEl>
                                              <p:spTgt spid="22"/>
                                            </p:tgtEl>
                                          </p:cBhvr>
                                        </p:animEffect>
                                      </p:childTnLst>
                                    </p:cTn>
                                  </p:par>
                                  <p:par>
                                    <p:cTn id="63" presetID="12" presetClass="entr" presetSubtype="8" fill="hold" grpId="0" nodeType="withEffect">
                                      <p:stCondLst>
                                        <p:cond delay="200"/>
                                      </p:stCondLst>
                                      <p:childTnLst>
                                        <p:set>
                                          <p:cBhvr>
                                            <p:cTn id="64" dur="1" fill="hold">
                                              <p:stCondLst>
                                                <p:cond delay="0"/>
                                              </p:stCondLst>
                                            </p:cTn>
                                            <p:tgtEl>
                                              <p:spTgt spid="23"/>
                                            </p:tgtEl>
                                            <p:attrNameLst>
                                              <p:attrName>style.visibility</p:attrName>
                                            </p:attrNameLst>
                                          </p:cBhvr>
                                          <p:to>
                                            <p:strVal val="visible"/>
                                          </p:to>
                                        </p:set>
                                        <p:anim calcmode="lin" valueType="num">
                                          <p:cBhvr additive="base">
                                            <p:cTn id="65" dur="300"/>
                                            <p:tgtEl>
                                              <p:spTgt spid="23"/>
                                            </p:tgtEl>
                                            <p:attrNameLst>
                                              <p:attrName>ppt_x</p:attrName>
                                            </p:attrNameLst>
                                          </p:cBhvr>
                                          <p:tavLst>
                                            <p:tav tm="0">
                                              <p:val>
                                                <p:strVal val="#ppt_x-#ppt_w*1.125000"/>
                                              </p:val>
                                            </p:tav>
                                            <p:tav tm="100000">
                                              <p:val>
                                                <p:strVal val="#ppt_x"/>
                                              </p:val>
                                            </p:tav>
                                          </p:tavLst>
                                        </p:anim>
                                        <p:animEffect transition="in" filter="wipe(right)">
                                          <p:cBhvr>
                                            <p:cTn id="66" dur="300"/>
                                            <p:tgtEl>
                                              <p:spTgt spid="23"/>
                                            </p:tgtEl>
                                          </p:cBhvr>
                                        </p:animEffect>
                                      </p:childTnLst>
                                    </p:cTn>
                                  </p:par>
                                  <p:par>
                                    <p:cTn id="67" presetID="12" presetClass="entr" presetSubtype="8" fill="hold" grpId="0" nodeType="withEffect">
                                      <p:stCondLst>
                                        <p:cond delay="200"/>
                                      </p:stCondLst>
                                      <p:childTnLst>
                                        <p:set>
                                          <p:cBhvr>
                                            <p:cTn id="68" dur="1" fill="hold">
                                              <p:stCondLst>
                                                <p:cond delay="0"/>
                                              </p:stCondLst>
                                            </p:cTn>
                                            <p:tgtEl>
                                              <p:spTgt spid="24"/>
                                            </p:tgtEl>
                                            <p:attrNameLst>
                                              <p:attrName>style.visibility</p:attrName>
                                            </p:attrNameLst>
                                          </p:cBhvr>
                                          <p:to>
                                            <p:strVal val="visible"/>
                                          </p:to>
                                        </p:set>
                                        <p:anim calcmode="lin" valueType="num">
                                          <p:cBhvr additive="base">
                                            <p:cTn id="69" dur="300"/>
                                            <p:tgtEl>
                                              <p:spTgt spid="24"/>
                                            </p:tgtEl>
                                            <p:attrNameLst>
                                              <p:attrName>ppt_x</p:attrName>
                                            </p:attrNameLst>
                                          </p:cBhvr>
                                          <p:tavLst>
                                            <p:tav tm="0">
                                              <p:val>
                                                <p:strVal val="#ppt_x-#ppt_w*1.125000"/>
                                              </p:val>
                                            </p:tav>
                                            <p:tav tm="100000">
                                              <p:val>
                                                <p:strVal val="#ppt_x"/>
                                              </p:val>
                                            </p:tav>
                                          </p:tavLst>
                                        </p:anim>
                                        <p:animEffect transition="in" filter="wipe(right)">
                                          <p:cBhvr>
                                            <p:cTn id="70" dur="300"/>
                                            <p:tgtEl>
                                              <p:spTgt spid="24"/>
                                            </p:tgtEl>
                                          </p:cBhvr>
                                        </p:animEffect>
                                      </p:childTnLst>
                                    </p:cTn>
                                  </p:par>
                                  <p:par>
                                    <p:cTn id="71" presetID="12" presetClass="entr" presetSubtype="8" fill="hold" grpId="0" nodeType="withEffect">
                                      <p:stCondLst>
                                        <p:cond delay="200"/>
                                      </p:stCondLst>
                                      <p:childTnLst>
                                        <p:set>
                                          <p:cBhvr>
                                            <p:cTn id="72" dur="1" fill="hold">
                                              <p:stCondLst>
                                                <p:cond delay="0"/>
                                              </p:stCondLst>
                                            </p:cTn>
                                            <p:tgtEl>
                                              <p:spTgt spid="25"/>
                                            </p:tgtEl>
                                            <p:attrNameLst>
                                              <p:attrName>style.visibility</p:attrName>
                                            </p:attrNameLst>
                                          </p:cBhvr>
                                          <p:to>
                                            <p:strVal val="visible"/>
                                          </p:to>
                                        </p:set>
                                        <p:anim calcmode="lin" valueType="num">
                                          <p:cBhvr additive="base">
                                            <p:cTn id="73" dur="300"/>
                                            <p:tgtEl>
                                              <p:spTgt spid="25"/>
                                            </p:tgtEl>
                                            <p:attrNameLst>
                                              <p:attrName>ppt_x</p:attrName>
                                            </p:attrNameLst>
                                          </p:cBhvr>
                                          <p:tavLst>
                                            <p:tav tm="0">
                                              <p:val>
                                                <p:strVal val="#ppt_x-#ppt_w*1.125000"/>
                                              </p:val>
                                            </p:tav>
                                            <p:tav tm="100000">
                                              <p:val>
                                                <p:strVal val="#ppt_x"/>
                                              </p:val>
                                            </p:tav>
                                          </p:tavLst>
                                        </p:anim>
                                        <p:animEffect transition="in" filter="wipe(right)">
                                          <p:cBhvr>
                                            <p:cTn id="74" dur="3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94" grpId="0"/>
          <p:bldP spid="67" grpId="0"/>
          <p:bldP spid="68" grpId="0"/>
          <p:bldP spid="69" grpId="0"/>
          <p:bldP spid="70" grpId="0"/>
          <p:bldP spid="71" grpId="0"/>
          <p:bldP spid="95" grpId="0" animBg="1"/>
          <p:bldP spid="100" grpId="0" animBg="1"/>
          <p:bldP spid="22" grpId="0"/>
          <p:bldP spid="23" grpId="0"/>
          <p:bldP spid="24" grpId="0"/>
          <p:bldP spid="25" grpId="0"/>
        </p:bldLst>
      </p:timing>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6"/>
          <p:cNvSpPr>
            <a:spLocks noChangeArrowheads="1"/>
          </p:cNvSpPr>
          <p:nvPr/>
        </p:nvSpPr>
        <p:spPr bwMode="auto">
          <a:xfrm flipV="1">
            <a:off x="0" y="3058717"/>
            <a:ext cx="3446860" cy="277415"/>
          </a:xfrm>
          <a:prstGeom prst="rect">
            <a:avLst/>
          </a:prstGeom>
          <a:solidFill>
            <a:schemeClr val="tx1">
              <a:lumMod val="65000"/>
              <a:lumOff val="35000"/>
              <a:alpha val="39999"/>
            </a:schemeClr>
          </a:solidFill>
          <a:ln>
            <a:noFill/>
          </a:ln>
        </p:spPr>
        <p:txBody>
          <a:bodyPr lIns="68573" tIns="34287" rIns="68573" bIns="34287" anchor="ct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sym typeface="方正兰亭黑_GBK" pitchFamily="2" charset="-122"/>
            </a:endParaRPr>
          </a:p>
        </p:txBody>
      </p:sp>
      <p:grpSp>
        <p:nvGrpSpPr>
          <p:cNvPr id="14" name="组合 8"/>
          <p:cNvGrpSpPr/>
          <p:nvPr/>
        </p:nvGrpSpPr>
        <p:grpSpPr bwMode="auto">
          <a:xfrm flipV="1">
            <a:off x="2590801" y="3058717"/>
            <a:ext cx="1735931" cy="1734740"/>
            <a:chOff x="0" y="0"/>
            <a:chExt cx="1970470" cy="1970470"/>
          </a:xfrm>
        </p:grpSpPr>
        <p:sp>
          <p:nvSpPr>
            <p:cNvPr id="15" name="任意多边形 9"/>
            <p:cNvSpPr>
              <a:spLocks noChangeArrowheads="1"/>
            </p:cNvSpPr>
            <p:nvPr/>
          </p:nvSpPr>
          <p:spPr bwMode="auto">
            <a:xfrm>
              <a:off x="0" y="0"/>
              <a:ext cx="1970470" cy="1523844"/>
            </a:xfrm>
            <a:custGeom>
              <a:avLst/>
              <a:gdLst>
                <a:gd name="T0" fmla="*/ 985235 w 1970470"/>
                <a:gd name="T1" fmla="*/ 0 h 1523844"/>
                <a:gd name="T2" fmla="*/ 1970470 w 1970470"/>
                <a:gd name="T3" fmla="*/ 985235 h 1523844"/>
                <a:gd name="T4" fmla="*/ 1851557 w 1970470"/>
                <a:gd name="T5" fmla="*/ 1454856 h 1523844"/>
                <a:gd name="T6" fmla="*/ 1809646 w 1970470"/>
                <a:gd name="T7" fmla="*/ 1523844 h 1523844"/>
                <a:gd name="T8" fmla="*/ 1380307 w 1970470"/>
                <a:gd name="T9" fmla="*/ 1523844 h 1523844"/>
                <a:gd name="T10" fmla="*/ 1458954 w 1970470"/>
                <a:gd name="T11" fmla="*/ 1458954 h 1523844"/>
                <a:gd name="T12" fmla="*/ 1655175 w 1970470"/>
                <a:gd name="T13" fmla="*/ 985235 h 1523844"/>
                <a:gd name="T14" fmla="*/ 985235 w 1970470"/>
                <a:gd name="T15" fmla="*/ 315295 h 1523844"/>
                <a:gd name="T16" fmla="*/ 315295 w 1970470"/>
                <a:gd name="T17" fmla="*/ 985235 h 1523844"/>
                <a:gd name="T18" fmla="*/ 511516 w 1970470"/>
                <a:gd name="T19" fmla="*/ 1458954 h 1523844"/>
                <a:gd name="T20" fmla="*/ 590163 w 1970470"/>
                <a:gd name="T21" fmla="*/ 1523844 h 1523844"/>
                <a:gd name="T22" fmla="*/ 160824 w 1970470"/>
                <a:gd name="T23" fmla="*/ 1523844 h 1523844"/>
                <a:gd name="T24" fmla="*/ 118913 w 1970470"/>
                <a:gd name="T25" fmla="*/ 1454856 h 1523844"/>
                <a:gd name="T26" fmla="*/ 0 w 1970470"/>
                <a:gd name="T27" fmla="*/ 985235 h 1523844"/>
                <a:gd name="T28" fmla="*/ 985235 w 1970470"/>
                <a:gd name="T29" fmla="*/ 0 h 152384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70470"/>
                <a:gd name="T46" fmla="*/ 0 h 1523844"/>
                <a:gd name="T47" fmla="*/ 1970470 w 1970470"/>
                <a:gd name="T48" fmla="*/ 1523844 h 152384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70470" h="1523844">
                  <a:moveTo>
                    <a:pt x="985235" y="0"/>
                  </a:moveTo>
                  <a:cubicBezTo>
                    <a:pt x="1529365" y="0"/>
                    <a:pt x="1970470" y="441105"/>
                    <a:pt x="1970470" y="985235"/>
                  </a:cubicBezTo>
                  <a:cubicBezTo>
                    <a:pt x="1970470" y="1155276"/>
                    <a:pt x="1927393" y="1315255"/>
                    <a:pt x="1851557" y="1454856"/>
                  </a:cubicBezTo>
                  <a:lnTo>
                    <a:pt x="1809646" y="1523844"/>
                  </a:lnTo>
                  <a:lnTo>
                    <a:pt x="1380307" y="1523844"/>
                  </a:lnTo>
                  <a:lnTo>
                    <a:pt x="1458954" y="1458954"/>
                  </a:lnTo>
                  <a:cubicBezTo>
                    <a:pt x="1580189" y="1337719"/>
                    <a:pt x="1655175" y="1170234"/>
                    <a:pt x="1655175" y="985235"/>
                  </a:cubicBezTo>
                  <a:cubicBezTo>
                    <a:pt x="1655175" y="615237"/>
                    <a:pt x="1355233" y="315295"/>
                    <a:pt x="985235" y="315295"/>
                  </a:cubicBezTo>
                  <a:cubicBezTo>
                    <a:pt x="615237" y="315295"/>
                    <a:pt x="315295" y="615237"/>
                    <a:pt x="315295" y="985235"/>
                  </a:cubicBezTo>
                  <a:cubicBezTo>
                    <a:pt x="315295" y="1170234"/>
                    <a:pt x="390281" y="1337719"/>
                    <a:pt x="511516" y="1458954"/>
                  </a:cubicBezTo>
                  <a:lnTo>
                    <a:pt x="590163" y="1523844"/>
                  </a:lnTo>
                  <a:lnTo>
                    <a:pt x="160824" y="1523844"/>
                  </a:lnTo>
                  <a:lnTo>
                    <a:pt x="118913" y="1454856"/>
                  </a:lnTo>
                  <a:cubicBezTo>
                    <a:pt x="43077" y="1315255"/>
                    <a:pt x="0" y="1155276"/>
                    <a:pt x="0" y="985235"/>
                  </a:cubicBezTo>
                  <a:cubicBezTo>
                    <a:pt x="0" y="441105"/>
                    <a:pt x="441105" y="0"/>
                    <a:pt x="985235" y="0"/>
                  </a:cubicBezTo>
                  <a:close/>
                </a:path>
              </a:pathLst>
            </a:custGeom>
            <a:solidFill>
              <a:schemeClr val="tx1">
                <a:lumMod val="65000"/>
                <a:lumOff val="35000"/>
                <a:alpha val="39999"/>
              </a:schemeClr>
            </a:solidFill>
            <a:ln>
              <a:noFill/>
            </a:ln>
            <a:extLst>
              <a:ext uri="{91240B29-F687-4F45-9708-019B960494DF}">
                <a14:hiddenLine xmlns:a14="http://schemas.microsoft.com/office/drawing/2010/main" w="12700">
                  <a:solidFill>
                    <a:srgbClr val="42719B"/>
                  </a:solidFill>
                  <a:bevel/>
                </a14:hiddenLine>
              </a:ext>
            </a:extLst>
          </p:spPr>
          <p:txBody>
            <a:bodyPr anchor="ctr"/>
            <a:lstStyle/>
            <a:p>
              <a:endParaRPr lang="zh-CN" altLang="en-US" dirty="0">
                <a:ea typeface="微软雅黑" panose="020B0503020204020204" pitchFamily="34" charset="-122"/>
              </a:endParaRPr>
            </a:p>
          </p:txBody>
        </p:sp>
        <p:sp>
          <p:nvSpPr>
            <p:cNvPr id="16" name="任意多边形 10"/>
            <p:cNvSpPr>
              <a:spLocks noChangeArrowheads="1"/>
            </p:cNvSpPr>
            <p:nvPr/>
          </p:nvSpPr>
          <p:spPr bwMode="auto">
            <a:xfrm>
              <a:off x="160824" y="1523844"/>
              <a:ext cx="1648822" cy="446626"/>
            </a:xfrm>
            <a:custGeom>
              <a:avLst/>
              <a:gdLst>
                <a:gd name="T0" fmla="*/ 0 w 1648822"/>
                <a:gd name="T1" fmla="*/ 0 h 446626"/>
                <a:gd name="T2" fmla="*/ 429339 w 1648822"/>
                <a:gd name="T3" fmla="*/ 0 h 446626"/>
                <a:gd name="T4" fmla="*/ 449841 w 1648822"/>
                <a:gd name="T5" fmla="*/ 16916 h 446626"/>
                <a:gd name="T6" fmla="*/ 824411 w 1648822"/>
                <a:gd name="T7" fmla="*/ 131331 h 446626"/>
                <a:gd name="T8" fmla="*/ 1198981 w 1648822"/>
                <a:gd name="T9" fmla="*/ 16916 h 446626"/>
                <a:gd name="T10" fmla="*/ 1219483 w 1648822"/>
                <a:gd name="T11" fmla="*/ 0 h 446626"/>
                <a:gd name="T12" fmla="*/ 1648822 w 1648822"/>
                <a:gd name="T13" fmla="*/ 0 h 446626"/>
                <a:gd name="T14" fmla="*/ 1641383 w 1648822"/>
                <a:gd name="T15" fmla="*/ 12245 h 446626"/>
                <a:gd name="T16" fmla="*/ 824411 w 1648822"/>
                <a:gd name="T17" fmla="*/ 446626 h 446626"/>
                <a:gd name="T18" fmla="*/ 7439 w 1648822"/>
                <a:gd name="T19" fmla="*/ 12245 h 446626"/>
                <a:gd name="T20" fmla="*/ 0 w 1648822"/>
                <a:gd name="T21" fmla="*/ 0 h 44662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48822"/>
                <a:gd name="T34" fmla="*/ 0 h 446626"/>
                <a:gd name="T35" fmla="*/ 1648822 w 1648822"/>
                <a:gd name="T36" fmla="*/ 446626 h 44662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48822" h="446626">
                  <a:moveTo>
                    <a:pt x="0" y="0"/>
                  </a:moveTo>
                  <a:lnTo>
                    <a:pt x="429339" y="0"/>
                  </a:lnTo>
                  <a:lnTo>
                    <a:pt x="449841" y="16916"/>
                  </a:lnTo>
                  <a:cubicBezTo>
                    <a:pt x="556764" y="89152"/>
                    <a:pt x="685662" y="131331"/>
                    <a:pt x="824411" y="131331"/>
                  </a:cubicBezTo>
                  <a:cubicBezTo>
                    <a:pt x="963160" y="131331"/>
                    <a:pt x="1092058" y="89152"/>
                    <a:pt x="1198981" y="16916"/>
                  </a:cubicBezTo>
                  <a:lnTo>
                    <a:pt x="1219483" y="0"/>
                  </a:lnTo>
                  <a:lnTo>
                    <a:pt x="1648822" y="0"/>
                  </a:lnTo>
                  <a:lnTo>
                    <a:pt x="1641383" y="12245"/>
                  </a:lnTo>
                  <a:cubicBezTo>
                    <a:pt x="1464329" y="274319"/>
                    <a:pt x="1164492" y="446626"/>
                    <a:pt x="824411" y="446626"/>
                  </a:cubicBezTo>
                  <a:cubicBezTo>
                    <a:pt x="484330" y="446626"/>
                    <a:pt x="184493" y="274319"/>
                    <a:pt x="7439" y="12245"/>
                  </a:cubicBezTo>
                  <a:lnTo>
                    <a:pt x="0" y="0"/>
                  </a:lnTo>
                  <a:close/>
                </a:path>
              </a:pathLst>
            </a:custGeom>
            <a:solidFill>
              <a:schemeClr val="tx2">
                <a:lumMod val="50000"/>
              </a:schemeClr>
            </a:solidFill>
            <a:ln>
              <a:noFill/>
            </a:ln>
            <a:extLst>
              <a:ext uri="{91240B29-F687-4F45-9708-019B960494DF}">
                <a14:hiddenLine xmlns:a14="http://schemas.microsoft.com/office/drawing/2010/main" w="12700">
                  <a:solidFill>
                    <a:srgbClr val="42719B"/>
                  </a:solidFill>
                  <a:bevel/>
                </a14:hiddenLine>
              </a:ext>
            </a:extLst>
          </p:spPr>
          <p:txBody>
            <a:bodyPr anchor="ctr"/>
            <a:lstStyle/>
            <a:p>
              <a:endParaRPr lang="zh-CN" altLang="en-US" dirty="0">
                <a:ea typeface="微软雅黑" panose="020B0503020204020204" pitchFamily="34" charset="-122"/>
              </a:endParaRPr>
            </a:p>
          </p:txBody>
        </p:sp>
      </p:grpSp>
      <p:sp>
        <p:nvSpPr>
          <p:cNvPr id="17" name="矩形 11"/>
          <p:cNvSpPr>
            <a:spLocks noChangeArrowheads="1"/>
          </p:cNvSpPr>
          <p:nvPr/>
        </p:nvSpPr>
        <p:spPr bwMode="auto">
          <a:xfrm flipV="1">
            <a:off x="5243512" y="3058717"/>
            <a:ext cx="3900488" cy="277415"/>
          </a:xfrm>
          <a:prstGeom prst="rect">
            <a:avLst/>
          </a:prstGeom>
          <a:solidFill>
            <a:schemeClr val="tx1">
              <a:lumMod val="65000"/>
              <a:lumOff val="35000"/>
              <a:alpha val="39999"/>
            </a:schemeClr>
          </a:solidFill>
          <a:ln>
            <a:noFill/>
          </a:ln>
        </p:spPr>
        <p:txBody>
          <a:bodyPr lIns="68573" tIns="34287" rIns="68573" bIns="34287" anchor="ct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sym typeface="方正兰亭黑_GBK" pitchFamily="2" charset="-122"/>
            </a:endParaRPr>
          </a:p>
        </p:txBody>
      </p:sp>
      <p:grpSp>
        <p:nvGrpSpPr>
          <p:cNvPr id="19" name="组合 13"/>
          <p:cNvGrpSpPr/>
          <p:nvPr/>
        </p:nvGrpSpPr>
        <p:grpSpPr bwMode="auto">
          <a:xfrm flipV="1">
            <a:off x="4424363" y="3058717"/>
            <a:ext cx="1734741" cy="1734740"/>
            <a:chOff x="0" y="0"/>
            <a:chExt cx="1970470" cy="1970470"/>
          </a:xfrm>
        </p:grpSpPr>
        <p:sp>
          <p:nvSpPr>
            <p:cNvPr id="20" name="任意多边形 14"/>
            <p:cNvSpPr>
              <a:spLocks noChangeArrowheads="1"/>
            </p:cNvSpPr>
            <p:nvPr/>
          </p:nvSpPr>
          <p:spPr bwMode="auto">
            <a:xfrm>
              <a:off x="0" y="0"/>
              <a:ext cx="1970470" cy="1523844"/>
            </a:xfrm>
            <a:custGeom>
              <a:avLst/>
              <a:gdLst>
                <a:gd name="T0" fmla="*/ 985235 w 1970470"/>
                <a:gd name="T1" fmla="*/ 0 h 1523844"/>
                <a:gd name="T2" fmla="*/ 1970470 w 1970470"/>
                <a:gd name="T3" fmla="*/ 985235 h 1523844"/>
                <a:gd name="T4" fmla="*/ 1851557 w 1970470"/>
                <a:gd name="T5" fmla="*/ 1454856 h 1523844"/>
                <a:gd name="T6" fmla="*/ 1809646 w 1970470"/>
                <a:gd name="T7" fmla="*/ 1523844 h 1523844"/>
                <a:gd name="T8" fmla="*/ 1380307 w 1970470"/>
                <a:gd name="T9" fmla="*/ 1523844 h 1523844"/>
                <a:gd name="T10" fmla="*/ 1458954 w 1970470"/>
                <a:gd name="T11" fmla="*/ 1458954 h 1523844"/>
                <a:gd name="T12" fmla="*/ 1655175 w 1970470"/>
                <a:gd name="T13" fmla="*/ 985235 h 1523844"/>
                <a:gd name="T14" fmla="*/ 985235 w 1970470"/>
                <a:gd name="T15" fmla="*/ 315295 h 1523844"/>
                <a:gd name="T16" fmla="*/ 315295 w 1970470"/>
                <a:gd name="T17" fmla="*/ 985235 h 1523844"/>
                <a:gd name="T18" fmla="*/ 511516 w 1970470"/>
                <a:gd name="T19" fmla="*/ 1458954 h 1523844"/>
                <a:gd name="T20" fmla="*/ 590163 w 1970470"/>
                <a:gd name="T21" fmla="*/ 1523844 h 1523844"/>
                <a:gd name="T22" fmla="*/ 160824 w 1970470"/>
                <a:gd name="T23" fmla="*/ 1523844 h 1523844"/>
                <a:gd name="T24" fmla="*/ 118913 w 1970470"/>
                <a:gd name="T25" fmla="*/ 1454856 h 1523844"/>
                <a:gd name="T26" fmla="*/ 0 w 1970470"/>
                <a:gd name="T27" fmla="*/ 985235 h 1523844"/>
                <a:gd name="T28" fmla="*/ 985235 w 1970470"/>
                <a:gd name="T29" fmla="*/ 0 h 152384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70470"/>
                <a:gd name="T46" fmla="*/ 0 h 1523844"/>
                <a:gd name="T47" fmla="*/ 1970470 w 1970470"/>
                <a:gd name="T48" fmla="*/ 1523844 h 152384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70470" h="1523844">
                  <a:moveTo>
                    <a:pt x="985235" y="0"/>
                  </a:moveTo>
                  <a:cubicBezTo>
                    <a:pt x="1529365" y="0"/>
                    <a:pt x="1970470" y="441105"/>
                    <a:pt x="1970470" y="985235"/>
                  </a:cubicBezTo>
                  <a:cubicBezTo>
                    <a:pt x="1970470" y="1155276"/>
                    <a:pt x="1927393" y="1315255"/>
                    <a:pt x="1851557" y="1454856"/>
                  </a:cubicBezTo>
                  <a:lnTo>
                    <a:pt x="1809646" y="1523844"/>
                  </a:lnTo>
                  <a:lnTo>
                    <a:pt x="1380307" y="1523844"/>
                  </a:lnTo>
                  <a:lnTo>
                    <a:pt x="1458954" y="1458954"/>
                  </a:lnTo>
                  <a:cubicBezTo>
                    <a:pt x="1580189" y="1337719"/>
                    <a:pt x="1655175" y="1170234"/>
                    <a:pt x="1655175" y="985235"/>
                  </a:cubicBezTo>
                  <a:cubicBezTo>
                    <a:pt x="1655175" y="615237"/>
                    <a:pt x="1355233" y="315295"/>
                    <a:pt x="985235" y="315295"/>
                  </a:cubicBezTo>
                  <a:cubicBezTo>
                    <a:pt x="615237" y="315295"/>
                    <a:pt x="315295" y="615237"/>
                    <a:pt x="315295" y="985235"/>
                  </a:cubicBezTo>
                  <a:cubicBezTo>
                    <a:pt x="315295" y="1170234"/>
                    <a:pt x="390281" y="1337719"/>
                    <a:pt x="511516" y="1458954"/>
                  </a:cubicBezTo>
                  <a:lnTo>
                    <a:pt x="590163" y="1523844"/>
                  </a:lnTo>
                  <a:lnTo>
                    <a:pt x="160824" y="1523844"/>
                  </a:lnTo>
                  <a:lnTo>
                    <a:pt x="118913" y="1454856"/>
                  </a:lnTo>
                  <a:cubicBezTo>
                    <a:pt x="43077" y="1315255"/>
                    <a:pt x="0" y="1155276"/>
                    <a:pt x="0" y="985235"/>
                  </a:cubicBezTo>
                  <a:cubicBezTo>
                    <a:pt x="0" y="441105"/>
                    <a:pt x="441105" y="0"/>
                    <a:pt x="985235" y="0"/>
                  </a:cubicBezTo>
                  <a:close/>
                </a:path>
              </a:pathLst>
            </a:custGeom>
            <a:solidFill>
              <a:schemeClr val="tx1">
                <a:lumMod val="65000"/>
                <a:lumOff val="35000"/>
                <a:alpha val="39999"/>
              </a:schemeClr>
            </a:solidFill>
            <a:ln>
              <a:noFill/>
            </a:ln>
            <a:extLst>
              <a:ext uri="{91240B29-F687-4F45-9708-019B960494DF}">
                <a14:hiddenLine xmlns:a14="http://schemas.microsoft.com/office/drawing/2010/main" w="12700">
                  <a:solidFill>
                    <a:srgbClr val="42719B"/>
                  </a:solidFill>
                  <a:bevel/>
                </a14:hiddenLine>
              </a:ext>
            </a:extLst>
          </p:spPr>
          <p:txBody>
            <a:bodyPr anchor="ctr"/>
            <a:lstStyle/>
            <a:p>
              <a:endParaRPr lang="zh-CN" altLang="en-US" dirty="0">
                <a:ea typeface="微软雅黑" panose="020B0503020204020204" pitchFamily="34" charset="-122"/>
              </a:endParaRPr>
            </a:p>
          </p:txBody>
        </p:sp>
        <p:sp>
          <p:nvSpPr>
            <p:cNvPr id="21" name="任意多边形 15"/>
            <p:cNvSpPr>
              <a:spLocks noChangeArrowheads="1"/>
            </p:cNvSpPr>
            <p:nvPr/>
          </p:nvSpPr>
          <p:spPr bwMode="auto">
            <a:xfrm>
              <a:off x="160824" y="1523844"/>
              <a:ext cx="1648822" cy="446626"/>
            </a:xfrm>
            <a:custGeom>
              <a:avLst/>
              <a:gdLst>
                <a:gd name="T0" fmla="*/ 0 w 1648822"/>
                <a:gd name="T1" fmla="*/ 0 h 446626"/>
                <a:gd name="T2" fmla="*/ 429339 w 1648822"/>
                <a:gd name="T3" fmla="*/ 0 h 446626"/>
                <a:gd name="T4" fmla="*/ 449841 w 1648822"/>
                <a:gd name="T5" fmla="*/ 16916 h 446626"/>
                <a:gd name="T6" fmla="*/ 824411 w 1648822"/>
                <a:gd name="T7" fmla="*/ 131331 h 446626"/>
                <a:gd name="T8" fmla="*/ 1198981 w 1648822"/>
                <a:gd name="T9" fmla="*/ 16916 h 446626"/>
                <a:gd name="T10" fmla="*/ 1219483 w 1648822"/>
                <a:gd name="T11" fmla="*/ 0 h 446626"/>
                <a:gd name="T12" fmla="*/ 1648822 w 1648822"/>
                <a:gd name="T13" fmla="*/ 0 h 446626"/>
                <a:gd name="T14" fmla="*/ 1641383 w 1648822"/>
                <a:gd name="T15" fmla="*/ 12245 h 446626"/>
                <a:gd name="T16" fmla="*/ 824411 w 1648822"/>
                <a:gd name="T17" fmla="*/ 446626 h 446626"/>
                <a:gd name="T18" fmla="*/ 7439 w 1648822"/>
                <a:gd name="T19" fmla="*/ 12245 h 446626"/>
                <a:gd name="T20" fmla="*/ 0 w 1648822"/>
                <a:gd name="T21" fmla="*/ 0 h 44662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48822"/>
                <a:gd name="T34" fmla="*/ 0 h 446626"/>
                <a:gd name="T35" fmla="*/ 1648822 w 1648822"/>
                <a:gd name="T36" fmla="*/ 446626 h 44662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48822" h="446626">
                  <a:moveTo>
                    <a:pt x="0" y="0"/>
                  </a:moveTo>
                  <a:lnTo>
                    <a:pt x="429339" y="0"/>
                  </a:lnTo>
                  <a:lnTo>
                    <a:pt x="449841" y="16916"/>
                  </a:lnTo>
                  <a:cubicBezTo>
                    <a:pt x="556764" y="89152"/>
                    <a:pt x="685662" y="131331"/>
                    <a:pt x="824411" y="131331"/>
                  </a:cubicBezTo>
                  <a:cubicBezTo>
                    <a:pt x="963160" y="131331"/>
                    <a:pt x="1092058" y="89152"/>
                    <a:pt x="1198981" y="16916"/>
                  </a:cubicBezTo>
                  <a:lnTo>
                    <a:pt x="1219483" y="0"/>
                  </a:lnTo>
                  <a:lnTo>
                    <a:pt x="1648822" y="0"/>
                  </a:lnTo>
                  <a:lnTo>
                    <a:pt x="1641383" y="12245"/>
                  </a:lnTo>
                  <a:cubicBezTo>
                    <a:pt x="1464329" y="274319"/>
                    <a:pt x="1164492" y="446626"/>
                    <a:pt x="824411" y="446626"/>
                  </a:cubicBezTo>
                  <a:cubicBezTo>
                    <a:pt x="484330" y="446626"/>
                    <a:pt x="184493" y="274319"/>
                    <a:pt x="7439" y="12245"/>
                  </a:cubicBezTo>
                  <a:lnTo>
                    <a:pt x="0" y="0"/>
                  </a:lnTo>
                  <a:close/>
                </a:path>
              </a:pathLst>
            </a:custGeom>
            <a:solidFill>
              <a:schemeClr val="tx2">
                <a:lumMod val="50000"/>
              </a:schemeClr>
            </a:solidFill>
            <a:ln>
              <a:noFill/>
            </a:ln>
            <a:extLst>
              <a:ext uri="{91240B29-F687-4F45-9708-019B960494DF}">
                <a14:hiddenLine xmlns:a14="http://schemas.microsoft.com/office/drawing/2010/main" w="12700">
                  <a:solidFill>
                    <a:srgbClr val="42719B"/>
                  </a:solidFill>
                  <a:bevel/>
                </a14:hiddenLine>
              </a:ext>
            </a:extLst>
          </p:spPr>
          <p:txBody>
            <a:bodyPr anchor="ctr"/>
            <a:lstStyle/>
            <a:p>
              <a:endParaRPr lang="zh-CN" altLang="en-US" dirty="0">
                <a:ea typeface="微软雅黑" panose="020B0503020204020204" pitchFamily="34" charset="-122"/>
              </a:endParaRPr>
            </a:p>
          </p:txBody>
        </p:sp>
      </p:grpSp>
      <p:sp>
        <p:nvSpPr>
          <p:cNvPr id="7" name="矩形 6"/>
          <p:cNvSpPr>
            <a:spLocks noChangeArrowheads="1"/>
          </p:cNvSpPr>
          <p:nvPr/>
        </p:nvSpPr>
        <p:spPr bwMode="auto">
          <a:xfrm>
            <a:off x="0" y="2531269"/>
            <a:ext cx="5054204" cy="276225"/>
          </a:xfrm>
          <a:prstGeom prst="rect">
            <a:avLst/>
          </a:prstGeom>
          <a:solidFill>
            <a:schemeClr val="tx1">
              <a:lumMod val="65000"/>
              <a:lumOff val="35000"/>
              <a:alpha val="39999"/>
            </a:schemeClr>
          </a:solidFill>
          <a:ln>
            <a:noFill/>
          </a:ln>
        </p:spPr>
        <p:txBody>
          <a:bodyPr lIns="68573" tIns="34287" rIns="68573" bIns="34287" anchor="ct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sym typeface="方正兰亭黑_GBK" pitchFamily="2" charset="-122"/>
            </a:endParaRPr>
          </a:p>
        </p:txBody>
      </p:sp>
      <p:grpSp>
        <p:nvGrpSpPr>
          <p:cNvPr id="9" name="组合 3"/>
          <p:cNvGrpSpPr/>
          <p:nvPr/>
        </p:nvGrpSpPr>
        <p:grpSpPr bwMode="auto">
          <a:xfrm>
            <a:off x="4214813" y="1071563"/>
            <a:ext cx="1734741" cy="1735931"/>
            <a:chOff x="0" y="0"/>
            <a:chExt cx="1970470" cy="1970470"/>
          </a:xfrm>
        </p:grpSpPr>
        <p:sp>
          <p:nvSpPr>
            <p:cNvPr id="10" name="任意多边形 4"/>
            <p:cNvSpPr>
              <a:spLocks noChangeArrowheads="1"/>
            </p:cNvSpPr>
            <p:nvPr/>
          </p:nvSpPr>
          <p:spPr bwMode="auto">
            <a:xfrm>
              <a:off x="0" y="0"/>
              <a:ext cx="1970470" cy="1523844"/>
            </a:xfrm>
            <a:custGeom>
              <a:avLst/>
              <a:gdLst>
                <a:gd name="T0" fmla="*/ 985235 w 1970470"/>
                <a:gd name="T1" fmla="*/ 0 h 1523844"/>
                <a:gd name="T2" fmla="*/ 1970470 w 1970470"/>
                <a:gd name="T3" fmla="*/ 985235 h 1523844"/>
                <a:gd name="T4" fmla="*/ 1851557 w 1970470"/>
                <a:gd name="T5" fmla="*/ 1454856 h 1523844"/>
                <a:gd name="T6" fmla="*/ 1809646 w 1970470"/>
                <a:gd name="T7" fmla="*/ 1523844 h 1523844"/>
                <a:gd name="T8" fmla="*/ 1380307 w 1970470"/>
                <a:gd name="T9" fmla="*/ 1523844 h 1523844"/>
                <a:gd name="T10" fmla="*/ 1458954 w 1970470"/>
                <a:gd name="T11" fmla="*/ 1458954 h 1523844"/>
                <a:gd name="T12" fmla="*/ 1655175 w 1970470"/>
                <a:gd name="T13" fmla="*/ 985235 h 1523844"/>
                <a:gd name="T14" fmla="*/ 985235 w 1970470"/>
                <a:gd name="T15" fmla="*/ 315295 h 1523844"/>
                <a:gd name="T16" fmla="*/ 315295 w 1970470"/>
                <a:gd name="T17" fmla="*/ 985235 h 1523844"/>
                <a:gd name="T18" fmla="*/ 511516 w 1970470"/>
                <a:gd name="T19" fmla="*/ 1458954 h 1523844"/>
                <a:gd name="T20" fmla="*/ 590163 w 1970470"/>
                <a:gd name="T21" fmla="*/ 1523844 h 1523844"/>
                <a:gd name="T22" fmla="*/ 160824 w 1970470"/>
                <a:gd name="T23" fmla="*/ 1523844 h 1523844"/>
                <a:gd name="T24" fmla="*/ 118913 w 1970470"/>
                <a:gd name="T25" fmla="*/ 1454856 h 1523844"/>
                <a:gd name="T26" fmla="*/ 0 w 1970470"/>
                <a:gd name="T27" fmla="*/ 985235 h 1523844"/>
                <a:gd name="T28" fmla="*/ 985235 w 1970470"/>
                <a:gd name="T29" fmla="*/ 0 h 152384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70470"/>
                <a:gd name="T46" fmla="*/ 0 h 1523844"/>
                <a:gd name="T47" fmla="*/ 1970470 w 1970470"/>
                <a:gd name="T48" fmla="*/ 1523844 h 152384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70470" h="1523844">
                  <a:moveTo>
                    <a:pt x="985235" y="0"/>
                  </a:moveTo>
                  <a:cubicBezTo>
                    <a:pt x="1529365" y="0"/>
                    <a:pt x="1970470" y="441105"/>
                    <a:pt x="1970470" y="985235"/>
                  </a:cubicBezTo>
                  <a:cubicBezTo>
                    <a:pt x="1970470" y="1155276"/>
                    <a:pt x="1927393" y="1315255"/>
                    <a:pt x="1851557" y="1454856"/>
                  </a:cubicBezTo>
                  <a:lnTo>
                    <a:pt x="1809646" y="1523844"/>
                  </a:lnTo>
                  <a:lnTo>
                    <a:pt x="1380307" y="1523844"/>
                  </a:lnTo>
                  <a:lnTo>
                    <a:pt x="1458954" y="1458954"/>
                  </a:lnTo>
                  <a:cubicBezTo>
                    <a:pt x="1580189" y="1337719"/>
                    <a:pt x="1655175" y="1170234"/>
                    <a:pt x="1655175" y="985235"/>
                  </a:cubicBezTo>
                  <a:cubicBezTo>
                    <a:pt x="1655175" y="615237"/>
                    <a:pt x="1355233" y="315295"/>
                    <a:pt x="985235" y="315295"/>
                  </a:cubicBezTo>
                  <a:cubicBezTo>
                    <a:pt x="615237" y="315295"/>
                    <a:pt x="315295" y="615237"/>
                    <a:pt x="315295" y="985235"/>
                  </a:cubicBezTo>
                  <a:cubicBezTo>
                    <a:pt x="315295" y="1170234"/>
                    <a:pt x="390281" y="1337719"/>
                    <a:pt x="511516" y="1458954"/>
                  </a:cubicBezTo>
                  <a:lnTo>
                    <a:pt x="590163" y="1523844"/>
                  </a:lnTo>
                  <a:lnTo>
                    <a:pt x="160824" y="1523844"/>
                  </a:lnTo>
                  <a:lnTo>
                    <a:pt x="118913" y="1454856"/>
                  </a:lnTo>
                  <a:cubicBezTo>
                    <a:pt x="43077" y="1315255"/>
                    <a:pt x="0" y="1155276"/>
                    <a:pt x="0" y="985235"/>
                  </a:cubicBezTo>
                  <a:cubicBezTo>
                    <a:pt x="0" y="441105"/>
                    <a:pt x="441105" y="0"/>
                    <a:pt x="985235" y="0"/>
                  </a:cubicBezTo>
                  <a:close/>
                </a:path>
              </a:pathLst>
            </a:custGeom>
            <a:solidFill>
              <a:schemeClr val="tx1">
                <a:lumMod val="65000"/>
                <a:lumOff val="35000"/>
                <a:alpha val="39999"/>
              </a:schemeClr>
            </a:solidFill>
            <a:ln>
              <a:noFill/>
            </a:ln>
            <a:extLst>
              <a:ext uri="{91240B29-F687-4F45-9708-019B960494DF}">
                <a14:hiddenLine xmlns:a14="http://schemas.microsoft.com/office/drawing/2010/main" w="12700">
                  <a:solidFill>
                    <a:srgbClr val="42719B"/>
                  </a:solidFill>
                  <a:bevel/>
                </a14:hiddenLine>
              </a:ext>
            </a:extLst>
          </p:spPr>
          <p:txBody>
            <a:bodyPr anchor="ctr"/>
            <a:lstStyle/>
            <a:p>
              <a:endParaRPr lang="zh-CN" altLang="en-US" dirty="0">
                <a:ea typeface="微软雅黑" panose="020B0503020204020204" pitchFamily="34" charset="-122"/>
              </a:endParaRPr>
            </a:p>
          </p:txBody>
        </p:sp>
        <p:sp>
          <p:nvSpPr>
            <p:cNvPr id="11" name="任意多边形 5"/>
            <p:cNvSpPr>
              <a:spLocks noChangeArrowheads="1"/>
            </p:cNvSpPr>
            <p:nvPr/>
          </p:nvSpPr>
          <p:spPr bwMode="auto">
            <a:xfrm>
              <a:off x="160824" y="1523844"/>
              <a:ext cx="1648822" cy="446626"/>
            </a:xfrm>
            <a:custGeom>
              <a:avLst/>
              <a:gdLst>
                <a:gd name="T0" fmla="*/ 0 w 1648822"/>
                <a:gd name="T1" fmla="*/ 0 h 446626"/>
                <a:gd name="T2" fmla="*/ 429339 w 1648822"/>
                <a:gd name="T3" fmla="*/ 0 h 446626"/>
                <a:gd name="T4" fmla="*/ 449841 w 1648822"/>
                <a:gd name="T5" fmla="*/ 16916 h 446626"/>
                <a:gd name="T6" fmla="*/ 824411 w 1648822"/>
                <a:gd name="T7" fmla="*/ 131331 h 446626"/>
                <a:gd name="T8" fmla="*/ 1198981 w 1648822"/>
                <a:gd name="T9" fmla="*/ 16916 h 446626"/>
                <a:gd name="T10" fmla="*/ 1219483 w 1648822"/>
                <a:gd name="T11" fmla="*/ 0 h 446626"/>
                <a:gd name="T12" fmla="*/ 1648822 w 1648822"/>
                <a:gd name="T13" fmla="*/ 0 h 446626"/>
                <a:gd name="T14" fmla="*/ 1641383 w 1648822"/>
                <a:gd name="T15" fmla="*/ 12245 h 446626"/>
                <a:gd name="T16" fmla="*/ 824411 w 1648822"/>
                <a:gd name="T17" fmla="*/ 446626 h 446626"/>
                <a:gd name="T18" fmla="*/ 7439 w 1648822"/>
                <a:gd name="T19" fmla="*/ 12245 h 446626"/>
                <a:gd name="T20" fmla="*/ 0 w 1648822"/>
                <a:gd name="T21" fmla="*/ 0 h 44662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48822"/>
                <a:gd name="T34" fmla="*/ 0 h 446626"/>
                <a:gd name="T35" fmla="*/ 1648822 w 1648822"/>
                <a:gd name="T36" fmla="*/ 446626 h 44662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48822" h="446626">
                  <a:moveTo>
                    <a:pt x="0" y="0"/>
                  </a:moveTo>
                  <a:lnTo>
                    <a:pt x="429339" y="0"/>
                  </a:lnTo>
                  <a:lnTo>
                    <a:pt x="449841" y="16916"/>
                  </a:lnTo>
                  <a:cubicBezTo>
                    <a:pt x="556764" y="89152"/>
                    <a:pt x="685662" y="131331"/>
                    <a:pt x="824411" y="131331"/>
                  </a:cubicBezTo>
                  <a:cubicBezTo>
                    <a:pt x="963160" y="131331"/>
                    <a:pt x="1092058" y="89152"/>
                    <a:pt x="1198981" y="16916"/>
                  </a:cubicBezTo>
                  <a:lnTo>
                    <a:pt x="1219483" y="0"/>
                  </a:lnTo>
                  <a:lnTo>
                    <a:pt x="1648822" y="0"/>
                  </a:lnTo>
                  <a:lnTo>
                    <a:pt x="1641383" y="12245"/>
                  </a:lnTo>
                  <a:cubicBezTo>
                    <a:pt x="1464329" y="274319"/>
                    <a:pt x="1164492" y="446626"/>
                    <a:pt x="824411" y="446626"/>
                  </a:cubicBezTo>
                  <a:cubicBezTo>
                    <a:pt x="484330" y="446626"/>
                    <a:pt x="184493" y="274319"/>
                    <a:pt x="7439" y="12245"/>
                  </a:cubicBezTo>
                  <a:lnTo>
                    <a:pt x="0" y="0"/>
                  </a:lnTo>
                  <a:close/>
                </a:path>
              </a:pathLst>
            </a:custGeom>
            <a:solidFill>
              <a:schemeClr val="tx2">
                <a:lumMod val="50000"/>
              </a:schemeClr>
            </a:solidFill>
            <a:ln>
              <a:noFill/>
            </a:ln>
            <a:extLst>
              <a:ext uri="{91240B29-F687-4F45-9708-019B960494DF}">
                <a14:hiddenLine xmlns:a14="http://schemas.microsoft.com/office/drawing/2010/main" w="12700">
                  <a:solidFill>
                    <a:srgbClr val="42719B"/>
                  </a:solidFill>
                  <a:bevel/>
                </a14:hiddenLine>
              </a:ext>
            </a:extLst>
          </p:spPr>
          <p:txBody>
            <a:bodyPr anchor="ctr"/>
            <a:lstStyle/>
            <a:p>
              <a:endParaRPr lang="zh-CN" altLang="en-US" dirty="0">
                <a:ea typeface="微软雅黑" panose="020B0503020204020204" pitchFamily="34" charset="-122"/>
              </a:endParaRPr>
            </a:p>
          </p:txBody>
        </p:sp>
      </p:grpSp>
      <p:sp>
        <p:nvSpPr>
          <p:cNvPr id="5" name="任意多边形 4"/>
          <p:cNvSpPr>
            <a:spLocks noChangeArrowheads="1"/>
          </p:cNvSpPr>
          <p:nvPr/>
        </p:nvSpPr>
        <p:spPr bwMode="auto">
          <a:xfrm>
            <a:off x="8743950" y="4622006"/>
            <a:ext cx="476250" cy="300038"/>
          </a:xfrm>
          <a:custGeom>
            <a:avLst/>
            <a:gdLst>
              <a:gd name="T0" fmla="*/ 154365 w 808522"/>
              <a:gd name="T1" fmla="*/ 0 h 510140"/>
              <a:gd name="T2" fmla="*/ 157334 w 808522"/>
              <a:gd name="T3" fmla="*/ 0 h 510140"/>
              <a:gd name="T4" fmla="*/ 498719 w 808522"/>
              <a:gd name="T5" fmla="*/ 0 h 510140"/>
              <a:gd name="T6" fmla="*/ 498719 w 808522"/>
              <a:gd name="T7" fmla="*/ 313717 h 510140"/>
              <a:gd name="T8" fmla="*/ 157341 w 808522"/>
              <a:gd name="T9" fmla="*/ 313717 h 510140"/>
              <a:gd name="T10" fmla="*/ 157334 w 808522"/>
              <a:gd name="T11" fmla="*/ 313718 h 510140"/>
              <a:gd name="T12" fmla="*/ 157328 w 808522"/>
              <a:gd name="T13" fmla="*/ 313717 h 510140"/>
              <a:gd name="T14" fmla="*/ 154365 w 808522"/>
              <a:gd name="T15" fmla="*/ 313717 h 510140"/>
              <a:gd name="T16" fmla="*/ 154365 w 808522"/>
              <a:gd name="T17" fmla="*/ 313420 h 510140"/>
              <a:gd name="T18" fmla="*/ 125625 w 808522"/>
              <a:gd name="T19" fmla="*/ 310531 h 510140"/>
              <a:gd name="T20" fmla="*/ 0 w 808522"/>
              <a:gd name="T21" fmla="*/ 156859 h 510140"/>
              <a:gd name="T22" fmla="*/ 125625 w 808522"/>
              <a:gd name="T23" fmla="*/ 3187 h 510140"/>
              <a:gd name="T24" fmla="*/ 154365 w 808522"/>
              <a:gd name="T25" fmla="*/ 298 h 5101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08522"/>
              <a:gd name="T40" fmla="*/ 0 h 510140"/>
              <a:gd name="T41" fmla="*/ 808522 w 808522"/>
              <a:gd name="T42" fmla="*/ 510140 h 51014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08522" h="510140">
                <a:moveTo>
                  <a:pt x="250256" y="0"/>
                </a:moveTo>
                <a:lnTo>
                  <a:pt x="255070" y="0"/>
                </a:lnTo>
                <a:lnTo>
                  <a:pt x="808522" y="0"/>
                </a:lnTo>
                <a:lnTo>
                  <a:pt x="808522" y="510139"/>
                </a:lnTo>
                <a:lnTo>
                  <a:pt x="255080" y="510139"/>
                </a:lnTo>
                <a:lnTo>
                  <a:pt x="255070" y="510140"/>
                </a:lnTo>
                <a:lnTo>
                  <a:pt x="255060" y="510139"/>
                </a:lnTo>
                <a:lnTo>
                  <a:pt x="250256" y="510139"/>
                </a:lnTo>
                <a:lnTo>
                  <a:pt x="250256" y="509655"/>
                </a:lnTo>
                <a:lnTo>
                  <a:pt x="203664" y="504958"/>
                </a:lnTo>
                <a:cubicBezTo>
                  <a:pt x="87433" y="481174"/>
                  <a:pt x="0" y="378332"/>
                  <a:pt x="0" y="255070"/>
                </a:cubicBezTo>
                <a:cubicBezTo>
                  <a:pt x="0" y="131808"/>
                  <a:pt x="87433" y="28967"/>
                  <a:pt x="203664" y="5182"/>
                </a:cubicBezTo>
                <a:lnTo>
                  <a:pt x="250256" y="485"/>
                </a:lnTo>
                <a:lnTo>
                  <a:pt x="250256" y="0"/>
                </a:lnTo>
                <a:close/>
              </a:path>
            </a:pathLst>
          </a:custGeom>
          <a:solidFill>
            <a:srgbClr val="F2F2F2">
              <a:alpha val="29803"/>
            </a:srgbClr>
          </a:solidFill>
          <a:ln>
            <a:noFill/>
          </a:ln>
          <a:extLst>
            <a:ext uri="{91240B29-F687-4F45-9708-019B960494DF}">
              <a14:hiddenLine xmlns:a14="http://schemas.microsoft.com/office/drawing/2010/main" w="12700">
                <a:solidFill>
                  <a:srgbClr val="42719B"/>
                </a:solidFill>
                <a:bevel/>
              </a14:hiddenLine>
            </a:ext>
          </a:extLst>
        </p:spPr>
        <p:txBody>
          <a:bodyPr lIns="68580" tIns="34290" rIns="68580" bIns="34290" anchor="ctr"/>
          <a:lstStyle/>
          <a:p>
            <a:endParaRPr lang="zh-CN" altLang="en-US" dirty="0">
              <a:ea typeface="微软雅黑" panose="020B0503020204020204" pitchFamily="34" charset="-122"/>
            </a:endParaRPr>
          </a:p>
        </p:txBody>
      </p:sp>
      <p:sp>
        <p:nvSpPr>
          <p:cNvPr id="6" name="TextBox 15"/>
          <p:cNvSpPr>
            <a:spLocks noChangeArrowheads="1"/>
          </p:cNvSpPr>
          <p:nvPr/>
        </p:nvSpPr>
        <p:spPr bwMode="auto">
          <a:xfrm>
            <a:off x="8803482" y="4656535"/>
            <a:ext cx="340519" cy="221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1419" tIns="25709" rIns="51419" bIns="25709">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zh-CN" sz="1100">
                <a:solidFill>
                  <a:schemeClr val="bg1"/>
                </a:solidFill>
                <a:latin typeface="Arial Unicode MS" pitchFamily="34" charset="-122"/>
                <a:ea typeface="Arial Unicode MS" pitchFamily="34" charset="-122"/>
                <a:cs typeface="Arial Unicode MS" pitchFamily="34" charset="-122"/>
                <a:sym typeface="Arial Unicode MS" pitchFamily="34" charset="-122"/>
              </a:rPr>
              <a:t>* </a:t>
            </a:r>
            <a:endParaRPr lang="zh-CN" altLang="zh-CN" sz="1100" b="1">
              <a:solidFill>
                <a:schemeClr val="bg1"/>
              </a:solidFill>
              <a:latin typeface="Arial Unicode MS" pitchFamily="34" charset="-122"/>
              <a:ea typeface="Arial Unicode MS" pitchFamily="34" charset="-122"/>
              <a:cs typeface="Arial Unicode MS" pitchFamily="34" charset="-122"/>
              <a:sym typeface="Arial Unicode MS" pitchFamily="34" charset="-122"/>
            </a:endParaRPr>
          </a:p>
        </p:txBody>
      </p:sp>
      <p:grpSp>
        <p:nvGrpSpPr>
          <p:cNvPr id="48" name="组合 47"/>
          <p:cNvGrpSpPr/>
          <p:nvPr/>
        </p:nvGrpSpPr>
        <p:grpSpPr>
          <a:xfrm>
            <a:off x="4481014" y="1320593"/>
            <a:ext cx="1244010" cy="1244013"/>
            <a:chOff x="4481014" y="1320593"/>
            <a:chExt cx="1244010" cy="1244013"/>
          </a:xfrm>
        </p:grpSpPr>
        <p:grpSp>
          <p:nvGrpSpPr>
            <p:cNvPr id="29" name="组合 28"/>
            <p:cNvGrpSpPr/>
            <p:nvPr/>
          </p:nvGrpSpPr>
          <p:grpSpPr>
            <a:xfrm>
              <a:off x="4481014" y="1320593"/>
              <a:ext cx="1244010" cy="1244013"/>
              <a:chOff x="304800" y="673100"/>
              <a:chExt cx="4000500" cy="4000500"/>
            </a:xfrm>
            <a:effectLst>
              <a:outerShdw blurRad="444500" dist="254000" dir="8100000" algn="tr" rotWithShape="0">
                <a:prstClr val="black">
                  <a:alpha val="50000"/>
                </a:prstClr>
              </a:outerShdw>
            </a:effectLst>
          </p:grpSpPr>
          <p:sp>
            <p:nvSpPr>
              <p:cNvPr id="31" name="同心圆 3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163A5A"/>
                  </a:solidFill>
                  <a:ea typeface="微软雅黑" panose="020B0503020204020204" pitchFamily="34" charset="-122"/>
                </a:endParaRPr>
              </a:p>
            </p:txBody>
          </p:sp>
          <p:sp>
            <p:nvSpPr>
              <p:cNvPr id="32" name="椭圆 31"/>
              <p:cNvSpPr/>
              <p:nvPr/>
            </p:nvSpPr>
            <p:spPr>
              <a:xfrm>
                <a:off x="392108"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163A5A"/>
                  </a:solidFill>
                  <a:ea typeface="微软雅黑" panose="020B0503020204020204" pitchFamily="34" charset="-122"/>
                </a:endParaRPr>
              </a:p>
            </p:txBody>
          </p:sp>
        </p:grpSp>
        <p:sp>
          <p:nvSpPr>
            <p:cNvPr id="8" name="文本框 3"/>
            <p:cNvSpPr>
              <a:spLocks noChangeArrowheads="1"/>
            </p:cNvSpPr>
            <p:nvPr/>
          </p:nvSpPr>
          <p:spPr bwMode="auto">
            <a:xfrm>
              <a:off x="4721190" y="1497806"/>
              <a:ext cx="763656" cy="900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spcBef>
                  <a:spcPct val="0"/>
                </a:spcBef>
                <a:buFont typeface="Arial" panose="020B0604020202020204" pitchFamily="34" charset="0"/>
                <a:buNone/>
              </a:pPr>
              <a:r>
                <a:rPr lang="en-US" altLang="zh-CN" sz="2000" dirty="0">
                  <a:solidFill>
                    <a:srgbClr val="163A5A"/>
                  </a:solidFill>
                  <a:sym typeface="方正兰亭黑_GBK" pitchFamily="2" charset="-122"/>
                </a:rPr>
                <a:t>Step</a:t>
              </a:r>
              <a:endParaRPr lang="en-US" altLang="zh-CN" sz="2700" dirty="0">
                <a:solidFill>
                  <a:srgbClr val="163A5A"/>
                </a:solidFill>
                <a:sym typeface="方正兰亭黑_GBK" pitchFamily="2" charset="-122"/>
              </a:endParaRPr>
            </a:p>
            <a:p>
              <a:pPr algn="ctr" eaLnBrk="1" hangingPunct="1">
                <a:spcBef>
                  <a:spcPct val="0"/>
                </a:spcBef>
                <a:buFont typeface="Arial" panose="020B0604020202020204" pitchFamily="34" charset="0"/>
                <a:buNone/>
              </a:pPr>
              <a:r>
                <a:rPr lang="en-US" altLang="zh-CN" sz="4000" dirty="0">
                  <a:solidFill>
                    <a:srgbClr val="163A5A"/>
                  </a:solidFill>
                  <a:sym typeface="方正兰亭黑_GBK" pitchFamily="2" charset="-122"/>
                </a:rPr>
                <a:t>01</a:t>
              </a:r>
              <a:endParaRPr lang="zh-CN" altLang="en-US" sz="4500" dirty="0">
                <a:solidFill>
                  <a:srgbClr val="163A5A"/>
                </a:solidFill>
                <a:sym typeface="方正兰亭黑_GBK" pitchFamily="2" charset="-122"/>
              </a:endParaRPr>
            </a:p>
          </p:txBody>
        </p:sp>
      </p:grpSp>
      <p:grpSp>
        <p:nvGrpSpPr>
          <p:cNvPr id="49" name="组合 48"/>
          <p:cNvGrpSpPr/>
          <p:nvPr/>
        </p:nvGrpSpPr>
        <p:grpSpPr>
          <a:xfrm>
            <a:off x="2824855" y="3294915"/>
            <a:ext cx="1244010" cy="1244013"/>
            <a:chOff x="2824855" y="3294915"/>
            <a:chExt cx="1244010" cy="1244013"/>
          </a:xfrm>
        </p:grpSpPr>
        <p:grpSp>
          <p:nvGrpSpPr>
            <p:cNvPr id="40" name="组合 39"/>
            <p:cNvGrpSpPr/>
            <p:nvPr/>
          </p:nvGrpSpPr>
          <p:grpSpPr>
            <a:xfrm>
              <a:off x="2824855" y="3294915"/>
              <a:ext cx="1244010" cy="1244013"/>
              <a:chOff x="304800" y="673100"/>
              <a:chExt cx="4000500" cy="4000500"/>
            </a:xfrm>
            <a:effectLst>
              <a:outerShdw blurRad="444500" dist="254000" dir="8100000" algn="tr" rotWithShape="0">
                <a:prstClr val="black">
                  <a:alpha val="50000"/>
                </a:prstClr>
              </a:outerShdw>
            </a:effectLst>
          </p:grpSpPr>
          <p:sp>
            <p:nvSpPr>
              <p:cNvPr id="41" name="同心圆 4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163A5A"/>
                  </a:solidFill>
                  <a:ea typeface="微软雅黑" panose="020B0503020204020204" pitchFamily="34" charset="-122"/>
                </a:endParaRPr>
              </a:p>
            </p:txBody>
          </p:sp>
          <p:sp>
            <p:nvSpPr>
              <p:cNvPr id="42" name="椭圆 41"/>
              <p:cNvSpPr/>
              <p:nvPr/>
            </p:nvSpPr>
            <p:spPr>
              <a:xfrm>
                <a:off x="392108"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163A5A"/>
                  </a:solidFill>
                  <a:ea typeface="微软雅黑" panose="020B0503020204020204" pitchFamily="34" charset="-122"/>
                </a:endParaRPr>
              </a:p>
            </p:txBody>
          </p:sp>
        </p:grpSp>
        <p:sp>
          <p:nvSpPr>
            <p:cNvPr id="13" name="文本框 16"/>
            <p:cNvSpPr>
              <a:spLocks noChangeArrowheads="1"/>
            </p:cNvSpPr>
            <p:nvPr/>
          </p:nvSpPr>
          <p:spPr bwMode="auto">
            <a:xfrm>
              <a:off x="3077373" y="3471863"/>
              <a:ext cx="755641" cy="900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spcBef>
                  <a:spcPct val="0"/>
                </a:spcBef>
                <a:buFont typeface="Arial" panose="020B0604020202020204" pitchFamily="34" charset="0"/>
                <a:buNone/>
              </a:pPr>
              <a:r>
                <a:rPr lang="en-US" altLang="zh-CN" sz="2000" dirty="0">
                  <a:solidFill>
                    <a:srgbClr val="163A5A"/>
                  </a:solidFill>
                  <a:sym typeface="方正兰亭黑_GBK" pitchFamily="2" charset="-122"/>
                </a:rPr>
                <a:t>Step</a:t>
              </a:r>
              <a:endParaRPr lang="en-US" altLang="zh-CN" sz="2000" dirty="0">
                <a:solidFill>
                  <a:srgbClr val="163A5A"/>
                </a:solidFill>
                <a:sym typeface="方正兰亭黑_GBK" pitchFamily="2" charset="-122"/>
              </a:endParaRPr>
            </a:p>
            <a:p>
              <a:pPr algn="ctr" eaLnBrk="1" hangingPunct="1">
                <a:spcBef>
                  <a:spcPct val="0"/>
                </a:spcBef>
                <a:buFont typeface="Arial" panose="020B0604020202020204" pitchFamily="34" charset="0"/>
                <a:buNone/>
              </a:pPr>
              <a:r>
                <a:rPr lang="en-US" altLang="zh-CN" sz="4000" dirty="0">
                  <a:solidFill>
                    <a:srgbClr val="163A5A"/>
                  </a:solidFill>
                  <a:sym typeface="方正兰亭黑_GBK" pitchFamily="2" charset="-122"/>
                </a:rPr>
                <a:t>02</a:t>
              </a:r>
              <a:endParaRPr lang="zh-CN" altLang="en-US" sz="4000" dirty="0">
                <a:solidFill>
                  <a:srgbClr val="163A5A"/>
                </a:solidFill>
                <a:sym typeface="方正兰亭黑_GBK" pitchFamily="2" charset="-122"/>
              </a:endParaRPr>
            </a:p>
          </p:txBody>
        </p:sp>
      </p:grpSp>
      <p:grpSp>
        <p:nvGrpSpPr>
          <p:cNvPr id="50" name="组合 49"/>
          <p:cNvGrpSpPr/>
          <p:nvPr/>
        </p:nvGrpSpPr>
        <p:grpSpPr>
          <a:xfrm>
            <a:off x="4700208" y="3294650"/>
            <a:ext cx="1244010" cy="1244013"/>
            <a:chOff x="4700208" y="3294650"/>
            <a:chExt cx="1244010" cy="1244013"/>
          </a:xfrm>
        </p:grpSpPr>
        <p:grpSp>
          <p:nvGrpSpPr>
            <p:cNvPr id="37" name="组合 36"/>
            <p:cNvGrpSpPr/>
            <p:nvPr/>
          </p:nvGrpSpPr>
          <p:grpSpPr>
            <a:xfrm>
              <a:off x="4700208" y="3294650"/>
              <a:ext cx="1244010" cy="1244013"/>
              <a:chOff x="304800" y="673100"/>
              <a:chExt cx="4000500" cy="4000500"/>
            </a:xfrm>
            <a:effectLst>
              <a:outerShdw blurRad="444500" dist="254000" dir="8100000" algn="tr" rotWithShape="0">
                <a:prstClr val="black">
                  <a:alpha val="50000"/>
                </a:prstClr>
              </a:outerShdw>
            </a:effectLst>
          </p:grpSpPr>
          <p:sp>
            <p:nvSpPr>
              <p:cNvPr id="38" name="同心圆 3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39" name="椭圆 38"/>
              <p:cNvSpPr/>
              <p:nvPr/>
            </p:nvSpPr>
            <p:spPr>
              <a:xfrm>
                <a:off x="392108"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18" name="文本框 24"/>
            <p:cNvSpPr>
              <a:spLocks noChangeArrowheads="1"/>
            </p:cNvSpPr>
            <p:nvPr/>
          </p:nvSpPr>
          <p:spPr bwMode="auto">
            <a:xfrm>
              <a:off x="4912990" y="3483769"/>
              <a:ext cx="822968" cy="955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spcBef>
                  <a:spcPct val="0"/>
                </a:spcBef>
                <a:buFont typeface="Arial" panose="020B0604020202020204" pitchFamily="34" charset="0"/>
                <a:buNone/>
              </a:pPr>
              <a:r>
                <a:rPr lang="en-US" altLang="zh-CN" sz="2000" dirty="0">
                  <a:sym typeface="方正兰亭黑_GBK" pitchFamily="2" charset="-122"/>
                </a:rPr>
                <a:t>Step</a:t>
              </a:r>
              <a:endParaRPr lang="en-US" altLang="zh-CN" sz="2700" dirty="0">
                <a:sym typeface="方正兰亭黑_GBK" pitchFamily="2" charset="-122"/>
              </a:endParaRPr>
            </a:p>
            <a:p>
              <a:pPr algn="ctr" eaLnBrk="1" hangingPunct="1">
                <a:spcBef>
                  <a:spcPct val="0"/>
                </a:spcBef>
                <a:buFont typeface="Arial" panose="020B0604020202020204" pitchFamily="34" charset="0"/>
                <a:buNone/>
              </a:pPr>
              <a:r>
                <a:rPr lang="en-US" altLang="zh-CN" sz="4400" dirty="0">
                  <a:sym typeface="方正兰亭黑_GBK" pitchFamily="2" charset="-122"/>
                </a:rPr>
                <a:t>03</a:t>
              </a:r>
              <a:endParaRPr lang="zh-CN" altLang="en-US" sz="4400" dirty="0">
                <a:sym typeface="方正兰亭黑_GBK" pitchFamily="2" charset="-122"/>
              </a:endParaRPr>
            </a:p>
          </p:txBody>
        </p:sp>
      </p:grpSp>
      <p:sp>
        <p:nvSpPr>
          <p:cNvPr id="22" name="TextBox 59"/>
          <p:cNvSpPr>
            <a:spLocks noChangeArrowheads="1"/>
          </p:cNvSpPr>
          <p:nvPr/>
        </p:nvSpPr>
        <p:spPr bwMode="auto">
          <a:xfrm flipH="1">
            <a:off x="1980010" y="1406128"/>
            <a:ext cx="1941909"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r">
              <a:lnSpc>
                <a:spcPct val="100000"/>
              </a:lnSpc>
              <a:spcBef>
                <a:spcPct val="0"/>
              </a:spcBef>
              <a:buFont typeface="Arial" panose="020B0604020202020204" pitchFamily="34" charset="0"/>
              <a:buNone/>
            </a:pPr>
            <a:r>
              <a:rPr lang="zh-CN" altLang="en-US" sz="1500" dirty="0">
                <a:solidFill>
                  <a:srgbClr val="163A5A"/>
                </a:solidFill>
                <a:sym typeface="方正兰亭黑_GBK" pitchFamily="2" charset="-122"/>
              </a:rPr>
              <a:t>点击此处输入内容</a:t>
            </a:r>
            <a:endParaRPr lang="en-US" altLang="zh-CN" sz="1500" dirty="0">
              <a:solidFill>
                <a:srgbClr val="163A5A"/>
              </a:solidFill>
              <a:sym typeface="方正兰亭黑_GBK" pitchFamily="2" charset="-122"/>
            </a:endParaRPr>
          </a:p>
        </p:txBody>
      </p:sp>
      <p:sp>
        <p:nvSpPr>
          <p:cNvPr id="23" name="矩形 17"/>
          <p:cNvSpPr>
            <a:spLocks noChangeArrowheads="1"/>
          </p:cNvSpPr>
          <p:nvPr/>
        </p:nvSpPr>
        <p:spPr bwMode="auto">
          <a:xfrm>
            <a:off x="1014412" y="1685926"/>
            <a:ext cx="2976563" cy="84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14000"/>
              </a:lnSpc>
              <a:spcBef>
                <a:spcPct val="0"/>
              </a:spcBef>
              <a:buFont typeface="Arial" panose="020B0604020202020204" pitchFamily="34" charset="0"/>
              <a:buNone/>
            </a:pPr>
            <a:r>
              <a:rPr lang="zh-CN" altLang="en-US" sz="1100" dirty="0">
                <a:solidFill>
                  <a:schemeClr val="tx1">
                    <a:lumMod val="85000"/>
                    <a:lumOff val="15000"/>
                  </a:schemeClr>
                </a:solidFill>
                <a:sym typeface="方正兰亭黑_GBK" pitchFamily="2" charset="-122"/>
              </a:rPr>
              <a:t>在此录入上述图表的综合描述说明，在此录入上述图表的综合描述说明，在此录入上述图表的综合描述说明，在此录入上述图表的综合描述说明。</a:t>
            </a:r>
            <a:endParaRPr lang="zh-CN" altLang="en-US" sz="1100" dirty="0">
              <a:solidFill>
                <a:schemeClr val="tx1">
                  <a:lumMod val="85000"/>
                  <a:lumOff val="15000"/>
                </a:schemeClr>
              </a:solidFill>
              <a:latin typeface="Calibri" panose="020F0502020204030204" pitchFamily="34" charset="0"/>
              <a:ea typeface="微软雅黑" panose="020B0503020204020204" pitchFamily="34" charset="-122"/>
              <a:sym typeface="宋体" panose="02010600030101010101" pitchFamily="2" charset="-122"/>
            </a:endParaRPr>
          </a:p>
        </p:txBody>
      </p:sp>
      <p:sp>
        <p:nvSpPr>
          <p:cNvPr id="24" name="TextBox 59"/>
          <p:cNvSpPr>
            <a:spLocks noChangeArrowheads="1"/>
          </p:cNvSpPr>
          <p:nvPr/>
        </p:nvSpPr>
        <p:spPr bwMode="auto">
          <a:xfrm flipH="1">
            <a:off x="6179344" y="3451622"/>
            <a:ext cx="1940719"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r>
              <a:rPr lang="zh-CN" altLang="en-US" sz="1500" dirty="0">
                <a:sym typeface="方正兰亭黑_GBK" pitchFamily="2" charset="-122"/>
              </a:rPr>
              <a:t>点击此处输入内容</a:t>
            </a:r>
            <a:endParaRPr lang="en-US" altLang="zh-CN" sz="1500" dirty="0">
              <a:sym typeface="方正兰亭黑_GBK" pitchFamily="2" charset="-122"/>
            </a:endParaRPr>
          </a:p>
        </p:txBody>
      </p:sp>
      <p:sp>
        <p:nvSpPr>
          <p:cNvPr id="25" name="矩形 17"/>
          <p:cNvSpPr>
            <a:spLocks noChangeArrowheads="1"/>
          </p:cNvSpPr>
          <p:nvPr/>
        </p:nvSpPr>
        <p:spPr bwMode="auto">
          <a:xfrm>
            <a:off x="6329363" y="3740943"/>
            <a:ext cx="1940719" cy="84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14000"/>
              </a:lnSpc>
              <a:spcBef>
                <a:spcPct val="0"/>
              </a:spcBef>
              <a:buFont typeface="Arial" panose="020B0604020202020204" pitchFamily="34" charset="0"/>
              <a:buNone/>
            </a:pPr>
            <a:r>
              <a:rPr lang="zh-CN" altLang="en-US" sz="1100" dirty="0">
                <a:solidFill>
                  <a:schemeClr val="tx1">
                    <a:lumMod val="85000"/>
                    <a:lumOff val="15000"/>
                  </a:schemeClr>
                </a:solidFill>
                <a:sym typeface="方正兰亭黑_GBK" pitchFamily="2" charset="-122"/>
              </a:rPr>
              <a:t>在此录入上述图表的综合描述说明，在此录入上述图表的综合描述说明，在此录入上述图表的综合描述说明。</a:t>
            </a:r>
            <a:endParaRPr lang="zh-CN" altLang="en-US" sz="1100" dirty="0">
              <a:solidFill>
                <a:schemeClr val="tx1">
                  <a:lumMod val="85000"/>
                  <a:lumOff val="15000"/>
                </a:schemeClr>
              </a:solidFill>
              <a:latin typeface="Calibri" panose="020F0502020204030204" pitchFamily="34" charset="0"/>
              <a:ea typeface="微软雅黑" panose="020B0503020204020204" pitchFamily="34" charset="-122"/>
              <a:sym typeface="宋体" panose="02010600030101010101" pitchFamily="2" charset="-122"/>
            </a:endParaRPr>
          </a:p>
        </p:txBody>
      </p:sp>
      <p:sp>
        <p:nvSpPr>
          <p:cNvPr id="26" name="TextBox 59"/>
          <p:cNvSpPr>
            <a:spLocks noChangeArrowheads="1"/>
          </p:cNvSpPr>
          <p:nvPr/>
        </p:nvSpPr>
        <p:spPr bwMode="auto">
          <a:xfrm flipH="1">
            <a:off x="742950" y="3429000"/>
            <a:ext cx="1941910"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r>
              <a:rPr lang="zh-CN" altLang="en-US" sz="1500" dirty="0">
                <a:solidFill>
                  <a:srgbClr val="163A5A"/>
                </a:solidFill>
                <a:sym typeface="方正兰亭黑_GBK" pitchFamily="2" charset="-122"/>
              </a:rPr>
              <a:t>点击输入内容</a:t>
            </a:r>
            <a:endParaRPr lang="en-US" altLang="zh-CN" sz="1500" dirty="0">
              <a:solidFill>
                <a:srgbClr val="163A5A"/>
              </a:solidFill>
              <a:sym typeface="方正兰亭黑_GBK" pitchFamily="2" charset="-122"/>
            </a:endParaRPr>
          </a:p>
        </p:txBody>
      </p:sp>
      <p:sp>
        <p:nvSpPr>
          <p:cNvPr id="27" name="矩形 17"/>
          <p:cNvSpPr>
            <a:spLocks noChangeArrowheads="1"/>
          </p:cNvSpPr>
          <p:nvPr/>
        </p:nvSpPr>
        <p:spPr bwMode="auto">
          <a:xfrm>
            <a:off x="1014412" y="3718323"/>
            <a:ext cx="1395413" cy="84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14000"/>
              </a:lnSpc>
              <a:spcBef>
                <a:spcPct val="0"/>
              </a:spcBef>
              <a:buFont typeface="Arial" panose="020B0604020202020204" pitchFamily="34" charset="0"/>
              <a:buNone/>
            </a:pPr>
            <a:r>
              <a:rPr lang="zh-CN" altLang="en-US" sz="1100" dirty="0">
                <a:solidFill>
                  <a:schemeClr val="tx1">
                    <a:lumMod val="85000"/>
                    <a:lumOff val="15000"/>
                  </a:schemeClr>
                </a:solidFill>
                <a:sym typeface="方正兰亭黑_GBK" pitchFamily="2" charset="-122"/>
              </a:rPr>
              <a:t>在此录入上述图表的综合描述说明，在此录入上述图表的综合描述说明。</a:t>
            </a:r>
            <a:endParaRPr lang="zh-CN" altLang="en-US" sz="1100" dirty="0">
              <a:solidFill>
                <a:schemeClr val="tx1">
                  <a:lumMod val="85000"/>
                  <a:lumOff val="15000"/>
                </a:schemeClr>
              </a:solidFill>
              <a:latin typeface="Calibri" panose="020F0502020204030204" pitchFamily="34" charset="0"/>
              <a:ea typeface="微软雅黑" panose="020B0503020204020204" pitchFamily="34" charset="-122"/>
              <a:sym typeface="宋体" panose="02010600030101010101" pitchFamily="2" charset="-122"/>
            </a:endParaRPr>
          </a:p>
        </p:txBody>
      </p:sp>
      <p:cxnSp>
        <p:nvCxnSpPr>
          <p:cNvPr id="43" name="直接连接符 42"/>
          <p:cNvCxnSpPr/>
          <p:nvPr/>
        </p:nvCxnSpPr>
        <p:spPr>
          <a:xfrm>
            <a:off x="515257"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4" name="椭圆 43"/>
          <p:cNvSpPr/>
          <p:nvPr/>
        </p:nvSpPr>
        <p:spPr>
          <a:xfrm>
            <a:off x="646880" y="242192"/>
            <a:ext cx="274777" cy="274777"/>
          </a:xfrm>
          <a:prstGeom prst="ellipse">
            <a:avLst/>
          </a:prstGeom>
          <a:solidFill>
            <a:schemeClr val="tx2">
              <a:lumMod val="50000"/>
            </a:schemeClr>
          </a:solidFill>
          <a:ln>
            <a:solidFill>
              <a:srgbClr val="163A5A"/>
            </a:solid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45" name="TextBox 44"/>
          <p:cNvSpPr txBox="1"/>
          <p:nvPr/>
        </p:nvSpPr>
        <p:spPr>
          <a:xfrm>
            <a:off x="908957" y="206330"/>
            <a:ext cx="2544286" cy="400110"/>
          </a:xfrm>
          <a:prstGeom prst="rect">
            <a:avLst/>
          </a:prstGeom>
          <a:noFill/>
        </p:spPr>
        <p:txBody>
          <a:bodyPr wrap="none" rtlCol="0">
            <a:spAutoFit/>
          </a:bodyPr>
          <a:lstStyle/>
          <a:p>
            <a:r>
              <a:rPr lang="zh-CN" altLang="en-US" sz="2000" spc="300" dirty="0" smtClean="0">
                <a:latin typeface="方正兰亭细黑_GBK" pitchFamily="2" charset="-122"/>
                <a:ea typeface="方正兰亭细黑_GBK" pitchFamily="2" charset="-122"/>
              </a:rPr>
              <a:t>工作中存在的问题</a:t>
            </a:r>
            <a:endParaRPr lang="zh-CN" altLang="en-US" sz="2000" spc="300" dirty="0">
              <a:latin typeface="方正兰亭细黑_GBK" pitchFamily="2" charset="-122"/>
              <a:ea typeface="方正兰亭细黑_GBK" pitchFamily="2" charset="-122"/>
            </a:endParaRPr>
          </a:p>
        </p:txBody>
      </p:sp>
      <p:cxnSp>
        <p:nvCxnSpPr>
          <p:cNvPr id="46" name="直接连接符 45"/>
          <p:cNvCxnSpPr/>
          <p:nvPr/>
        </p:nvCxnSpPr>
        <p:spPr>
          <a:xfrm>
            <a:off x="3453243" y="308377"/>
            <a:ext cx="0" cy="2085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300"/>
                                        <p:tgtEl>
                                          <p:spTgt spid="43"/>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wipe(down)">
                                      <p:cBhvr>
                                        <p:cTn id="11" dur="300"/>
                                        <p:tgtEl>
                                          <p:spTgt spid="44"/>
                                        </p:tgtEl>
                                      </p:cBhvr>
                                    </p:animEffect>
                                  </p:childTnLst>
                                </p:cTn>
                              </p:par>
                            </p:childTnLst>
                          </p:cTn>
                        </p:par>
                        <p:par>
                          <p:cTn id="12" fill="hold">
                            <p:stCondLst>
                              <p:cond delay="1000"/>
                            </p:stCondLst>
                            <p:childTnLst>
                              <p:par>
                                <p:cTn id="13" presetID="12" presetClass="entr" presetSubtype="8" fill="hold" grpId="0" nodeType="afterEffect">
                                  <p:stCondLst>
                                    <p:cond delay="0"/>
                                  </p:stCondLst>
                                  <p:childTnLst>
                                    <p:set>
                                      <p:cBhvr>
                                        <p:cTn id="14" dur="1" fill="hold">
                                          <p:stCondLst>
                                            <p:cond delay="0"/>
                                          </p:stCondLst>
                                        </p:cTn>
                                        <p:tgtEl>
                                          <p:spTgt spid="45"/>
                                        </p:tgtEl>
                                        <p:attrNameLst>
                                          <p:attrName>style.visibility</p:attrName>
                                        </p:attrNameLst>
                                      </p:cBhvr>
                                      <p:to>
                                        <p:strVal val="visible"/>
                                      </p:to>
                                    </p:set>
                                    <p:anim calcmode="lin" valueType="num">
                                      <p:cBhvr additive="base">
                                        <p:cTn id="15" dur="500"/>
                                        <p:tgtEl>
                                          <p:spTgt spid="45"/>
                                        </p:tgtEl>
                                        <p:attrNameLst>
                                          <p:attrName>ppt_x</p:attrName>
                                        </p:attrNameLst>
                                      </p:cBhvr>
                                      <p:tavLst>
                                        <p:tav tm="0">
                                          <p:val>
                                            <p:strVal val="#ppt_x-#ppt_w*1.125000"/>
                                          </p:val>
                                        </p:tav>
                                        <p:tav tm="100000">
                                          <p:val>
                                            <p:strVal val="#ppt_x"/>
                                          </p:val>
                                        </p:tav>
                                      </p:tavLst>
                                    </p:anim>
                                    <p:animEffect transition="in" filter="wipe(right)">
                                      <p:cBhvr>
                                        <p:cTn id="16" dur="500"/>
                                        <p:tgtEl>
                                          <p:spTgt spid="45"/>
                                        </p:tgtEl>
                                      </p:cBhvr>
                                    </p:animEffect>
                                  </p:childTnLst>
                                </p:cTn>
                              </p:par>
                              <p:par>
                                <p:cTn id="17" presetID="12" presetClass="entr" presetSubtype="8" fill="hold" nodeType="withEffect">
                                  <p:stCondLst>
                                    <p:cond delay="0"/>
                                  </p:stCondLst>
                                  <p:childTnLst>
                                    <p:set>
                                      <p:cBhvr>
                                        <p:cTn id="18" dur="1" fill="hold">
                                          <p:stCondLst>
                                            <p:cond delay="0"/>
                                          </p:stCondLst>
                                        </p:cTn>
                                        <p:tgtEl>
                                          <p:spTgt spid="46"/>
                                        </p:tgtEl>
                                        <p:attrNameLst>
                                          <p:attrName>style.visibility</p:attrName>
                                        </p:attrNameLst>
                                      </p:cBhvr>
                                      <p:to>
                                        <p:strVal val="visible"/>
                                      </p:to>
                                    </p:set>
                                    <p:anim calcmode="lin" valueType="num">
                                      <p:cBhvr additive="base">
                                        <p:cTn id="19" dur="500"/>
                                        <p:tgtEl>
                                          <p:spTgt spid="46"/>
                                        </p:tgtEl>
                                        <p:attrNameLst>
                                          <p:attrName>ppt_x</p:attrName>
                                        </p:attrNameLst>
                                      </p:cBhvr>
                                      <p:tavLst>
                                        <p:tav tm="0">
                                          <p:val>
                                            <p:strVal val="#ppt_x-#ppt_w*1.125000"/>
                                          </p:val>
                                        </p:tav>
                                        <p:tav tm="100000">
                                          <p:val>
                                            <p:strVal val="#ppt_x"/>
                                          </p:val>
                                        </p:tav>
                                      </p:tavLst>
                                    </p:anim>
                                    <p:animEffect transition="in" filter="wipe(right)">
                                      <p:cBhvr>
                                        <p:cTn id="20" dur="500"/>
                                        <p:tgtEl>
                                          <p:spTgt spid="46"/>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48"/>
                                        </p:tgtEl>
                                        <p:attrNameLst>
                                          <p:attrName>style.visibility</p:attrName>
                                        </p:attrNameLst>
                                      </p:cBhvr>
                                      <p:to>
                                        <p:strVal val="visible"/>
                                      </p:to>
                                    </p:set>
                                    <p:anim calcmode="lin" valueType="num">
                                      <p:cBhvr>
                                        <p:cTn id="25" dur="500" fill="hold"/>
                                        <p:tgtEl>
                                          <p:spTgt spid="48"/>
                                        </p:tgtEl>
                                        <p:attrNameLst>
                                          <p:attrName>ppt_w</p:attrName>
                                        </p:attrNameLst>
                                      </p:cBhvr>
                                      <p:tavLst>
                                        <p:tav tm="0">
                                          <p:val>
                                            <p:fltVal val="0"/>
                                          </p:val>
                                        </p:tav>
                                        <p:tav tm="100000">
                                          <p:val>
                                            <p:strVal val="#ppt_w"/>
                                          </p:val>
                                        </p:tav>
                                      </p:tavLst>
                                    </p:anim>
                                    <p:anim calcmode="lin" valueType="num">
                                      <p:cBhvr>
                                        <p:cTn id="26" dur="500" fill="hold"/>
                                        <p:tgtEl>
                                          <p:spTgt spid="48"/>
                                        </p:tgtEl>
                                        <p:attrNameLst>
                                          <p:attrName>ppt_h</p:attrName>
                                        </p:attrNameLst>
                                      </p:cBhvr>
                                      <p:tavLst>
                                        <p:tav tm="0">
                                          <p:val>
                                            <p:fltVal val="0"/>
                                          </p:val>
                                        </p:tav>
                                        <p:tav tm="100000">
                                          <p:val>
                                            <p:strVal val="#ppt_h"/>
                                          </p:val>
                                        </p:tav>
                                      </p:tavLst>
                                    </p:anim>
                                    <p:animEffect transition="in" filter="fade">
                                      <p:cBhvr>
                                        <p:cTn id="27" dur="500"/>
                                        <p:tgtEl>
                                          <p:spTgt spid="48"/>
                                        </p:tgtEl>
                                      </p:cBhvr>
                                    </p:animEffect>
                                  </p:childTnLst>
                                </p:cTn>
                              </p:par>
                              <p:par>
                                <p:cTn id="28" presetID="53" presetClass="entr" presetSubtype="16" fill="hold" nodeType="withEffect">
                                  <p:stCondLst>
                                    <p:cond delay="30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animEffect transition="in" filter="fade">
                                      <p:cBhvr>
                                        <p:cTn id="32" dur="500"/>
                                        <p:tgtEl>
                                          <p:spTgt spid="49"/>
                                        </p:tgtEl>
                                      </p:cBhvr>
                                    </p:animEffect>
                                  </p:childTnLst>
                                </p:cTn>
                              </p:par>
                              <p:par>
                                <p:cTn id="33" presetID="53" presetClass="entr" presetSubtype="16" fill="hold" nodeType="withEffect">
                                  <p:stCondLst>
                                    <p:cond delay="600"/>
                                  </p:stCondLst>
                                  <p:childTnLst>
                                    <p:set>
                                      <p:cBhvr>
                                        <p:cTn id="34" dur="1" fill="hold">
                                          <p:stCondLst>
                                            <p:cond delay="0"/>
                                          </p:stCondLst>
                                        </p:cTn>
                                        <p:tgtEl>
                                          <p:spTgt spid="50"/>
                                        </p:tgtEl>
                                        <p:attrNameLst>
                                          <p:attrName>style.visibility</p:attrName>
                                        </p:attrNameLst>
                                      </p:cBhvr>
                                      <p:to>
                                        <p:strVal val="visible"/>
                                      </p:to>
                                    </p:set>
                                    <p:anim calcmode="lin" valueType="num">
                                      <p:cBhvr>
                                        <p:cTn id="35" dur="500" fill="hold"/>
                                        <p:tgtEl>
                                          <p:spTgt spid="50"/>
                                        </p:tgtEl>
                                        <p:attrNameLst>
                                          <p:attrName>ppt_w</p:attrName>
                                        </p:attrNameLst>
                                      </p:cBhvr>
                                      <p:tavLst>
                                        <p:tav tm="0">
                                          <p:val>
                                            <p:fltVal val="0"/>
                                          </p:val>
                                        </p:tav>
                                        <p:tav tm="100000">
                                          <p:val>
                                            <p:strVal val="#ppt_w"/>
                                          </p:val>
                                        </p:tav>
                                      </p:tavLst>
                                    </p:anim>
                                    <p:anim calcmode="lin" valueType="num">
                                      <p:cBhvr>
                                        <p:cTn id="36" dur="500" fill="hold"/>
                                        <p:tgtEl>
                                          <p:spTgt spid="50"/>
                                        </p:tgtEl>
                                        <p:attrNameLst>
                                          <p:attrName>ppt_h</p:attrName>
                                        </p:attrNameLst>
                                      </p:cBhvr>
                                      <p:tavLst>
                                        <p:tav tm="0">
                                          <p:val>
                                            <p:fltVal val="0"/>
                                          </p:val>
                                        </p:tav>
                                        <p:tav tm="100000">
                                          <p:val>
                                            <p:strVal val="#ppt_h"/>
                                          </p:val>
                                        </p:tav>
                                      </p:tavLst>
                                    </p:anim>
                                    <p:animEffect transition="in" filter="fade">
                                      <p:cBhvr>
                                        <p:cTn id="37" dur="500"/>
                                        <p:tgtEl>
                                          <p:spTgt spid="50"/>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wheel(1)">
                                      <p:cBhvr>
                                        <p:cTn id="42" dur="800"/>
                                        <p:tgtEl>
                                          <p:spTgt spid="9"/>
                                        </p:tgtEl>
                                      </p:cBhvr>
                                    </p:animEffect>
                                  </p:childTnLst>
                                </p:cTn>
                              </p:par>
                              <p:par>
                                <p:cTn id="43" presetID="21" presetClass="entr" presetSubtype="1" fill="hold" nodeType="with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wheel(1)">
                                      <p:cBhvr>
                                        <p:cTn id="45" dur="800"/>
                                        <p:tgtEl>
                                          <p:spTgt spid="19"/>
                                        </p:tgtEl>
                                      </p:cBhvr>
                                    </p:animEffect>
                                  </p:childTnLst>
                                </p:cTn>
                              </p:par>
                              <p:par>
                                <p:cTn id="46" presetID="21" presetClass="entr" presetSubtype="1" fill="hold" nodeType="with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wheel(1)">
                                      <p:cBhvr>
                                        <p:cTn id="48" dur="800"/>
                                        <p:tgtEl>
                                          <p:spTgt spid="14"/>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2" fill="hold" grpId="0" nodeType="click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wipe(right)">
                                      <p:cBhvr>
                                        <p:cTn id="53" dur="500"/>
                                        <p:tgtEl>
                                          <p:spTgt spid="7"/>
                                        </p:tgtEl>
                                      </p:cBhvr>
                                    </p:animEffect>
                                  </p:childTnLst>
                                </p:cTn>
                              </p:par>
                              <p:par>
                                <p:cTn id="54" presetID="22" presetClass="entr" presetSubtype="2"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right)">
                                      <p:cBhvr>
                                        <p:cTn id="56" dur="500"/>
                                        <p:tgtEl>
                                          <p:spTgt spid="1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wipe(left)">
                                      <p:cBhvr>
                                        <p:cTn id="59" dur="500"/>
                                        <p:tgtEl>
                                          <p:spTgt spid="17"/>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2" fill="hold" grpId="0" nodeType="click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right)">
                                      <p:cBhvr>
                                        <p:cTn id="64" dur="500"/>
                                        <p:tgtEl>
                                          <p:spTgt spid="22"/>
                                        </p:tgtEl>
                                      </p:cBhvr>
                                    </p:animEffect>
                                  </p:childTnLst>
                                </p:cTn>
                              </p:par>
                              <p:par>
                                <p:cTn id="65" presetID="22" presetClass="entr" presetSubtype="2"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wipe(right)">
                                      <p:cBhvr>
                                        <p:cTn id="67" dur="500"/>
                                        <p:tgtEl>
                                          <p:spTgt spid="23"/>
                                        </p:tgtEl>
                                      </p:cBhvr>
                                    </p:animEffect>
                                  </p:childTnLst>
                                </p:cTn>
                              </p:par>
                              <p:par>
                                <p:cTn id="68" presetID="22" presetClass="entr" presetSubtype="2" fill="hold" grpId="0" nodeType="withEffect">
                                  <p:stCondLst>
                                    <p:cond delay="400"/>
                                  </p:stCondLst>
                                  <p:childTnLst>
                                    <p:set>
                                      <p:cBhvr>
                                        <p:cTn id="69" dur="1" fill="hold">
                                          <p:stCondLst>
                                            <p:cond delay="0"/>
                                          </p:stCondLst>
                                        </p:cTn>
                                        <p:tgtEl>
                                          <p:spTgt spid="26"/>
                                        </p:tgtEl>
                                        <p:attrNameLst>
                                          <p:attrName>style.visibility</p:attrName>
                                        </p:attrNameLst>
                                      </p:cBhvr>
                                      <p:to>
                                        <p:strVal val="visible"/>
                                      </p:to>
                                    </p:set>
                                    <p:animEffect transition="in" filter="wipe(right)">
                                      <p:cBhvr>
                                        <p:cTn id="70" dur="500"/>
                                        <p:tgtEl>
                                          <p:spTgt spid="26"/>
                                        </p:tgtEl>
                                      </p:cBhvr>
                                    </p:animEffect>
                                  </p:childTnLst>
                                </p:cTn>
                              </p:par>
                              <p:par>
                                <p:cTn id="71" presetID="22" presetClass="entr" presetSubtype="2" fill="hold" grpId="0" nodeType="withEffect">
                                  <p:stCondLst>
                                    <p:cond delay="400"/>
                                  </p:stCondLst>
                                  <p:childTnLst>
                                    <p:set>
                                      <p:cBhvr>
                                        <p:cTn id="72" dur="1" fill="hold">
                                          <p:stCondLst>
                                            <p:cond delay="0"/>
                                          </p:stCondLst>
                                        </p:cTn>
                                        <p:tgtEl>
                                          <p:spTgt spid="27"/>
                                        </p:tgtEl>
                                        <p:attrNameLst>
                                          <p:attrName>style.visibility</p:attrName>
                                        </p:attrNameLst>
                                      </p:cBhvr>
                                      <p:to>
                                        <p:strVal val="visible"/>
                                      </p:to>
                                    </p:set>
                                    <p:animEffect transition="in" filter="wipe(right)">
                                      <p:cBhvr>
                                        <p:cTn id="73" dur="500"/>
                                        <p:tgtEl>
                                          <p:spTgt spid="27"/>
                                        </p:tgtEl>
                                      </p:cBhvr>
                                    </p:animEffect>
                                  </p:childTnLst>
                                </p:cTn>
                              </p:par>
                              <p:par>
                                <p:cTn id="74" presetID="22" presetClass="entr" presetSubtype="8" fill="hold" grpId="0" nodeType="withEffect">
                                  <p:stCondLst>
                                    <p:cond delay="800"/>
                                  </p:stCondLst>
                                  <p:childTnLst>
                                    <p:set>
                                      <p:cBhvr>
                                        <p:cTn id="75" dur="1" fill="hold">
                                          <p:stCondLst>
                                            <p:cond delay="0"/>
                                          </p:stCondLst>
                                        </p:cTn>
                                        <p:tgtEl>
                                          <p:spTgt spid="24"/>
                                        </p:tgtEl>
                                        <p:attrNameLst>
                                          <p:attrName>style.visibility</p:attrName>
                                        </p:attrNameLst>
                                      </p:cBhvr>
                                      <p:to>
                                        <p:strVal val="visible"/>
                                      </p:to>
                                    </p:set>
                                    <p:animEffect transition="in" filter="wipe(left)">
                                      <p:cBhvr>
                                        <p:cTn id="76" dur="500"/>
                                        <p:tgtEl>
                                          <p:spTgt spid="24"/>
                                        </p:tgtEl>
                                      </p:cBhvr>
                                    </p:animEffect>
                                  </p:childTnLst>
                                </p:cTn>
                              </p:par>
                              <p:par>
                                <p:cTn id="77" presetID="22" presetClass="entr" presetSubtype="8" fill="hold" grpId="0" nodeType="withEffect">
                                  <p:stCondLst>
                                    <p:cond delay="800"/>
                                  </p:stCondLst>
                                  <p:childTnLst>
                                    <p:set>
                                      <p:cBhvr>
                                        <p:cTn id="78" dur="1" fill="hold">
                                          <p:stCondLst>
                                            <p:cond delay="0"/>
                                          </p:stCondLst>
                                        </p:cTn>
                                        <p:tgtEl>
                                          <p:spTgt spid="25"/>
                                        </p:tgtEl>
                                        <p:attrNameLst>
                                          <p:attrName>style.visibility</p:attrName>
                                        </p:attrNameLst>
                                      </p:cBhvr>
                                      <p:to>
                                        <p:strVal val="visible"/>
                                      </p:to>
                                    </p:set>
                                    <p:animEffect transition="in" filter="wipe(left)">
                                      <p:cBhvr>
                                        <p:cTn id="7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7" grpId="0" animBg="1"/>
      <p:bldP spid="7" grpId="0" animBg="1"/>
      <p:bldP spid="22" grpId="0"/>
      <p:bldP spid="23" grpId="0"/>
      <p:bldP spid="24" grpId="0"/>
      <p:bldP spid="25" grpId="0"/>
      <p:bldP spid="26" grpId="0"/>
      <p:bldP spid="27" grpId="0"/>
      <p:bldP spid="44" grpId="0" animBg="1"/>
      <p:bldP spid="4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p:cNvSpPr txBox="1"/>
          <p:nvPr/>
        </p:nvSpPr>
        <p:spPr>
          <a:xfrm>
            <a:off x="709404" y="950663"/>
            <a:ext cx="7725192" cy="461665"/>
          </a:xfrm>
          <a:prstGeom prst="rect">
            <a:avLst/>
          </a:prstGeom>
          <a:noFill/>
        </p:spPr>
        <p:txBody>
          <a:bodyPr wrap="none" rtlCol="0">
            <a:spAutoFit/>
          </a:bodyPr>
          <a:lstStyle/>
          <a:p>
            <a:r>
              <a:rPr lang="zh-CN" altLang="en-US" sz="1200" dirty="0" smtClean="0">
                <a:latin typeface="方正兰亭细黑_GBK" pitchFamily="2" charset="-122"/>
                <a:ea typeface="方正兰亭细黑_GBK" pitchFamily="2" charset="-122"/>
                <a:cs typeface="方正兰亭细黑_GBK_M" pitchFamily="2" charset="2"/>
              </a:rPr>
              <a:t>建立在团队的基础之上，发挥团队精神、互补互助以达到团队最大工作效率的能力。对于团队的成员来说，不仅</a:t>
            </a:r>
            <a:endParaRPr lang="en-US" altLang="zh-CN" sz="1200" dirty="0" smtClean="0">
              <a:latin typeface="方正兰亭细黑_GBK" pitchFamily="2" charset="-122"/>
              <a:ea typeface="方正兰亭细黑_GBK" pitchFamily="2" charset="-122"/>
              <a:cs typeface="方正兰亭细黑_GBK_M" pitchFamily="2" charset="2"/>
            </a:endParaRPr>
          </a:p>
          <a:p>
            <a:r>
              <a:rPr lang="zh-CN" altLang="en-US" sz="1200" dirty="0" smtClean="0">
                <a:latin typeface="方正兰亭细黑_GBK" pitchFamily="2" charset="-122"/>
                <a:ea typeface="方正兰亭细黑_GBK" pitchFamily="2" charset="-122"/>
                <a:cs typeface="方正兰亭细黑_GBK_M" pitchFamily="2" charset="2"/>
              </a:rPr>
              <a:t>要有个人能力，更需要有在不同的位置上各尽所能、与其他成员协调合作的能力。</a:t>
            </a:r>
            <a:endParaRPr lang="en-US" altLang="zh-CN" sz="1200" dirty="0" smtClean="0">
              <a:latin typeface="方正兰亭细黑_GBK" pitchFamily="2" charset="-122"/>
              <a:ea typeface="方正兰亭细黑_GBK" pitchFamily="2" charset="-122"/>
              <a:cs typeface="方正兰亭细黑_GBK_M" pitchFamily="2" charset="2"/>
            </a:endParaRPr>
          </a:p>
        </p:txBody>
      </p:sp>
      <p:grpSp>
        <p:nvGrpSpPr>
          <p:cNvPr id="3" name="组合 2"/>
          <p:cNvGrpSpPr/>
          <p:nvPr/>
        </p:nvGrpSpPr>
        <p:grpSpPr>
          <a:xfrm>
            <a:off x="381043" y="3344765"/>
            <a:ext cx="1721136" cy="548848"/>
            <a:chOff x="695368" y="3811490"/>
            <a:chExt cx="1721136" cy="548848"/>
          </a:xfrm>
        </p:grpSpPr>
        <p:grpSp>
          <p:nvGrpSpPr>
            <p:cNvPr id="52" name="组合 51"/>
            <p:cNvGrpSpPr/>
            <p:nvPr/>
          </p:nvGrpSpPr>
          <p:grpSpPr>
            <a:xfrm>
              <a:off x="695368" y="3811490"/>
              <a:ext cx="1721136" cy="548848"/>
              <a:chOff x="4304043" y="1286668"/>
              <a:chExt cx="3837944" cy="2757793"/>
            </a:xfrm>
            <a:effectLst>
              <a:outerShdw blurRad="381000" dist="254000" dir="8100000" algn="tr" rotWithShape="0">
                <a:prstClr val="black">
                  <a:alpha val="40000"/>
                </a:prstClr>
              </a:outerShdw>
            </a:effectLst>
          </p:grpSpPr>
          <p:sp>
            <p:nvSpPr>
              <p:cNvPr id="53" name="圆角矩形 52"/>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54" name="圆角矩形 53"/>
              <p:cNvSpPr/>
              <p:nvPr/>
            </p:nvSpPr>
            <p:spPr>
              <a:xfrm>
                <a:off x="4351930" y="1373339"/>
                <a:ext cx="3742172" cy="2584451"/>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62" name="椭圆 61"/>
            <p:cNvSpPr/>
            <p:nvPr/>
          </p:nvSpPr>
          <p:spPr>
            <a:xfrm>
              <a:off x="825405" y="3951961"/>
              <a:ext cx="279463" cy="279463"/>
            </a:xfrm>
            <a:prstGeom prst="ellipse">
              <a:avLst/>
            </a:prstGeom>
            <a:solidFill>
              <a:schemeClr val="tx2">
                <a:lumMod val="50000"/>
              </a:schemeClr>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grpSp>
        <p:nvGrpSpPr>
          <p:cNvPr id="4" name="组合 3"/>
          <p:cNvGrpSpPr/>
          <p:nvPr/>
        </p:nvGrpSpPr>
        <p:grpSpPr>
          <a:xfrm>
            <a:off x="1859602" y="2818794"/>
            <a:ext cx="1721136" cy="548848"/>
            <a:chOff x="2173927" y="3285519"/>
            <a:chExt cx="1721136" cy="548848"/>
          </a:xfrm>
        </p:grpSpPr>
        <p:grpSp>
          <p:nvGrpSpPr>
            <p:cNvPr id="49" name="组合 48"/>
            <p:cNvGrpSpPr/>
            <p:nvPr/>
          </p:nvGrpSpPr>
          <p:grpSpPr>
            <a:xfrm>
              <a:off x="2173927" y="3285519"/>
              <a:ext cx="1721136" cy="548848"/>
              <a:chOff x="4304043" y="1286668"/>
              <a:chExt cx="3837944" cy="2757793"/>
            </a:xfrm>
            <a:effectLst>
              <a:outerShdw blurRad="381000" dist="254000" dir="8100000" algn="tr" rotWithShape="0">
                <a:prstClr val="black">
                  <a:alpha val="40000"/>
                </a:prstClr>
              </a:outerShdw>
            </a:effectLst>
          </p:grpSpPr>
          <p:sp>
            <p:nvSpPr>
              <p:cNvPr id="50" name="圆角矩形 49"/>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51" name="圆角矩形 50"/>
              <p:cNvSpPr/>
              <p:nvPr/>
            </p:nvSpPr>
            <p:spPr>
              <a:xfrm>
                <a:off x="4351930" y="1373339"/>
                <a:ext cx="3742172" cy="2584451"/>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63" name="椭圆 62"/>
            <p:cNvSpPr/>
            <p:nvPr/>
          </p:nvSpPr>
          <p:spPr>
            <a:xfrm>
              <a:off x="2307128" y="3420211"/>
              <a:ext cx="279463" cy="279463"/>
            </a:xfrm>
            <a:prstGeom prst="ellipse">
              <a:avLst/>
            </a:prstGeom>
            <a:solidFill>
              <a:schemeClr val="tx2">
                <a:lumMod val="50000"/>
              </a:schemeClr>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grpSp>
        <p:nvGrpSpPr>
          <p:cNvPr id="5" name="组合 4"/>
          <p:cNvGrpSpPr/>
          <p:nvPr/>
        </p:nvGrpSpPr>
        <p:grpSpPr>
          <a:xfrm>
            <a:off x="3370902" y="2292822"/>
            <a:ext cx="1721136" cy="548848"/>
            <a:chOff x="3685227" y="2759547"/>
            <a:chExt cx="1721136" cy="548848"/>
          </a:xfrm>
        </p:grpSpPr>
        <p:grpSp>
          <p:nvGrpSpPr>
            <p:cNvPr id="46" name="组合 45"/>
            <p:cNvGrpSpPr/>
            <p:nvPr/>
          </p:nvGrpSpPr>
          <p:grpSpPr>
            <a:xfrm>
              <a:off x="3685227" y="2759547"/>
              <a:ext cx="1721136" cy="548848"/>
              <a:chOff x="4304043" y="1286668"/>
              <a:chExt cx="3837944" cy="2757793"/>
            </a:xfrm>
            <a:effectLst>
              <a:outerShdw blurRad="381000" dist="254000" dir="8100000" algn="tr" rotWithShape="0">
                <a:prstClr val="black">
                  <a:alpha val="40000"/>
                </a:prstClr>
              </a:outerShdw>
            </a:effectLst>
          </p:grpSpPr>
          <p:sp>
            <p:nvSpPr>
              <p:cNvPr id="47" name="圆角矩形 46"/>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48" name="圆角矩形 47"/>
              <p:cNvSpPr/>
              <p:nvPr/>
            </p:nvSpPr>
            <p:spPr>
              <a:xfrm>
                <a:off x="4351930" y="1373339"/>
                <a:ext cx="3742172" cy="2584451"/>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64" name="椭圆 63"/>
            <p:cNvSpPr/>
            <p:nvPr/>
          </p:nvSpPr>
          <p:spPr>
            <a:xfrm>
              <a:off x="3829063" y="2894239"/>
              <a:ext cx="279463" cy="279463"/>
            </a:xfrm>
            <a:prstGeom prst="ellipse">
              <a:avLst/>
            </a:prstGeom>
            <a:solidFill>
              <a:schemeClr val="tx2">
                <a:lumMod val="50000"/>
              </a:schemeClr>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grpSp>
        <p:nvGrpSpPr>
          <p:cNvPr id="6" name="组合 5"/>
          <p:cNvGrpSpPr/>
          <p:nvPr/>
        </p:nvGrpSpPr>
        <p:grpSpPr>
          <a:xfrm>
            <a:off x="4890301" y="1766850"/>
            <a:ext cx="1721136" cy="548848"/>
            <a:chOff x="5204626" y="2233575"/>
            <a:chExt cx="1721136" cy="548848"/>
          </a:xfrm>
        </p:grpSpPr>
        <p:grpSp>
          <p:nvGrpSpPr>
            <p:cNvPr id="43" name="组合 42"/>
            <p:cNvGrpSpPr/>
            <p:nvPr/>
          </p:nvGrpSpPr>
          <p:grpSpPr>
            <a:xfrm>
              <a:off x="5204626" y="2233575"/>
              <a:ext cx="1721136" cy="548848"/>
              <a:chOff x="4304043" y="1286668"/>
              <a:chExt cx="3837944" cy="2757793"/>
            </a:xfrm>
            <a:effectLst>
              <a:outerShdw blurRad="381000" dist="254000" dir="8100000" algn="tr" rotWithShape="0">
                <a:prstClr val="black">
                  <a:alpha val="40000"/>
                </a:prstClr>
              </a:outerShdw>
            </a:effectLst>
          </p:grpSpPr>
          <p:sp>
            <p:nvSpPr>
              <p:cNvPr id="44" name="圆角矩形 43"/>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45" name="圆角矩形 44"/>
              <p:cNvSpPr/>
              <p:nvPr/>
            </p:nvSpPr>
            <p:spPr>
              <a:xfrm>
                <a:off x="4351930" y="1373339"/>
                <a:ext cx="3742172" cy="2584451"/>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65" name="椭圆 64"/>
            <p:cNvSpPr/>
            <p:nvPr/>
          </p:nvSpPr>
          <p:spPr>
            <a:xfrm>
              <a:off x="5384889" y="2368267"/>
              <a:ext cx="279463" cy="279463"/>
            </a:xfrm>
            <a:prstGeom prst="ellipse">
              <a:avLst/>
            </a:prstGeom>
            <a:solidFill>
              <a:schemeClr val="tx2">
                <a:lumMod val="50000"/>
              </a:schemeClr>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38" name="TextBox 37"/>
          <p:cNvSpPr txBox="1"/>
          <p:nvPr/>
        </p:nvSpPr>
        <p:spPr>
          <a:xfrm>
            <a:off x="790543" y="3476945"/>
            <a:ext cx="800219" cy="338554"/>
          </a:xfrm>
          <a:prstGeom prst="rect">
            <a:avLst/>
          </a:prstGeom>
          <a:noFill/>
          <a:effectLst/>
        </p:spPr>
        <p:txBody>
          <a:bodyPr wrap="none" rtlCol="0">
            <a:spAutoFit/>
          </a:bodyPr>
          <a:lstStyle/>
          <a:p>
            <a:r>
              <a:rPr lang="zh-CN" altLang="en-US" sz="1600" dirty="0" smtClean="0">
                <a:solidFill>
                  <a:srgbClr val="163A5A"/>
                </a:solidFill>
                <a:latin typeface="方正兰亭细黑_GBK" pitchFamily="2" charset="-122"/>
                <a:ea typeface="方正兰亭细黑_GBK" pitchFamily="2" charset="-122"/>
              </a:rPr>
              <a:t>问题四</a:t>
            </a:r>
            <a:endParaRPr lang="zh-CN" altLang="en-US" sz="1600" dirty="0">
              <a:solidFill>
                <a:srgbClr val="163A5A"/>
              </a:solidFill>
              <a:latin typeface="方正兰亭细黑_GBK" pitchFamily="2" charset="-122"/>
              <a:ea typeface="方正兰亭细黑_GBK" pitchFamily="2" charset="-122"/>
            </a:endParaRPr>
          </a:p>
        </p:txBody>
      </p:sp>
      <p:sp>
        <p:nvSpPr>
          <p:cNvPr id="39" name="TextBox 38"/>
          <p:cNvSpPr txBox="1"/>
          <p:nvPr/>
        </p:nvSpPr>
        <p:spPr>
          <a:xfrm>
            <a:off x="2316249" y="2923940"/>
            <a:ext cx="800219" cy="338554"/>
          </a:xfrm>
          <a:prstGeom prst="rect">
            <a:avLst/>
          </a:prstGeom>
          <a:noFill/>
          <a:effectLst/>
        </p:spPr>
        <p:txBody>
          <a:bodyPr wrap="none" rtlCol="0">
            <a:spAutoFit/>
          </a:bodyPr>
          <a:lstStyle/>
          <a:p>
            <a:r>
              <a:rPr lang="zh-CN" altLang="en-US" sz="1600" dirty="0" smtClean="0">
                <a:solidFill>
                  <a:srgbClr val="163A5A"/>
                </a:solidFill>
                <a:latin typeface="方正兰亭细黑_GBK" pitchFamily="2" charset="-122"/>
                <a:ea typeface="方正兰亭细黑_GBK" pitchFamily="2" charset="-122"/>
              </a:rPr>
              <a:t>问题三</a:t>
            </a:r>
            <a:endParaRPr lang="zh-CN" altLang="en-US" sz="1600" dirty="0">
              <a:solidFill>
                <a:srgbClr val="163A5A"/>
              </a:solidFill>
              <a:latin typeface="方正兰亭细黑_GBK" pitchFamily="2" charset="-122"/>
              <a:ea typeface="方正兰亭细黑_GBK" pitchFamily="2" charset="-122"/>
            </a:endParaRPr>
          </a:p>
        </p:txBody>
      </p:sp>
      <p:sp>
        <p:nvSpPr>
          <p:cNvPr id="40" name="TextBox 39"/>
          <p:cNvSpPr txBox="1"/>
          <p:nvPr/>
        </p:nvSpPr>
        <p:spPr>
          <a:xfrm>
            <a:off x="3794201" y="2423369"/>
            <a:ext cx="800219" cy="338554"/>
          </a:xfrm>
          <a:prstGeom prst="rect">
            <a:avLst/>
          </a:prstGeom>
          <a:noFill/>
          <a:effectLst/>
        </p:spPr>
        <p:txBody>
          <a:bodyPr wrap="none" rtlCol="0">
            <a:spAutoFit/>
          </a:bodyPr>
          <a:lstStyle/>
          <a:p>
            <a:r>
              <a:rPr lang="zh-CN" altLang="en-US" sz="1600" dirty="0" smtClean="0">
                <a:solidFill>
                  <a:srgbClr val="163A5A"/>
                </a:solidFill>
                <a:latin typeface="方正兰亭细黑_GBK" pitchFamily="2" charset="-122"/>
                <a:ea typeface="方正兰亭细黑_GBK" pitchFamily="2" charset="-122"/>
              </a:rPr>
              <a:t>问题二</a:t>
            </a:r>
            <a:endParaRPr lang="zh-CN" altLang="en-US" sz="1600" dirty="0">
              <a:solidFill>
                <a:srgbClr val="163A5A"/>
              </a:solidFill>
              <a:latin typeface="方正兰亭细黑_GBK" pitchFamily="2" charset="-122"/>
              <a:ea typeface="方正兰亭细黑_GBK" pitchFamily="2" charset="-122"/>
            </a:endParaRPr>
          </a:p>
        </p:txBody>
      </p:sp>
      <p:sp>
        <p:nvSpPr>
          <p:cNvPr id="41" name="TextBox 40"/>
          <p:cNvSpPr txBox="1"/>
          <p:nvPr/>
        </p:nvSpPr>
        <p:spPr>
          <a:xfrm>
            <a:off x="5362749" y="1888907"/>
            <a:ext cx="800219" cy="338554"/>
          </a:xfrm>
          <a:prstGeom prst="rect">
            <a:avLst/>
          </a:prstGeom>
          <a:noFill/>
          <a:effectLst/>
        </p:spPr>
        <p:txBody>
          <a:bodyPr wrap="none" rtlCol="0">
            <a:spAutoFit/>
          </a:bodyPr>
          <a:lstStyle/>
          <a:p>
            <a:r>
              <a:rPr lang="zh-CN" altLang="en-US" sz="1600" dirty="0">
                <a:solidFill>
                  <a:srgbClr val="163A5A"/>
                </a:solidFill>
                <a:latin typeface="方正兰亭细黑_GBK" pitchFamily="2" charset="-122"/>
                <a:ea typeface="方正兰亭细黑_GBK" pitchFamily="2" charset="-122"/>
              </a:rPr>
              <a:t>问题一</a:t>
            </a:r>
            <a:endParaRPr lang="zh-CN" altLang="en-US" sz="1600" dirty="0">
              <a:solidFill>
                <a:srgbClr val="163A5A"/>
              </a:solidFill>
              <a:latin typeface="方正兰亭细黑_GBK" pitchFamily="2" charset="-122"/>
              <a:ea typeface="方正兰亭细黑_GBK" pitchFamily="2" charset="-122"/>
            </a:endParaRPr>
          </a:p>
        </p:txBody>
      </p:sp>
      <p:grpSp>
        <p:nvGrpSpPr>
          <p:cNvPr id="72" name="组合 71"/>
          <p:cNvGrpSpPr/>
          <p:nvPr/>
        </p:nvGrpSpPr>
        <p:grpSpPr>
          <a:xfrm>
            <a:off x="669337" y="1645497"/>
            <a:ext cx="435531" cy="435531"/>
            <a:chOff x="304800" y="673100"/>
            <a:chExt cx="4000500" cy="4000500"/>
          </a:xfrm>
          <a:effectLst>
            <a:outerShdw blurRad="444500" dist="254000" dir="8100000" algn="tr" rotWithShape="0">
              <a:prstClr val="black">
                <a:alpha val="50000"/>
              </a:prstClr>
            </a:outerShdw>
          </a:effectLst>
        </p:grpSpPr>
        <p:sp>
          <p:nvSpPr>
            <p:cNvPr id="73" name="同心圆 7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74" name="椭圆 73"/>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80" name="椭圆 79"/>
          <p:cNvSpPr/>
          <p:nvPr/>
        </p:nvSpPr>
        <p:spPr>
          <a:xfrm>
            <a:off x="7794388" y="4243976"/>
            <a:ext cx="500908" cy="500908"/>
          </a:xfrm>
          <a:prstGeom prst="ellipse">
            <a:avLst/>
          </a:prstGeom>
          <a:solidFill>
            <a:schemeClr val="tx2">
              <a:lumMod val="50000"/>
            </a:schemeClr>
          </a:solidFill>
          <a:ln>
            <a:solidFill>
              <a:srgbClr val="163A5A"/>
            </a:solid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81" name="椭圆 80"/>
          <p:cNvSpPr/>
          <p:nvPr/>
        </p:nvSpPr>
        <p:spPr>
          <a:xfrm>
            <a:off x="8423305" y="3522698"/>
            <a:ext cx="274777" cy="274777"/>
          </a:xfrm>
          <a:prstGeom prst="ellipse">
            <a:avLst/>
          </a:prstGeom>
          <a:solidFill>
            <a:schemeClr val="tx2">
              <a:lumMod val="50000"/>
            </a:schemeClr>
          </a:solidFill>
          <a:ln>
            <a:solidFill>
              <a:srgbClr val="163A5A"/>
            </a:solid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nvGrpSpPr>
          <p:cNvPr id="82" name="组合 81"/>
          <p:cNvGrpSpPr/>
          <p:nvPr/>
        </p:nvGrpSpPr>
        <p:grpSpPr>
          <a:xfrm>
            <a:off x="1397585" y="2038036"/>
            <a:ext cx="387220" cy="387220"/>
            <a:chOff x="304800" y="673100"/>
            <a:chExt cx="4000500" cy="4000500"/>
          </a:xfrm>
          <a:effectLst>
            <a:outerShdw blurRad="317500" dist="190500" dir="8100000" algn="tr" rotWithShape="0">
              <a:prstClr val="black">
                <a:alpha val="50000"/>
              </a:prstClr>
            </a:outerShdw>
          </a:effectLst>
        </p:grpSpPr>
        <p:sp>
          <p:nvSpPr>
            <p:cNvPr id="98" name="同心圆 9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101" name="椭圆 100"/>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grpSp>
        <p:nvGrpSpPr>
          <p:cNvPr id="102" name="组合 101"/>
          <p:cNvGrpSpPr/>
          <p:nvPr/>
        </p:nvGrpSpPr>
        <p:grpSpPr>
          <a:xfrm>
            <a:off x="7183751" y="4563355"/>
            <a:ext cx="219777" cy="219777"/>
            <a:chOff x="304800" y="673100"/>
            <a:chExt cx="4000500" cy="4000500"/>
          </a:xfrm>
          <a:effectLst>
            <a:outerShdw blurRad="381000" dist="152400" dir="8100000" algn="tr" rotWithShape="0">
              <a:prstClr val="black">
                <a:alpha val="70000"/>
              </a:prstClr>
            </a:outerShdw>
          </a:effectLst>
        </p:grpSpPr>
        <p:sp>
          <p:nvSpPr>
            <p:cNvPr id="104" name="同心圆 10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105" name="椭圆 104"/>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grpSp>
        <p:nvGrpSpPr>
          <p:cNvPr id="106" name="组合 105"/>
          <p:cNvGrpSpPr/>
          <p:nvPr/>
        </p:nvGrpSpPr>
        <p:grpSpPr>
          <a:xfrm>
            <a:off x="7316009" y="3897255"/>
            <a:ext cx="287919" cy="287919"/>
            <a:chOff x="304800" y="673100"/>
            <a:chExt cx="4000500" cy="4000500"/>
          </a:xfrm>
          <a:effectLst>
            <a:outerShdw blurRad="381000" dist="152400" dir="8100000" algn="tr" rotWithShape="0">
              <a:prstClr val="black">
                <a:alpha val="70000"/>
              </a:prstClr>
            </a:outerShdw>
          </a:effectLst>
        </p:grpSpPr>
        <p:sp>
          <p:nvSpPr>
            <p:cNvPr id="107" name="同心圆 10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108" name="椭圆 107"/>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109" name="椭圆 108"/>
          <p:cNvSpPr/>
          <p:nvPr/>
        </p:nvSpPr>
        <p:spPr>
          <a:xfrm>
            <a:off x="1572773" y="1714183"/>
            <a:ext cx="274777" cy="274777"/>
          </a:xfrm>
          <a:prstGeom prst="ellipse">
            <a:avLst/>
          </a:prstGeom>
          <a:solidFill>
            <a:schemeClr val="tx2">
              <a:lumMod val="50000"/>
            </a:schemeClr>
          </a:solidFill>
          <a:ln>
            <a:solidFill>
              <a:srgbClr val="163A5A"/>
            </a:solid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10" name="椭圆 109"/>
          <p:cNvSpPr/>
          <p:nvPr/>
        </p:nvSpPr>
        <p:spPr>
          <a:xfrm>
            <a:off x="767327" y="2356561"/>
            <a:ext cx="137389" cy="137389"/>
          </a:xfrm>
          <a:prstGeom prst="ellipse">
            <a:avLst/>
          </a:prstGeom>
          <a:solidFill>
            <a:schemeClr val="tx2">
              <a:lumMod val="50000"/>
            </a:schemeClr>
          </a:solidFill>
          <a:ln>
            <a:solidFill>
              <a:srgbClr val="163A5A"/>
            </a:solid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nvGrpSpPr>
          <p:cNvPr id="111" name="组合 110"/>
          <p:cNvGrpSpPr/>
          <p:nvPr/>
        </p:nvGrpSpPr>
        <p:grpSpPr>
          <a:xfrm>
            <a:off x="8411685" y="3951960"/>
            <a:ext cx="408377" cy="408377"/>
            <a:chOff x="304800" y="673100"/>
            <a:chExt cx="4000500" cy="4000500"/>
          </a:xfrm>
          <a:effectLst>
            <a:outerShdw blurRad="317500" dist="190500" dir="8100000" algn="tr" rotWithShape="0">
              <a:prstClr val="black">
                <a:alpha val="50000"/>
              </a:prstClr>
            </a:outerShdw>
          </a:effectLst>
        </p:grpSpPr>
        <p:sp>
          <p:nvSpPr>
            <p:cNvPr id="112" name="同心圆 11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113" name="椭圆 11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114" name="椭圆 113"/>
          <p:cNvSpPr/>
          <p:nvPr/>
        </p:nvSpPr>
        <p:spPr>
          <a:xfrm>
            <a:off x="6629511" y="4508355"/>
            <a:ext cx="274777" cy="274777"/>
          </a:xfrm>
          <a:prstGeom prst="ellipse">
            <a:avLst/>
          </a:prstGeom>
          <a:solidFill>
            <a:schemeClr val="tx2">
              <a:lumMod val="50000"/>
            </a:schemeClr>
          </a:solidFill>
          <a:ln>
            <a:solidFill>
              <a:srgbClr val="163A5A"/>
            </a:solid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15" name="椭圆 114"/>
          <p:cNvSpPr/>
          <p:nvPr/>
        </p:nvSpPr>
        <p:spPr>
          <a:xfrm>
            <a:off x="1104868" y="2696479"/>
            <a:ext cx="137389" cy="137389"/>
          </a:xfrm>
          <a:prstGeom prst="ellipse">
            <a:avLst/>
          </a:prstGeom>
          <a:solidFill>
            <a:schemeClr val="tx2">
              <a:lumMod val="50000"/>
            </a:schemeClr>
          </a:solidFill>
          <a:ln>
            <a:solidFill>
              <a:srgbClr val="163A5A"/>
            </a:solid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nvGrpSpPr>
          <p:cNvPr id="118" name="组合 117"/>
          <p:cNvGrpSpPr/>
          <p:nvPr/>
        </p:nvGrpSpPr>
        <p:grpSpPr>
          <a:xfrm>
            <a:off x="2318171" y="2121758"/>
            <a:ext cx="219777" cy="219777"/>
            <a:chOff x="304800" y="673100"/>
            <a:chExt cx="4000500" cy="4000500"/>
          </a:xfrm>
          <a:effectLst>
            <a:outerShdw blurRad="381000" dist="152400" dir="8100000" algn="tr" rotWithShape="0">
              <a:prstClr val="black">
                <a:alpha val="70000"/>
              </a:prstClr>
            </a:outerShdw>
          </a:effectLst>
        </p:grpSpPr>
        <p:sp>
          <p:nvSpPr>
            <p:cNvPr id="119" name="同心圆 11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120" name="椭圆 119"/>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68" name="TextBox 67"/>
          <p:cNvSpPr txBox="1"/>
          <p:nvPr/>
        </p:nvSpPr>
        <p:spPr>
          <a:xfrm>
            <a:off x="459882" y="4106421"/>
            <a:ext cx="1563458" cy="507831"/>
          </a:xfrm>
          <a:prstGeom prst="rect">
            <a:avLst/>
          </a:prstGeom>
          <a:noFill/>
        </p:spPr>
        <p:txBody>
          <a:bodyPr wrap="square" rtlCol="0">
            <a:spAutoFit/>
          </a:bodyPr>
          <a:lstStyle/>
          <a:p>
            <a:r>
              <a:rPr lang="zh-CN" altLang="en-US" sz="900" dirty="0">
                <a:latin typeface="Kozuka Gothic Pro R" pitchFamily="34" charset="-128"/>
                <a:ea typeface="Kozuka Gothic Pro R" pitchFamily="34" charset="-128"/>
              </a:rPr>
              <a:t>您的内容打在这里，或者通过复制您的文本后，在此框中选择粘贴</a:t>
            </a:r>
            <a:r>
              <a:rPr lang="zh-CN" altLang="en-US" sz="900" dirty="0" smtClean="0">
                <a:latin typeface="Kozuka Gothic Pro R" pitchFamily="34" charset="-128"/>
                <a:ea typeface="Kozuka Gothic Pro R" pitchFamily="34" charset="-128"/>
              </a:rPr>
              <a:t>，</a:t>
            </a:r>
            <a:endParaRPr lang="zh-CN" altLang="en-US" sz="900" dirty="0">
              <a:latin typeface="Kozuka Gothic Pro R" pitchFamily="34" charset="-128"/>
              <a:ea typeface="Kozuka Gothic Pro R" pitchFamily="34" charset="-128"/>
            </a:endParaRPr>
          </a:p>
        </p:txBody>
      </p:sp>
      <p:sp>
        <p:nvSpPr>
          <p:cNvPr id="69" name="TextBox 68"/>
          <p:cNvSpPr txBox="1"/>
          <p:nvPr/>
        </p:nvSpPr>
        <p:spPr>
          <a:xfrm>
            <a:off x="2950111" y="3543559"/>
            <a:ext cx="1563458" cy="507831"/>
          </a:xfrm>
          <a:prstGeom prst="rect">
            <a:avLst/>
          </a:prstGeom>
          <a:noFill/>
        </p:spPr>
        <p:txBody>
          <a:bodyPr wrap="square" rtlCol="0">
            <a:spAutoFit/>
          </a:bodyPr>
          <a:lstStyle/>
          <a:p>
            <a:r>
              <a:rPr lang="zh-CN" altLang="en-US" sz="900" dirty="0">
                <a:latin typeface="Kozuka Gothic Pro R" pitchFamily="34" charset="-128"/>
                <a:ea typeface="Kozuka Gothic Pro R" pitchFamily="34" charset="-128"/>
              </a:rPr>
              <a:t>您的内容打在这里，或者通过复制您的文本后，在此框中选择粘贴</a:t>
            </a:r>
            <a:r>
              <a:rPr lang="zh-CN" altLang="en-US" sz="900" dirty="0" smtClean="0">
                <a:latin typeface="Kozuka Gothic Pro R" pitchFamily="34" charset="-128"/>
                <a:ea typeface="Kozuka Gothic Pro R" pitchFamily="34" charset="-128"/>
              </a:rPr>
              <a:t>，</a:t>
            </a:r>
            <a:endParaRPr lang="zh-CN" altLang="en-US" sz="900" dirty="0">
              <a:latin typeface="Kozuka Gothic Pro R" pitchFamily="34" charset="-128"/>
              <a:ea typeface="Kozuka Gothic Pro R" pitchFamily="34" charset="-128"/>
            </a:endParaRPr>
          </a:p>
        </p:txBody>
      </p:sp>
      <p:sp>
        <p:nvSpPr>
          <p:cNvPr id="70" name="TextBox 69"/>
          <p:cNvSpPr txBox="1"/>
          <p:nvPr/>
        </p:nvSpPr>
        <p:spPr>
          <a:xfrm>
            <a:off x="4890301" y="3138391"/>
            <a:ext cx="1563458" cy="507831"/>
          </a:xfrm>
          <a:prstGeom prst="rect">
            <a:avLst/>
          </a:prstGeom>
          <a:noFill/>
        </p:spPr>
        <p:txBody>
          <a:bodyPr wrap="square" rtlCol="0">
            <a:spAutoFit/>
          </a:bodyPr>
          <a:lstStyle/>
          <a:p>
            <a:r>
              <a:rPr lang="zh-CN" altLang="en-US" sz="900" dirty="0">
                <a:latin typeface="Kozuka Gothic Pro R" pitchFamily="34" charset="-128"/>
                <a:ea typeface="Kozuka Gothic Pro R" pitchFamily="34" charset="-128"/>
              </a:rPr>
              <a:t>您的内容打在这里，或者通过复制您的文本后，在此框中选择粘贴</a:t>
            </a:r>
            <a:r>
              <a:rPr lang="zh-CN" altLang="en-US" sz="900" dirty="0" smtClean="0">
                <a:latin typeface="Kozuka Gothic Pro R" pitchFamily="34" charset="-128"/>
                <a:ea typeface="Kozuka Gothic Pro R" pitchFamily="34" charset="-128"/>
              </a:rPr>
              <a:t>，</a:t>
            </a:r>
            <a:endParaRPr lang="zh-CN" altLang="en-US" sz="900" dirty="0">
              <a:latin typeface="Kozuka Gothic Pro R" pitchFamily="34" charset="-128"/>
              <a:ea typeface="Kozuka Gothic Pro R" pitchFamily="34" charset="-128"/>
            </a:endParaRPr>
          </a:p>
        </p:txBody>
      </p:sp>
      <p:sp>
        <p:nvSpPr>
          <p:cNvPr id="71" name="TextBox 70"/>
          <p:cNvSpPr txBox="1"/>
          <p:nvPr/>
        </p:nvSpPr>
        <p:spPr>
          <a:xfrm>
            <a:off x="6278848" y="2395698"/>
            <a:ext cx="1563458" cy="507831"/>
          </a:xfrm>
          <a:prstGeom prst="rect">
            <a:avLst/>
          </a:prstGeom>
          <a:noFill/>
        </p:spPr>
        <p:txBody>
          <a:bodyPr wrap="square" rtlCol="0">
            <a:spAutoFit/>
          </a:bodyPr>
          <a:lstStyle/>
          <a:p>
            <a:r>
              <a:rPr lang="zh-CN" altLang="en-US" sz="900" dirty="0">
                <a:latin typeface="Kozuka Gothic Pro R" pitchFamily="34" charset="-128"/>
                <a:ea typeface="Kozuka Gothic Pro R" pitchFamily="34" charset="-128"/>
              </a:rPr>
              <a:t>您的内容打在这里，或者通过复制您的文本后，在此框中选择粘贴</a:t>
            </a:r>
            <a:r>
              <a:rPr lang="zh-CN" altLang="en-US" sz="900" dirty="0" smtClean="0">
                <a:latin typeface="Kozuka Gothic Pro R" pitchFamily="34" charset="-128"/>
                <a:ea typeface="Kozuka Gothic Pro R" pitchFamily="34" charset="-128"/>
              </a:rPr>
              <a:t>，</a:t>
            </a:r>
            <a:endParaRPr lang="zh-CN" altLang="en-US" sz="900" dirty="0">
              <a:latin typeface="Kozuka Gothic Pro R" pitchFamily="34" charset="-128"/>
              <a:ea typeface="Kozuka Gothic Pro R" pitchFamily="34" charset="-128"/>
            </a:endParaRPr>
          </a:p>
        </p:txBody>
      </p:sp>
      <p:cxnSp>
        <p:nvCxnSpPr>
          <p:cNvPr id="75" name="直接连接符 74"/>
          <p:cNvCxnSpPr/>
          <p:nvPr/>
        </p:nvCxnSpPr>
        <p:spPr>
          <a:xfrm>
            <a:off x="515257"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6" name="椭圆 75"/>
          <p:cNvSpPr/>
          <p:nvPr/>
        </p:nvSpPr>
        <p:spPr>
          <a:xfrm>
            <a:off x="646880" y="242192"/>
            <a:ext cx="274777" cy="274777"/>
          </a:xfrm>
          <a:prstGeom prst="ellipse">
            <a:avLst/>
          </a:prstGeom>
          <a:solidFill>
            <a:schemeClr val="tx2">
              <a:lumMod val="50000"/>
            </a:schemeClr>
          </a:solidFill>
          <a:ln>
            <a:solidFill>
              <a:srgbClr val="163A5A"/>
            </a:solid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77" name="TextBox 76"/>
          <p:cNvSpPr txBox="1"/>
          <p:nvPr/>
        </p:nvSpPr>
        <p:spPr>
          <a:xfrm>
            <a:off x="908957" y="206330"/>
            <a:ext cx="2544286" cy="400110"/>
          </a:xfrm>
          <a:prstGeom prst="rect">
            <a:avLst/>
          </a:prstGeom>
          <a:noFill/>
        </p:spPr>
        <p:txBody>
          <a:bodyPr wrap="none" rtlCol="0">
            <a:spAutoFit/>
          </a:bodyPr>
          <a:lstStyle/>
          <a:p>
            <a:r>
              <a:rPr lang="zh-CN" altLang="en-US" sz="2000" spc="300" dirty="0" smtClean="0">
                <a:latin typeface="方正兰亭细黑_GBK" pitchFamily="2" charset="-122"/>
                <a:ea typeface="方正兰亭细黑_GBK" pitchFamily="2" charset="-122"/>
              </a:rPr>
              <a:t>工作中存在的问题</a:t>
            </a:r>
            <a:endParaRPr lang="zh-CN" altLang="en-US" sz="2000" spc="300" dirty="0">
              <a:latin typeface="方正兰亭细黑_GBK" pitchFamily="2" charset="-122"/>
              <a:ea typeface="方正兰亭细黑_GBK" pitchFamily="2" charset="-122"/>
            </a:endParaRPr>
          </a:p>
        </p:txBody>
      </p:sp>
      <p:cxnSp>
        <p:nvCxnSpPr>
          <p:cNvPr id="78" name="直接连接符 77"/>
          <p:cNvCxnSpPr/>
          <p:nvPr/>
        </p:nvCxnSpPr>
        <p:spPr>
          <a:xfrm>
            <a:off x="3453243" y="308377"/>
            <a:ext cx="0" cy="2085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down)">
                                          <p:cBhvr>
                                            <p:cTn id="7" dur="300"/>
                                            <p:tgtEl>
                                              <p:spTgt spid="76"/>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 calcmode="lin" valueType="num">
                                          <p:cBhvr additive="base">
                                            <p:cTn id="11" dur="500"/>
                                            <p:tgtEl>
                                              <p:spTgt spid="77"/>
                                            </p:tgtEl>
                                            <p:attrNameLst>
                                              <p:attrName>ppt_x</p:attrName>
                                            </p:attrNameLst>
                                          </p:cBhvr>
                                          <p:tavLst>
                                            <p:tav tm="0">
                                              <p:val>
                                                <p:strVal val="#ppt_x-#ppt_w*1.125000"/>
                                              </p:val>
                                            </p:tav>
                                            <p:tav tm="100000">
                                              <p:val>
                                                <p:strVal val="#ppt_x"/>
                                              </p:val>
                                            </p:tav>
                                          </p:tavLst>
                                        </p:anim>
                                        <p:animEffect transition="in" filter="wipe(right)">
                                          <p:cBhvr>
                                            <p:cTn id="12" dur="500"/>
                                            <p:tgtEl>
                                              <p:spTgt spid="77"/>
                                            </p:tgtEl>
                                          </p:cBhvr>
                                        </p:animEffect>
                                      </p:childTnLst>
                                    </p:cTn>
                                  </p:par>
                                  <p:par>
                                    <p:cTn id="13" presetID="22" presetClass="entr" presetSubtype="8" fill="hold" nodeType="withEffect">
                                      <p:stCondLst>
                                        <p:cond delay="0"/>
                                      </p:stCondLst>
                                      <p:childTnLst>
                                        <p:set>
                                          <p:cBhvr>
                                            <p:cTn id="14" dur="1" fill="hold">
                                              <p:stCondLst>
                                                <p:cond delay="0"/>
                                              </p:stCondLst>
                                            </p:cTn>
                                            <p:tgtEl>
                                              <p:spTgt spid="75"/>
                                            </p:tgtEl>
                                            <p:attrNameLst>
                                              <p:attrName>style.visibility</p:attrName>
                                            </p:attrNameLst>
                                          </p:cBhvr>
                                          <p:to>
                                            <p:strVal val="visible"/>
                                          </p:to>
                                        </p:set>
                                        <p:animEffect transition="in" filter="wipe(left)">
                                          <p:cBhvr>
                                            <p:cTn id="15" dur="300"/>
                                            <p:tgtEl>
                                              <p:spTgt spid="75"/>
                                            </p:tgtEl>
                                          </p:cBhvr>
                                        </p:animEffect>
                                      </p:childTnLst>
                                    </p:cTn>
                                  </p:par>
                                </p:childTnLst>
                              </p:cTn>
                            </p:par>
                            <p:par>
                              <p:cTn id="16" fill="hold">
                                <p:stCondLst>
                                  <p:cond delay="1000"/>
                                </p:stCondLst>
                                <p:childTnLst>
                                  <p:par>
                                    <p:cTn id="17" presetID="18" presetClass="entr" presetSubtype="3"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strips(upRight)">
                                          <p:cBhvr>
                                            <p:cTn id="19" dur="500"/>
                                            <p:tgtEl>
                                              <p:spTgt spid="37"/>
                                            </p:tgtEl>
                                          </p:cBhvr>
                                        </p:animEffect>
                                      </p:childTnLst>
                                    </p:cTn>
                                  </p:par>
                                </p:childTnLst>
                              </p:cTn>
                            </p:par>
                            <p:par>
                              <p:cTn id="20" fill="hold">
                                <p:stCondLst>
                                  <p:cond delay="1500"/>
                                </p:stCondLst>
                                <p:childTnLst>
                                  <p:par>
                                    <p:cTn id="21" presetID="2" presetClass="entr" presetSubtype="8" fill="hold" nodeType="afterEffect" p14:presetBounceEnd="44000">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14:bounceEnd="44000">
                                          <p:cBhvr additive="base">
                                            <p:cTn id="23" dur="500" fill="hold"/>
                                            <p:tgtEl>
                                              <p:spTgt spid="3"/>
                                            </p:tgtEl>
                                            <p:attrNameLst>
                                              <p:attrName>ppt_x</p:attrName>
                                            </p:attrNameLst>
                                          </p:cBhvr>
                                          <p:tavLst>
                                            <p:tav tm="0">
                                              <p:val>
                                                <p:strVal val="0-#ppt_w/2"/>
                                              </p:val>
                                            </p:tav>
                                            <p:tav tm="100000">
                                              <p:val>
                                                <p:strVal val="#ppt_x"/>
                                              </p:val>
                                            </p:tav>
                                          </p:tavLst>
                                        </p:anim>
                                        <p:anim calcmode="lin" valueType="num" p14:bounceEnd="44000">
                                          <p:cBhvr additive="base">
                                            <p:cTn id="24" dur="500" fill="hold"/>
                                            <p:tgtEl>
                                              <p:spTgt spid="3"/>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14:presetBounceEnd="44000">
                                      <p:stCondLst>
                                        <p:cond delay="300"/>
                                      </p:stCondLst>
                                      <p:childTnLst>
                                        <p:set>
                                          <p:cBhvr>
                                            <p:cTn id="26" dur="1" fill="hold">
                                              <p:stCondLst>
                                                <p:cond delay="0"/>
                                              </p:stCondLst>
                                            </p:cTn>
                                            <p:tgtEl>
                                              <p:spTgt spid="4"/>
                                            </p:tgtEl>
                                            <p:attrNameLst>
                                              <p:attrName>style.visibility</p:attrName>
                                            </p:attrNameLst>
                                          </p:cBhvr>
                                          <p:to>
                                            <p:strVal val="visible"/>
                                          </p:to>
                                        </p:set>
                                        <p:anim calcmode="lin" valueType="num" p14:bounceEnd="44000">
                                          <p:cBhvr additive="base">
                                            <p:cTn id="27" dur="500" fill="hold"/>
                                            <p:tgtEl>
                                              <p:spTgt spid="4"/>
                                            </p:tgtEl>
                                            <p:attrNameLst>
                                              <p:attrName>ppt_x</p:attrName>
                                            </p:attrNameLst>
                                          </p:cBhvr>
                                          <p:tavLst>
                                            <p:tav tm="0">
                                              <p:val>
                                                <p:strVal val="0-#ppt_w/2"/>
                                              </p:val>
                                            </p:tav>
                                            <p:tav tm="100000">
                                              <p:val>
                                                <p:strVal val="#ppt_x"/>
                                              </p:val>
                                            </p:tav>
                                          </p:tavLst>
                                        </p:anim>
                                        <p:anim calcmode="lin" valueType="num" p14:bounceEnd="44000">
                                          <p:cBhvr additive="base">
                                            <p:cTn id="28" dur="500" fill="hold"/>
                                            <p:tgtEl>
                                              <p:spTgt spid="4"/>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14:presetBounceEnd="44000">
                                      <p:stCondLst>
                                        <p:cond delay="600"/>
                                      </p:stCondLst>
                                      <p:childTnLst>
                                        <p:set>
                                          <p:cBhvr>
                                            <p:cTn id="30" dur="1" fill="hold">
                                              <p:stCondLst>
                                                <p:cond delay="0"/>
                                              </p:stCondLst>
                                            </p:cTn>
                                            <p:tgtEl>
                                              <p:spTgt spid="5"/>
                                            </p:tgtEl>
                                            <p:attrNameLst>
                                              <p:attrName>style.visibility</p:attrName>
                                            </p:attrNameLst>
                                          </p:cBhvr>
                                          <p:to>
                                            <p:strVal val="visible"/>
                                          </p:to>
                                        </p:set>
                                        <p:anim calcmode="lin" valueType="num" p14:bounceEnd="44000">
                                          <p:cBhvr additive="base">
                                            <p:cTn id="31" dur="500" fill="hold"/>
                                            <p:tgtEl>
                                              <p:spTgt spid="5"/>
                                            </p:tgtEl>
                                            <p:attrNameLst>
                                              <p:attrName>ppt_x</p:attrName>
                                            </p:attrNameLst>
                                          </p:cBhvr>
                                          <p:tavLst>
                                            <p:tav tm="0">
                                              <p:val>
                                                <p:strVal val="0-#ppt_w/2"/>
                                              </p:val>
                                            </p:tav>
                                            <p:tav tm="100000">
                                              <p:val>
                                                <p:strVal val="#ppt_x"/>
                                              </p:val>
                                            </p:tav>
                                          </p:tavLst>
                                        </p:anim>
                                        <p:anim calcmode="lin" valueType="num" p14:bounceEnd="44000">
                                          <p:cBhvr additive="base">
                                            <p:cTn id="32" dur="500" fill="hold"/>
                                            <p:tgtEl>
                                              <p:spTgt spid="5"/>
                                            </p:tgtEl>
                                            <p:attrNameLst>
                                              <p:attrName>ppt_y</p:attrName>
                                            </p:attrNameLst>
                                          </p:cBhvr>
                                          <p:tavLst>
                                            <p:tav tm="0">
                                              <p:val>
                                                <p:strVal val="#ppt_y"/>
                                              </p:val>
                                            </p:tav>
                                            <p:tav tm="100000">
                                              <p:val>
                                                <p:strVal val="#ppt_y"/>
                                              </p:val>
                                            </p:tav>
                                          </p:tavLst>
                                        </p:anim>
                                      </p:childTnLst>
                                    </p:cTn>
                                  </p:par>
                                  <p:par>
                                    <p:cTn id="33" presetID="2" presetClass="entr" presetSubtype="8" fill="hold" nodeType="withEffect" p14:presetBounceEnd="44000">
                                      <p:stCondLst>
                                        <p:cond delay="900"/>
                                      </p:stCondLst>
                                      <p:childTnLst>
                                        <p:set>
                                          <p:cBhvr>
                                            <p:cTn id="34" dur="1" fill="hold">
                                              <p:stCondLst>
                                                <p:cond delay="0"/>
                                              </p:stCondLst>
                                            </p:cTn>
                                            <p:tgtEl>
                                              <p:spTgt spid="6"/>
                                            </p:tgtEl>
                                            <p:attrNameLst>
                                              <p:attrName>style.visibility</p:attrName>
                                            </p:attrNameLst>
                                          </p:cBhvr>
                                          <p:to>
                                            <p:strVal val="visible"/>
                                          </p:to>
                                        </p:set>
                                        <p:anim calcmode="lin" valueType="num" p14:bounceEnd="44000">
                                          <p:cBhvr additive="base">
                                            <p:cTn id="35" dur="500" fill="hold"/>
                                            <p:tgtEl>
                                              <p:spTgt spid="6"/>
                                            </p:tgtEl>
                                            <p:attrNameLst>
                                              <p:attrName>ppt_x</p:attrName>
                                            </p:attrNameLst>
                                          </p:cBhvr>
                                          <p:tavLst>
                                            <p:tav tm="0">
                                              <p:val>
                                                <p:strVal val="0-#ppt_w/2"/>
                                              </p:val>
                                            </p:tav>
                                            <p:tav tm="100000">
                                              <p:val>
                                                <p:strVal val="#ppt_x"/>
                                              </p:val>
                                            </p:tav>
                                          </p:tavLst>
                                        </p:anim>
                                        <p:anim calcmode="lin" valueType="num" p14:bounceEnd="44000">
                                          <p:cBhvr additive="base">
                                            <p:cTn id="36" dur="500" fill="hold"/>
                                            <p:tgtEl>
                                              <p:spTgt spid="6"/>
                                            </p:tgtEl>
                                            <p:attrNameLst>
                                              <p:attrName>ppt_y</p:attrName>
                                            </p:attrNameLst>
                                          </p:cBhvr>
                                          <p:tavLst>
                                            <p:tav tm="0">
                                              <p:val>
                                                <p:strVal val="#ppt_y"/>
                                              </p:val>
                                            </p:tav>
                                            <p:tav tm="100000">
                                              <p:val>
                                                <p:strVal val="#ppt_y"/>
                                              </p:val>
                                            </p:tav>
                                          </p:tavLst>
                                        </p:anim>
                                      </p:childTnLst>
                                    </p:cTn>
                                  </p:par>
                                  <p:par>
                                    <p:cTn id="37" presetID="12" presetClass="entr" presetSubtype="2" fill="hold" grpId="0" nodeType="withEffect">
                                      <p:stCondLst>
                                        <p:cond delay="300"/>
                                      </p:stCondLst>
                                      <p:childTnLst>
                                        <p:set>
                                          <p:cBhvr>
                                            <p:cTn id="38" dur="1" fill="hold">
                                              <p:stCondLst>
                                                <p:cond delay="0"/>
                                              </p:stCondLst>
                                            </p:cTn>
                                            <p:tgtEl>
                                              <p:spTgt spid="38"/>
                                            </p:tgtEl>
                                            <p:attrNameLst>
                                              <p:attrName>style.visibility</p:attrName>
                                            </p:attrNameLst>
                                          </p:cBhvr>
                                          <p:to>
                                            <p:strVal val="visible"/>
                                          </p:to>
                                        </p:set>
                                        <p:anim calcmode="lin" valueType="num">
                                          <p:cBhvr additive="base">
                                            <p:cTn id="39" dur="500"/>
                                            <p:tgtEl>
                                              <p:spTgt spid="38"/>
                                            </p:tgtEl>
                                            <p:attrNameLst>
                                              <p:attrName>ppt_x</p:attrName>
                                            </p:attrNameLst>
                                          </p:cBhvr>
                                          <p:tavLst>
                                            <p:tav tm="0">
                                              <p:val>
                                                <p:strVal val="#ppt_x+#ppt_w*1.125000"/>
                                              </p:val>
                                            </p:tav>
                                            <p:tav tm="100000">
                                              <p:val>
                                                <p:strVal val="#ppt_x"/>
                                              </p:val>
                                            </p:tav>
                                          </p:tavLst>
                                        </p:anim>
                                        <p:animEffect transition="in" filter="wipe(left)">
                                          <p:cBhvr>
                                            <p:cTn id="40" dur="500"/>
                                            <p:tgtEl>
                                              <p:spTgt spid="38"/>
                                            </p:tgtEl>
                                          </p:cBhvr>
                                        </p:animEffect>
                                      </p:childTnLst>
                                    </p:cTn>
                                  </p:par>
                                  <p:par>
                                    <p:cTn id="41" presetID="12" presetClass="entr" presetSubtype="2" fill="hold" grpId="0" nodeType="withEffect">
                                      <p:stCondLst>
                                        <p:cond delay="600"/>
                                      </p:stCondLst>
                                      <p:childTnLst>
                                        <p:set>
                                          <p:cBhvr>
                                            <p:cTn id="42" dur="1" fill="hold">
                                              <p:stCondLst>
                                                <p:cond delay="0"/>
                                              </p:stCondLst>
                                            </p:cTn>
                                            <p:tgtEl>
                                              <p:spTgt spid="39"/>
                                            </p:tgtEl>
                                            <p:attrNameLst>
                                              <p:attrName>style.visibility</p:attrName>
                                            </p:attrNameLst>
                                          </p:cBhvr>
                                          <p:to>
                                            <p:strVal val="visible"/>
                                          </p:to>
                                        </p:set>
                                        <p:anim calcmode="lin" valueType="num">
                                          <p:cBhvr additive="base">
                                            <p:cTn id="43" dur="500"/>
                                            <p:tgtEl>
                                              <p:spTgt spid="39"/>
                                            </p:tgtEl>
                                            <p:attrNameLst>
                                              <p:attrName>ppt_x</p:attrName>
                                            </p:attrNameLst>
                                          </p:cBhvr>
                                          <p:tavLst>
                                            <p:tav tm="0">
                                              <p:val>
                                                <p:strVal val="#ppt_x+#ppt_w*1.125000"/>
                                              </p:val>
                                            </p:tav>
                                            <p:tav tm="100000">
                                              <p:val>
                                                <p:strVal val="#ppt_x"/>
                                              </p:val>
                                            </p:tav>
                                          </p:tavLst>
                                        </p:anim>
                                        <p:animEffect transition="in" filter="wipe(left)">
                                          <p:cBhvr>
                                            <p:cTn id="44" dur="500"/>
                                            <p:tgtEl>
                                              <p:spTgt spid="39"/>
                                            </p:tgtEl>
                                          </p:cBhvr>
                                        </p:animEffect>
                                      </p:childTnLst>
                                    </p:cTn>
                                  </p:par>
                                  <p:par>
                                    <p:cTn id="45" presetID="12" presetClass="entr" presetSubtype="2" fill="hold" grpId="0" nodeType="withEffect">
                                      <p:stCondLst>
                                        <p:cond delay="90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p:tgtEl>
                                              <p:spTgt spid="40"/>
                                            </p:tgtEl>
                                            <p:attrNameLst>
                                              <p:attrName>ppt_x</p:attrName>
                                            </p:attrNameLst>
                                          </p:cBhvr>
                                          <p:tavLst>
                                            <p:tav tm="0">
                                              <p:val>
                                                <p:strVal val="#ppt_x+#ppt_w*1.125000"/>
                                              </p:val>
                                            </p:tav>
                                            <p:tav tm="100000">
                                              <p:val>
                                                <p:strVal val="#ppt_x"/>
                                              </p:val>
                                            </p:tav>
                                          </p:tavLst>
                                        </p:anim>
                                        <p:animEffect transition="in" filter="wipe(left)">
                                          <p:cBhvr>
                                            <p:cTn id="48" dur="500"/>
                                            <p:tgtEl>
                                              <p:spTgt spid="40"/>
                                            </p:tgtEl>
                                          </p:cBhvr>
                                        </p:animEffect>
                                      </p:childTnLst>
                                    </p:cTn>
                                  </p:par>
                                  <p:par>
                                    <p:cTn id="49" presetID="12" presetClass="entr" presetSubtype="2" fill="hold" grpId="0" nodeType="withEffect">
                                      <p:stCondLst>
                                        <p:cond delay="1200"/>
                                      </p:stCondLst>
                                      <p:childTnLst>
                                        <p:set>
                                          <p:cBhvr>
                                            <p:cTn id="50" dur="1" fill="hold">
                                              <p:stCondLst>
                                                <p:cond delay="0"/>
                                              </p:stCondLst>
                                            </p:cTn>
                                            <p:tgtEl>
                                              <p:spTgt spid="41"/>
                                            </p:tgtEl>
                                            <p:attrNameLst>
                                              <p:attrName>style.visibility</p:attrName>
                                            </p:attrNameLst>
                                          </p:cBhvr>
                                          <p:to>
                                            <p:strVal val="visible"/>
                                          </p:to>
                                        </p:set>
                                        <p:anim calcmode="lin" valueType="num">
                                          <p:cBhvr additive="base">
                                            <p:cTn id="51" dur="500"/>
                                            <p:tgtEl>
                                              <p:spTgt spid="41"/>
                                            </p:tgtEl>
                                            <p:attrNameLst>
                                              <p:attrName>ppt_x</p:attrName>
                                            </p:attrNameLst>
                                          </p:cBhvr>
                                          <p:tavLst>
                                            <p:tav tm="0">
                                              <p:val>
                                                <p:strVal val="#ppt_x+#ppt_w*1.125000"/>
                                              </p:val>
                                            </p:tav>
                                            <p:tav tm="100000">
                                              <p:val>
                                                <p:strVal val="#ppt_x"/>
                                              </p:val>
                                            </p:tav>
                                          </p:tavLst>
                                        </p:anim>
                                        <p:animEffect transition="in" filter="wipe(left)">
                                          <p:cBhvr>
                                            <p:cTn id="52" dur="500"/>
                                            <p:tgtEl>
                                              <p:spTgt spid="41"/>
                                            </p:tgtEl>
                                          </p:cBhvr>
                                        </p:animEffect>
                                      </p:childTnLst>
                                    </p:cTn>
                                  </p:par>
                                </p:childTnLst>
                              </p:cTn>
                            </p:par>
                            <p:par>
                              <p:cTn id="53" fill="hold">
                                <p:stCondLst>
                                  <p:cond delay="2000"/>
                                </p:stCondLst>
                                <p:childTnLst>
                                  <p:par>
                                    <p:cTn id="54" presetID="53" presetClass="entr" presetSubtype="16" fill="hold" nodeType="afterEffect">
                                      <p:stCondLst>
                                        <p:cond delay="0"/>
                                      </p:stCondLst>
                                      <p:childTnLst>
                                        <p:set>
                                          <p:cBhvr>
                                            <p:cTn id="55" dur="1" fill="hold">
                                              <p:stCondLst>
                                                <p:cond delay="0"/>
                                              </p:stCondLst>
                                            </p:cTn>
                                            <p:tgtEl>
                                              <p:spTgt spid="72"/>
                                            </p:tgtEl>
                                            <p:attrNameLst>
                                              <p:attrName>style.visibility</p:attrName>
                                            </p:attrNameLst>
                                          </p:cBhvr>
                                          <p:to>
                                            <p:strVal val="visible"/>
                                          </p:to>
                                        </p:set>
                                        <p:anim calcmode="lin" valueType="num">
                                          <p:cBhvr>
                                            <p:cTn id="56" dur="500" fill="hold"/>
                                            <p:tgtEl>
                                              <p:spTgt spid="72"/>
                                            </p:tgtEl>
                                            <p:attrNameLst>
                                              <p:attrName>ppt_w</p:attrName>
                                            </p:attrNameLst>
                                          </p:cBhvr>
                                          <p:tavLst>
                                            <p:tav tm="0">
                                              <p:val>
                                                <p:fltVal val="0"/>
                                              </p:val>
                                            </p:tav>
                                            <p:tav tm="100000">
                                              <p:val>
                                                <p:strVal val="#ppt_w"/>
                                              </p:val>
                                            </p:tav>
                                          </p:tavLst>
                                        </p:anim>
                                        <p:anim calcmode="lin" valueType="num">
                                          <p:cBhvr>
                                            <p:cTn id="57" dur="500" fill="hold"/>
                                            <p:tgtEl>
                                              <p:spTgt spid="72"/>
                                            </p:tgtEl>
                                            <p:attrNameLst>
                                              <p:attrName>ppt_h</p:attrName>
                                            </p:attrNameLst>
                                          </p:cBhvr>
                                          <p:tavLst>
                                            <p:tav tm="0">
                                              <p:val>
                                                <p:fltVal val="0"/>
                                              </p:val>
                                            </p:tav>
                                            <p:tav tm="100000">
                                              <p:val>
                                                <p:strVal val="#ppt_h"/>
                                              </p:val>
                                            </p:tav>
                                          </p:tavLst>
                                        </p:anim>
                                        <p:animEffect transition="in" filter="fade">
                                          <p:cBhvr>
                                            <p:cTn id="58" dur="500"/>
                                            <p:tgtEl>
                                              <p:spTgt spid="72"/>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80"/>
                                            </p:tgtEl>
                                            <p:attrNameLst>
                                              <p:attrName>style.visibility</p:attrName>
                                            </p:attrNameLst>
                                          </p:cBhvr>
                                          <p:to>
                                            <p:strVal val="visible"/>
                                          </p:to>
                                        </p:set>
                                        <p:anim calcmode="lin" valueType="num">
                                          <p:cBhvr>
                                            <p:cTn id="61" dur="500" fill="hold"/>
                                            <p:tgtEl>
                                              <p:spTgt spid="80"/>
                                            </p:tgtEl>
                                            <p:attrNameLst>
                                              <p:attrName>ppt_w</p:attrName>
                                            </p:attrNameLst>
                                          </p:cBhvr>
                                          <p:tavLst>
                                            <p:tav tm="0">
                                              <p:val>
                                                <p:fltVal val="0"/>
                                              </p:val>
                                            </p:tav>
                                            <p:tav tm="100000">
                                              <p:val>
                                                <p:strVal val="#ppt_w"/>
                                              </p:val>
                                            </p:tav>
                                          </p:tavLst>
                                        </p:anim>
                                        <p:anim calcmode="lin" valueType="num">
                                          <p:cBhvr>
                                            <p:cTn id="62" dur="500" fill="hold"/>
                                            <p:tgtEl>
                                              <p:spTgt spid="80"/>
                                            </p:tgtEl>
                                            <p:attrNameLst>
                                              <p:attrName>ppt_h</p:attrName>
                                            </p:attrNameLst>
                                          </p:cBhvr>
                                          <p:tavLst>
                                            <p:tav tm="0">
                                              <p:val>
                                                <p:fltVal val="0"/>
                                              </p:val>
                                            </p:tav>
                                            <p:tav tm="100000">
                                              <p:val>
                                                <p:strVal val="#ppt_h"/>
                                              </p:val>
                                            </p:tav>
                                          </p:tavLst>
                                        </p:anim>
                                        <p:animEffect transition="in" filter="fade">
                                          <p:cBhvr>
                                            <p:cTn id="63" dur="500"/>
                                            <p:tgtEl>
                                              <p:spTgt spid="80"/>
                                            </p:tgtEl>
                                          </p:cBhvr>
                                        </p:animEffect>
                                      </p:childTnLst>
                                    </p:cTn>
                                  </p:par>
                                  <p:par>
                                    <p:cTn id="64" presetID="53" presetClass="entr" presetSubtype="16" fill="hold" grpId="0" nodeType="withEffect">
                                      <p:stCondLst>
                                        <p:cond delay="400"/>
                                      </p:stCondLst>
                                      <p:childTnLst>
                                        <p:set>
                                          <p:cBhvr>
                                            <p:cTn id="65" dur="1" fill="hold">
                                              <p:stCondLst>
                                                <p:cond delay="0"/>
                                              </p:stCondLst>
                                            </p:cTn>
                                            <p:tgtEl>
                                              <p:spTgt spid="81"/>
                                            </p:tgtEl>
                                            <p:attrNameLst>
                                              <p:attrName>style.visibility</p:attrName>
                                            </p:attrNameLst>
                                          </p:cBhvr>
                                          <p:to>
                                            <p:strVal val="visible"/>
                                          </p:to>
                                        </p:set>
                                        <p:anim calcmode="lin" valueType="num">
                                          <p:cBhvr>
                                            <p:cTn id="66" dur="500" fill="hold"/>
                                            <p:tgtEl>
                                              <p:spTgt spid="81"/>
                                            </p:tgtEl>
                                            <p:attrNameLst>
                                              <p:attrName>ppt_w</p:attrName>
                                            </p:attrNameLst>
                                          </p:cBhvr>
                                          <p:tavLst>
                                            <p:tav tm="0">
                                              <p:val>
                                                <p:fltVal val="0"/>
                                              </p:val>
                                            </p:tav>
                                            <p:tav tm="100000">
                                              <p:val>
                                                <p:strVal val="#ppt_w"/>
                                              </p:val>
                                            </p:tav>
                                          </p:tavLst>
                                        </p:anim>
                                        <p:anim calcmode="lin" valueType="num">
                                          <p:cBhvr>
                                            <p:cTn id="67" dur="500" fill="hold"/>
                                            <p:tgtEl>
                                              <p:spTgt spid="81"/>
                                            </p:tgtEl>
                                            <p:attrNameLst>
                                              <p:attrName>ppt_h</p:attrName>
                                            </p:attrNameLst>
                                          </p:cBhvr>
                                          <p:tavLst>
                                            <p:tav tm="0">
                                              <p:val>
                                                <p:fltVal val="0"/>
                                              </p:val>
                                            </p:tav>
                                            <p:tav tm="100000">
                                              <p:val>
                                                <p:strVal val="#ppt_h"/>
                                              </p:val>
                                            </p:tav>
                                          </p:tavLst>
                                        </p:anim>
                                        <p:animEffect transition="in" filter="fade">
                                          <p:cBhvr>
                                            <p:cTn id="68" dur="500"/>
                                            <p:tgtEl>
                                              <p:spTgt spid="81"/>
                                            </p:tgtEl>
                                          </p:cBhvr>
                                        </p:animEffect>
                                      </p:childTnLst>
                                    </p:cTn>
                                  </p:par>
                                  <p:par>
                                    <p:cTn id="69" presetID="53" presetClass="entr" presetSubtype="16" fill="hold" nodeType="withEffect">
                                      <p:stCondLst>
                                        <p:cond delay="0"/>
                                      </p:stCondLst>
                                      <p:childTnLst>
                                        <p:set>
                                          <p:cBhvr>
                                            <p:cTn id="70" dur="1" fill="hold">
                                              <p:stCondLst>
                                                <p:cond delay="0"/>
                                              </p:stCondLst>
                                            </p:cTn>
                                            <p:tgtEl>
                                              <p:spTgt spid="82"/>
                                            </p:tgtEl>
                                            <p:attrNameLst>
                                              <p:attrName>style.visibility</p:attrName>
                                            </p:attrNameLst>
                                          </p:cBhvr>
                                          <p:to>
                                            <p:strVal val="visible"/>
                                          </p:to>
                                        </p:set>
                                        <p:anim calcmode="lin" valueType="num">
                                          <p:cBhvr>
                                            <p:cTn id="71" dur="500" fill="hold"/>
                                            <p:tgtEl>
                                              <p:spTgt spid="82"/>
                                            </p:tgtEl>
                                            <p:attrNameLst>
                                              <p:attrName>ppt_w</p:attrName>
                                            </p:attrNameLst>
                                          </p:cBhvr>
                                          <p:tavLst>
                                            <p:tav tm="0">
                                              <p:val>
                                                <p:fltVal val="0"/>
                                              </p:val>
                                            </p:tav>
                                            <p:tav tm="100000">
                                              <p:val>
                                                <p:strVal val="#ppt_w"/>
                                              </p:val>
                                            </p:tav>
                                          </p:tavLst>
                                        </p:anim>
                                        <p:anim calcmode="lin" valueType="num">
                                          <p:cBhvr>
                                            <p:cTn id="72" dur="500" fill="hold"/>
                                            <p:tgtEl>
                                              <p:spTgt spid="82"/>
                                            </p:tgtEl>
                                            <p:attrNameLst>
                                              <p:attrName>ppt_h</p:attrName>
                                            </p:attrNameLst>
                                          </p:cBhvr>
                                          <p:tavLst>
                                            <p:tav tm="0">
                                              <p:val>
                                                <p:fltVal val="0"/>
                                              </p:val>
                                            </p:tav>
                                            <p:tav tm="100000">
                                              <p:val>
                                                <p:strVal val="#ppt_h"/>
                                              </p:val>
                                            </p:tav>
                                          </p:tavLst>
                                        </p:anim>
                                        <p:animEffect transition="in" filter="fade">
                                          <p:cBhvr>
                                            <p:cTn id="73" dur="500"/>
                                            <p:tgtEl>
                                              <p:spTgt spid="82"/>
                                            </p:tgtEl>
                                          </p:cBhvr>
                                        </p:animEffect>
                                      </p:childTnLst>
                                    </p:cTn>
                                  </p:par>
                                  <p:par>
                                    <p:cTn id="74" presetID="53" presetClass="entr" presetSubtype="16" fill="hold" nodeType="withEffect">
                                      <p:stCondLst>
                                        <p:cond delay="400"/>
                                      </p:stCondLst>
                                      <p:childTnLst>
                                        <p:set>
                                          <p:cBhvr>
                                            <p:cTn id="75" dur="1" fill="hold">
                                              <p:stCondLst>
                                                <p:cond delay="0"/>
                                              </p:stCondLst>
                                            </p:cTn>
                                            <p:tgtEl>
                                              <p:spTgt spid="102"/>
                                            </p:tgtEl>
                                            <p:attrNameLst>
                                              <p:attrName>style.visibility</p:attrName>
                                            </p:attrNameLst>
                                          </p:cBhvr>
                                          <p:to>
                                            <p:strVal val="visible"/>
                                          </p:to>
                                        </p:set>
                                        <p:anim calcmode="lin" valueType="num">
                                          <p:cBhvr>
                                            <p:cTn id="76" dur="500" fill="hold"/>
                                            <p:tgtEl>
                                              <p:spTgt spid="102"/>
                                            </p:tgtEl>
                                            <p:attrNameLst>
                                              <p:attrName>ppt_w</p:attrName>
                                            </p:attrNameLst>
                                          </p:cBhvr>
                                          <p:tavLst>
                                            <p:tav tm="0">
                                              <p:val>
                                                <p:fltVal val="0"/>
                                              </p:val>
                                            </p:tav>
                                            <p:tav tm="100000">
                                              <p:val>
                                                <p:strVal val="#ppt_w"/>
                                              </p:val>
                                            </p:tav>
                                          </p:tavLst>
                                        </p:anim>
                                        <p:anim calcmode="lin" valueType="num">
                                          <p:cBhvr>
                                            <p:cTn id="77" dur="500" fill="hold"/>
                                            <p:tgtEl>
                                              <p:spTgt spid="102"/>
                                            </p:tgtEl>
                                            <p:attrNameLst>
                                              <p:attrName>ppt_h</p:attrName>
                                            </p:attrNameLst>
                                          </p:cBhvr>
                                          <p:tavLst>
                                            <p:tav tm="0">
                                              <p:val>
                                                <p:fltVal val="0"/>
                                              </p:val>
                                            </p:tav>
                                            <p:tav tm="100000">
                                              <p:val>
                                                <p:strVal val="#ppt_h"/>
                                              </p:val>
                                            </p:tav>
                                          </p:tavLst>
                                        </p:anim>
                                        <p:animEffect transition="in" filter="fade">
                                          <p:cBhvr>
                                            <p:cTn id="78" dur="500"/>
                                            <p:tgtEl>
                                              <p:spTgt spid="102"/>
                                            </p:tgtEl>
                                          </p:cBhvr>
                                        </p:animEffect>
                                      </p:childTnLst>
                                    </p:cTn>
                                  </p:par>
                                  <p:par>
                                    <p:cTn id="79" presetID="53" presetClass="entr" presetSubtype="16" fill="hold" nodeType="withEffect">
                                      <p:stCondLst>
                                        <p:cond delay="200"/>
                                      </p:stCondLst>
                                      <p:childTnLst>
                                        <p:set>
                                          <p:cBhvr>
                                            <p:cTn id="80" dur="1" fill="hold">
                                              <p:stCondLst>
                                                <p:cond delay="0"/>
                                              </p:stCondLst>
                                            </p:cTn>
                                            <p:tgtEl>
                                              <p:spTgt spid="106"/>
                                            </p:tgtEl>
                                            <p:attrNameLst>
                                              <p:attrName>style.visibility</p:attrName>
                                            </p:attrNameLst>
                                          </p:cBhvr>
                                          <p:to>
                                            <p:strVal val="visible"/>
                                          </p:to>
                                        </p:set>
                                        <p:anim calcmode="lin" valueType="num">
                                          <p:cBhvr>
                                            <p:cTn id="81" dur="500" fill="hold"/>
                                            <p:tgtEl>
                                              <p:spTgt spid="106"/>
                                            </p:tgtEl>
                                            <p:attrNameLst>
                                              <p:attrName>ppt_w</p:attrName>
                                            </p:attrNameLst>
                                          </p:cBhvr>
                                          <p:tavLst>
                                            <p:tav tm="0">
                                              <p:val>
                                                <p:fltVal val="0"/>
                                              </p:val>
                                            </p:tav>
                                            <p:tav tm="100000">
                                              <p:val>
                                                <p:strVal val="#ppt_w"/>
                                              </p:val>
                                            </p:tav>
                                          </p:tavLst>
                                        </p:anim>
                                        <p:anim calcmode="lin" valueType="num">
                                          <p:cBhvr>
                                            <p:cTn id="82" dur="500" fill="hold"/>
                                            <p:tgtEl>
                                              <p:spTgt spid="106"/>
                                            </p:tgtEl>
                                            <p:attrNameLst>
                                              <p:attrName>ppt_h</p:attrName>
                                            </p:attrNameLst>
                                          </p:cBhvr>
                                          <p:tavLst>
                                            <p:tav tm="0">
                                              <p:val>
                                                <p:fltVal val="0"/>
                                              </p:val>
                                            </p:tav>
                                            <p:tav tm="100000">
                                              <p:val>
                                                <p:strVal val="#ppt_h"/>
                                              </p:val>
                                            </p:tav>
                                          </p:tavLst>
                                        </p:anim>
                                        <p:animEffect transition="in" filter="fade">
                                          <p:cBhvr>
                                            <p:cTn id="83" dur="500"/>
                                            <p:tgtEl>
                                              <p:spTgt spid="106"/>
                                            </p:tgtEl>
                                          </p:cBhvr>
                                        </p:animEffect>
                                      </p:childTnLst>
                                    </p:cTn>
                                  </p:par>
                                  <p:par>
                                    <p:cTn id="84" presetID="53" presetClass="entr" presetSubtype="16" fill="hold" grpId="0" nodeType="withEffect">
                                      <p:stCondLst>
                                        <p:cond delay="200"/>
                                      </p:stCondLst>
                                      <p:childTnLst>
                                        <p:set>
                                          <p:cBhvr>
                                            <p:cTn id="85" dur="1" fill="hold">
                                              <p:stCondLst>
                                                <p:cond delay="0"/>
                                              </p:stCondLst>
                                            </p:cTn>
                                            <p:tgtEl>
                                              <p:spTgt spid="109"/>
                                            </p:tgtEl>
                                            <p:attrNameLst>
                                              <p:attrName>style.visibility</p:attrName>
                                            </p:attrNameLst>
                                          </p:cBhvr>
                                          <p:to>
                                            <p:strVal val="visible"/>
                                          </p:to>
                                        </p:set>
                                        <p:anim calcmode="lin" valueType="num">
                                          <p:cBhvr>
                                            <p:cTn id="86" dur="500" fill="hold"/>
                                            <p:tgtEl>
                                              <p:spTgt spid="109"/>
                                            </p:tgtEl>
                                            <p:attrNameLst>
                                              <p:attrName>ppt_w</p:attrName>
                                            </p:attrNameLst>
                                          </p:cBhvr>
                                          <p:tavLst>
                                            <p:tav tm="0">
                                              <p:val>
                                                <p:fltVal val="0"/>
                                              </p:val>
                                            </p:tav>
                                            <p:tav tm="100000">
                                              <p:val>
                                                <p:strVal val="#ppt_w"/>
                                              </p:val>
                                            </p:tav>
                                          </p:tavLst>
                                        </p:anim>
                                        <p:anim calcmode="lin" valueType="num">
                                          <p:cBhvr>
                                            <p:cTn id="87" dur="500" fill="hold"/>
                                            <p:tgtEl>
                                              <p:spTgt spid="109"/>
                                            </p:tgtEl>
                                            <p:attrNameLst>
                                              <p:attrName>ppt_h</p:attrName>
                                            </p:attrNameLst>
                                          </p:cBhvr>
                                          <p:tavLst>
                                            <p:tav tm="0">
                                              <p:val>
                                                <p:fltVal val="0"/>
                                              </p:val>
                                            </p:tav>
                                            <p:tav tm="100000">
                                              <p:val>
                                                <p:strVal val="#ppt_h"/>
                                              </p:val>
                                            </p:tav>
                                          </p:tavLst>
                                        </p:anim>
                                        <p:animEffect transition="in" filter="fade">
                                          <p:cBhvr>
                                            <p:cTn id="88" dur="500"/>
                                            <p:tgtEl>
                                              <p:spTgt spid="109"/>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110"/>
                                            </p:tgtEl>
                                            <p:attrNameLst>
                                              <p:attrName>style.visibility</p:attrName>
                                            </p:attrNameLst>
                                          </p:cBhvr>
                                          <p:to>
                                            <p:strVal val="visible"/>
                                          </p:to>
                                        </p:set>
                                        <p:anim calcmode="lin" valueType="num">
                                          <p:cBhvr>
                                            <p:cTn id="91" dur="500" fill="hold"/>
                                            <p:tgtEl>
                                              <p:spTgt spid="110"/>
                                            </p:tgtEl>
                                            <p:attrNameLst>
                                              <p:attrName>ppt_w</p:attrName>
                                            </p:attrNameLst>
                                          </p:cBhvr>
                                          <p:tavLst>
                                            <p:tav tm="0">
                                              <p:val>
                                                <p:fltVal val="0"/>
                                              </p:val>
                                            </p:tav>
                                            <p:tav tm="100000">
                                              <p:val>
                                                <p:strVal val="#ppt_w"/>
                                              </p:val>
                                            </p:tav>
                                          </p:tavLst>
                                        </p:anim>
                                        <p:anim calcmode="lin" valueType="num">
                                          <p:cBhvr>
                                            <p:cTn id="92" dur="500" fill="hold"/>
                                            <p:tgtEl>
                                              <p:spTgt spid="110"/>
                                            </p:tgtEl>
                                            <p:attrNameLst>
                                              <p:attrName>ppt_h</p:attrName>
                                            </p:attrNameLst>
                                          </p:cBhvr>
                                          <p:tavLst>
                                            <p:tav tm="0">
                                              <p:val>
                                                <p:fltVal val="0"/>
                                              </p:val>
                                            </p:tav>
                                            <p:tav tm="100000">
                                              <p:val>
                                                <p:strVal val="#ppt_h"/>
                                              </p:val>
                                            </p:tav>
                                          </p:tavLst>
                                        </p:anim>
                                        <p:animEffect transition="in" filter="fade">
                                          <p:cBhvr>
                                            <p:cTn id="93" dur="500"/>
                                            <p:tgtEl>
                                              <p:spTgt spid="110"/>
                                            </p:tgtEl>
                                          </p:cBhvr>
                                        </p:animEffect>
                                      </p:childTnLst>
                                    </p:cTn>
                                  </p:par>
                                  <p:par>
                                    <p:cTn id="94" presetID="53" presetClass="entr" presetSubtype="16" fill="hold" nodeType="withEffect">
                                      <p:stCondLst>
                                        <p:cond delay="400"/>
                                      </p:stCondLst>
                                      <p:childTnLst>
                                        <p:set>
                                          <p:cBhvr>
                                            <p:cTn id="95" dur="1" fill="hold">
                                              <p:stCondLst>
                                                <p:cond delay="0"/>
                                              </p:stCondLst>
                                            </p:cTn>
                                            <p:tgtEl>
                                              <p:spTgt spid="111"/>
                                            </p:tgtEl>
                                            <p:attrNameLst>
                                              <p:attrName>style.visibility</p:attrName>
                                            </p:attrNameLst>
                                          </p:cBhvr>
                                          <p:to>
                                            <p:strVal val="visible"/>
                                          </p:to>
                                        </p:set>
                                        <p:anim calcmode="lin" valueType="num">
                                          <p:cBhvr>
                                            <p:cTn id="96" dur="500" fill="hold"/>
                                            <p:tgtEl>
                                              <p:spTgt spid="111"/>
                                            </p:tgtEl>
                                            <p:attrNameLst>
                                              <p:attrName>ppt_w</p:attrName>
                                            </p:attrNameLst>
                                          </p:cBhvr>
                                          <p:tavLst>
                                            <p:tav tm="0">
                                              <p:val>
                                                <p:fltVal val="0"/>
                                              </p:val>
                                            </p:tav>
                                            <p:tav tm="100000">
                                              <p:val>
                                                <p:strVal val="#ppt_w"/>
                                              </p:val>
                                            </p:tav>
                                          </p:tavLst>
                                        </p:anim>
                                        <p:anim calcmode="lin" valueType="num">
                                          <p:cBhvr>
                                            <p:cTn id="97" dur="500" fill="hold"/>
                                            <p:tgtEl>
                                              <p:spTgt spid="111"/>
                                            </p:tgtEl>
                                            <p:attrNameLst>
                                              <p:attrName>ppt_h</p:attrName>
                                            </p:attrNameLst>
                                          </p:cBhvr>
                                          <p:tavLst>
                                            <p:tav tm="0">
                                              <p:val>
                                                <p:fltVal val="0"/>
                                              </p:val>
                                            </p:tav>
                                            <p:tav tm="100000">
                                              <p:val>
                                                <p:strVal val="#ppt_h"/>
                                              </p:val>
                                            </p:tav>
                                          </p:tavLst>
                                        </p:anim>
                                        <p:animEffect transition="in" filter="fade">
                                          <p:cBhvr>
                                            <p:cTn id="98" dur="500"/>
                                            <p:tgtEl>
                                              <p:spTgt spid="111"/>
                                            </p:tgtEl>
                                          </p:cBhvr>
                                        </p:animEffect>
                                      </p:childTnLst>
                                    </p:cTn>
                                  </p:par>
                                  <p:par>
                                    <p:cTn id="99" presetID="53" presetClass="entr" presetSubtype="16" fill="hold" grpId="0" nodeType="withEffect">
                                      <p:stCondLst>
                                        <p:cond delay="400"/>
                                      </p:stCondLst>
                                      <p:childTnLst>
                                        <p:set>
                                          <p:cBhvr>
                                            <p:cTn id="100" dur="1" fill="hold">
                                              <p:stCondLst>
                                                <p:cond delay="0"/>
                                              </p:stCondLst>
                                            </p:cTn>
                                            <p:tgtEl>
                                              <p:spTgt spid="114"/>
                                            </p:tgtEl>
                                            <p:attrNameLst>
                                              <p:attrName>style.visibility</p:attrName>
                                            </p:attrNameLst>
                                          </p:cBhvr>
                                          <p:to>
                                            <p:strVal val="visible"/>
                                          </p:to>
                                        </p:set>
                                        <p:anim calcmode="lin" valueType="num">
                                          <p:cBhvr>
                                            <p:cTn id="101" dur="500" fill="hold"/>
                                            <p:tgtEl>
                                              <p:spTgt spid="114"/>
                                            </p:tgtEl>
                                            <p:attrNameLst>
                                              <p:attrName>ppt_w</p:attrName>
                                            </p:attrNameLst>
                                          </p:cBhvr>
                                          <p:tavLst>
                                            <p:tav tm="0">
                                              <p:val>
                                                <p:fltVal val="0"/>
                                              </p:val>
                                            </p:tav>
                                            <p:tav tm="100000">
                                              <p:val>
                                                <p:strVal val="#ppt_w"/>
                                              </p:val>
                                            </p:tav>
                                          </p:tavLst>
                                        </p:anim>
                                        <p:anim calcmode="lin" valueType="num">
                                          <p:cBhvr>
                                            <p:cTn id="102" dur="500" fill="hold"/>
                                            <p:tgtEl>
                                              <p:spTgt spid="114"/>
                                            </p:tgtEl>
                                            <p:attrNameLst>
                                              <p:attrName>ppt_h</p:attrName>
                                            </p:attrNameLst>
                                          </p:cBhvr>
                                          <p:tavLst>
                                            <p:tav tm="0">
                                              <p:val>
                                                <p:fltVal val="0"/>
                                              </p:val>
                                            </p:tav>
                                            <p:tav tm="100000">
                                              <p:val>
                                                <p:strVal val="#ppt_h"/>
                                              </p:val>
                                            </p:tav>
                                          </p:tavLst>
                                        </p:anim>
                                        <p:animEffect transition="in" filter="fade">
                                          <p:cBhvr>
                                            <p:cTn id="103" dur="500"/>
                                            <p:tgtEl>
                                              <p:spTgt spid="114"/>
                                            </p:tgtEl>
                                          </p:cBhvr>
                                        </p:animEffect>
                                      </p:childTnLst>
                                    </p:cTn>
                                  </p:par>
                                  <p:par>
                                    <p:cTn id="104" presetID="53" presetClass="entr" presetSubtype="16" fill="hold" grpId="0" nodeType="withEffect">
                                      <p:stCondLst>
                                        <p:cond delay="200"/>
                                      </p:stCondLst>
                                      <p:childTnLst>
                                        <p:set>
                                          <p:cBhvr>
                                            <p:cTn id="105" dur="1" fill="hold">
                                              <p:stCondLst>
                                                <p:cond delay="0"/>
                                              </p:stCondLst>
                                            </p:cTn>
                                            <p:tgtEl>
                                              <p:spTgt spid="115"/>
                                            </p:tgtEl>
                                            <p:attrNameLst>
                                              <p:attrName>style.visibility</p:attrName>
                                            </p:attrNameLst>
                                          </p:cBhvr>
                                          <p:to>
                                            <p:strVal val="visible"/>
                                          </p:to>
                                        </p:set>
                                        <p:anim calcmode="lin" valueType="num">
                                          <p:cBhvr>
                                            <p:cTn id="106" dur="500" fill="hold"/>
                                            <p:tgtEl>
                                              <p:spTgt spid="115"/>
                                            </p:tgtEl>
                                            <p:attrNameLst>
                                              <p:attrName>ppt_w</p:attrName>
                                            </p:attrNameLst>
                                          </p:cBhvr>
                                          <p:tavLst>
                                            <p:tav tm="0">
                                              <p:val>
                                                <p:fltVal val="0"/>
                                              </p:val>
                                            </p:tav>
                                            <p:tav tm="100000">
                                              <p:val>
                                                <p:strVal val="#ppt_w"/>
                                              </p:val>
                                            </p:tav>
                                          </p:tavLst>
                                        </p:anim>
                                        <p:anim calcmode="lin" valueType="num">
                                          <p:cBhvr>
                                            <p:cTn id="107" dur="500" fill="hold"/>
                                            <p:tgtEl>
                                              <p:spTgt spid="115"/>
                                            </p:tgtEl>
                                            <p:attrNameLst>
                                              <p:attrName>ppt_h</p:attrName>
                                            </p:attrNameLst>
                                          </p:cBhvr>
                                          <p:tavLst>
                                            <p:tav tm="0">
                                              <p:val>
                                                <p:fltVal val="0"/>
                                              </p:val>
                                            </p:tav>
                                            <p:tav tm="100000">
                                              <p:val>
                                                <p:strVal val="#ppt_h"/>
                                              </p:val>
                                            </p:tav>
                                          </p:tavLst>
                                        </p:anim>
                                        <p:animEffect transition="in" filter="fade">
                                          <p:cBhvr>
                                            <p:cTn id="108" dur="500"/>
                                            <p:tgtEl>
                                              <p:spTgt spid="115"/>
                                            </p:tgtEl>
                                          </p:cBhvr>
                                        </p:animEffect>
                                      </p:childTnLst>
                                    </p:cTn>
                                  </p:par>
                                  <p:par>
                                    <p:cTn id="109" presetID="53" presetClass="entr" presetSubtype="16" fill="hold" nodeType="withEffect">
                                      <p:stCondLst>
                                        <p:cond delay="400"/>
                                      </p:stCondLst>
                                      <p:childTnLst>
                                        <p:set>
                                          <p:cBhvr>
                                            <p:cTn id="110" dur="1" fill="hold">
                                              <p:stCondLst>
                                                <p:cond delay="0"/>
                                              </p:stCondLst>
                                            </p:cTn>
                                            <p:tgtEl>
                                              <p:spTgt spid="118"/>
                                            </p:tgtEl>
                                            <p:attrNameLst>
                                              <p:attrName>style.visibility</p:attrName>
                                            </p:attrNameLst>
                                          </p:cBhvr>
                                          <p:to>
                                            <p:strVal val="visible"/>
                                          </p:to>
                                        </p:set>
                                        <p:anim calcmode="lin" valueType="num">
                                          <p:cBhvr>
                                            <p:cTn id="111" dur="500" fill="hold"/>
                                            <p:tgtEl>
                                              <p:spTgt spid="118"/>
                                            </p:tgtEl>
                                            <p:attrNameLst>
                                              <p:attrName>ppt_w</p:attrName>
                                            </p:attrNameLst>
                                          </p:cBhvr>
                                          <p:tavLst>
                                            <p:tav tm="0">
                                              <p:val>
                                                <p:fltVal val="0"/>
                                              </p:val>
                                            </p:tav>
                                            <p:tav tm="100000">
                                              <p:val>
                                                <p:strVal val="#ppt_w"/>
                                              </p:val>
                                            </p:tav>
                                          </p:tavLst>
                                        </p:anim>
                                        <p:anim calcmode="lin" valueType="num">
                                          <p:cBhvr>
                                            <p:cTn id="112" dur="500" fill="hold"/>
                                            <p:tgtEl>
                                              <p:spTgt spid="118"/>
                                            </p:tgtEl>
                                            <p:attrNameLst>
                                              <p:attrName>ppt_h</p:attrName>
                                            </p:attrNameLst>
                                          </p:cBhvr>
                                          <p:tavLst>
                                            <p:tav tm="0">
                                              <p:val>
                                                <p:fltVal val="0"/>
                                              </p:val>
                                            </p:tav>
                                            <p:tav tm="100000">
                                              <p:val>
                                                <p:strVal val="#ppt_h"/>
                                              </p:val>
                                            </p:tav>
                                          </p:tavLst>
                                        </p:anim>
                                        <p:animEffect transition="in" filter="fade">
                                          <p:cBhvr>
                                            <p:cTn id="113" dur="500"/>
                                            <p:tgtEl>
                                              <p:spTgt spid="118"/>
                                            </p:tgtEl>
                                          </p:cBhvr>
                                        </p:animEffect>
                                      </p:childTnLst>
                                    </p:cTn>
                                  </p:par>
                                </p:childTnLst>
                              </p:cTn>
                            </p:par>
                            <p:par>
                              <p:cTn id="114" fill="hold">
                                <p:stCondLst>
                                  <p:cond delay="2500"/>
                                </p:stCondLst>
                                <p:childTnLst>
                                  <p:par>
                                    <p:cTn id="115" presetID="12" presetClass="entr" presetSubtype="8" fill="hold" grpId="0" nodeType="afterEffect">
                                      <p:stCondLst>
                                        <p:cond delay="0"/>
                                      </p:stCondLst>
                                      <p:childTnLst>
                                        <p:set>
                                          <p:cBhvr>
                                            <p:cTn id="116" dur="1" fill="hold">
                                              <p:stCondLst>
                                                <p:cond delay="0"/>
                                              </p:stCondLst>
                                            </p:cTn>
                                            <p:tgtEl>
                                              <p:spTgt spid="68"/>
                                            </p:tgtEl>
                                            <p:attrNameLst>
                                              <p:attrName>style.visibility</p:attrName>
                                            </p:attrNameLst>
                                          </p:cBhvr>
                                          <p:to>
                                            <p:strVal val="visible"/>
                                          </p:to>
                                        </p:set>
                                        <p:anim calcmode="lin" valueType="num">
                                          <p:cBhvr additive="base">
                                            <p:cTn id="117" dur="300"/>
                                            <p:tgtEl>
                                              <p:spTgt spid="68"/>
                                            </p:tgtEl>
                                            <p:attrNameLst>
                                              <p:attrName>ppt_x</p:attrName>
                                            </p:attrNameLst>
                                          </p:cBhvr>
                                          <p:tavLst>
                                            <p:tav tm="0">
                                              <p:val>
                                                <p:strVal val="#ppt_x-#ppt_w*1.125000"/>
                                              </p:val>
                                            </p:tav>
                                            <p:tav tm="100000">
                                              <p:val>
                                                <p:strVal val="#ppt_x"/>
                                              </p:val>
                                            </p:tav>
                                          </p:tavLst>
                                        </p:anim>
                                        <p:animEffect transition="in" filter="wipe(right)">
                                          <p:cBhvr>
                                            <p:cTn id="118" dur="300"/>
                                            <p:tgtEl>
                                              <p:spTgt spid="68"/>
                                            </p:tgtEl>
                                          </p:cBhvr>
                                        </p:animEffect>
                                      </p:childTnLst>
                                    </p:cTn>
                                  </p:par>
                                  <p:par>
                                    <p:cTn id="119" presetID="12" presetClass="entr" presetSubtype="8" fill="hold" grpId="0" nodeType="withEffect">
                                      <p:stCondLst>
                                        <p:cond delay="200"/>
                                      </p:stCondLst>
                                      <p:childTnLst>
                                        <p:set>
                                          <p:cBhvr>
                                            <p:cTn id="120" dur="1" fill="hold">
                                              <p:stCondLst>
                                                <p:cond delay="0"/>
                                              </p:stCondLst>
                                            </p:cTn>
                                            <p:tgtEl>
                                              <p:spTgt spid="69"/>
                                            </p:tgtEl>
                                            <p:attrNameLst>
                                              <p:attrName>style.visibility</p:attrName>
                                            </p:attrNameLst>
                                          </p:cBhvr>
                                          <p:to>
                                            <p:strVal val="visible"/>
                                          </p:to>
                                        </p:set>
                                        <p:anim calcmode="lin" valueType="num">
                                          <p:cBhvr additive="base">
                                            <p:cTn id="121" dur="300"/>
                                            <p:tgtEl>
                                              <p:spTgt spid="69"/>
                                            </p:tgtEl>
                                            <p:attrNameLst>
                                              <p:attrName>ppt_x</p:attrName>
                                            </p:attrNameLst>
                                          </p:cBhvr>
                                          <p:tavLst>
                                            <p:tav tm="0">
                                              <p:val>
                                                <p:strVal val="#ppt_x-#ppt_w*1.125000"/>
                                              </p:val>
                                            </p:tav>
                                            <p:tav tm="100000">
                                              <p:val>
                                                <p:strVal val="#ppt_x"/>
                                              </p:val>
                                            </p:tav>
                                          </p:tavLst>
                                        </p:anim>
                                        <p:animEffect transition="in" filter="wipe(right)">
                                          <p:cBhvr>
                                            <p:cTn id="122" dur="300"/>
                                            <p:tgtEl>
                                              <p:spTgt spid="69"/>
                                            </p:tgtEl>
                                          </p:cBhvr>
                                        </p:animEffect>
                                      </p:childTnLst>
                                    </p:cTn>
                                  </p:par>
                                  <p:par>
                                    <p:cTn id="123" presetID="12" presetClass="entr" presetSubtype="8" fill="hold" grpId="0" nodeType="withEffect">
                                      <p:stCondLst>
                                        <p:cond delay="200"/>
                                      </p:stCondLst>
                                      <p:childTnLst>
                                        <p:set>
                                          <p:cBhvr>
                                            <p:cTn id="124" dur="1" fill="hold">
                                              <p:stCondLst>
                                                <p:cond delay="0"/>
                                              </p:stCondLst>
                                            </p:cTn>
                                            <p:tgtEl>
                                              <p:spTgt spid="70"/>
                                            </p:tgtEl>
                                            <p:attrNameLst>
                                              <p:attrName>style.visibility</p:attrName>
                                            </p:attrNameLst>
                                          </p:cBhvr>
                                          <p:to>
                                            <p:strVal val="visible"/>
                                          </p:to>
                                        </p:set>
                                        <p:anim calcmode="lin" valueType="num">
                                          <p:cBhvr additive="base">
                                            <p:cTn id="125" dur="300"/>
                                            <p:tgtEl>
                                              <p:spTgt spid="70"/>
                                            </p:tgtEl>
                                            <p:attrNameLst>
                                              <p:attrName>ppt_x</p:attrName>
                                            </p:attrNameLst>
                                          </p:cBhvr>
                                          <p:tavLst>
                                            <p:tav tm="0">
                                              <p:val>
                                                <p:strVal val="#ppt_x-#ppt_w*1.125000"/>
                                              </p:val>
                                            </p:tav>
                                            <p:tav tm="100000">
                                              <p:val>
                                                <p:strVal val="#ppt_x"/>
                                              </p:val>
                                            </p:tav>
                                          </p:tavLst>
                                        </p:anim>
                                        <p:animEffect transition="in" filter="wipe(right)">
                                          <p:cBhvr>
                                            <p:cTn id="126" dur="300"/>
                                            <p:tgtEl>
                                              <p:spTgt spid="70"/>
                                            </p:tgtEl>
                                          </p:cBhvr>
                                        </p:animEffect>
                                      </p:childTnLst>
                                    </p:cTn>
                                  </p:par>
                                  <p:par>
                                    <p:cTn id="127" presetID="12" presetClass="entr" presetSubtype="8" fill="hold" grpId="0" nodeType="withEffect">
                                      <p:stCondLst>
                                        <p:cond delay="200"/>
                                      </p:stCondLst>
                                      <p:childTnLst>
                                        <p:set>
                                          <p:cBhvr>
                                            <p:cTn id="128" dur="1" fill="hold">
                                              <p:stCondLst>
                                                <p:cond delay="0"/>
                                              </p:stCondLst>
                                            </p:cTn>
                                            <p:tgtEl>
                                              <p:spTgt spid="71"/>
                                            </p:tgtEl>
                                            <p:attrNameLst>
                                              <p:attrName>style.visibility</p:attrName>
                                            </p:attrNameLst>
                                          </p:cBhvr>
                                          <p:to>
                                            <p:strVal val="visible"/>
                                          </p:to>
                                        </p:set>
                                        <p:anim calcmode="lin" valueType="num">
                                          <p:cBhvr additive="base">
                                            <p:cTn id="129" dur="300"/>
                                            <p:tgtEl>
                                              <p:spTgt spid="71"/>
                                            </p:tgtEl>
                                            <p:attrNameLst>
                                              <p:attrName>ppt_x</p:attrName>
                                            </p:attrNameLst>
                                          </p:cBhvr>
                                          <p:tavLst>
                                            <p:tav tm="0">
                                              <p:val>
                                                <p:strVal val="#ppt_x-#ppt_w*1.125000"/>
                                              </p:val>
                                            </p:tav>
                                            <p:tav tm="100000">
                                              <p:val>
                                                <p:strVal val="#ppt_x"/>
                                              </p:val>
                                            </p:tav>
                                          </p:tavLst>
                                        </p:anim>
                                        <p:animEffect transition="in" filter="wipe(right)">
                                          <p:cBhvr>
                                            <p:cTn id="130" dur="300"/>
                                            <p:tgtEl>
                                              <p:spTgt spid="71"/>
                                            </p:tgtEl>
                                          </p:cBhvr>
                                        </p:animEffect>
                                      </p:childTnLst>
                                    </p:cTn>
                                  </p:par>
                                  <p:par>
                                    <p:cTn id="131" presetID="12" presetClass="entr" presetSubtype="8" fill="hold" nodeType="withEffect">
                                      <p:stCondLst>
                                        <p:cond delay="0"/>
                                      </p:stCondLst>
                                      <p:childTnLst>
                                        <p:set>
                                          <p:cBhvr>
                                            <p:cTn id="132" dur="1" fill="hold">
                                              <p:stCondLst>
                                                <p:cond delay="0"/>
                                              </p:stCondLst>
                                            </p:cTn>
                                            <p:tgtEl>
                                              <p:spTgt spid="78"/>
                                            </p:tgtEl>
                                            <p:attrNameLst>
                                              <p:attrName>style.visibility</p:attrName>
                                            </p:attrNameLst>
                                          </p:cBhvr>
                                          <p:to>
                                            <p:strVal val="visible"/>
                                          </p:to>
                                        </p:set>
                                        <p:anim calcmode="lin" valueType="num">
                                          <p:cBhvr additive="base">
                                            <p:cTn id="133" dur="500"/>
                                            <p:tgtEl>
                                              <p:spTgt spid="78"/>
                                            </p:tgtEl>
                                            <p:attrNameLst>
                                              <p:attrName>ppt_x</p:attrName>
                                            </p:attrNameLst>
                                          </p:cBhvr>
                                          <p:tavLst>
                                            <p:tav tm="0">
                                              <p:val>
                                                <p:strVal val="#ppt_x-#ppt_w*1.125000"/>
                                              </p:val>
                                            </p:tav>
                                            <p:tav tm="100000">
                                              <p:val>
                                                <p:strVal val="#ppt_x"/>
                                              </p:val>
                                            </p:tav>
                                          </p:tavLst>
                                        </p:anim>
                                        <p:animEffect transition="in" filter="wipe(right)">
                                          <p:cBhvr>
                                            <p:cTn id="134"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P spid="39" grpId="0"/>
          <p:bldP spid="40" grpId="0"/>
          <p:bldP spid="41" grpId="0"/>
          <p:bldP spid="80" grpId="0" animBg="1"/>
          <p:bldP spid="81" grpId="0" animBg="1"/>
          <p:bldP spid="109" grpId="0" animBg="1"/>
          <p:bldP spid="110" grpId="0" animBg="1"/>
          <p:bldP spid="114" grpId="0" animBg="1"/>
          <p:bldP spid="115" grpId="0" animBg="1"/>
          <p:bldP spid="68" grpId="0"/>
          <p:bldP spid="69" grpId="0"/>
          <p:bldP spid="70" grpId="0"/>
          <p:bldP spid="71" grpId="0"/>
          <p:bldP spid="76" grpId="0" animBg="1"/>
          <p:bldP spid="77"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down)">
                                          <p:cBhvr>
                                            <p:cTn id="7" dur="300"/>
                                            <p:tgtEl>
                                              <p:spTgt spid="76"/>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 calcmode="lin" valueType="num">
                                          <p:cBhvr additive="base">
                                            <p:cTn id="11" dur="500"/>
                                            <p:tgtEl>
                                              <p:spTgt spid="77"/>
                                            </p:tgtEl>
                                            <p:attrNameLst>
                                              <p:attrName>ppt_x</p:attrName>
                                            </p:attrNameLst>
                                          </p:cBhvr>
                                          <p:tavLst>
                                            <p:tav tm="0">
                                              <p:val>
                                                <p:strVal val="#ppt_x-#ppt_w*1.125000"/>
                                              </p:val>
                                            </p:tav>
                                            <p:tav tm="100000">
                                              <p:val>
                                                <p:strVal val="#ppt_x"/>
                                              </p:val>
                                            </p:tav>
                                          </p:tavLst>
                                        </p:anim>
                                        <p:animEffect transition="in" filter="wipe(right)">
                                          <p:cBhvr>
                                            <p:cTn id="12" dur="500"/>
                                            <p:tgtEl>
                                              <p:spTgt spid="77"/>
                                            </p:tgtEl>
                                          </p:cBhvr>
                                        </p:animEffect>
                                      </p:childTnLst>
                                    </p:cTn>
                                  </p:par>
                                  <p:par>
                                    <p:cTn id="13" presetID="22" presetClass="entr" presetSubtype="8" fill="hold" nodeType="withEffect">
                                      <p:stCondLst>
                                        <p:cond delay="0"/>
                                      </p:stCondLst>
                                      <p:childTnLst>
                                        <p:set>
                                          <p:cBhvr>
                                            <p:cTn id="14" dur="1" fill="hold">
                                              <p:stCondLst>
                                                <p:cond delay="0"/>
                                              </p:stCondLst>
                                            </p:cTn>
                                            <p:tgtEl>
                                              <p:spTgt spid="75"/>
                                            </p:tgtEl>
                                            <p:attrNameLst>
                                              <p:attrName>style.visibility</p:attrName>
                                            </p:attrNameLst>
                                          </p:cBhvr>
                                          <p:to>
                                            <p:strVal val="visible"/>
                                          </p:to>
                                        </p:set>
                                        <p:animEffect transition="in" filter="wipe(left)">
                                          <p:cBhvr>
                                            <p:cTn id="15" dur="300"/>
                                            <p:tgtEl>
                                              <p:spTgt spid="75"/>
                                            </p:tgtEl>
                                          </p:cBhvr>
                                        </p:animEffect>
                                      </p:childTnLst>
                                    </p:cTn>
                                  </p:par>
                                </p:childTnLst>
                              </p:cTn>
                            </p:par>
                            <p:par>
                              <p:cTn id="16" fill="hold">
                                <p:stCondLst>
                                  <p:cond delay="1000"/>
                                </p:stCondLst>
                                <p:childTnLst>
                                  <p:par>
                                    <p:cTn id="17" presetID="18" presetClass="entr" presetSubtype="3"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strips(upRight)">
                                          <p:cBhvr>
                                            <p:cTn id="19" dur="500"/>
                                            <p:tgtEl>
                                              <p:spTgt spid="37"/>
                                            </p:tgtEl>
                                          </p:cBhvr>
                                        </p:animEffect>
                                      </p:childTnLst>
                                    </p:cTn>
                                  </p:par>
                                </p:childTnLst>
                              </p:cTn>
                            </p:par>
                            <p:par>
                              <p:cTn id="20" fill="hold">
                                <p:stCondLst>
                                  <p:cond delay="1500"/>
                                </p:stCondLst>
                                <p:childTnLst>
                                  <p:par>
                                    <p:cTn id="21" presetID="2" presetClass="entr" presetSubtype="8"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500" fill="hold"/>
                                            <p:tgtEl>
                                              <p:spTgt spid="3"/>
                                            </p:tgtEl>
                                            <p:attrNameLst>
                                              <p:attrName>ppt_x</p:attrName>
                                            </p:attrNameLst>
                                          </p:cBhvr>
                                          <p:tavLst>
                                            <p:tav tm="0">
                                              <p:val>
                                                <p:strVal val="0-#ppt_w/2"/>
                                              </p:val>
                                            </p:tav>
                                            <p:tav tm="100000">
                                              <p:val>
                                                <p:strVal val="#ppt_x"/>
                                              </p:val>
                                            </p:tav>
                                          </p:tavLst>
                                        </p:anim>
                                        <p:anim calcmode="lin" valueType="num">
                                          <p:cBhvr additive="base">
                                            <p:cTn id="24" dur="500" fill="hold"/>
                                            <p:tgtEl>
                                              <p:spTgt spid="3"/>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30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fill="hold"/>
                                            <p:tgtEl>
                                              <p:spTgt spid="4"/>
                                            </p:tgtEl>
                                            <p:attrNameLst>
                                              <p:attrName>ppt_x</p:attrName>
                                            </p:attrNameLst>
                                          </p:cBhvr>
                                          <p:tavLst>
                                            <p:tav tm="0">
                                              <p:val>
                                                <p:strVal val="0-#ppt_w/2"/>
                                              </p:val>
                                            </p:tav>
                                            <p:tav tm="100000">
                                              <p:val>
                                                <p:strVal val="#ppt_x"/>
                                              </p:val>
                                            </p:tav>
                                          </p:tavLst>
                                        </p:anim>
                                        <p:anim calcmode="lin" valueType="num">
                                          <p:cBhvr additive="base">
                                            <p:cTn id="28" dur="500" fill="hold"/>
                                            <p:tgtEl>
                                              <p:spTgt spid="4"/>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60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0-#ppt_w/2"/>
                                              </p:val>
                                            </p:tav>
                                            <p:tav tm="100000">
                                              <p:val>
                                                <p:strVal val="#ppt_x"/>
                                              </p:val>
                                            </p:tav>
                                          </p:tavLst>
                                        </p:anim>
                                        <p:anim calcmode="lin" valueType="num">
                                          <p:cBhvr additive="base">
                                            <p:cTn id="32" dur="500" fill="hold"/>
                                            <p:tgtEl>
                                              <p:spTgt spid="5"/>
                                            </p:tgtEl>
                                            <p:attrNameLst>
                                              <p:attrName>ppt_y</p:attrName>
                                            </p:attrNameLst>
                                          </p:cBhvr>
                                          <p:tavLst>
                                            <p:tav tm="0">
                                              <p:val>
                                                <p:strVal val="#ppt_y"/>
                                              </p:val>
                                            </p:tav>
                                            <p:tav tm="100000">
                                              <p:val>
                                                <p:strVal val="#ppt_y"/>
                                              </p:val>
                                            </p:tav>
                                          </p:tavLst>
                                        </p:anim>
                                      </p:childTnLst>
                                    </p:cTn>
                                  </p:par>
                                  <p:par>
                                    <p:cTn id="33" presetID="2" presetClass="entr" presetSubtype="8" fill="hold" nodeType="withEffect">
                                      <p:stCondLst>
                                        <p:cond delay="900"/>
                                      </p:stCondLst>
                                      <p:childTnLst>
                                        <p:set>
                                          <p:cBhvr>
                                            <p:cTn id="34" dur="1" fill="hold">
                                              <p:stCondLst>
                                                <p:cond delay="0"/>
                                              </p:stCondLst>
                                            </p:cTn>
                                            <p:tgtEl>
                                              <p:spTgt spid="6"/>
                                            </p:tgtEl>
                                            <p:attrNameLst>
                                              <p:attrName>style.visibility</p:attrName>
                                            </p:attrNameLst>
                                          </p:cBhvr>
                                          <p:to>
                                            <p:strVal val="visible"/>
                                          </p:to>
                                        </p:set>
                                        <p:anim calcmode="lin" valueType="num">
                                          <p:cBhvr additive="base">
                                            <p:cTn id="35" dur="500" fill="hold"/>
                                            <p:tgtEl>
                                              <p:spTgt spid="6"/>
                                            </p:tgtEl>
                                            <p:attrNameLst>
                                              <p:attrName>ppt_x</p:attrName>
                                            </p:attrNameLst>
                                          </p:cBhvr>
                                          <p:tavLst>
                                            <p:tav tm="0">
                                              <p:val>
                                                <p:strVal val="0-#ppt_w/2"/>
                                              </p:val>
                                            </p:tav>
                                            <p:tav tm="100000">
                                              <p:val>
                                                <p:strVal val="#ppt_x"/>
                                              </p:val>
                                            </p:tav>
                                          </p:tavLst>
                                        </p:anim>
                                        <p:anim calcmode="lin" valueType="num">
                                          <p:cBhvr additive="base">
                                            <p:cTn id="36" dur="500" fill="hold"/>
                                            <p:tgtEl>
                                              <p:spTgt spid="6"/>
                                            </p:tgtEl>
                                            <p:attrNameLst>
                                              <p:attrName>ppt_y</p:attrName>
                                            </p:attrNameLst>
                                          </p:cBhvr>
                                          <p:tavLst>
                                            <p:tav tm="0">
                                              <p:val>
                                                <p:strVal val="#ppt_y"/>
                                              </p:val>
                                            </p:tav>
                                            <p:tav tm="100000">
                                              <p:val>
                                                <p:strVal val="#ppt_y"/>
                                              </p:val>
                                            </p:tav>
                                          </p:tavLst>
                                        </p:anim>
                                      </p:childTnLst>
                                    </p:cTn>
                                  </p:par>
                                  <p:par>
                                    <p:cTn id="37" presetID="12" presetClass="entr" presetSubtype="2" fill="hold" grpId="0" nodeType="withEffect">
                                      <p:stCondLst>
                                        <p:cond delay="300"/>
                                      </p:stCondLst>
                                      <p:childTnLst>
                                        <p:set>
                                          <p:cBhvr>
                                            <p:cTn id="38" dur="1" fill="hold">
                                              <p:stCondLst>
                                                <p:cond delay="0"/>
                                              </p:stCondLst>
                                            </p:cTn>
                                            <p:tgtEl>
                                              <p:spTgt spid="38"/>
                                            </p:tgtEl>
                                            <p:attrNameLst>
                                              <p:attrName>style.visibility</p:attrName>
                                            </p:attrNameLst>
                                          </p:cBhvr>
                                          <p:to>
                                            <p:strVal val="visible"/>
                                          </p:to>
                                        </p:set>
                                        <p:anim calcmode="lin" valueType="num">
                                          <p:cBhvr additive="base">
                                            <p:cTn id="39" dur="500"/>
                                            <p:tgtEl>
                                              <p:spTgt spid="38"/>
                                            </p:tgtEl>
                                            <p:attrNameLst>
                                              <p:attrName>ppt_x</p:attrName>
                                            </p:attrNameLst>
                                          </p:cBhvr>
                                          <p:tavLst>
                                            <p:tav tm="0">
                                              <p:val>
                                                <p:strVal val="#ppt_x+#ppt_w*1.125000"/>
                                              </p:val>
                                            </p:tav>
                                            <p:tav tm="100000">
                                              <p:val>
                                                <p:strVal val="#ppt_x"/>
                                              </p:val>
                                            </p:tav>
                                          </p:tavLst>
                                        </p:anim>
                                        <p:animEffect transition="in" filter="wipe(left)">
                                          <p:cBhvr>
                                            <p:cTn id="40" dur="500"/>
                                            <p:tgtEl>
                                              <p:spTgt spid="38"/>
                                            </p:tgtEl>
                                          </p:cBhvr>
                                        </p:animEffect>
                                      </p:childTnLst>
                                    </p:cTn>
                                  </p:par>
                                  <p:par>
                                    <p:cTn id="41" presetID="12" presetClass="entr" presetSubtype="2" fill="hold" grpId="0" nodeType="withEffect">
                                      <p:stCondLst>
                                        <p:cond delay="600"/>
                                      </p:stCondLst>
                                      <p:childTnLst>
                                        <p:set>
                                          <p:cBhvr>
                                            <p:cTn id="42" dur="1" fill="hold">
                                              <p:stCondLst>
                                                <p:cond delay="0"/>
                                              </p:stCondLst>
                                            </p:cTn>
                                            <p:tgtEl>
                                              <p:spTgt spid="39"/>
                                            </p:tgtEl>
                                            <p:attrNameLst>
                                              <p:attrName>style.visibility</p:attrName>
                                            </p:attrNameLst>
                                          </p:cBhvr>
                                          <p:to>
                                            <p:strVal val="visible"/>
                                          </p:to>
                                        </p:set>
                                        <p:anim calcmode="lin" valueType="num">
                                          <p:cBhvr additive="base">
                                            <p:cTn id="43" dur="500"/>
                                            <p:tgtEl>
                                              <p:spTgt spid="39"/>
                                            </p:tgtEl>
                                            <p:attrNameLst>
                                              <p:attrName>ppt_x</p:attrName>
                                            </p:attrNameLst>
                                          </p:cBhvr>
                                          <p:tavLst>
                                            <p:tav tm="0">
                                              <p:val>
                                                <p:strVal val="#ppt_x+#ppt_w*1.125000"/>
                                              </p:val>
                                            </p:tav>
                                            <p:tav tm="100000">
                                              <p:val>
                                                <p:strVal val="#ppt_x"/>
                                              </p:val>
                                            </p:tav>
                                          </p:tavLst>
                                        </p:anim>
                                        <p:animEffect transition="in" filter="wipe(left)">
                                          <p:cBhvr>
                                            <p:cTn id="44" dur="500"/>
                                            <p:tgtEl>
                                              <p:spTgt spid="39"/>
                                            </p:tgtEl>
                                          </p:cBhvr>
                                        </p:animEffect>
                                      </p:childTnLst>
                                    </p:cTn>
                                  </p:par>
                                  <p:par>
                                    <p:cTn id="45" presetID="12" presetClass="entr" presetSubtype="2" fill="hold" grpId="0" nodeType="withEffect">
                                      <p:stCondLst>
                                        <p:cond delay="90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p:tgtEl>
                                              <p:spTgt spid="40"/>
                                            </p:tgtEl>
                                            <p:attrNameLst>
                                              <p:attrName>ppt_x</p:attrName>
                                            </p:attrNameLst>
                                          </p:cBhvr>
                                          <p:tavLst>
                                            <p:tav tm="0">
                                              <p:val>
                                                <p:strVal val="#ppt_x+#ppt_w*1.125000"/>
                                              </p:val>
                                            </p:tav>
                                            <p:tav tm="100000">
                                              <p:val>
                                                <p:strVal val="#ppt_x"/>
                                              </p:val>
                                            </p:tav>
                                          </p:tavLst>
                                        </p:anim>
                                        <p:animEffect transition="in" filter="wipe(left)">
                                          <p:cBhvr>
                                            <p:cTn id="48" dur="500"/>
                                            <p:tgtEl>
                                              <p:spTgt spid="40"/>
                                            </p:tgtEl>
                                          </p:cBhvr>
                                        </p:animEffect>
                                      </p:childTnLst>
                                    </p:cTn>
                                  </p:par>
                                  <p:par>
                                    <p:cTn id="49" presetID="12" presetClass="entr" presetSubtype="2" fill="hold" grpId="0" nodeType="withEffect">
                                      <p:stCondLst>
                                        <p:cond delay="1200"/>
                                      </p:stCondLst>
                                      <p:childTnLst>
                                        <p:set>
                                          <p:cBhvr>
                                            <p:cTn id="50" dur="1" fill="hold">
                                              <p:stCondLst>
                                                <p:cond delay="0"/>
                                              </p:stCondLst>
                                            </p:cTn>
                                            <p:tgtEl>
                                              <p:spTgt spid="41"/>
                                            </p:tgtEl>
                                            <p:attrNameLst>
                                              <p:attrName>style.visibility</p:attrName>
                                            </p:attrNameLst>
                                          </p:cBhvr>
                                          <p:to>
                                            <p:strVal val="visible"/>
                                          </p:to>
                                        </p:set>
                                        <p:anim calcmode="lin" valueType="num">
                                          <p:cBhvr additive="base">
                                            <p:cTn id="51" dur="500"/>
                                            <p:tgtEl>
                                              <p:spTgt spid="41"/>
                                            </p:tgtEl>
                                            <p:attrNameLst>
                                              <p:attrName>ppt_x</p:attrName>
                                            </p:attrNameLst>
                                          </p:cBhvr>
                                          <p:tavLst>
                                            <p:tav tm="0">
                                              <p:val>
                                                <p:strVal val="#ppt_x+#ppt_w*1.125000"/>
                                              </p:val>
                                            </p:tav>
                                            <p:tav tm="100000">
                                              <p:val>
                                                <p:strVal val="#ppt_x"/>
                                              </p:val>
                                            </p:tav>
                                          </p:tavLst>
                                        </p:anim>
                                        <p:animEffect transition="in" filter="wipe(left)">
                                          <p:cBhvr>
                                            <p:cTn id="52" dur="500"/>
                                            <p:tgtEl>
                                              <p:spTgt spid="41"/>
                                            </p:tgtEl>
                                          </p:cBhvr>
                                        </p:animEffect>
                                      </p:childTnLst>
                                    </p:cTn>
                                  </p:par>
                                </p:childTnLst>
                              </p:cTn>
                            </p:par>
                            <p:par>
                              <p:cTn id="53" fill="hold">
                                <p:stCondLst>
                                  <p:cond delay="2000"/>
                                </p:stCondLst>
                                <p:childTnLst>
                                  <p:par>
                                    <p:cTn id="54" presetID="53" presetClass="entr" presetSubtype="16" fill="hold" nodeType="afterEffect">
                                      <p:stCondLst>
                                        <p:cond delay="0"/>
                                      </p:stCondLst>
                                      <p:childTnLst>
                                        <p:set>
                                          <p:cBhvr>
                                            <p:cTn id="55" dur="1" fill="hold">
                                              <p:stCondLst>
                                                <p:cond delay="0"/>
                                              </p:stCondLst>
                                            </p:cTn>
                                            <p:tgtEl>
                                              <p:spTgt spid="72"/>
                                            </p:tgtEl>
                                            <p:attrNameLst>
                                              <p:attrName>style.visibility</p:attrName>
                                            </p:attrNameLst>
                                          </p:cBhvr>
                                          <p:to>
                                            <p:strVal val="visible"/>
                                          </p:to>
                                        </p:set>
                                        <p:anim calcmode="lin" valueType="num">
                                          <p:cBhvr>
                                            <p:cTn id="56" dur="500" fill="hold"/>
                                            <p:tgtEl>
                                              <p:spTgt spid="72"/>
                                            </p:tgtEl>
                                            <p:attrNameLst>
                                              <p:attrName>ppt_w</p:attrName>
                                            </p:attrNameLst>
                                          </p:cBhvr>
                                          <p:tavLst>
                                            <p:tav tm="0">
                                              <p:val>
                                                <p:fltVal val="0"/>
                                              </p:val>
                                            </p:tav>
                                            <p:tav tm="100000">
                                              <p:val>
                                                <p:strVal val="#ppt_w"/>
                                              </p:val>
                                            </p:tav>
                                          </p:tavLst>
                                        </p:anim>
                                        <p:anim calcmode="lin" valueType="num">
                                          <p:cBhvr>
                                            <p:cTn id="57" dur="500" fill="hold"/>
                                            <p:tgtEl>
                                              <p:spTgt spid="72"/>
                                            </p:tgtEl>
                                            <p:attrNameLst>
                                              <p:attrName>ppt_h</p:attrName>
                                            </p:attrNameLst>
                                          </p:cBhvr>
                                          <p:tavLst>
                                            <p:tav tm="0">
                                              <p:val>
                                                <p:fltVal val="0"/>
                                              </p:val>
                                            </p:tav>
                                            <p:tav tm="100000">
                                              <p:val>
                                                <p:strVal val="#ppt_h"/>
                                              </p:val>
                                            </p:tav>
                                          </p:tavLst>
                                        </p:anim>
                                        <p:animEffect transition="in" filter="fade">
                                          <p:cBhvr>
                                            <p:cTn id="58" dur="500"/>
                                            <p:tgtEl>
                                              <p:spTgt spid="72"/>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80"/>
                                            </p:tgtEl>
                                            <p:attrNameLst>
                                              <p:attrName>style.visibility</p:attrName>
                                            </p:attrNameLst>
                                          </p:cBhvr>
                                          <p:to>
                                            <p:strVal val="visible"/>
                                          </p:to>
                                        </p:set>
                                        <p:anim calcmode="lin" valueType="num">
                                          <p:cBhvr>
                                            <p:cTn id="61" dur="500" fill="hold"/>
                                            <p:tgtEl>
                                              <p:spTgt spid="80"/>
                                            </p:tgtEl>
                                            <p:attrNameLst>
                                              <p:attrName>ppt_w</p:attrName>
                                            </p:attrNameLst>
                                          </p:cBhvr>
                                          <p:tavLst>
                                            <p:tav tm="0">
                                              <p:val>
                                                <p:fltVal val="0"/>
                                              </p:val>
                                            </p:tav>
                                            <p:tav tm="100000">
                                              <p:val>
                                                <p:strVal val="#ppt_w"/>
                                              </p:val>
                                            </p:tav>
                                          </p:tavLst>
                                        </p:anim>
                                        <p:anim calcmode="lin" valueType="num">
                                          <p:cBhvr>
                                            <p:cTn id="62" dur="500" fill="hold"/>
                                            <p:tgtEl>
                                              <p:spTgt spid="80"/>
                                            </p:tgtEl>
                                            <p:attrNameLst>
                                              <p:attrName>ppt_h</p:attrName>
                                            </p:attrNameLst>
                                          </p:cBhvr>
                                          <p:tavLst>
                                            <p:tav tm="0">
                                              <p:val>
                                                <p:fltVal val="0"/>
                                              </p:val>
                                            </p:tav>
                                            <p:tav tm="100000">
                                              <p:val>
                                                <p:strVal val="#ppt_h"/>
                                              </p:val>
                                            </p:tav>
                                          </p:tavLst>
                                        </p:anim>
                                        <p:animEffect transition="in" filter="fade">
                                          <p:cBhvr>
                                            <p:cTn id="63" dur="500"/>
                                            <p:tgtEl>
                                              <p:spTgt spid="80"/>
                                            </p:tgtEl>
                                          </p:cBhvr>
                                        </p:animEffect>
                                      </p:childTnLst>
                                    </p:cTn>
                                  </p:par>
                                  <p:par>
                                    <p:cTn id="64" presetID="53" presetClass="entr" presetSubtype="16" fill="hold" grpId="0" nodeType="withEffect">
                                      <p:stCondLst>
                                        <p:cond delay="400"/>
                                      </p:stCondLst>
                                      <p:childTnLst>
                                        <p:set>
                                          <p:cBhvr>
                                            <p:cTn id="65" dur="1" fill="hold">
                                              <p:stCondLst>
                                                <p:cond delay="0"/>
                                              </p:stCondLst>
                                            </p:cTn>
                                            <p:tgtEl>
                                              <p:spTgt spid="81"/>
                                            </p:tgtEl>
                                            <p:attrNameLst>
                                              <p:attrName>style.visibility</p:attrName>
                                            </p:attrNameLst>
                                          </p:cBhvr>
                                          <p:to>
                                            <p:strVal val="visible"/>
                                          </p:to>
                                        </p:set>
                                        <p:anim calcmode="lin" valueType="num">
                                          <p:cBhvr>
                                            <p:cTn id="66" dur="500" fill="hold"/>
                                            <p:tgtEl>
                                              <p:spTgt spid="81"/>
                                            </p:tgtEl>
                                            <p:attrNameLst>
                                              <p:attrName>ppt_w</p:attrName>
                                            </p:attrNameLst>
                                          </p:cBhvr>
                                          <p:tavLst>
                                            <p:tav tm="0">
                                              <p:val>
                                                <p:fltVal val="0"/>
                                              </p:val>
                                            </p:tav>
                                            <p:tav tm="100000">
                                              <p:val>
                                                <p:strVal val="#ppt_w"/>
                                              </p:val>
                                            </p:tav>
                                          </p:tavLst>
                                        </p:anim>
                                        <p:anim calcmode="lin" valueType="num">
                                          <p:cBhvr>
                                            <p:cTn id="67" dur="500" fill="hold"/>
                                            <p:tgtEl>
                                              <p:spTgt spid="81"/>
                                            </p:tgtEl>
                                            <p:attrNameLst>
                                              <p:attrName>ppt_h</p:attrName>
                                            </p:attrNameLst>
                                          </p:cBhvr>
                                          <p:tavLst>
                                            <p:tav tm="0">
                                              <p:val>
                                                <p:fltVal val="0"/>
                                              </p:val>
                                            </p:tav>
                                            <p:tav tm="100000">
                                              <p:val>
                                                <p:strVal val="#ppt_h"/>
                                              </p:val>
                                            </p:tav>
                                          </p:tavLst>
                                        </p:anim>
                                        <p:animEffect transition="in" filter="fade">
                                          <p:cBhvr>
                                            <p:cTn id="68" dur="500"/>
                                            <p:tgtEl>
                                              <p:spTgt spid="81"/>
                                            </p:tgtEl>
                                          </p:cBhvr>
                                        </p:animEffect>
                                      </p:childTnLst>
                                    </p:cTn>
                                  </p:par>
                                  <p:par>
                                    <p:cTn id="69" presetID="53" presetClass="entr" presetSubtype="16" fill="hold" nodeType="withEffect">
                                      <p:stCondLst>
                                        <p:cond delay="0"/>
                                      </p:stCondLst>
                                      <p:childTnLst>
                                        <p:set>
                                          <p:cBhvr>
                                            <p:cTn id="70" dur="1" fill="hold">
                                              <p:stCondLst>
                                                <p:cond delay="0"/>
                                              </p:stCondLst>
                                            </p:cTn>
                                            <p:tgtEl>
                                              <p:spTgt spid="82"/>
                                            </p:tgtEl>
                                            <p:attrNameLst>
                                              <p:attrName>style.visibility</p:attrName>
                                            </p:attrNameLst>
                                          </p:cBhvr>
                                          <p:to>
                                            <p:strVal val="visible"/>
                                          </p:to>
                                        </p:set>
                                        <p:anim calcmode="lin" valueType="num">
                                          <p:cBhvr>
                                            <p:cTn id="71" dur="500" fill="hold"/>
                                            <p:tgtEl>
                                              <p:spTgt spid="82"/>
                                            </p:tgtEl>
                                            <p:attrNameLst>
                                              <p:attrName>ppt_w</p:attrName>
                                            </p:attrNameLst>
                                          </p:cBhvr>
                                          <p:tavLst>
                                            <p:tav tm="0">
                                              <p:val>
                                                <p:fltVal val="0"/>
                                              </p:val>
                                            </p:tav>
                                            <p:tav tm="100000">
                                              <p:val>
                                                <p:strVal val="#ppt_w"/>
                                              </p:val>
                                            </p:tav>
                                          </p:tavLst>
                                        </p:anim>
                                        <p:anim calcmode="lin" valueType="num">
                                          <p:cBhvr>
                                            <p:cTn id="72" dur="500" fill="hold"/>
                                            <p:tgtEl>
                                              <p:spTgt spid="82"/>
                                            </p:tgtEl>
                                            <p:attrNameLst>
                                              <p:attrName>ppt_h</p:attrName>
                                            </p:attrNameLst>
                                          </p:cBhvr>
                                          <p:tavLst>
                                            <p:tav tm="0">
                                              <p:val>
                                                <p:fltVal val="0"/>
                                              </p:val>
                                            </p:tav>
                                            <p:tav tm="100000">
                                              <p:val>
                                                <p:strVal val="#ppt_h"/>
                                              </p:val>
                                            </p:tav>
                                          </p:tavLst>
                                        </p:anim>
                                        <p:animEffect transition="in" filter="fade">
                                          <p:cBhvr>
                                            <p:cTn id="73" dur="500"/>
                                            <p:tgtEl>
                                              <p:spTgt spid="82"/>
                                            </p:tgtEl>
                                          </p:cBhvr>
                                        </p:animEffect>
                                      </p:childTnLst>
                                    </p:cTn>
                                  </p:par>
                                  <p:par>
                                    <p:cTn id="74" presetID="53" presetClass="entr" presetSubtype="16" fill="hold" nodeType="withEffect">
                                      <p:stCondLst>
                                        <p:cond delay="400"/>
                                      </p:stCondLst>
                                      <p:childTnLst>
                                        <p:set>
                                          <p:cBhvr>
                                            <p:cTn id="75" dur="1" fill="hold">
                                              <p:stCondLst>
                                                <p:cond delay="0"/>
                                              </p:stCondLst>
                                            </p:cTn>
                                            <p:tgtEl>
                                              <p:spTgt spid="102"/>
                                            </p:tgtEl>
                                            <p:attrNameLst>
                                              <p:attrName>style.visibility</p:attrName>
                                            </p:attrNameLst>
                                          </p:cBhvr>
                                          <p:to>
                                            <p:strVal val="visible"/>
                                          </p:to>
                                        </p:set>
                                        <p:anim calcmode="lin" valueType="num">
                                          <p:cBhvr>
                                            <p:cTn id="76" dur="500" fill="hold"/>
                                            <p:tgtEl>
                                              <p:spTgt spid="102"/>
                                            </p:tgtEl>
                                            <p:attrNameLst>
                                              <p:attrName>ppt_w</p:attrName>
                                            </p:attrNameLst>
                                          </p:cBhvr>
                                          <p:tavLst>
                                            <p:tav tm="0">
                                              <p:val>
                                                <p:fltVal val="0"/>
                                              </p:val>
                                            </p:tav>
                                            <p:tav tm="100000">
                                              <p:val>
                                                <p:strVal val="#ppt_w"/>
                                              </p:val>
                                            </p:tav>
                                          </p:tavLst>
                                        </p:anim>
                                        <p:anim calcmode="lin" valueType="num">
                                          <p:cBhvr>
                                            <p:cTn id="77" dur="500" fill="hold"/>
                                            <p:tgtEl>
                                              <p:spTgt spid="102"/>
                                            </p:tgtEl>
                                            <p:attrNameLst>
                                              <p:attrName>ppt_h</p:attrName>
                                            </p:attrNameLst>
                                          </p:cBhvr>
                                          <p:tavLst>
                                            <p:tav tm="0">
                                              <p:val>
                                                <p:fltVal val="0"/>
                                              </p:val>
                                            </p:tav>
                                            <p:tav tm="100000">
                                              <p:val>
                                                <p:strVal val="#ppt_h"/>
                                              </p:val>
                                            </p:tav>
                                          </p:tavLst>
                                        </p:anim>
                                        <p:animEffect transition="in" filter="fade">
                                          <p:cBhvr>
                                            <p:cTn id="78" dur="500"/>
                                            <p:tgtEl>
                                              <p:spTgt spid="102"/>
                                            </p:tgtEl>
                                          </p:cBhvr>
                                        </p:animEffect>
                                      </p:childTnLst>
                                    </p:cTn>
                                  </p:par>
                                  <p:par>
                                    <p:cTn id="79" presetID="53" presetClass="entr" presetSubtype="16" fill="hold" nodeType="withEffect">
                                      <p:stCondLst>
                                        <p:cond delay="200"/>
                                      </p:stCondLst>
                                      <p:childTnLst>
                                        <p:set>
                                          <p:cBhvr>
                                            <p:cTn id="80" dur="1" fill="hold">
                                              <p:stCondLst>
                                                <p:cond delay="0"/>
                                              </p:stCondLst>
                                            </p:cTn>
                                            <p:tgtEl>
                                              <p:spTgt spid="106"/>
                                            </p:tgtEl>
                                            <p:attrNameLst>
                                              <p:attrName>style.visibility</p:attrName>
                                            </p:attrNameLst>
                                          </p:cBhvr>
                                          <p:to>
                                            <p:strVal val="visible"/>
                                          </p:to>
                                        </p:set>
                                        <p:anim calcmode="lin" valueType="num">
                                          <p:cBhvr>
                                            <p:cTn id="81" dur="500" fill="hold"/>
                                            <p:tgtEl>
                                              <p:spTgt spid="106"/>
                                            </p:tgtEl>
                                            <p:attrNameLst>
                                              <p:attrName>ppt_w</p:attrName>
                                            </p:attrNameLst>
                                          </p:cBhvr>
                                          <p:tavLst>
                                            <p:tav tm="0">
                                              <p:val>
                                                <p:fltVal val="0"/>
                                              </p:val>
                                            </p:tav>
                                            <p:tav tm="100000">
                                              <p:val>
                                                <p:strVal val="#ppt_w"/>
                                              </p:val>
                                            </p:tav>
                                          </p:tavLst>
                                        </p:anim>
                                        <p:anim calcmode="lin" valueType="num">
                                          <p:cBhvr>
                                            <p:cTn id="82" dur="500" fill="hold"/>
                                            <p:tgtEl>
                                              <p:spTgt spid="106"/>
                                            </p:tgtEl>
                                            <p:attrNameLst>
                                              <p:attrName>ppt_h</p:attrName>
                                            </p:attrNameLst>
                                          </p:cBhvr>
                                          <p:tavLst>
                                            <p:tav tm="0">
                                              <p:val>
                                                <p:fltVal val="0"/>
                                              </p:val>
                                            </p:tav>
                                            <p:tav tm="100000">
                                              <p:val>
                                                <p:strVal val="#ppt_h"/>
                                              </p:val>
                                            </p:tav>
                                          </p:tavLst>
                                        </p:anim>
                                        <p:animEffect transition="in" filter="fade">
                                          <p:cBhvr>
                                            <p:cTn id="83" dur="500"/>
                                            <p:tgtEl>
                                              <p:spTgt spid="106"/>
                                            </p:tgtEl>
                                          </p:cBhvr>
                                        </p:animEffect>
                                      </p:childTnLst>
                                    </p:cTn>
                                  </p:par>
                                  <p:par>
                                    <p:cTn id="84" presetID="53" presetClass="entr" presetSubtype="16" fill="hold" grpId="0" nodeType="withEffect">
                                      <p:stCondLst>
                                        <p:cond delay="200"/>
                                      </p:stCondLst>
                                      <p:childTnLst>
                                        <p:set>
                                          <p:cBhvr>
                                            <p:cTn id="85" dur="1" fill="hold">
                                              <p:stCondLst>
                                                <p:cond delay="0"/>
                                              </p:stCondLst>
                                            </p:cTn>
                                            <p:tgtEl>
                                              <p:spTgt spid="109"/>
                                            </p:tgtEl>
                                            <p:attrNameLst>
                                              <p:attrName>style.visibility</p:attrName>
                                            </p:attrNameLst>
                                          </p:cBhvr>
                                          <p:to>
                                            <p:strVal val="visible"/>
                                          </p:to>
                                        </p:set>
                                        <p:anim calcmode="lin" valueType="num">
                                          <p:cBhvr>
                                            <p:cTn id="86" dur="500" fill="hold"/>
                                            <p:tgtEl>
                                              <p:spTgt spid="109"/>
                                            </p:tgtEl>
                                            <p:attrNameLst>
                                              <p:attrName>ppt_w</p:attrName>
                                            </p:attrNameLst>
                                          </p:cBhvr>
                                          <p:tavLst>
                                            <p:tav tm="0">
                                              <p:val>
                                                <p:fltVal val="0"/>
                                              </p:val>
                                            </p:tav>
                                            <p:tav tm="100000">
                                              <p:val>
                                                <p:strVal val="#ppt_w"/>
                                              </p:val>
                                            </p:tav>
                                          </p:tavLst>
                                        </p:anim>
                                        <p:anim calcmode="lin" valueType="num">
                                          <p:cBhvr>
                                            <p:cTn id="87" dur="500" fill="hold"/>
                                            <p:tgtEl>
                                              <p:spTgt spid="109"/>
                                            </p:tgtEl>
                                            <p:attrNameLst>
                                              <p:attrName>ppt_h</p:attrName>
                                            </p:attrNameLst>
                                          </p:cBhvr>
                                          <p:tavLst>
                                            <p:tav tm="0">
                                              <p:val>
                                                <p:fltVal val="0"/>
                                              </p:val>
                                            </p:tav>
                                            <p:tav tm="100000">
                                              <p:val>
                                                <p:strVal val="#ppt_h"/>
                                              </p:val>
                                            </p:tav>
                                          </p:tavLst>
                                        </p:anim>
                                        <p:animEffect transition="in" filter="fade">
                                          <p:cBhvr>
                                            <p:cTn id="88" dur="500"/>
                                            <p:tgtEl>
                                              <p:spTgt spid="109"/>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110"/>
                                            </p:tgtEl>
                                            <p:attrNameLst>
                                              <p:attrName>style.visibility</p:attrName>
                                            </p:attrNameLst>
                                          </p:cBhvr>
                                          <p:to>
                                            <p:strVal val="visible"/>
                                          </p:to>
                                        </p:set>
                                        <p:anim calcmode="lin" valueType="num">
                                          <p:cBhvr>
                                            <p:cTn id="91" dur="500" fill="hold"/>
                                            <p:tgtEl>
                                              <p:spTgt spid="110"/>
                                            </p:tgtEl>
                                            <p:attrNameLst>
                                              <p:attrName>ppt_w</p:attrName>
                                            </p:attrNameLst>
                                          </p:cBhvr>
                                          <p:tavLst>
                                            <p:tav tm="0">
                                              <p:val>
                                                <p:fltVal val="0"/>
                                              </p:val>
                                            </p:tav>
                                            <p:tav tm="100000">
                                              <p:val>
                                                <p:strVal val="#ppt_w"/>
                                              </p:val>
                                            </p:tav>
                                          </p:tavLst>
                                        </p:anim>
                                        <p:anim calcmode="lin" valueType="num">
                                          <p:cBhvr>
                                            <p:cTn id="92" dur="500" fill="hold"/>
                                            <p:tgtEl>
                                              <p:spTgt spid="110"/>
                                            </p:tgtEl>
                                            <p:attrNameLst>
                                              <p:attrName>ppt_h</p:attrName>
                                            </p:attrNameLst>
                                          </p:cBhvr>
                                          <p:tavLst>
                                            <p:tav tm="0">
                                              <p:val>
                                                <p:fltVal val="0"/>
                                              </p:val>
                                            </p:tav>
                                            <p:tav tm="100000">
                                              <p:val>
                                                <p:strVal val="#ppt_h"/>
                                              </p:val>
                                            </p:tav>
                                          </p:tavLst>
                                        </p:anim>
                                        <p:animEffect transition="in" filter="fade">
                                          <p:cBhvr>
                                            <p:cTn id="93" dur="500"/>
                                            <p:tgtEl>
                                              <p:spTgt spid="110"/>
                                            </p:tgtEl>
                                          </p:cBhvr>
                                        </p:animEffect>
                                      </p:childTnLst>
                                    </p:cTn>
                                  </p:par>
                                  <p:par>
                                    <p:cTn id="94" presetID="53" presetClass="entr" presetSubtype="16" fill="hold" nodeType="withEffect">
                                      <p:stCondLst>
                                        <p:cond delay="400"/>
                                      </p:stCondLst>
                                      <p:childTnLst>
                                        <p:set>
                                          <p:cBhvr>
                                            <p:cTn id="95" dur="1" fill="hold">
                                              <p:stCondLst>
                                                <p:cond delay="0"/>
                                              </p:stCondLst>
                                            </p:cTn>
                                            <p:tgtEl>
                                              <p:spTgt spid="111"/>
                                            </p:tgtEl>
                                            <p:attrNameLst>
                                              <p:attrName>style.visibility</p:attrName>
                                            </p:attrNameLst>
                                          </p:cBhvr>
                                          <p:to>
                                            <p:strVal val="visible"/>
                                          </p:to>
                                        </p:set>
                                        <p:anim calcmode="lin" valueType="num">
                                          <p:cBhvr>
                                            <p:cTn id="96" dur="500" fill="hold"/>
                                            <p:tgtEl>
                                              <p:spTgt spid="111"/>
                                            </p:tgtEl>
                                            <p:attrNameLst>
                                              <p:attrName>ppt_w</p:attrName>
                                            </p:attrNameLst>
                                          </p:cBhvr>
                                          <p:tavLst>
                                            <p:tav tm="0">
                                              <p:val>
                                                <p:fltVal val="0"/>
                                              </p:val>
                                            </p:tav>
                                            <p:tav tm="100000">
                                              <p:val>
                                                <p:strVal val="#ppt_w"/>
                                              </p:val>
                                            </p:tav>
                                          </p:tavLst>
                                        </p:anim>
                                        <p:anim calcmode="lin" valueType="num">
                                          <p:cBhvr>
                                            <p:cTn id="97" dur="500" fill="hold"/>
                                            <p:tgtEl>
                                              <p:spTgt spid="111"/>
                                            </p:tgtEl>
                                            <p:attrNameLst>
                                              <p:attrName>ppt_h</p:attrName>
                                            </p:attrNameLst>
                                          </p:cBhvr>
                                          <p:tavLst>
                                            <p:tav tm="0">
                                              <p:val>
                                                <p:fltVal val="0"/>
                                              </p:val>
                                            </p:tav>
                                            <p:tav tm="100000">
                                              <p:val>
                                                <p:strVal val="#ppt_h"/>
                                              </p:val>
                                            </p:tav>
                                          </p:tavLst>
                                        </p:anim>
                                        <p:animEffect transition="in" filter="fade">
                                          <p:cBhvr>
                                            <p:cTn id="98" dur="500"/>
                                            <p:tgtEl>
                                              <p:spTgt spid="111"/>
                                            </p:tgtEl>
                                          </p:cBhvr>
                                        </p:animEffect>
                                      </p:childTnLst>
                                    </p:cTn>
                                  </p:par>
                                  <p:par>
                                    <p:cTn id="99" presetID="53" presetClass="entr" presetSubtype="16" fill="hold" grpId="0" nodeType="withEffect">
                                      <p:stCondLst>
                                        <p:cond delay="400"/>
                                      </p:stCondLst>
                                      <p:childTnLst>
                                        <p:set>
                                          <p:cBhvr>
                                            <p:cTn id="100" dur="1" fill="hold">
                                              <p:stCondLst>
                                                <p:cond delay="0"/>
                                              </p:stCondLst>
                                            </p:cTn>
                                            <p:tgtEl>
                                              <p:spTgt spid="114"/>
                                            </p:tgtEl>
                                            <p:attrNameLst>
                                              <p:attrName>style.visibility</p:attrName>
                                            </p:attrNameLst>
                                          </p:cBhvr>
                                          <p:to>
                                            <p:strVal val="visible"/>
                                          </p:to>
                                        </p:set>
                                        <p:anim calcmode="lin" valueType="num">
                                          <p:cBhvr>
                                            <p:cTn id="101" dur="500" fill="hold"/>
                                            <p:tgtEl>
                                              <p:spTgt spid="114"/>
                                            </p:tgtEl>
                                            <p:attrNameLst>
                                              <p:attrName>ppt_w</p:attrName>
                                            </p:attrNameLst>
                                          </p:cBhvr>
                                          <p:tavLst>
                                            <p:tav tm="0">
                                              <p:val>
                                                <p:fltVal val="0"/>
                                              </p:val>
                                            </p:tav>
                                            <p:tav tm="100000">
                                              <p:val>
                                                <p:strVal val="#ppt_w"/>
                                              </p:val>
                                            </p:tav>
                                          </p:tavLst>
                                        </p:anim>
                                        <p:anim calcmode="lin" valueType="num">
                                          <p:cBhvr>
                                            <p:cTn id="102" dur="500" fill="hold"/>
                                            <p:tgtEl>
                                              <p:spTgt spid="114"/>
                                            </p:tgtEl>
                                            <p:attrNameLst>
                                              <p:attrName>ppt_h</p:attrName>
                                            </p:attrNameLst>
                                          </p:cBhvr>
                                          <p:tavLst>
                                            <p:tav tm="0">
                                              <p:val>
                                                <p:fltVal val="0"/>
                                              </p:val>
                                            </p:tav>
                                            <p:tav tm="100000">
                                              <p:val>
                                                <p:strVal val="#ppt_h"/>
                                              </p:val>
                                            </p:tav>
                                          </p:tavLst>
                                        </p:anim>
                                        <p:animEffect transition="in" filter="fade">
                                          <p:cBhvr>
                                            <p:cTn id="103" dur="500"/>
                                            <p:tgtEl>
                                              <p:spTgt spid="114"/>
                                            </p:tgtEl>
                                          </p:cBhvr>
                                        </p:animEffect>
                                      </p:childTnLst>
                                    </p:cTn>
                                  </p:par>
                                  <p:par>
                                    <p:cTn id="104" presetID="53" presetClass="entr" presetSubtype="16" fill="hold" grpId="0" nodeType="withEffect">
                                      <p:stCondLst>
                                        <p:cond delay="200"/>
                                      </p:stCondLst>
                                      <p:childTnLst>
                                        <p:set>
                                          <p:cBhvr>
                                            <p:cTn id="105" dur="1" fill="hold">
                                              <p:stCondLst>
                                                <p:cond delay="0"/>
                                              </p:stCondLst>
                                            </p:cTn>
                                            <p:tgtEl>
                                              <p:spTgt spid="115"/>
                                            </p:tgtEl>
                                            <p:attrNameLst>
                                              <p:attrName>style.visibility</p:attrName>
                                            </p:attrNameLst>
                                          </p:cBhvr>
                                          <p:to>
                                            <p:strVal val="visible"/>
                                          </p:to>
                                        </p:set>
                                        <p:anim calcmode="lin" valueType="num">
                                          <p:cBhvr>
                                            <p:cTn id="106" dur="500" fill="hold"/>
                                            <p:tgtEl>
                                              <p:spTgt spid="115"/>
                                            </p:tgtEl>
                                            <p:attrNameLst>
                                              <p:attrName>ppt_w</p:attrName>
                                            </p:attrNameLst>
                                          </p:cBhvr>
                                          <p:tavLst>
                                            <p:tav tm="0">
                                              <p:val>
                                                <p:fltVal val="0"/>
                                              </p:val>
                                            </p:tav>
                                            <p:tav tm="100000">
                                              <p:val>
                                                <p:strVal val="#ppt_w"/>
                                              </p:val>
                                            </p:tav>
                                          </p:tavLst>
                                        </p:anim>
                                        <p:anim calcmode="lin" valueType="num">
                                          <p:cBhvr>
                                            <p:cTn id="107" dur="500" fill="hold"/>
                                            <p:tgtEl>
                                              <p:spTgt spid="115"/>
                                            </p:tgtEl>
                                            <p:attrNameLst>
                                              <p:attrName>ppt_h</p:attrName>
                                            </p:attrNameLst>
                                          </p:cBhvr>
                                          <p:tavLst>
                                            <p:tav tm="0">
                                              <p:val>
                                                <p:fltVal val="0"/>
                                              </p:val>
                                            </p:tav>
                                            <p:tav tm="100000">
                                              <p:val>
                                                <p:strVal val="#ppt_h"/>
                                              </p:val>
                                            </p:tav>
                                          </p:tavLst>
                                        </p:anim>
                                        <p:animEffect transition="in" filter="fade">
                                          <p:cBhvr>
                                            <p:cTn id="108" dur="500"/>
                                            <p:tgtEl>
                                              <p:spTgt spid="115"/>
                                            </p:tgtEl>
                                          </p:cBhvr>
                                        </p:animEffect>
                                      </p:childTnLst>
                                    </p:cTn>
                                  </p:par>
                                  <p:par>
                                    <p:cTn id="109" presetID="53" presetClass="entr" presetSubtype="16" fill="hold" nodeType="withEffect">
                                      <p:stCondLst>
                                        <p:cond delay="400"/>
                                      </p:stCondLst>
                                      <p:childTnLst>
                                        <p:set>
                                          <p:cBhvr>
                                            <p:cTn id="110" dur="1" fill="hold">
                                              <p:stCondLst>
                                                <p:cond delay="0"/>
                                              </p:stCondLst>
                                            </p:cTn>
                                            <p:tgtEl>
                                              <p:spTgt spid="118"/>
                                            </p:tgtEl>
                                            <p:attrNameLst>
                                              <p:attrName>style.visibility</p:attrName>
                                            </p:attrNameLst>
                                          </p:cBhvr>
                                          <p:to>
                                            <p:strVal val="visible"/>
                                          </p:to>
                                        </p:set>
                                        <p:anim calcmode="lin" valueType="num">
                                          <p:cBhvr>
                                            <p:cTn id="111" dur="500" fill="hold"/>
                                            <p:tgtEl>
                                              <p:spTgt spid="118"/>
                                            </p:tgtEl>
                                            <p:attrNameLst>
                                              <p:attrName>ppt_w</p:attrName>
                                            </p:attrNameLst>
                                          </p:cBhvr>
                                          <p:tavLst>
                                            <p:tav tm="0">
                                              <p:val>
                                                <p:fltVal val="0"/>
                                              </p:val>
                                            </p:tav>
                                            <p:tav tm="100000">
                                              <p:val>
                                                <p:strVal val="#ppt_w"/>
                                              </p:val>
                                            </p:tav>
                                          </p:tavLst>
                                        </p:anim>
                                        <p:anim calcmode="lin" valueType="num">
                                          <p:cBhvr>
                                            <p:cTn id="112" dur="500" fill="hold"/>
                                            <p:tgtEl>
                                              <p:spTgt spid="118"/>
                                            </p:tgtEl>
                                            <p:attrNameLst>
                                              <p:attrName>ppt_h</p:attrName>
                                            </p:attrNameLst>
                                          </p:cBhvr>
                                          <p:tavLst>
                                            <p:tav tm="0">
                                              <p:val>
                                                <p:fltVal val="0"/>
                                              </p:val>
                                            </p:tav>
                                            <p:tav tm="100000">
                                              <p:val>
                                                <p:strVal val="#ppt_h"/>
                                              </p:val>
                                            </p:tav>
                                          </p:tavLst>
                                        </p:anim>
                                        <p:animEffect transition="in" filter="fade">
                                          <p:cBhvr>
                                            <p:cTn id="113" dur="500"/>
                                            <p:tgtEl>
                                              <p:spTgt spid="118"/>
                                            </p:tgtEl>
                                          </p:cBhvr>
                                        </p:animEffect>
                                      </p:childTnLst>
                                    </p:cTn>
                                  </p:par>
                                </p:childTnLst>
                              </p:cTn>
                            </p:par>
                            <p:par>
                              <p:cTn id="114" fill="hold">
                                <p:stCondLst>
                                  <p:cond delay="2500"/>
                                </p:stCondLst>
                                <p:childTnLst>
                                  <p:par>
                                    <p:cTn id="115" presetID="12" presetClass="entr" presetSubtype="8" fill="hold" grpId="0" nodeType="afterEffect">
                                      <p:stCondLst>
                                        <p:cond delay="0"/>
                                      </p:stCondLst>
                                      <p:childTnLst>
                                        <p:set>
                                          <p:cBhvr>
                                            <p:cTn id="116" dur="1" fill="hold">
                                              <p:stCondLst>
                                                <p:cond delay="0"/>
                                              </p:stCondLst>
                                            </p:cTn>
                                            <p:tgtEl>
                                              <p:spTgt spid="68"/>
                                            </p:tgtEl>
                                            <p:attrNameLst>
                                              <p:attrName>style.visibility</p:attrName>
                                            </p:attrNameLst>
                                          </p:cBhvr>
                                          <p:to>
                                            <p:strVal val="visible"/>
                                          </p:to>
                                        </p:set>
                                        <p:anim calcmode="lin" valueType="num">
                                          <p:cBhvr additive="base">
                                            <p:cTn id="117" dur="300"/>
                                            <p:tgtEl>
                                              <p:spTgt spid="68"/>
                                            </p:tgtEl>
                                            <p:attrNameLst>
                                              <p:attrName>ppt_x</p:attrName>
                                            </p:attrNameLst>
                                          </p:cBhvr>
                                          <p:tavLst>
                                            <p:tav tm="0">
                                              <p:val>
                                                <p:strVal val="#ppt_x-#ppt_w*1.125000"/>
                                              </p:val>
                                            </p:tav>
                                            <p:tav tm="100000">
                                              <p:val>
                                                <p:strVal val="#ppt_x"/>
                                              </p:val>
                                            </p:tav>
                                          </p:tavLst>
                                        </p:anim>
                                        <p:animEffect transition="in" filter="wipe(right)">
                                          <p:cBhvr>
                                            <p:cTn id="118" dur="300"/>
                                            <p:tgtEl>
                                              <p:spTgt spid="68"/>
                                            </p:tgtEl>
                                          </p:cBhvr>
                                        </p:animEffect>
                                      </p:childTnLst>
                                    </p:cTn>
                                  </p:par>
                                  <p:par>
                                    <p:cTn id="119" presetID="12" presetClass="entr" presetSubtype="8" fill="hold" grpId="0" nodeType="withEffect">
                                      <p:stCondLst>
                                        <p:cond delay="200"/>
                                      </p:stCondLst>
                                      <p:childTnLst>
                                        <p:set>
                                          <p:cBhvr>
                                            <p:cTn id="120" dur="1" fill="hold">
                                              <p:stCondLst>
                                                <p:cond delay="0"/>
                                              </p:stCondLst>
                                            </p:cTn>
                                            <p:tgtEl>
                                              <p:spTgt spid="69"/>
                                            </p:tgtEl>
                                            <p:attrNameLst>
                                              <p:attrName>style.visibility</p:attrName>
                                            </p:attrNameLst>
                                          </p:cBhvr>
                                          <p:to>
                                            <p:strVal val="visible"/>
                                          </p:to>
                                        </p:set>
                                        <p:anim calcmode="lin" valueType="num">
                                          <p:cBhvr additive="base">
                                            <p:cTn id="121" dur="300"/>
                                            <p:tgtEl>
                                              <p:spTgt spid="69"/>
                                            </p:tgtEl>
                                            <p:attrNameLst>
                                              <p:attrName>ppt_x</p:attrName>
                                            </p:attrNameLst>
                                          </p:cBhvr>
                                          <p:tavLst>
                                            <p:tav tm="0">
                                              <p:val>
                                                <p:strVal val="#ppt_x-#ppt_w*1.125000"/>
                                              </p:val>
                                            </p:tav>
                                            <p:tav tm="100000">
                                              <p:val>
                                                <p:strVal val="#ppt_x"/>
                                              </p:val>
                                            </p:tav>
                                          </p:tavLst>
                                        </p:anim>
                                        <p:animEffect transition="in" filter="wipe(right)">
                                          <p:cBhvr>
                                            <p:cTn id="122" dur="300"/>
                                            <p:tgtEl>
                                              <p:spTgt spid="69"/>
                                            </p:tgtEl>
                                          </p:cBhvr>
                                        </p:animEffect>
                                      </p:childTnLst>
                                    </p:cTn>
                                  </p:par>
                                  <p:par>
                                    <p:cTn id="123" presetID="12" presetClass="entr" presetSubtype="8" fill="hold" grpId="0" nodeType="withEffect">
                                      <p:stCondLst>
                                        <p:cond delay="200"/>
                                      </p:stCondLst>
                                      <p:childTnLst>
                                        <p:set>
                                          <p:cBhvr>
                                            <p:cTn id="124" dur="1" fill="hold">
                                              <p:stCondLst>
                                                <p:cond delay="0"/>
                                              </p:stCondLst>
                                            </p:cTn>
                                            <p:tgtEl>
                                              <p:spTgt spid="70"/>
                                            </p:tgtEl>
                                            <p:attrNameLst>
                                              <p:attrName>style.visibility</p:attrName>
                                            </p:attrNameLst>
                                          </p:cBhvr>
                                          <p:to>
                                            <p:strVal val="visible"/>
                                          </p:to>
                                        </p:set>
                                        <p:anim calcmode="lin" valueType="num">
                                          <p:cBhvr additive="base">
                                            <p:cTn id="125" dur="300"/>
                                            <p:tgtEl>
                                              <p:spTgt spid="70"/>
                                            </p:tgtEl>
                                            <p:attrNameLst>
                                              <p:attrName>ppt_x</p:attrName>
                                            </p:attrNameLst>
                                          </p:cBhvr>
                                          <p:tavLst>
                                            <p:tav tm="0">
                                              <p:val>
                                                <p:strVal val="#ppt_x-#ppt_w*1.125000"/>
                                              </p:val>
                                            </p:tav>
                                            <p:tav tm="100000">
                                              <p:val>
                                                <p:strVal val="#ppt_x"/>
                                              </p:val>
                                            </p:tav>
                                          </p:tavLst>
                                        </p:anim>
                                        <p:animEffect transition="in" filter="wipe(right)">
                                          <p:cBhvr>
                                            <p:cTn id="126" dur="300"/>
                                            <p:tgtEl>
                                              <p:spTgt spid="70"/>
                                            </p:tgtEl>
                                          </p:cBhvr>
                                        </p:animEffect>
                                      </p:childTnLst>
                                    </p:cTn>
                                  </p:par>
                                  <p:par>
                                    <p:cTn id="127" presetID="12" presetClass="entr" presetSubtype="8" fill="hold" grpId="0" nodeType="withEffect">
                                      <p:stCondLst>
                                        <p:cond delay="200"/>
                                      </p:stCondLst>
                                      <p:childTnLst>
                                        <p:set>
                                          <p:cBhvr>
                                            <p:cTn id="128" dur="1" fill="hold">
                                              <p:stCondLst>
                                                <p:cond delay="0"/>
                                              </p:stCondLst>
                                            </p:cTn>
                                            <p:tgtEl>
                                              <p:spTgt spid="71"/>
                                            </p:tgtEl>
                                            <p:attrNameLst>
                                              <p:attrName>style.visibility</p:attrName>
                                            </p:attrNameLst>
                                          </p:cBhvr>
                                          <p:to>
                                            <p:strVal val="visible"/>
                                          </p:to>
                                        </p:set>
                                        <p:anim calcmode="lin" valueType="num">
                                          <p:cBhvr additive="base">
                                            <p:cTn id="129" dur="300"/>
                                            <p:tgtEl>
                                              <p:spTgt spid="71"/>
                                            </p:tgtEl>
                                            <p:attrNameLst>
                                              <p:attrName>ppt_x</p:attrName>
                                            </p:attrNameLst>
                                          </p:cBhvr>
                                          <p:tavLst>
                                            <p:tav tm="0">
                                              <p:val>
                                                <p:strVal val="#ppt_x-#ppt_w*1.125000"/>
                                              </p:val>
                                            </p:tav>
                                            <p:tav tm="100000">
                                              <p:val>
                                                <p:strVal val="#ppt_x"/>
                                              </p:val>
                                            </p:tav>
                                          </p:tavLst>
                                        </p:anim>
                                        <p:animEffect transition="in" filter="wipe(right)">
                                          <p:cBhvr>
                                            <p:cTn id="130" dur="300"/>
                                            <p:tgtEl>
                                              <p:spTgt spid="71"/>
                                            </p:tgtEl>
                                          </p:cBhvr>
                                        </p:animEffect>
                                      </p:childTnLst>
                                    </p:cTn>
                                  </p:par>
                                  <p:par>
                                    <p:cTn id="131" presetID="12" presetClass="entr" presetSubtype="8" fill="hold" nodeType="withEffect">
                                      <p:stCondLst>
                                        <p:cond delay="0"/>
                                      </p:stCondLst>
                                      <p:childTnLst>
                                        <p:set>
                                          <p:cBhvr>
                                            <p:cTn id="132" dur="1" fill="hold">
                                              <p:stCondLst>
                                                <p:cond delay="0"/>
                                              </p:stCondLst>
                                            </p:cTn>
                                            <p:tgtEl>
                                              <p:spTgt spid="78"/>
                                            </p:tgtEl>
                                            <p:attrNameLst>
                                              <p:attrName>style.visibility</p:attrName>
                                            </p:attrNameLst>
                                          </p:cBhvr>
                                          <p:to>
                                            <p:strVal val="visible"/>
                                          </p:to>
                                        </p:set>
                                        <p:anim calcmode="lin" valueType="num">
                                          <p:cBhvr additive="base">
                                            <p:cTn id="133" dur="500"/>
                                            <p:tgtEl>
                                              <p:spTgt spid="78"/>
                                            </p:tgtEl>
                                            <p:attrNameLst>
                                              <p:attrName>ppt_x</p:attrName>
                                            </p:attrNameLst>
                                          </p:cBhvr>
                                          <p:tavLst>
                                            <p:tav tm="0">
                                              <p:val>
                                                <p:strVal val="#ppt_x-#ppt_w*1.125000"/>
                                              </p:val>
                                            </p:tav>
                                            <p:tav tm="100000">
                                              <p:val>
                                                <p:strVal val="#ppt_x"/>
                                              </p:val>
                                            </p:tav>
                                          </p:tavLst>
                                        </p:anim>
                                        <p:animEffect transition="in" filter="wipe(right)">
                                          <p:cBhvr>
                                            <p:cTn id="134"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P spid="39" grpId="0"/>
          <p:bldP spid="40" grpId="0"/>
          <p:bldP spid="41" grpId="0"/>
          <p:bldP spid="80" grpId="0" animBg="1"/>
          <p:bldP spid="81" grpId="0" animBg="1"/>
          <p:bldP spid="109" grpId="0" animBg="1"/>
          <p:bldP spid="110" grpId="0" animBg="1"/>
          <p:bldP spid="114" grpId="0" animBg="1"/>
          <p:bldP spid="115" grpId="0" animBg="1"/>
          <p:bldP spid="68" grpId="0"/>
          <p:bldP spid="69" grpId="0"/>
          <p:bldP spid="70" grpId="0"/>
          <p:bldP spid="71" grpId="0"/>
          <p:bldP spid="76" grpId="0" animBg="1"/>
          <p:bldP spid="77" grpId="0"/>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任意多边形 4"/>
          <p:cNvSpPr/>
          <p:nvPr/>
        </p:nvSpPr>
        <p:spPr>
          <a:xfrm>
            <a:off x="913537" y="2403049"/>
            <a:ext cx="7152685" cy="1209734"/>
          </a:xfrm>
          <a:custGeom>
            <a:avLst/>
            <a:gdLst>
              <a:gd name="connsiteX0" fmla="*/ 0 w 5867400"/>
              <a:gd name="connsiteY0" fmla="*/ 1629397 h 1629397"/>
              <a:gd name="connsiteX1" fmla="*/ 1266825 w 5867400"/>
              <a:gd name="connsiteY1" fmla="*/ 622 h 1629397"/>
              <a:gd name="connsiteX2" fmla="*/ 2790825 w 5867400"/>
              <a:gd name="connsiteY2" fmla="*/ 1419847 h 1629397"/>
              <a:gd name="connsiteX3" fmla="*/ 4181475 w 5867400"/>
              <a:gd name="connsiteY3" fmla="*/ 48247 h 1629397"/>
              <a:gd name="connsiteX4" fmla="*/ 5867400 w 5867400"/>
              <a:gd name="connsiteY4" fmla="*/ 1524622 h 1629397"/>
              <a:gd name="connsiteX0-1" fmla="*/ 0 w 5867400"/>
              <a:gd name="connsiteY0-2" fmla="*/ 1629395 h 1629395"/>
              <a:gd name="connsiteX1-3" fmla="*/ 1266825 w 5867400"/>
              <a:gd name="connsiteY1-4" fmla="*/ 620 h 1629395"/>
              <a:gd name="connsiteX2-5" fmla="*/ 2790825 w 5867400"/>
              <a:gd name="connsiteY2-6" fmla="*/ 1419845 h 1629395"/>
              <a:gd name="connsiteX3-7" fmla="*/ 4419600 w 5867400"/>
              <a:gd name="connsiteY3-8" fmla="*/ 620 h 1629395"/>
              <a:gd name="connsiteX4-9" fmla="*/ 5867400 w 5867400"/>
              <a:gd name="connsiteY4-10" fmla="*/ 1524620 h 1629395"/>
              <a:gd name="connsiteX0-11" fmla="*/ 0 w 5867400"/>
              <a:gd name="connsiteY0-12" fmla="*/ 1629283 h 1629283"/>
              <a:gd name="connsiteX1-13" fmla="*/ 1266825 w 5867400"/>
              <a:gd name="connsiteY1-14" fmla="*/ 508 h 1629283"/>
              <a:gd name="connsiteX2-15" fmla="*/ 2647950 w 5867400"/>
              <a:gd name="connsiteY2-16" fmla="*/ 1438783 h 1629283"/>
              <a:gd name="connsiteX3-17" fmla="*/ 4419600 w 5867400"/>
              <a:gd name="connsiteY3-18" fmla="*/ 508 h 1629283"/>
              <a:gd name="connsiteX4-19" fmla="*/ 5867400 w 5867400"/>
              <a:gd name="connsiteY4-20" fmla="*/ 1524508 h 1629283"/>
              <a:gd name="connsiteX0-21" fmla="*/ 0 w 6183053"/>
              <a:gd name="connsiteY0-22" fmla="*/ 1333902 h 1524402"/>
              <a:gd name="connsiteX1-23" fmla="*/ 1582478 w 6183053"/>
              <a:gd name="connsiteY1-24" fmla="*/ 402 h 1524402"/>
              <a:gd name="connsiteX2-25" fmla="*/ 2963603 w 6183053"/>
              <a:gd name="connsiteY2-26" fmla="*/ 1438677 h 1524402"/>
              <a:gd name="connsiteX3-27" fmla="*/ 4735253 w 6183053"/>
              <a:gd name="connsiteY3-28" fmla="*/ 402 h 1524402"/>
              <a:gd name="connsiteX4-29" fmla="*/ 6183053 w 6183053"/>
              <a:gd name="connsiteY4-30" fmla="*/ 1524402 h 1524402"/>
              <a:gd name="connsiteX0-31" fmla="*/ 0 w 6183053"/>
              <a:gd name="connsiteY0-32" fmla="*/ 1335661 h 1526161"/>
              <a:gd name="connsiteX1-33" fmla="*/ 1582478 w 6183053"/>
              <a:gd name="connsiteY1-34" fmla="*/ 2161 h 1526161"/>
              <a:gd name="connsiteX2-35" fmla="*/ 2898854 w 6183053"/>
              <a:gd name="connsiteY2-36" fmla="*/ 1164211 h 1526161"/>
              <a:gd name="connsiteX3-37" fmla="*/ 4735253 w 6183053"/>
              <a:gd name="connsiteY3-38" fmla="*/ 2161 h 1526161"/>
              <a:gd name="connsiteX4-39" fmla="*/ 6183053 w 6183053"/>
              <a:gd name="connsiteY4-40" fmla="*/ 1526161 h 1526161"/>
              <a:gd name="connsiteX0-41" fmla="*/ 0 w 6174959"/>
              <a:gd name="connsiteY0-42" fmla="*/ 1334007 h 1334007"/>
              <a:gd name="connsiteX1-43" fmla="*/ 1582478 w 6174959"/>
              <a:gd name="connsiteY1-44" fmla="*/ 507 h 1334007"/>
              <a:gd name="connsiteX2-45" fmla="*/ 2898854 w 6174959"/>
              <a:gd name="connsiteY2-46" fmla="*/ 1162557 h 1334007"/>
              <a:gd name="connsiteX3-47" fmla="*/ 4735253 w 6174959"/>
              <a:gd name="connsiteY3-48" fmla="*/ 507 h 1334007"/>
              <a:gd name="connsiteX4-49" fmla="*/ 6174959 w 6174959"/>
              <a:gd name="connsiteY4-50" fmla="*/ 1162557 h 1334007"/>
              <a:gd name="connsiteX0-51" fmla="*/ 0 w 6174959"/>
              <a:gd name="connsiteY0-52" fmla="*/ 1334067 h 1334067"/>
              <a:gd name="connsiteX1-53" fmla="*/ 1582478 w 6174959"/>
              <a:gd name="connsiteY1-54" fmla="*/ 567 h 1334067"/>
              <a:gd name="connsiteX2-55" fmla="*/ 3157851 w 6174959"/>
              <a:gd name="connsiteY2-56" fmla="*/ 1153092 h 1334067"/>
              <a:gd name="connsiteX3-57" fmla="*/ 4735253 w 6174959"/>
              <a:gd name="connsiteY3-58" fmla="*/ 567 h 1334067"/>
              <a:gd name="connsiteX4-59" fmla="*/ 6174959 w 6174959"/>
              <a:gd name="connsiteY4-60" fmla="*/ 1162617 h 1334067"/>
              <a:gd name="connsiteX0-61" fmla="*/ 0 w 6077835"/>
              <a:gd name="connsiteY0-62" fmla="*/ 1209734 h 1209734"/>
              <a:gd name="connsiteX1-63" fmla="*/ 1485354 w 6077835"/>
              <a:gd name="connsiteY1-64" fmla="*/ 59 h 1209734"/>
              <a:gd name="connsiteX2-65" fmla="*/ 3060727 w 6077835"/>
              <a:gd name="connsiteY2-66" fmla="*/ 1152584 h 1209734"/>
              <a:gd name="connsiteX3-67" fmla="*/ 4638129 w 6077835"/>
              <a:gd name="connsiteY3-68" fmla="*/ 59 h 1209734"/>
              <a:gd name="connsiteX4-69" fmla="*/ 6077835 w 6077835"/>
              <a:gd name="connsiteY4-70" fmla="*/ 1162109 h 120973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077835" h="1209734">
                <a:moveTo>
                  <a:pt x="0" y="1209734"/>
                </a:moveTo>
                <a:cubicBezTo>
                  <a:pt x="400844" y="412809"/>
                  <a:pt x="975233" y="9584"/>
                  <a:pt x="1485354" y="59"/>
                </a:cubicBezTo>
                <a:cubicBezTo>
                  <a:pt x="1995475" y="-9466"/>
                  <a:pt x="2535265" y="1152584"/>
                  <a:pt x="3060727" y="1152584"/>
                </a:cubicBezTo>
                <a:cubicBezTo>
                  <a:pt x="3586189" y="1152584"/>
                  <a:pt x="4135278" y="-1528"/>
                  <a:pt x="4638129" y="59"/>
                </a:cubicBezTo>
                <a:cubicBezTo>
                  <a:pt x="5140980" y="1646"/>
                  <a:pt x="5931785" y="820796"/>
                  <a:pt x="6077835" y="1162109"/>
                </a:cubicBezTo>
              </a:path>
            </a:pathLst>
          </a:custGeom>
          <a:noFill/>
          <a:ln w="76200">
            <a:solidFill>
              <a:srgbClr val="163A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cxnSp>
        <p:nvCxnSpPr>
          <p:cNvPr id="7" name="直接连接符 6"/>
          <p:cNvCxnSpPr/>
          <p:nvPr/>
        </p:nvCxnSpPr>
        <p:spPr>
          <a:xfrm>
            <a:off x="515257"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04" name="TextBox 6"/>
          <p:cNvSpPr txBox="1">
            <a:spLocks noChangeArrowheads="1"/>
          </p:cNvSpPr>
          <p:nvPr/>
        </p:nvSpPr>
        <p:spPr bwMode="auto">
          <a:xfrm>
            <a:off x="1612428" y="3547589"/>
            <a:ext cx="161569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r>
              <a:rPr lang="zh-CN" altLang="en-US" dirty="0" smtClean="0">
                <a:latin typeface="方正兰亭细黑_GBK" pitchFamily="2" charset="-122"/>
                <a:ea typeface="方正兰亭细黑_GBK" pitchFamily="2" charset="-122"/>
              </a:rPr>
              <a:t>年度工作概述</a:t>
            </a:r>
            <a:endParaRPr lang="zh-CN" dirty="0">
              <a:latin typeface="方正兰亭细黑_GBK" pitchFamily="2" charset="-122"/>
              <a:ea typeface="方正兰亭细黑_GBK" pitchFamily="2" charset="-122"/>
            </a:endParaRPr>
          </a:p>
        </p:txBody>
      </p:sp>
      <p:sp>
        <p:nvSpPr>
          <p:cNvPr id="105" name="TextBox 6"/>
          <p:cNvSpPr txBox="1">
            <a:spLocks noChangeArrowheads="1"/>
          </p:cNvSpPr>
          <p:nvPr/>
        </p:nvSpPr>
        <p:spPr bwMode="auto">
          <a:xfrm>
            <a:off x="1878627" y="1175543"/>
            <a:ext cx="183269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r>
              <a:rPr lang="zh-CN" altLang="en-US" dirty="0" smtClean="0">
                <a:latin typeface="方正兰亭细黑_GBK" pitchFamily="2" charset="-122"/>
                <a:ea typeface="方正兰亭细黑_GBK" pitchFamily="2" charset="-122"/>
              </a:rPr>
              <a:t>工作完成情况</a:t>
            </a:r>
            <a:endParaRPr lang="zh-CN" dirty="0">
              <a:latin typeface="方正兰亭细黑_GBK" pitchFamily="2" charset="-122"/>
              <a:ea typeface="方正兰亭细黑_GBK" pitchFamily="2" charset="-122"/>
            </a:endParaRPr>
          </a:p>
        </p:txBody>
      </p:sp>
      <p:sp>
        <p:nvSpPr>
          <p:cNvPr id="106" name="TextBox 6"/>
          <p:cNvSpPr txBox="1">
            <a:spLocks noChangeArrowheads="1"/>
          </p:cNvSpPr>
          <p:nvPr/>
        </p:nvSpPr>
        <p:spPr bwMode="auto">
          <a:xfrm>
            <a:off x="3695840" y="2241913"/>
            <a:ext cx="18507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r>
              <a:rPr lang="zh-CN" altLang="en-US" dirty="0" smtClean="0">
                <a:latin typeface="方正兰亭细黑_GBK" pitchFamily="2" charset="-122"/>
                <a:ea typeface="方正兰亭细黑_GBK" pitchFamily="2" charset="-122"/>
              </a:rPr>
              <a:t>成功项目展示</a:t>
            </a:r>
            <a:endParaRPr lang="zh-CN" dirty="0">
              <a:latin typeface="方正兰亭细黑_GBK" pitchFamily="2" charset="-122"/>
              <a:ea typeface="方正兰亭细黑_GBK" pitchFamily="2" charset="-122"/>
            </a:endParaRPr>
          </a:p>
        </p:txBody>
      </p:sp>
      <p:sp>
        <p:nvSpPr>
          <p:cNvPr id="107" name="TextBox 6"/>
          <p:cNvSpPr txBox="1">
            <a:spLocks noChangeArrowheads="1"/>
          </p:cNvSpPr>
          <p:nvPr/>
        </p:nvSpPr>
        <p:spPr bwMode="auto">
          <a:xfrm>
            <a:off x="5480381" y="3164877"/>
            <a:ext cx="181269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r>
              <a:rPr lang="zh-CN" altLang="en-US" dirty="0" smtClean="0">
                <a:latin typeface="方正兰亭细黑_GBK" pitchFamily="2" charset="-122"/>
                <a:ea typeface="方正兰亭细黑_GBK" pitchFamily="2" charset="-122"/>
              </a:rPr>
              <a:t>经验总结与不足</a:t>
            </a:r>
            <a:endParaRPr lang="zh-CN" dirty="0">
              <a:latin typeface="方正兰亭细黑_GBK" pitchFamily="2" charset="-122"/>
              <a:ea typeface="方正兰亭细黑_GBK" pitchFamily="2" charset="-122"/>
            </a:endParaRPr>
          </a:p>
        </p:txBody>
      </p:sp>
      <p:sp>
        <p:nvSpPr>
          <p:cNvPr id="112" name="TextBox 111"/>
          <p:cNvSpPr txBox="1"/>
          <p:nvPr/>
        </p:nvSpPr>
        <p:spPr>
          <a:xfrm>
            <a:off x="1897726" y="3850932"/>
            <a:ext cx="926857" cy="276999"/>
          </a:xfrm>
          <a:prstGeom prst="rect">
            <a:avLst/>
          </a:prstGeom>
          <a:noFill/>
        </p:spPr>
        <p:txBody>
          <a:bodyPr wrap="none" rtlCol="0">
            <a:spAutoFit/>
          </a:bodyPr>
          <a:lstStyle/>
          <a:p>
            <a:r>
              <a:rPr lang="en-US" altLang="zh-CN" sz="1200" dirty="0" smtClean="0">
                <a:solidFill>
                  <a:srgbClr val="163A5A"/>
                </a:solidFill>
                <a:latin typeface="Kozuka Gothic Pro R" pitchFamily="34" charset="-128"/>
                <a:ea typeface="Kozuka Gothic Pro R" pitchFamily="34" charset="-128"/>
              </a:rPr>
              <a:t>ABOUT ME</a:t>
            </a:r>
            <a:endParaRPr lang="zh-CN" altLang="en-US" sz="1200" dirty="0">
              <a:solidFill>
                <a:srgbClr val="163A5A"/>
              </a:solidFill>
              <a:latin typeface="Kozuka Gothic Pro R" pitchFamily="34" charset="-128"/>
              <a:ea typeface="Kozuka Gothic Pro R" pitchFamily="34" charset="-128"/>
            </a:endParaRPr>
          </a:p>
        </p:txBody>
      </p:sp>
      <p:sp>
        <p:nvSpPr>
          <p:cNvPr id="113" name="TextBox 112"/>
          <p:cNvSpPr txBox="1"/>
          <p:nvPr/>
        </p:nvSpPr>
        <p:spPr>
          <a:xfrm>
            <a:off x="2054515" y="1487743"/>
            <a:ext cx="1301959" cy="276999"/>
          </a:xfrm>
          <a:prstGeom prst="rect">
            <a:avLst/>
          </a:prstGeom>
          <a:noFill/>
        </p:spPr>
        <p:txBody>
          <a:bodyPr wrap="none" rtlCol="0">
            <a:spAutoFit/>
          </a:bodyPr>
          <a:lstStyle/>
          <a:p>
            <a:r>
              <a:rPr lang="en-US" altLang="zh-CN" sz="1200" dirty="0" smtClean="0">
                <a:solidFill>
                  <a:srgbClr val="163A5A"/>
                </a:solidFill>
                <a:latin typeface="Kozuka Gothic Pro R" pitchFamily="34" charset="-128"/>
                <a:ea typeface="Kozuka Gothic Pro R" pitchFamily="34" charset="-128"/>
              </a:rPr>
              <a:t>POST COGNTIVE</a:t>
            </a:r>
            <a:endParaRPr lang="zh-CN" altLang="en-US" sz="1200" dirty="0">
              <a:solidFill>
                <a:srgbClr val="163A5A"/>
              </a:solidFill>
              <a:latin typeface="Kozuka Gothic Pro R" pitchFamily="34" charset="-128"/>
              <a:ea typeface="Kozuka Gothic Pro R" pitchFamily="34" charset="-128"/>
            </a:endParaRPr>
          </a:p>
        </p:txBody>
      </p:sp>
      <p:sp>
        <p:nvSpPr>
          <p:cNvPr id="114" name="TextBox 113"/>
          <p:cNvSpPr txBox="1"/>
          <p:nvPr/>
        </p:nvSpPr>
        <p:spPr>
          <a:xfrm>
            <a:off x="3947573" y="2548391"/>
            <a:ext cx="1143262" cy="276999"/>
          </a:xfrm>
          <a:prstGeom prst="rect">
            <a:avLst/>
          </a:prstGeom>
          <a:noFill/>
        </p:spPr>
        <p:txBody>
          <a:bodyPr wrap="none" rtlCol="0">
            <a:spAutoFit/>
          </a:bodyPr>
          <a:lstStyle/>
          <a:p>
            <a:r>
              <a:rPr lang="en-US" altLang="zh-CN" sz="1200" dirty="0" smtClean="0">
                <a:solidFill>
                  <a:srgbClr val="163A5A"/>
                </a:solidFill>
                <a:latin typeface="Kozuka Gothic Pro R" pitchFamily="34" charset="-128"/>
                <a:ea typeface="Kozuka Gothic Pro R" pitchFamily="34" charset="-128"/>
              </a:rPr>
              <a:t>COMPETENCE</a:t>
            </a:r>
            <a:endParaRPr lang="zh-CN" altLang="en-US" sz="1200" dirty="0">
              <a:solidFill>
                <a:srgbClr val="163A5A"/>
              </a:solidFill>
              <a:latin typeface="Kozuka Gothic Pro R" pitchFamily="34" charset="-128"/>
              <a:ea typeface="Kozuka Gothic Pro R" pitchFamily="34" charset="-128"/>
            </a:endParaRPr>
          </a:p>
        </p:txBody>
      </p:sp>
      <p:sp>
        <p:nvSpPr>
          <p:cNvPr id="115" name="TextBox 114"/>
          <p:cNvSpPr txBox="1"/>
          <p:nvPr/>
        </p:nvSpPr>
        <p:spPr>
          <a:xfrm>
            <a:off x="5539828" y="3477703"/>
            <a:ext cx="1289135" cy="276999"/>
          </a:xfrm>
          <a:prstGeom prst="rect">
            <a:avLst/>
          </a:prstGeom>
          <a:noFill/>
        </p:spPr>
        <p:txBody>
          <a:bodyPr wrap="none" rtlCol="0">
            <a:spAutoFit/>
          </a:bodyPr>
          <a:lstStyle/>
          <a:p>
            <a:r>
              <a:rPr lang="en-US" altLang="zh-CN" sz="1200" dirty="0" smtClean="0">
                <a:solidFill>
                  <a:srgbClr val="163A5A"/>
                </a:solidFill>
                <a:latin typeface="Kozuka Gothic Pro R" pitchFamily="34" charset="-128"/>
                <a:ea typeface="Kozuka Gothic Pro R" pitchFamily="34" charset="-128"/>
              </a:rPr>
              <a:t>PROGRAMMING</a:t>
            </a:r>
            <a:endParaRPr lang="zh-CN" altLang="en-US" sz="1200" dirty="0">
              <a:solidFill>
                <a:srgbClr val="163A5A"/>
              </a:solidFill>
              <a:latin typeface="Kozuka Gothic Pro R" pitchFamily="34" charset="-128"/>
              <a:ea typeface="Kozuka Gothic Pro R" pitchFamily="34" charset="-128"/>
            </a:endParaRPr>
          </a:p>
        </p:txBody>
      </p:sp>
      <p:sp>
        <p:nvSpPr>
          <p:cNvPr id="103" name="椭圆 102"/>
          <p:cNvSpPr/>
          <p:nvPr/>
        </p:nvSpPr>
        <p:spPr>
          <a:xfrm>
            <a:off x="646880" y="242192"/>
            <a:ext cx="274777" cy="274777"/>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94" name="TextBox 93"/>
          <p:cNvSpPr txBox="1"/>
          <p:nvPr/>
        </p:nvSpPr>
        <p:spPr>
          <a:xfrm>
            <a:off x="908957" y="206330"/>
            <a:ext cx="1069524" cy="400110"/>
          </a:xfrm>
          <a:prstGeom prst="rect">
            <a:avLst/>
          </a:prstGeom>
          <a:noFill/>
        </p:spPr>
        <p:txBody>
          <a:bodyPr wrap="none" rtlCol="0">
            <a:spAutoFit/>
          </a:bodyPr>
          <a:lstStyle/>
          <a:p>
            <a:r>
              <a:rPr lang="zh-CN" altLang="en-US" sz="2000" spc="300" dirty="0" smtClean="0">
                <a:latin typeface="方正兰亭细黑_GBK" pitchFamily="2" charset="-122"/>
                <a:ea typeface="方正兰亭细黑_GBK" pitchFamily="2" charset="-122"/>
              </a:rPr>
              <a:t>主目录</a:t>
            </a:r>
            <a:endParaRPr lang="zh-CN" altLang="en-US" sz="2000" spc="300" dirty="0">
              <a:latin typeface="方正兰亭细黑_GBK" pitchFamily="2" charset="-122"/>
              <a:ea typeface="方正兰亭细黑_GBK" pitchFamily="2" charset="-122"/>
            </a:endParaRPr>
          </a:p>
        </p:txBody>
      </p:sp>
      <p:sp>
        <p:nvSpPr>
          <p:cNvPr id="116" name="TextBox 115"/>
          <p:cNvSpPr txBox="1"/>
          <p:nvPr/>
        </p:nvSpPr>
        <p:spPr>
          <a:xfrm>
            <a:off x="2160085" y="267886"/>
            <a:ext cx="1183337" cy="338554"/>
          </a:xfrm>
          <a:prstGeom prst="rect">
            <a:avLst/>
          </a:prstGeom>
          <a:noFill/>
        </p:spPr>
        <p:txBody>
          <a:bodyPr wrap="none" rtlCol="0">
            <a:spAutoFit/>
          </a:bodyPr>
          <a:lstStyle/>
          <a:p>
            <a:r>
              <a:rPr lang="en-US" altLang="zh-CN" sz="1600" dirty="0" smtClean="0">
                <a:solidFill>
                  <a:srgbClr val="163A5A"/>
                </a:solidFill>
                <a:latin typeface="Kozuka Gothic Pro R" pitchFamily="34" charset="-128"/>
                <a:ea typeface="Kozuka Gothic Pro R" pitchFamily="34" charset="-128"/>
              </a:rPr>
              <a:t>CONTENTS</a:t>
            </a:r>
            <a:endParaRPr lang="zh-CN" altLang="en-US" sz="1600" dirty="0">
              <a:solidFill>
                <a:srgbClr val="163A5A"/>
              </a:solidFill>
              <a:latin typeface="Kozuka Gothic Pro R" pitchFamily="34" charset="-128"/>
              <a:ea typeface="Kozuka Gothic Pro R" pitchFamily="34" charset="-128"/>
            </a:endParaRPr>
          </a:p>
        </p:txBody>
      </p:sp>
      <p:cxnSp>
        <p:nvCxnSpPr>
          <p:cNvPr id="14" name="直接连接符 13"/>
          <p:cNvCxnSpPr/>
          <p:nvPr/>
        </p:nvCxnSpPr>
        <p:spPr>
          <a:xfrm>
            <a:off x="2026111" y="288299"/>
            <a:ext cx="0" cy="2085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2" name="组合 21"/>
          <p:cNvGrpSpPr/>
          <p:nvPr/>
        </p:nvGrpSpPr>
        <p:grpSpPr>
          <a:xfrm>
            <a:off x="382574" y="3108141"/>
            <a:ext cx="1061926" cy="1061926"/>
            <a:chOff x="1008115" y="2542722"/>
            <a:chExt cx="1360493" cy="1360493"/>
          </a:xfrm>
        </p:grpSpPr>
        <p:grpSp>
          <p:nvGrpSpPr>
            <p:cNvPr id="86" name="组合 85"/>
            <p:cNvGrpSpPr/>
            <p:nvPr/>
          </p:nvGrpSpPr>
          <p:grpSpPr>
            <a:xfrm>
              <a:off x="1008115" y="2542722"/>
              <a:ext cx="1360493" cy="1360493"/>
              <a:chOff x="304800" y="673100"/>
              <a:chExt cx="4000500" cy="4000500"/>
            </a:xfrm>
            <a:effectLst>
              <a:outerShdw blurRad="444500" dist="254000" dir="8100000" algn="tr" rotWithShape="0">
                <a:prstClr val="black">
                  <a:alpha val="50000"/>
                </a:prstClr>
              </a:outerShdw>
            </a:effectLst>
          </p:grpSpPr>
          <p:sp>
            <p:nvSpPr>
              <p:cNvPr id="87" name="同心圆 8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163A5A"/>
                  </a:solidFill>
                  <a:ea typeface="微软雅黑" panose="020B0503020204020204" pitchFamily="34" charset="-122"/>
                </a:endParaRPr>
              </a:p>
            </p:txBody>
          </p:sp>
          <p:sp>
            <p:nvSpPr>
              <p:cNvPr id="88" name="椭圆 8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163A5A"/>
                  </a:solidFill>
                  <a:ea typeface="微软雅黑" panose="020B0503020204020204" pitchFamily="34" charset="-122"/>
                </a:endParaRPr>
              </a:p>
            </p:txBody>
          </p:sp>
        </p:grpSp>
        <p:sp>
          <p:nvSpPr>
            <p:cNvPr id="108" name="TextBox 107"/>
            <p:cNvSpPr txBox="1"/>
            <p:nvPr/>
          </p:nvSpPr>
          <p:spPr>
            <a:xfrm>
              <a:off x="1327879" y="2645288"/>
              <a:ext cx="848588" cy="1064637"/>
            </a:xfrm>
            <a:prstGeom prst="rect">
              <a:avLst/>
            </a:prstGeom>
            <a:noFill/>
          </p:spPr>
          <p:txBody>
            <a:bodyPr wrap="none" rtlCol="0">
              <a:spAutoFit/>
            </a:bodyPr>
            <a:lstStyle/>
            <a:p>
              <a:r>
                <a:rPr lang="en-US" altLang="zh-CN" sz="4800" dirty="0" smtClean="0">
                  <a:solidFill>
                    <a:srgbClr val="163A5A"/>
                  </a:solidFill>
                  <a:latin typeface="Watford DB" pitchFamily="2" charset="0"/>
                  <a:ea typeface="造字工房劲黑（非商用）常规体" pitchFamily="50" charset="-122"/>
                </a:rPr>
                <a:t>1</a:t>
              </a:r>
              <a:endParaRPr lang="zh-CN" altLang="en-US" sz="4800" dirty="0">
                <a:solidFill>
                  <a:srgbClr val="163A5A"/>
                </a:solidFill>
                <a:latin typeface="Watford DB" pitchFamily="2" charset="0"/>
                <a:ea typeface="造字工房劲黑（非商用）常规体" pitchFamily="50" charset="-122"/>
              </a:endParaRPr>
            </a:p>
          </p:txBody>
        </p:sp>
      </p:grpSp>
      <p:pic>
        <p:nvPicPr>
          <p:cNvPr id="3" name="图片 2" hidden="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791084" y="-1050904"/>
            <a:ext cx="8810625" cy="4924425"/>
          </a:xfrm>
          <a:prstGeom prst="rect">
            <a:avLst/>
          </a:prstGeom>
        </p:spPr>
      </p:pic>
      <p:grpSp>
        <p:nvGrpSpPr>
          <p:cNvPr id="44" name="组合 43"/>
          <p:cNvGrpSpPr/>
          <p:nvPr/>
        </p:nvGrpSpPr>
        <p:grpSpPr>
          <a:xfrm>
            <a:off x="2033846" y="1841572"/>
            <a:ext cx="1061926" cy="1061926"/>
            <a:chOff x="1008115" y="2542722"/>
            <a:chExt cx="1360493" cy="1360493"/>
          </a:xfrm>
        </p:grpSpPr>
        <p:grpSp>
          <p:nvGrpSpPr>
            <p:cNvPr id="45" name="组合 44"/>
            <p:cNvGrpSpPr/>
            <p:nvPr/>
          </p:nvGrpSpPr>
          <p:grpSpPr>
            <a:xfrm>
              <a:off x="1008115" y="2542722"/>
              <a:ext cx="1360493" cy="1360493"/>
              <a:chOff x="304800" y="673100"/>
              <a:chExt cx="4000500" cy="4000500"/>
            </a:xfrm>
            <a:effectLst>
              <a:outerShdw blurRad="444500" dist="254000" dir="8100000" algn="tr" rotWithShape="0">
                <a:prstClr val="black">
                  <a:alpha val="50000"/>
                </a:prstClr>
              </a:outerShdw>
            </a:effectLst>
          </p:grpSpPr>
          <p:sp>
            <p:nvSpPr>
              <p:cNvPr id="47" name="同心圆 4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163A5A"/>
                  </a:solidFill>
                  <a:ea typeface="微软雅黑" panose="020B0503020204020204" pitchFamily="34" charset="-122"/>
                </a:endParaRPr>
              </a:p>
            </p:txBody>
          </p:sp>
          <p:sp>
            <p:nvSpPr>
              <p:cNvPr id="48" name="椭圆 4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163A5A"/>
                  </a:solidFill>
                  <a:ea typeface="微软雅黑" panose="020B0503020204020204" pitchFamily="34" charset="-122"/>
                </a:endParaRPr>
              </a:p>
            </p:txBody>
          </p:sp>
        </p:grpSp>
        <p:sp>
          <p:nvSpPr>
            <p:cNvPr id="46" name="TextBox 45"/>
            <p:cNvSpPr txBox="1"/>
            <p:nvPr/>
          </p:nvSpPr>
          <p:spPr>
            <a:xfrm>
              <a:off x="1301305" y="2643677"/>
              <a:ext cx="848588" cy="1064637"/>
            </a:xfrm>
            <a:prstGeom prst="rect">
              <a:avLst/>
            </a:prstGeom>
            <a:noFill/>
          </p:spPr>
          <p:txBody>
            <a:bodyPr wrap="none" rtlCol="0">
              <a:spAutoFit/>
            </a:bodyPr>
            <a:lstStyle/>
            <a:p>
              <a:r>
                <a:rPr lang="en-US" altLang="zh-CN" sz="4800" dirty="0" smtClean="0">
                  <a:solidFill>
                    <a:srgbClr val="163A5A"/>
                  </a:solidFill>
                  <a:latin typeface="Watford DB" pitchFamily="2" charset="0"/>
                  <a:ea typeface="造字工房劲黑（非商用）常规体" pitchFamily="50" charset="-122"/>
                </a:rPr>
                <a:t>2</a:t>
              </a:r>
              <a:endParaRPr lang="zh-CN" altLang="en-US" sz="4800" dirty="0">
                <a:solidFill>
                  <a:srgbClr val="163A5A"/>
                </a:solidFill>
                <a:latin typeface="Watford DB" pitchFamily="2" charset="0"/>
                <a:ea typeface="造字工房劲黑（非商用）常规体" pitchFamily="50" charset="-122"/>
              </a:endParaRPr>
            </a:p>
          </p:txBody>
        </p:sp>
      </p:grpSp>
      <p:grpSp>
        <p:nvGrpSpPr>
          <p:cNvPr id="54" name="组合 53"/>
          <p:cNvGrpSpPr/>
          <p:nvPr/>
        </p:nvGrpSpPr>
        <p:grpSpPr>
          <a:xfrm>
            <a:off x="5898539" y="1791877"/>
            <a:ext cx="1061926" cy="1061926"/>
            <a:chOff x="1008115" y="2542722"/>
            <a:chExt cx="1360493" cy="1360493"/>
          </a:xfrm>
        </p:grpSpPr>
        <p:grpSp>
          <p:nvGrpSpPr>
            <p:cNvPr id="55" name="组合 54"/>
            <p:cNvGrpSpPr/>
            <p:nvPr/>
          </p:nvGrpSpPr>
          <p:grpSpPr>
            <a:xfrm>
              <a:off x="1008115" y="2542722"/>
              <a:ext cx="1360493" cy="1360493"/>
              <a:chOff x="304800" y="673100"/>
              <a:chExt cx="4000500" cy="4000500"/>
            </a:xfrm>
            <a:effectLst>
              <a:outerShdw blurRad="444500" dist="254000" dir="8100000" algn="tr" rotWithShape="0">
                <a:prstClr val="black">
                  <a:alpha val="50000"/>
                </a:prstClr>
              </a:outerShdw>
            </a:effectLst>
          </p:grpSpPr>
          <p:sp>
            <p:nvSpPr>
              <p:cNvPr id="57" name="同心圆 5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163A5A"/>
                  </a:solidFill>
                  <a:ea typeface="微软雅黑" panose="020B0503020204020204" pitchFamily="34" charset="-122"/>
                </a:endParaRPr>
              </a:p>
            </p:txBody>
          </p:sp>
          <p:sp>
            <p:nvSpPr>
              <p:cNvPr id="58" name="椭圆 5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163A5A"/>
                  </a:solidFill>
                  <a:ea typeface="微软雅黑" panose="020B0503020204020204" pitchFamily="34" charset="-122"/>
                </a:endParaRPr>
              </a:p>
            </p:txBody>
          </p:sp>
        </p:grpSp>
        <p:sp>
          <p:nvSpPr>
            <p:cNvPr id="56" name="TextBox 55"/>
            <p:cNvSpPr txBox="1"/>
            <p:nvPr/>
          </p:nvSpPr>
          <p:spPr>
            <a:xfrm>
              <a:off x="1268621" y="2643677"/>
              <a:ext cx="848588" cy="1064637"/>
            </a:xfrm>
            <a:prstGeom prst="rect">
              <a:avLst/>
            </a:prstGeom>
            <a:noFill/>
          </p:spPr>
          <p:txBody>
            <a:bodyPr wrap="none" rtlCol="0">
              <a:spAutoFit/>
            </a:bodyPr>
            <a:lstStyle/>
            <a:p>
              <a:r>
                <a:rPr lang="en-US" altLang="zh-CN" sz="4800" dirty="0" smtClean="0">
                  <a:solidFill>
                    <a:srgbClr val="163A5A"/>
                  </a:solidFill>
                  <a:latin typeface="Watford DB" pitchFamily="2" charset="0"/>
                  <a:ea typeface="造字工房劲黑（非商用）常规体" pitchFamily="50" charset="-122"/>
                </a:rPr>
                <a:t>4</a:t>
              </a:r>
              <a:endParaRPr lang="zh-CN" altLang="en-US" sz="4800" dirty="0">
                <a:solidFill>
                  <a:srgbClr val="163A5A"/>
                </a:solidFill>
                <a:latin typeface="Watford DB" pitchFamily="2" charset="0"/>
                <a:ea typeface="造字工房劲黑（非商用）常规体" pitchFamily="50" charset="-122"/>
              </a:endParaRPr>
            </a:p>
          </p:txBody>
        </p:sp>
      </p:grpSp>
      <p:grpSp>
        <p:nvGrpSpPr>
          <p:cNvPr id="65" name="组合 64"/>
          <p:cNvGrpSpPr/>
          <p:nvPr/>
        </p:nvGrpSpPr>
        <p:grpSpPr>
          <a:xfrm>
            <a:off x="3958916" y="2938252"/>
            <a:ext cx="1061926" cy="1061926"/>
            <a:chOff x="1008115" y="2542722"/>
            <a:chExt cx="1360493" cy="1360493"/>
          </a:xfrm>
        </p:grpSpPr>
        <p:grpSp>
          <p:nvGrpSpPr>
            <p:cNvPr id="66" name="组合 65"/>
            <p:cNvGrpSpPr/>
            <p:nvPr/>
          </p:nvGrpSpPr>
          <p:grpSpPr>
            <a:xfrm>
              <a:off x="1008115" y="2542722"/>
              <a:ext cx="1360493" cy="1360493"/>
              <a:chOff x="304800" y="673100"/>
              <a:chExt cx="4000500" cy="4000500"/>
            </a:xfrm>
            <a:effectLst>
              <a:outerShdw blurRad="444500" dist="254000" dir="8100000" algn="tr" rotWithShape="0">
                <a:prstClr val="black">
                  <a:alpha val="50000"/>
                </a:prstClr>
              </a:outerShdw>
            </a:effectLst>
          </p:grpSpPr>
          <p:sp>
            <p:nvSpPr>
              <p:cNvPr id="68" name="同心圆 6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163A5A"/>
                  </a:solidFill>
                  <a:ea typeface="微软雅黑" panose="020B0503020204020204" pitchFamily="34" charset="-122"/>
                </a:endParaRPr>
              </a:p>
            </p:txBody>
          </p:sp>
          <p:sp>
            <p:nvSpPr>
              <p:cNvPr id="69" name="椭圆 6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163A5A"/>
                  </a:solidFill>
                  <a:ea typeface="微软雅黑" panose="020B0503020204020204" pitchFamily="34" charset="-122"/>
                </a:endParaRPr>
              </a:p>
            </p:txBody>
          </p:sp>
        </p:grpSp>
        <p:sp>
          <p:nvSpPr>
            <p:cNvPr id="67" name="TextBox 66"/>
            <p:cNvSpPr txBox="1"/>
            <p:nvPr/>
          </p:nvSpPr>
          <p:spPr>
            <a:xfrm>
              <a:off x="1287848" y="2585262"/>
              <a:ext cx="848588" cy="1064637"/>
            </a:xfrm>
            <a:prstGeom prst="rect">
              <a:avLst/>
            </a:prstGeom>
            <a:noFill/>
          </p:spPr>
          <p:txBody>
            <a:bodyPr wrap="none" rtlCol="0">
              <a:spAutoFit/>
            </a:bodyPr>
            <a:lstStyle/>
            <a:p>
              <a:r>
                <a:rPr lang="en-US" altLang="zh-CN" sz="4800" dirty="0" smtClean="0">
                  <a:solidFill>
                    <a:srgbClr val="163A5A"/>
                  </a:solidFill>
                  <a:latin typeface="Watford DB" pitchFamily="2" charset="0"/>
                  <a:ea typeface="造字工房劲黑（非商用）常规体" pitchFamily="50" charset="-122"/>
                </a:rPr>
                <a:t>3</a:t>
              </a:r>
              <a:endParaRPr lang="zh-CN" altLang="en-US" sz="4800" dirty="0">
                <a:solidFill>
                  <a:srgbClr val="163A5A"/>
                </a:solidFill>
                <a:latin typeface="Watford DB" pitchFamily="2" charset="0"/>
                <a:ea typeface="造字工房劲黑（非商用）常规体" pitchFamily="50" charset="-122"/>
              </a:endParaRPr>
            </a:p>
          </p:txBody>
        </p:sp>
      </p:grpSp>
      <p:grpSp>
        <p:nvGrpSpPr>
          <p:cNvPr id="70" name="组合 69"/>
          <p:cNvGrpSpPr/>
          <p:nvPr/>
        </p:nvGrpSpPr>
        <p:grpSpPr>
          <a:xfrm>
            <a:off x="7356178" y="2878172"/>
            <a:ext cx="1061926" cy="1061926"/>
            <a:chOff x="1008115" y="2542722"/>
            <a:chExt cx="1360493" cy="1360493"/>
          </a:xfrm>
        </p:grpSpPr>
        <p:grpSp>
          <p:nvGrpSpPr>
            <p:cNvPr id="71" name="组合 70"/>
            <p:cNvGrpSpPr/>
            <p:nvPr/>
          </p:nvGrpSpPr>
          <p:grpSpPr>
            <a:xfrm>
              <a:off x="1008115" y="2542722"/>
              <a:ext cx="1360493" cy="1360493"/>
              <a:chOff x="304800" y="673100"/>
              <a:chExt cx="4000500" cy="4000500"/>
            </a:xfrm>
            <a:effectLst>
              <a:outerShdw blurRad="444500" dist="254000" dir="8100000" algn="tr" rotWithShape="0">
                <a:prstClr val="black">
                  <a:alpha val="50000"/>
                </a:prstClr>
              </a:outerShdw>
            </a:effectLst>
          </p:grpSpPr>
          <p:sp>
            <p:nvSpPr>
              <p:cNvPr id="73" name="同心圆 7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163A5A"/>
                  </a:solidFill>
                  <a:ea typeface="微软雅黑" panose="020B0503020204020204" pitchFamily="34" charset="-122"/>
                </a:endParaRPr>
              </a:p>
            </p:txBody>
          </p:sp>
          <p:sp>
            <p:nvSpPr>
              <p:cNvPr id="74" name="椭圆 73"/>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163A5A"/>
                  </a:solidFill>
                  <a:ea typeface="微软雅黑" panose="020B0503020204020204" pitchFamily="34" charset="-122"/>
                </a:endParaRPr>
              </a:p>
            </p:txBody>
          </p:sp>
        </p:grpSp>
        <p:sp>
          <p:nvSpPr>
            <p:cNvPr id="72" name="TextBox 71"/>
            <p:cNvSpPr txBox="1"/>
            <p:nvPr/>
          </p:nvSpPr>
          <p:spPr>
            <a:xfrm>
              <a:off x="1264067" y="2660892"/>
              <a:ext cx="848588" cy="1064637"/>
            </a:xfrm>
            <a:prstGeom prst="rect">
              <a:avLst/>
            </a:prstGeom>
            <a:noFill/>
          </p:spPr>
          <p:txBody>
            <a:bodyPr wrap="none" rtlCol="0">
              <a:spAutoFit/>
            </a:bodyPr>
            <a:lstStyle/>
            <a:p>
              <a:r>
                <a:rPr lang="en-US" altLang="zh-CN" sz="4800" dirty="0" smtClean="0">
                  <a:solidFill>
                    <a:srgbClr val="163A5A"/>
                  </a:solidFill>
                  <a:latin typeface="Watford DB" pitchFamily="2" charset="0"/>
                  <a:ea typeface="造字工房劲黑（非商用）常规体" pitchFamily="50" charset="-122"/>
                </a:rPr>
                <a:t>5</a:t>
              </a:r>
              <a:endParaRPr lang="zh-CN" altLang="en-US" sz="4800" dirty="0">
                <a:solidFill>
                  <a:srgbClr val="163A5A"/>
                </a:solidFill>
                <a:latin typeface="Watford DB" pitchFamily="2" charset="0"/>
                <a:ea typeface="造字工房劲黑（非商用）常规体" pitchFamily="50" charset="-122"/>
              </a:endParaRPr>
            </a:p>
          </p:txBody>
        </p:sp>
      </p:grpSp>
      <p:sp>
        <p:nvSpPr>
          <p:cNvPr id="75" name="TextBox 6"/>
          <p:cNvSpPr txBox="1">
            <a:spLocks noChangeArrowheads="1"/>
          </p:cNvSpPr>
          <p:nvPr/>
        </p:nvSpPr>
        <p:spPr bwMode="auto">
          <a:xfrm>
            <a:off x="7245580" y="1953508"/>
            <a:ext cx="181269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r>
              <a:rPr lang="zh-CN" altLang="en-US" dirty="0" smtClean="0">
                <a:latin typeface="方正兰亭细黑_GBK" pitchFamily="2" charset="-122"/>
                <a:ea typeface="方正兰亭细黑_GBK" pitchFamily="2" charset="-122"/>
              </a:rPr>
              <a:t>明年工作计划</a:t>
            </a:r>
            <a:endParaRPr lang="zh-CN" dirty="0">
              <a:latin typeface="方正兰亭细黑_GBK" pitchFamily="2" charset="-122"/>
              <a:ea typeface="方正兰亭细黑_GBK" pitchFamily="2" charset="-122"/>
            </a:endParaRPr>
          </a:p>
        </p:txBody>
      </p:sp>
      <p:sp>
        <p:nvSpPr>
          <p:cNvPr id="76" name="TextBox 75"/>
          <p:cNvSpPr txBox="1"/>
          <p:nvPr/>
        </p:nvSpPr>
        <p:spPr>
          <a:xfrm>
            <a:off x="7305027" y="2266334"/>
            <a:ext cx="1289135" cy="276999"/>
          </a:xfrm>
          <a:prstGeom prst="rect">
            <a:avLst/>
          </a:prstGeom>
          <a:noFill/>
        </p:spPr>
        <p:txBody>
          <a:bodyPr wrap="none" rtlCol="0">
            <a:spAutoFit/>
          </a:bodyPr>
          <a:lstStyle/>
          <a:p>
            <a:r>
              <a:rPr lang="en-US" altLang="zh-CN" sz="1200" dirty="0" smtClean="0">
                <a:solidFill>
                  <a:srgbClr val="163A5A"/>
                </a:solidFill>
                <a:latin typeface="Kozuka Gothic Pro R" pitchFamily="34" charset="-128"/>
                <a:ea typeface="Kozuka Gothic Pro R" pitchFamily="34" charset="-128"/>
              </a:rPr>
              <a:t>PROGRAMMING</a:t>
            </a:r>
            <a:endParaRPr lang="zh-CN" altLang="en-US" sz="1200" dirty="0">
              <a:solidFill>
                <a:srgbClr val="163A5A"/>
              </a:solidFill>
              <a:latin typeface="Kozuka Gothic Pro R" pitchFamily="34" charset="-128"/>
              <a:ea typeface="Kozuka Gothic Pro R" pitchFamily="34" charset="-128"/>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300"/>
                                        <p:tgtEl>
                                          <p:spTgt spid="7"/>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03"/>
                                        </p:tgtEl>
                                        <p:attrNameLst>
                                          <p:attrName>style.visibility</p:attrName>
                                        </p:attrNameLst>
                                      </p:cBhvr>
                                      <p:to>
                                        <p:strVal val="visible"/>
                                      </p:to>
                                    </p:set>
                                    <p:animEffect transition="in" filter="wipe(down)">
                                      <p:cBhvr>
                                        <p:cTn id="11" dur="300"/>
                                        <p:tgtEl>
                                          <p:spTgt spid="103"/>
                                        </p:tgtEl>
                                      </p:cBhvr>
                                    </p:animEffect>
                                  </p:childTnLst>
                                </p:cTn>
                              </p:par>
                            </p:childTnLst>
                          </p:cTn>
                        </p:par>
                        <p:par>
                          <p:cTn id="12" fill="hold">
                            <p:stCondLst>
                              <p:cond delay="1000"/>
                            </p:stCondLst>
                            <p:childTnLst>
                              <p:par>
                                <p:cTn id="13" presetID="12" presetClass="entr" presetSubtype="8" fill="hold" grpId="0" nodeType="after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p:tgtEl>
                                          <p:spTgt spid="94"/>
                                        </p:tgtEl>
                                        <p:attrNameLst>
                                          <p:attrName>ppt_x</p:attrName>
                                        </p:attrNameLst>
                                      </p:cBhvr>
                                      <p:tavLst>
                                        <p:tav tm="0">
                                          <p:val>
                                            <p:strVal val="#ppt_x-#ppt_w*1.125000"/>
                                          </p:val>
                                        </p:tav>
                                        <p:tav tm="100000">
                                          <p:val>
                                            <p:strVal val="#ppt_x"/>
                                          </p:val>
                                        </p:tav>
                                      </p:tavLst>
                                    </p:anim>
                                    <p:animEffect transition="in" filter="wipe(right)">
                                      <p:cBhvr>
                                        <p:cTn id="16" dur="500"/>
                                        <p:tgtEl>
                                          <p:spTgt spid="94"/>
                                        </p:tgtEl>
                                      </p:cBhvr>
                                    </p:animEffect>
                                  </p:childTnLst>
                                </p:cTn>
                              </p:par>
                              <p:par>
                                <p:cTn id="17" presetID="12" presetClass="entr" presetSubtype="8"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p:tgtEl>
                                          <p:spTgt spid="14"/>
                                        </p:tgtEl>
                                        <p:attrNameLst>
                                          <p:attrName>ppt_x</p:attrName>
                                        </p:attrNameLst>
                                      </p:cBhvr>
                                      <p:tavLst>
                                        <p:tav tm="0">
                                          <p:val>
                                            <p:strVal val="#ppt_x-#ppt_w*1.125000"/>
                                          </p:val>
                                        </p:tav>
                                        <p:tav tm="100000">
                                          <p:val>
                                            <p:strVal val="#ppt_x"/>
                                          </p:val>
                                        </p:tav>
                                      </p:tavLst>
                                    </p:anim>
                                    <p:animEffect transition="in" filter="wipe(right)">
                                      <p:cBhvr>
                                        <p:cTn id="20" dur="500"/>
                                        <p:tgtEl>
                                          <p:spTgt spid="14"/>
                                        </p:tgtEl>
                                      </p:cBhvr>
                                    </p:animEffect>
                                  </p:childTnLst>
                                </p:cTn>
                              </p:par>
                              <p:par>
                                <p:cTn id="21" presetID="12" presetClass="entr" presetSubtype="8" fill="hold" grpId="0" nodeType="withEffect">
                                  <p:stCondLst>
                                    <p:cond delay="0"/>
                                  </p:stCondLst>
                                  <p:childTnLst>
                                    <p:set>
                                      <p:cBhvr>
                                        <p:cTn id="22" dur="1" fill="hold">
                                          <p:stCondLst>
                                            <p:cond delay="0"/>
                                          </p:stCondLst>
                                        </p:cTn>
                                        <p:tgtEl>
                                          <p:spTgt spid="116"/>
                                        </p:tgtEl>
                                        <p:attrNameLst>
                                          <p:attrName>style.visibility</p:attrName>
                                        </p:attrNameLst>
                                      </p:cBhvr>
                                      <p:to>
                                        <p:strVal val="visible"/>
                                      </p:to>
                                    </p:set>
                                    <p:anim calcmode="lin" valueType="num">
                                      <p:cBhvr additive="base">
                                        <p:cTn id="23" dur="500"/>
                                        <p:tgtEl>
                                          <p:spTgt spid="116"/>
                                        </p:tgtEl>
                                        <p:attrNameLst>
                                          <p:attrName>ppt_x</p:attrName>
                                        </p:attrNameLst>
                                      </p:cBhvr>
                                      <p:tavLst>
                                        <p:tav tm="0">
                                          <p:val>
                                            <p:strVal val="#ppt_x-#ppt_w*1.125000"/>
                                          </p:val>
                                        </p:tav>
                                        <p:tav tm="100000">
                                          <p:val>
                                            <p:strVal val="#ppt_x"/>
                                          </p:val>
                                        </p:tav>
                                      </p:tavLst>
                                    </p:anim>
                                    <p:animEffect transition="in" filter="wipe(right)">
                                      <p:cBhvr>
                                        <p:cTn id="24" dur="500"/>
                                        <p:tgtEl>
                                          <p:spTgt spid="11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left)">
                                      <p:cBhvr>
                                        <p:cTn id="29" dur="2500"/>
                                        <p:tgtEl>
                                          <p:spTgt spid="5"/>
                                        </p:tgtEl>
                                      </p:cBhvr>
                                    </p:animEffect>
                                  </p:childTnLst>
                                </p:cTn>
                              </p:par>
                              <p:par>
                                <p:cTn id="30" presetID="10" presetClass="entr" presetSubtype="0" fill="hold"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500"/>
                                        <p:tgtEl>
                                          <p:spTgt spid="22"/>
                                        </p:tgtEl>
                                      </p:cBhvr>
                                    </p:animEffect>
                                  </p:childTnLst>
                                </p:cTn>
                              </p:par>
                              <p:par>
                                <p:cTn id="33" presetID="10" presetClass="entr" presetSubtype="0" fill="hold" nodeType="withEffect">
                                  <p:stCondLst>
                                    <p:cond delay="60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500"/>
                                        <p:tgtEl>
                                          <p:spTgt spid="44"/>
                                        </p:tgtEl>
                                      </p:cBhvr>
                                    </p:animEffect>
                                  </p:childTnLst>
                                </p:cTn>
                              </p:par>
                              <p:par>
                                <p:cTn id="36" presetID="10" presetClass="entr" presetSubtype="0" fill="hold" nodeType="withEffect">
                                  <p:stCondLst>
                                    <p:cond delay="1200"/>
                                  </p:stCondLst>
                                  <p:childTnLst>
                                    <p:set>
                                      <p:cBhvr>
                                        <p:cTn id="37" dur="1" fill="hold">
                                          <p:stCondLst>
                                            <p:cond delay="0"/>
                                          </p:stCondLst>
                                        </p:cTn>
                                        <p:tgtEl>
                                          <p:spTgt spid="65"/>
                                        </p:tgtEl>
                                        <p:attrNameLst>
                                          <p:attrName>style.visibility</p:attrName>
                                        </p:attrNameLst>
                                      </p:cBhvr>
                                      <p:to>
                                        <p:strVal val="visible"/>
                                      </p:to>
                                    </p:set>
                                    <p:animEffect transition="in" filter="fade">
                                      <p:cBhvr>
                                        <p:cTn id="38" dur="500"/>
                                        <p:tgtEl>
                                          <p:spTgt spid="65"/>
                                        </p:tgtEl>
                                      </p:cBhvr>
                                    </p:animEffect>
                                  </p:childTnLst>
                                </p:cTn>
                              </p:par>
                              <p:par>
                                <p:cTn id="39" presetID="10" presetClass="entr" presetSubtype="0" fill="hold" nodeType="withEffect">
                                  <p:stCondLst>
                                    <p:cond delay="1800"/>
                                  </p:stCondLst>
                                  <p:childTnLst>
                                    <p:set>
                                      <p:cBhvr>
                                        <p:cTn id="40" dur="1" fill="hold">
                                          <p:stCondLst>
                                            <p:cond delay="0"/>
                                          </p:stCondLst>
                                        </p:cTn>
                                        <p:tgtEl>
                                          <p:spTgt spid="54"/>
                                        </p:tgtEl>
                                        <p:attrNameLst>
                                          <p:attrName>style.visibility</p:attrName>
                                        </p:attrNameLst>
                                      </p:cBhvr>
                                      <p:to>
                                        <p:strVal val="visible"/>
                                      </p:to>
                                    </p:set>
                                    <p:animEffect transition="in" filter="fade">
                                      <p:cBhvr>
                                        <p:cTn id="41" dur="500"/>
                                        <p:tgtEl>
                                          <p:spTgt spid="54"/>
                                        </p:tgtEl>
                                      </p:cBhvr>
                                    </p:animEffect>
                                  </p:childTnLst>
                                </p:cTn>
                              </p:par>
                              <p:par>
                                <p:cTn id="42" presetID="10" presetClass="entr" presetSubtype="0" fill="hold" nodeType="withEffect">
                                  <p:stCondLst>
                                    <p:cond delay="2400"/>
                                  </p:stCondLst>
                                  <p:childTnLst>
                                    <p:set>
                                      <p:cBhvr>
                                        <p:cTn id="43" dur="1" fill="hold">
                                          <p:stCondLst>
                                            <p:cond delay="0"/>
                                          </p:stCondLst>
                                        </p:cTn>
                                        <p:tgtEl>
                                          <p:spTgt spid="70"/>
                                        </p:tgtEl>
                                        <p:attrNameLst>
                                          <p:attrName>style.visibility</p:attrName>
                                        </p:attrNameLst>
                                      </p:cBhvr>
                                      <p:to>
                                        <p:strVal val="visible"/>
                                      </p:to>
                                    </p:set>
                                    <p:animEffect transition="in" filter="fade">
                                      <p:cBhvr>
                                        <p:cTn id="44" dur="500"/>
                                        <p:tgtEl>
                                          <p:spTgt spid="70"/>
                                        </p:tgtEl>
                                      </p:cBhvr>
                                    </p:animEffect>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400"/>
                                  </p:stCondLst>
                                  <p:childTnLst>
                                    <p:set>
                                      <p:cBhvr>
                                        <p:cTn id="48" dur="1" fill="hold">
                                          <p:stCondLst>
                                            <p:cond delay="0"/>
                                          </p:stCondLst>
                                        </p:cTn>
                                        <p:tgtEl>
                                          <p:spTgt spid="105"/>
                                        </p:tgtEl>
                                        <p:attrNameLst>
                                          <p:attrName>style.visibility</p:attrName>
                                        </p:attrNameLst>
                                      </p:cBhvr>
                                      <p:to>
                                        <p:strVal val="visible"/>
                                      </p:to>
                                    </p:set>
                                    <p:animEffect transition="in" filter="fade">
                                      <p:cBhvr>
                                        <p:cTn id="49" dur="1000"/>
                                        <p:tgtEl>
                                          <p:spTgt spid="105"/>
                                        </p:tgtEl>
                                      </p:cBhvr>
                                    </p:animEffect>
                                    <p:anim calcmode="lin" valueType="num">
                                      <p:cBhvr>
                                        <p:cTn id="50" dur="1000" fill="hold"/>
                                        <p:tgtEl>
                                          <p:spTgt spid="105"/>
                                        </p:tgtEl>
                                        <p:attrNameLst>
                                          <p:attrName>ppt_x</p:attrName>
                                        </p:attrNameLst>
                                      </p:cBhvr>
                                      <p:tavLst>
                                        <p:tav tm="0">
                                          <p:val>
                                            <p:strVal val="#ppt_x"/>
                                          </p:val>
                                        </p:tav>
                                        <p:tav tm="100000">
                                          <p:val>
                                            <p:strVal val="#ppt_x"/>
                                          </p:val>
                                        </p:tav>
                                      </p:tavLst>
                                    </p:anim>
                                    <p:anim calcmode="lin" valueType="num">
                                      <p:cBhvr>
                                        <p:cTn id="51" dur="1000" fill="hold"/>
                                        <p:tgtEl>
                                          <p:spTgt spid="105"/>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400"/>
                                  </p:stCondLst>
                                  <p:childTnLst>
                                    <p:set>
                                      <p:cBhvr>
                                        <p:cTn id="53" dur="1" fill="hold">
                                          <p:stCondLst>
                                            <p:cond delay="0"/>
                                          </p:stCondLst>
                                        </p:cTn>
                                        <p:tgtEl>
                                          <p:spTgt spid="113"/>
                                        </p:tgtEl>
                                        <p:attrNameLst>
                                          <p:attrName>style.visibility</p:attrName>
                                        </p:attrNameLst>
                                      </p:cBhvr>
                                      <p:to>
                                        <p:strVal val="visible"/>
                                      </p:to>
                                    </p:set>
                                    <p:animEffect transition="in" filter="fade">
                                      <p:cBhvr>
                                        <p:cTn id="54" dur="1000"/>
                                        <p:tgtEl>
                                          <p:spTgt spid="113"/>
                                        </p:tgtEl>
                                      </p:cBhvr>
                                    </p:animEffect>
                                    <p:anim calcmode="lin" valueType="num">
                                      <p:cBhvr>
                                        <p:cTn id="55" dur="1000" fill="hold"/>
                                        <p:tgtEl>
                                          <p:spTgt spid="113"/>
                                        </p:tgtEl>
                                        <p:attrNameLst>
                                          <p:attrName>ppt_x</p:attrName>
                                        </p:attrNameLst>
                                      </p:cBhvr>
                                      <p:tavLst>
                                        <p:tav tm="0">
                                          <p:val>
                                            <p:strVal val="#ppt_x"/>
                                          </p:val>
                                        </p:tav>
                                        <p:tav tm="100000">
                                          <p:val>
                                            <p:strVal val="#ppt_x"/>
                                          </p:val>
                                        </p:tav>
                                      </p:tavLst>
                                    </p:anim>
                                    <p:anim calcmode="lin" valueType="num">
                                      <p:cBhvr>
                                        <p:cTn id="56" dur="1000" fill="hold"/>
                                        <p:tgtEl>
                                          <p:spTgt spid="113"/>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fade">
                                      <p:cBhvr>
                                        <p:cTn id="59" dur="1000"/>
                                        <p:tgtEl>
                                          <p:spTgt spid="104"/>
                                        </p:tgtEl>
                                      </p:cBhvr>
                                    </p:animEffect>
                                    <p:anim calcmode="lin" valueType="num">
                                      <p:cBhvr>
                                        <p:cTn id="60" dur="1000" fill="hold"/>
                                        <p:tgtEl>
                                          <p:spTgt spid="104"/>
                                        </p:tgtEl>
                                        <p:attrNameLst>
                                          <p:attrName>ppt_x</p:attrName>
                                        </p:attrNameLst>
                                      </p:cBhvr>
                                      <p:tavLst>
                                        <p:tav tm="0">
                                          <p:val>
                                            <p:strVal val="#ppt_x"/>
                                          </p:val>
                                        </p:tav>
                                        <p:tav tm="100000">
                                          <p:val>
                                            <p:strVal val="#ppt_x"/>
                                          </p:val>
                                        </p:tav>
                                      </p:tavLst>
                                    </p:anim>
                                    <p:anim calcmode="lin" valueType="num">
                                      <p:cBhvr>
                                        <p:cTn id="61" dur="1000" fill="hold"/>
                                        <p:tgtEl>
                                          <p:spTgt spid="104"/>
                                        </p:tgtEl>
                                        <p:attrNameLst>
                                          <p:attrName>ppt_y</p:attrName>
                                        </p:attrNameLst>
                                      </p:cBhvr>
                                      <p:tavLst>
                                        <p:tav tm="0">
                                          <p:val>
                                            <p:strVal val="#ppt_y-.1"/>
                                          </p:val>
                                        </p:tav>
                                        <p:tav tm="100000">
                                          <p:val>
                                            <p:strVal val="#ppt_y"/>
                                          </p:val>
                                        </p:tav>
                                      </p:tavLst>
                                    </p:anim>
                                  </p:childTnLst>
                                </p:cTn>
                              </p:par>
                              <p:par>
                                <p:cTn id="62" presetID="47" presetClass="entr" presetSubtype="0" fill="hold" grpId="0" nodeType="withEffect">
                                  <p:stCondLst>
                                    <p:cond delay="0"/>
                                  </p:stCondLst>
                                  <p:childTnLst>
                                    <p:set>
                                      <p:cBhvr>
                                        <p:cTn id="63" dur="1" fill="hold">
                                          <p:stCondLst>
                                            <p:cond delay="0"/>
                                          </p:stCondLst>
                                        </p:cTn>
                                        <p:tgtEl>
                                          <p:spTgt spid="112"/>
                                        </p:tgtEl>
                                        <p:attrNameLst>
                                          <p:attrName>style.visibility</p:attrName>
                                        </p:attrNameLst>
                                      </p:cBhvr>
                                      <p:to>
                                        <p:strVal val="visible"/>
                                      </p:to>
                                    </p:set>
                                    <p:animEffect transition="in" filter="fade">
                                      <p:cBhvr>
                                        <p:cTn id="64" dur="1000"/>
                                        <p:tgtEl>
                                          <p:spTgt spid="112"/>
                                        </p:tgtEl>
                                      </p:cBhvr>
                                    </p:animEffect>
                                    <p:anim calcmode="lin" valueType="num">
                                      <p:cBhvr>
                                        <p:cTn id="65" dur="1000" fill="hold"/>
                                        <p:tgtEl>
                                          <p:spTgt spid="112"/>
                                        </p:tgtEl>
                                        <p:attrNameLst>
                                          <p:attrName>ppt_x</p:attrName>
                                        </p:attrNameLst>
                                      </p:cBhvr>
                                      <p:tavLst>
                                        <p:tav tm="0">
                                          <p:val>
                                            <p:strVal val="#ppt_x"/>
                                          </p:val>
                                        </p:tav>
                                        <p:tav tm="100000">
                                          <p:val>
                                            <p:strVal val="#ppt_x"/>
                                          </p:val>
                                        </p:tav>
                                      </p:tavLst>
                                    </p:anim>
                                    <p:anim calcmode="lin" valueType="num">
                                      <p:cBhvr>
                                        <p:cTn id="66" dur="1000" fill="hold"/>
                                        <p:tgtEl>
                                          <p:spTgt spid="112"/>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800"/>
                                  </p:stCondLst>
                                  <p:childTnLst>
                                    <p:set>
                                      <p:cBhvr>
                                        <p:cTn id="68" dur="1" fill="hold">
                                          <p:stCondLst>
                                            <p:cond delay="0"/>
                                          </p:stCondLst>
                                        </p:cTn>
                                        <p:tgtEl>
                                          <p:spTgt spid="106"/>
                                        </p:tgtEl>
                                        <p:attrNameLst>
                                          <p:attrName>style.visibility</p:attrName>
                                        </p:attrNameLst>
                                      </p:cBhvr>
                                      <p:to>
                                        <p:strVal val="visible"/>
                                      </p:to>
                                    </p:set>
                                    <p:animEffect transition="in" filter="fade">
                                      <p:cBhvr>
                                        <p:cTn id="69" dur="1000"/>
                                        <p:tgtEl>
                                          <p:spTgt spid="106"/>
                                        </p:tgtEl>
                                      </p:cBhvr>
                                    </p:animEffect>
                                    <p:anim calcmode="lin" valueType="num">
                                      <p:cBhvr>
                                        <p:cTn id="70" dur="1000" fill="hold"/>
                                        <p:tgtEl>
                                          <p:spTgt spid="106"/>
                                        </p:tgtEl>
                                        <p:attrNameLst>
                                          <p:attrName>ppt_x</p:attrName>
                                        </p:attrNameLst>
                                      </p:cBhvr>
                                      <p:tavLst>
                                        <p:tav tm="0">
                                          <p:val>
                                            <p:strVal val="#ppt_x"/>
                                          </p:val>
                                        </p:tav>
                                        <p:tav tm="100000">
                                          <p:val>
                                            <p:strVal val="#ppt_x"/>
                                          </p:val>
                                        </p:tav>
                                      </p:tavLst>
                                    </p:anim>
                                    <p:anim calcmode="lin" valueType="num">
                                      <p:cBhvr>
                                        <p:cTn id="71" dur="1000" fill="hold"/>
                                        <p:tgtEl>
                                          <p:spTgt spid="106"/>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800"/>
                                  </p:stCondLst>
                                  <p:childTnLst>
                                    <p:set>
                                      <p:cBhvr>
                                        <p:cTn id="73" dur="1" fill="hold">
                                          <p:stCondLst>
                                            <p:cond delay="0"/>
                                          </p:stCondLst>
                                        </p:cTn>
                                        <p:tgtEl>
                                          <p:spTgt spid="114"/>
                                        </p:tgtEl>
                                        <p:attrNameLst>
                                          <p:attrName>style.visibility</p:attrName>
                                        </p:attrNameLst>
                                      </p:cBhvr>
                                      <p:to>
                                        <p:strVal val="visible"/>
                                      </p:to>
                                    </p:set>
                                    <p:animEffect transition="in" filter="fade">
                                      <p:cBhvr>
                                        <p:cTn id="74" dur="1000"/>
                                        <p:tgtEl>
                                          <p:spTgt spid="114"/>
                                        </p:tgtEl>
                                      </p:cBhvr>
                                    </p:animEffect>
                                    <p:anim calcmode="lin" valueType="num">
                                      <p:cBhvr>
                                        <p:cTn id="75" dur="1000" fill="hold"/>
                                        <p:tgtEl>
                                          <p:spTgt spid="114"/>
                                        </p:tgtEl>
                                        <p:attrNameLst>
                                          <p:attrName>ppt_x</p:attrName>
                                        </p:attrNameLst>
                                      </p:cBhvr>
                                      <p:tavLst>
                                        <p:tav tm="0">
                                          <p:val>
                                            <p:strVal val="#ppt_x"/>
                                          </p:val>
                                        </p:tav>
                                        <p:tav tm="100000">
                                          <p:val>
                                            <p:strVal val="#ppt_x"/>
                                          </p:val>
                                        </p:tav>
                                      </p:tavLst>
                                    </p:anim>
                                    <p:anim calcmode="lin" valueType="num">
                                      <p:cBhvr>
                                        <p:cTn id="76" dur="1000" fill="hold"/>
                                        <p:tgtEl>
                                          <p:spTgt spid="114"/>
                                        </p:tgtEl>
                                        <p:attrNameLst>
                                          <p:attrName>ppt_y</p:attrName>
                                        </p:attrNameLst>
                                      </p:cBhvr>
                                      <p:tavLst>
                                        <p:tav tm="0">
                                          <p:val>
                                            <p:strVal val="#ppt_y+.1"/>
                                          </p:val>
                                        </p:tav>
                                        <p:tav tm="100000">
                                          <p:val>
                                            <p:strVal val="#ppt_y"/>
                                          </p:val>
                                        </p:tav>
                                      </p:tavLst>
                                    </p:anim>
                                  </p:childTnLst>
                                </p:cTn>
                              </p:par>
                              <p:par>
                                <p:cTn id="77" presetID="47" presetClass="entr" presetSubtype="0" fill="hold" grpId="0" nodeType="withEffect">
                                  <p:stCondLst>
                                    <p:cond delay="1200"/>
                                  </p:stCondLst>
                                  <p:childTnLst>
                                    <p:set>
                                      <p:cBhvr>
                                        <p:cTn id="78" dur="1" fill="hold">
                                          <p:stCondLst>
                                            <p:cond delay="0"/>
                                          </p:stCondLst>
                                        </p:cTn>
                                        <p:tgtEl>
                                          <p:spTgt spid="107"/>
                                        </p:tgtEl>
                                        <p:attrNameLst>
                                          <p:attrName>style.visibility</p:attrName>
                                        </p:attrNameLst>
                                      </p:cBhvr>
                                      <p:to>
                                        <p:strVal val="visible"/>
                                      </p:to>
                                    </p:set>
                                    <p:animEffect transition="in" filter="fade">
                                      <p:cBhvr>
                                        <p:cTn id="79" dur="1000"/>
                                        <p:tgtEl>
                                          <p:spTgt spid="107"/>
                                        </p:tgtEl>
                                      </p:cBhvr>
                                    </p:animEffect>
                                    <p:anim calcmode="lin" valueType="num">
                                      <p:cBhvr>
                                        <p:cTn id="80" dur="1000" fill="hold"/>
                                        <p:tgtEl>
                                          <p:spTgt spid="107"/>
                                        </p:tgtEl>
                                        <p:attrNameLst>
                                          <p:attrName>ppt_x</p:attrName>
                                        </p:attrNameLst>
                                      </p:cBhvr>
                                      <p:tavLst>
                                        <p:tav tm="0">
                                          <p:val>
                                            <p:strVal val="#ppt_x"/>
                                          </p:val>
                                        </p:tav>
                                        <p:tav tm="100000">
                                          <p:val>
                                            <p:strVal val="#ppt_x"/>
                                          </p:val>
                                        </p:tav>
                                      </p:tavLst>
                                    </p:anim>
                                    <p:anim calcmode="lin" valueType="num">
                                      <p:cBhvr>
                                        <p:cTn id="81" dur="1000" fill="hold"/>
                                        <p:tgtEl>
                                          <p:spTgt spid="107"/>
                                        </p:tgtEl>
                                        <p:attrNameLst>
                                          <p:attrName>ppt_y</p:attrName>
                                        </p:attrNameLst>
                                      </p:cBhvr>
                                      <p:tavLst>
                                        <p:tav tm="0">
                                          <p:val>
                                            <p:strVal val="#ppt_y-.1"/>
                                          </p:val>
                                        </p:tav>
                                        <p:tav tm="100000">
                                          <p:val>
                                            <p:strVal val="#ppt_y"/>
                                          </p:val>
                                        </p:tav>
                                      </p:tavLst>
                                    </p:anim>
                                  </p:childTnLst>
                                </p:cTn>
                              </p:par>
                              <p:par>
                                <p:cTn id="82" presetID="47" presetClass="entr" presetSubtype="0" fill="hold" grpId="0" nodeType="withEffect">
                                  <p:stCondLst>
                                    <p:cond delay="1200"/>
                                  </p:stCondLst>
                                  <p:childTnLst>
                                    <p:set>
                                      <p:cBhvr>
                                        <p:cTn id="83" dur="1" fill="hold">
                                          <p:stCondLst>
                                            <p:cond delay="0"/>
                                          </p:stCondLst>
                                        </p:cTn>
                                        <p:tgtEl>
                                          <p:spTgt spid="115"/>
                                        </p:tgtEl>
                                        <p:attrNameLst>
                                          <p:attrName>style.visibility</p:attrName>
                                        </p:attrNameLst>
                                      </p:cBhvr>
                                      <p:to>
                                        <p:strVal val="visible"/>
                                      </p:to>
                                    </p:set>
                                    <p:animEffect transition="in" filter="fade">
                                      <p:cBhvr>
                                        <p:cTn id="84" dur="1000"/>
                                        <p:tgtEl>
                                          <p:spTgt spid="115"/>
                                        </p:tgtEl>
                                      </p:cBhvr>
                                    </p:animEffect>
                                    <p:anim calcmode="lin" valueType="num">
                                      <p:cBhvr>
                                        <p:cTn id="85" dur="1000" fill="hold"/>
                                        <p:tgtEl>
                                          <p:spTgt spid="115"/>
                                        </p:tgtEl>
                                        <p:attrNameLst>
                                          <p:attrName>ppt_x</p:attrName>
                                        </p:attrNameLst>
                                      </p:cBhvr>
                                      <p:tavLst>
                                        <p:tav tm="0">
                                          <p:val>
                                            <p:strVal val="#ppt_x"/>
                                          </p:val>
                                        </p:tav>
                                        <p:tav tm="100000">
                                          <p:val>
                                            <p:strVal val="#ppt_x"/>
                                          </p:val>
                                        </p:tav>
                                      </p:tavLst>
                                    </p:anim>
                                    <p:anim calcmode="lin" valueType="num">
                                      <p:cBhvr>
                                        <p:cTn id="86" dur="1000" fill="hold"/>
                                        <p:tgtEl>
                                          <p:spTgt spid="115"/>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1600"/>
                                  </p:stCondLst>
                                  <p:childTnLst>
                                    <p:set>
                                      <p:cBhvr>
                                        <p:cTn id="88" dur="1" fill="hold">
                                          <p:stCondLst>
                                            <p:cond delay="0"/>
                                          </p:stCondLst>
                                        </p:cTn>
                                        <p:tgtEl>
                                          <p:spTgt spid="76"/>
                                        </p:tgtEl>
                                        <p:attrNameLst>
                                          <p:attrName>style.visibility</p:attrName>
                                        </p:attrNameLst>
                                      </p:cBhvr>
                                      <p:to>
                                        <p:strVal val="visible"/>
                                      </p:to>
                                    </p:set>
                                    <p:animEffect transition="in" filter="fade">
                                      <p:cBhvr>
                                        <p:cTn id="89" dur="1000"/>
                                        <p:tgtEl>
                                          <p:spTgt spid="76"/>
                                        </p:tgtEl>
                                      </p:cBhvr>
                                    </p:animEffect>
                                    <p:anim calcmode="lin" valueType="num">
                                      <p:cBhvr>
                                        <p:cTn id="90" dur="1000" fill="hold"/>
                                        <p:tgtEl>
                                          <p:spTgt spid="76"/>
                                        </p:tgtEl>
                                        <p:attrNameLst>
                                          <p:attrName>ppt_x</p:attrName>
                                        </p:attrNameLst>
                                      </p:cBhvr>
                                      <p:tavLst>
                                        <p:tav tm="0">
                                          <p:val>
                                            <p:strVal val="#ppt_x"/>
                                          </p:val>
                                        </p:tav>
                                        <p:tav tm="100000">
                                          <p:val>
                                            <p:strVal val="#ppt_x"/>
                                          </p:val>
                                        </p:tav>
                                      </p:tavLst>
                                    </p:anim>
                                    <p:anim calcmode="lin" valueType="num">
                                      <p:cBhvr>
                                        <p:cTn id="91" dur="1000" fill="hold"/>
                                        <p:tgtEl>
                                          <p:spTgt spid="76"/>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1600"/>
                                  </p:stCondLst>
                                  <p:childTnLst>
                                    <p:set>
                                      <p:cBhvr>
                                        <p:cTn id="93" dur="1" fill="hold">
                                          <p:stCondLst>
                                            <p:cond delay="0"/>
                                          </p:stCondLst>
                                        </p:cTn>
                                        <p:tgtEl>
                                          <p:spTgt spid="75"/>
                                        </p:tgtEl>
                                        <p:attrNameLst>
                                          <p:attrName>style.visibility</p:attrName>
                                        </p:attrNameLst>
                                      </p:cBhvr>
                                      <p:to>
                                        <p:strVal val="visible"/>
                                      </p:to>
                                    </p:set>
                                    <p:animEffect transition="in" filter="fade">
                                      <p:cBhvr>
                                        <p:cTn id="94" dur="1000"/>
                                        <p:tgtEl>
                                          <p:spTgt spid="75"/>
                                        </p:tgtEl>
                                      </p:cBhvr>
                                    </p:animEffect>
                                    <p:anim calcmode="lin" valueType="num">
                                      <p:cBhvr>
                                        <p:cTn id="95" dur="1000" fill="hold"/>
                                        <p:tgtEl>
                                          <p:spTgt spid="75"/>
                                        </p:tgtEl>
                                        <p:attrNameLst>
                                          <p:attrName>ppt_x</p:attrName>
                                        </p:attrNameLst>
                                      </p:cBhvr>
                                      <p:tavLst>
                                        <p:tav tm="0">
                                          <p:val>
                                            <p:strVal val="#ppt_x"/>
                                          </p:val>
                                        </p:tav>
                                        <p:tav tm="100000">
                                          <p:val>
                                            <p:strVal val="#ppt_x"/>
                                          </p:val>
                                        </p:tav>
                                      </p:tavLst>
                                    </p:anim>
                                    <p:anim calcmode="lin" valueType="num">
                                      <p:cBhvr>
                                        <p:cTn id="96"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4" grpId="0"/>
      <p:bldP spid="105" grpId="0"/>
      <p:bldP spid="106" grpId="0"/>
      <p:bldP spid="107" grpId="0"/>
      <p:bldP spid="112" grpId="0"/>
      <p:bldP spid="113" grpId="0"/>
      <p:bldP spid="114" grpId="0"/>
      <p:bldP spid="115" grpId="0"/>
      <p:bldP spid="103" grpId="0" animBg="1"/>
      <p:bldP spid="94" grpId="0"/>
      <p:bldP spid="116" grpId="0"/>
      <p:bldP spid="75" grpId="0"/>
      <p:bldP spid="7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TextBox 93"/>
          <p:cNvSpPr txBox="1"/>
          <p:nvPr/>
        </p:nvSpPr>
        <p:spPr>
          <a:xfrm>
            <a:off x="4592177" y="2130644"/>
            <a:ext cx="2569934" cy="523220"/>
          </a:xfrm>
          <a:prstGeom prst="rect">
            <a:avLst/>
          </a:prstGeom>
          <a:noFill/>
        </p:spPr>
        <p:txBody>
          <a:bodyPr wrap="none" rtlCol="0">
            <a:spAutoFit/>
          </a:bodyPr>
          <a:lstStyle/>
          <a:p>
            <a:r>
              <a:rPr lang="zh-CN" altLang="en-US" sz="2800" spc="300" dirty="0" smtClean="0">
                <a:latin typeface="方正兰亭细黑_GBK" pitchFamily="2" charset="-122"/>
                <a:ea typeface="方正兰亭细黑_GBK" pitchFamily="2" charset="-122"/>
              </a:rPr>
              <a:t>明年工作计划</a:t>
            </a:r>
            <a:endParaRPr lang="zh-CN" altLang="en-US" sz="2800" spc="300" dirty="0">
              <a:latin typeface="方正兰亭细黑_GBK" pitchFamily="2" charset="-122"/>
              <a:ea typeface="方正兰亭细黑_GBK" pitchFamily="2" charset="-122"/>
            </a:endParaRPr>
          </a:p>
        </p:txBody>
      </p:sp>
      <p:sp>
        <p:nvSpPr>
          <p:cNvPr id="116" name="TextBox 115"/>
          <p:cNvSpPr txBox="1"/>
          <p:nvPr/>
        </p:nvSpPr>
        <p:spPr>
          <a:xfrm>
            <a:off x="5047430" y="2694582"/>
            <a:ext cx="1659429" cy="338554"/>
          </a:xfrm>
          <a:prstGeom prst="rect">
            <a:avLst/>
          </a:prstGeom>
          <a:noFill/>
        </p:spPr>
        <p:txBody>
          <a:bodyPr wrap="none" rtlCol="0">
            <a:spAutoFit/>
          </a:bodyPr>
          <a:lstStyle/>
          <a:p>
            <a:r>
              <a:rPr lang="en-US" altLang="zh-CN" sz="1600" dirty="0" smtClean="0">
                <a:solidFill>
                  <a:srgbClr val="163A5A"/>
                </a:solidFill>
                <a:latin typeface="Kozuka Gothic Pro R" pitchFamily="34" charset="-128"/>
                <a:ea typeface="Kozuka Gothic Pro R" pitchFamily="34" charset="-128"/>
              </a:rPr>
              <a:t>PROGRAMMING</a:t>
            </a:r>
            <a:endParaRPr lang="zh-CN" altLang="en-US" sz="1600" dirty="0">
              <a:solidFill>
                <a:srgbClr val="163A5A"/>
              </a:solidFill>
              <a:latin typeface="Kozuka Gothic Pro R" pitchFamily="34" charset="-128"/>
              <a:ea typeface="Kozuka Gothic Pro R" pitchFamily="34" charset="-128"/>
            </a:endParaRPr>
          </a:p>
        </p:txBody>
      </p:sp>
      <p:grpSp>
        <p:nvGrpSpPr>
          <p:cNvPr id="6" name="组合 5"/>
          <p:cNvGrpSpPr/>
          <p:nvPr/>
        </p:nvGrpSpPr>
        <p:grpSpPr>
          <a:xfrm>
            <a:off x="2980431" y="1940247"/>
            <a:ext cx="1301106" cy="1301106"/>
            <a:chOff x="2683251" y="1980687"/>
            <a:chExt cx="1301106" cy="1301106"/>
          </a:xfrm>
          <a:solidFill>
            <a:schemeClr val="tx2">
              <a:lumMod val="50000"/>
            </a:schemeClr>
          </a:solidFill>
          <a:effectLst>
            <a:outerShdw blurRad="254000" dist="254000" dir="8100000" algn="tr" rotWithShape="0">
              <a:prstClr val="black">
                <a:alpha val="50000"/>
              </a:prstClr>
            </a:outerShdw>
          </a:effectLst>
        </p:grpSpPr>
        <p:sp>
          <p:nvSpPr>
            <p:cNvPr id="88" name="椭圆 87"/>
            <p:cNvSpPr/>
            <p:nvPr/>
          </p:nvSpPr>
          <p:spPr>
            <a:xfrm>
              <a:off x="2683251" y="1980687"/>
              <a:ext cx="1301106" cy="130110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08" name="TextBox 107"/>
            <p:cNvSpPr txBox="1"/>
            <p:nvPr/>
          </p:nvSpPr>
          <p:spPr>
            <a:xfrm>
              <a:off x="3002623" y="2185262"/>
              <a:ext cx="662361" cy="830997"/>
            </a:xfrm>
            <a:prstGeom prst="rect">
              <a:avLst/>
            </a:prstGeom>
            <a:grpFill/>
          </p:spPr>
          <p:txBody>
            <a:bodyPr wrap="none" rtlCol="0">
              <a:spAutoFit/>
            </a:bodyPr>
            <a:lstStyle/>
            <a:p>
              <a:r>
                <a:rPr lang="en-US" altLang="zh-CN" sz="4800" dirty="0">
                  <a:solidFill>
                    <a:schemeClr val="bg1"/>
                  </a:solidFill>
                  <a:latin typeface="Watford DB" pitchFamily="2" charset="0"/>
                  <a:ea typeface="造字工房劲黑（非商用）常规体" pitchFamily="50" charset="-122"/>
                </a:rPr>
                <a:t>5</a:t>
              </a:r>
              <a:endParaRPr lang="zh-CN" altLang="en-US" sz="4800" dirty="0">
                <a:solidFill>
                  <a:schemeClr val="bg1"/>
                </a:solidFill>
                <a:latin typeface="Watford DB" pitchFamily="2" charset="0"/>
                <a:ea typeface="造字工房劲黑（非商用）常规体" pitchFamily="50" charset="-122"/>
              </a:endParaRPr>
            </a:p>
          </p:txBody>
        </p:sp>
      </p:grpSp>
      <p:cxnSp>
        <p:nvCxnSpPr>
          <p:cNvPr id="38" name="直接连接符 37"/>
          <p:cNvCxnSpPr/>
          <p:nvPr/>
        </p:nvCxnSpPr>
        <p:spPr>
          <a:xfrm flipV="1">
            <a:off x="4572000" y="1940247"/>
            <a:ext cx="0" cy="130110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down)">
                                      <p:cBhvr>
                                        <p:cTn id="7" dur="500"/>
                                        <p:tgtEl>
                                          <p:spTgt spid="38"/>
                                        </p:tgtEl>
                                      </p:cBhvr>
                                    </p:animEffect>
                                  </p:childTnLst>
                                </p:cTn>
                              </p:par>
                            </p:childTnLst>
                          </p:cTn>
                        </p:par>
                        <p:par>
                          <p:cTn id="8" fill="hold">
                            <p:stCondLst>
                              <p:cond delay="500"/>
                            </p:stCondLst>
                            <p:childTnLst>
                              <p:par>
                                <p:cTn id="9" presetID="12" presetClass="entr" presetSubtype="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p:tgtEl>
                                          <p:spTgt spid="6"/>
                                        </p:tgtEl>
                                        <p:attrNameLst>
                                          <p:attrName>ppt_x</p:attrName>
                                        </p:attrNameLst>
                                      </p:cBhvr>
                                      <p:tavLst>
                                        <p:tav tm="0">
                                          <p:val>
                                            <p:strVal val="#ppt_x+#ppt_w*1.125000"/>
                                          </p:val>
                                        </p:tav>
                                        <p:tav tm="100000">
                                          <p:val>
                                            <p:strVal val="#ppt_x"/>
                                          </p:val>
                                        </p:tav>
                                      </p:tavLst>
                                    </p:anim>
                                    <p:animEffect transition="in" filter="wipe(left)">
                                      <p:cBhvr>
                                        <p:cTn id="12" dur="500"/>
                                        <p:tgtEl>
                                          <p:spTgt spid="6"/>
                                        </p:tgtEl>
                                      </p:cBhvr>
                                    </p:animEffect>
                                  </p:childTnLst>
                                </p:cTn>
                              </p:par>
                              <p:par>
                                <p:cTn id="13" presetID="12" presetClass="entr" presetSubtype="8" fill="hold" grpId="0" nodeType="with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p:tgtEl>
                                          <p:spTgt spid="94"/>
                                        </p:tgtEl>
                                        <p:attrNameLst>
                                          <p:attrName>ppt_x</p:attrName>
                                        </p:attrNameLst>
                                      </p:cBhvr>
                                      <p:tavLst>
                                        <p:tav tm="0">
                                          <p:val>
                                            <p:strVal val="#ppt_x-#ppt_w*1.125000"/>
                                          </p:val>
                                        </p:tav>
                                        <p:tav tm="100000">
                                          <p:val>
                                            <p:strVal val="#ppt_x"/>
                                          </p:val>
                                        </p:tav>
                                      </p:tavLst>
                                    </p:anim>
                                    <p:animEffect transition="in" filter="wipe(right)">
                                      <p:cBhvr>
                                        <p:cTn id="16" dur="500"/>
                                        <p:tgtEl>
                                          <p:spTgt spid="94"/>
                                        </p:tgtEl>
                                      </p:cBhvr>
                                    </p:animEffect>
                                  </p:childTnLst>
                                </p:cTn>
                              </p:par>
                              <p:par>
                                <p:cTn id="17" presetID="12" presetClass="entr" presetSubtype="8" fill="hold" grpId="0" nodeType="withEffect">
                                  <p:stCondLst>
                                    <p:cond delay="0"/>
                                  </p:stCondLst>
                                  <p:childTnLst>
                                    <p:set>
                                      <p:cBhvr>
                                        <p:cTn id="18" dur="1" fill="hold">
                                          <p:stCondLst>
                                            <p:cond delay="0"/>
                                          </p:stCondLst>
                                        </p:cTn>
                                        <p:tgtEl>
                                          <p:spTgt spid="116"/>
                                        </p:tgtEl>
                                        <p:attrNameLst>
                                          <p:attrName>style.visibility</p:attrName>
                                        </p:attrNameLst>
                                      </p:cBhvr>
                                      <p:to>
                                        <p:strVal val="visible"/>
                                      </p:to>
                                    </p:set>
                                    <p:anim calcmode="lin" valueType="num">
                                      <p:cBhvr additive="base">
                                        <p:cTn id="19" dur="500"/>
                                        <p:tgtEl>
                                          <p:spTgt spid="116"/>
                                        </p:tgtEl>
                                        <p:attrNameLst>
                                          <p:attrName>ppt_x</p:attrName>
                                        </p:attrNameLst>
                                      </p:cBhvr>
                                      <p:tavLst>
                                        <p:tav tm="0">
                                          <p:val>
                                            <p:strVal val="#ppt_x-#ppt_w*1.125000"/>
                                          </p:val>
                                        </p:tav>
                                        <p:tav tm="100000">
                                          <p:val>
                                            <p:strVal val="#ppt_x"/>
                                          </p:val>
                                        </p:tav>
                                      </p:tavLst>
                                    </p:anim>
                                    <p:animEffect transition="in" filter="wipe(right)">
                                      <p:cBhvr>
                                        <p:cTn id="20"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11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5"/>
          <p:cNvSpPr>
            <a:spLocks noChangeArrowheads="1"/>
          </p:cNvSpPr>
          <p:nvPr/>
        </p:nvSpPr>
        <p:spPr bwMode="auto">
          <a:xfrm>
            <a:off x="8803482" y="4656535"/>
            <a:ext cx="340519" cy="221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1419" tIns="25709" rIns="51419" bIns="25709">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zh-CN" sz="1100">
                <a:solidFill>
                  <a:schemeClr val="bg1"/>
                </a:solidFill>
                <a:latin typeface="Arial Unicode MS" pitchFamily="34" charset="-122"/>
                <a:ea typeface="Arial Unicode MS" pitchFamily="34" charset="-122"/>
                <a:cs typeface="Arial Unicode MS" pitchFamily="34" charset="-122"/>
                <a:sym typeface="Arial Unicode MS" pitchFamily="34" charset="-122"/>
              </a:rPr>
              <a:t>* </a:t>
            </a:r>
            <a:endParaRPr lang="zh-CN" altLang="zh-CN" sz="1100" b="1">
              <a:solidFill>
                <a:schemeClr val="bg1"/>
              </a:solidFill>
              <a:latin typeface="Arial Unicode MS" pitchFamily="34" charset="-122"/>
              <a:ea typeface="Arial Unicode MS" pitchFamily="34" charset="-122"/>
              <a:cs typeface="Arial Unicode MS" pitchFamily="34" charset="-122"/>
              <a:sym typeface="Arial Unicode MS" pitchFamily="34" charset="-122"/>
            </a:endParaRPr>
          </a:p>
        </p:txBody>
      </p:sp>
      <p:cxnSp>
        <p:nvCxnSpPr>
          <p:cNvPr id="27" name="直接连接符 13"/>
          <p:cNvCxnSpPr>
            <a:cxnSpLocks noChangeShapeType="1"/>
            <a:stCxn id="10" idx="7"/>
          </p:cNvCxnSpPr>
          <p:nvPr/>
        </p:nvCxnSpPr>
        <p:spPr bwMode="auto">
          <a:xfrm flipV="1">
            <a:off x="2280047" y="2695575"/>
            <a:ext cx="360759" cy="292894"/>
          </a:xfrm>
          <a:prstGeom prst="line">
            <a:avLst/>
          </a:prstGeom>
          <a:noFill/>
          <a:ln w="28575">
            <a:solidFill>
              <a:schemeClr val="tx1">
                <a:lumMod val="50000"/>
                <a:lumOff val="50000"/>
              </a:schemeClr>
            </a:solidFill>
            <a:round/>
          </a:ln>
          <a:extLst>
            <a:ext uri="{909E8E84-426E-40DD-AFC4-6F175D3DCCD1}">
              <a14:hiddenFill xmlns:a14="http://schemas.microsoft.com/office/drawing/2010/main">
                <a:noFill/>
              </a14:hiddenFill>
            </a:ext>
          </a:extLst>
        </p:spPr>
      </p:cxnSp>
      <p:sp>
        <p:nvSpPr>
          <p:cNvPr id="28" name="直接连接符 17"/>
          <p:cNvSpPr>
            <a:spLocks noChangeShapeType="1"/>
          </p:cNvSpPr>
          <p:nvPr/>
        </p:nvSpPr>
        <p:spPr bwMode="auto">
          <a:xfrm>
            <a:off x="3669506" y="2530078"/>
            <a:ext cx="681038" cy="490538"/>
          </a:xfrm>
          <a:prstGeom prst="line">
            <a:avLst/>
          </a:prstGeom>
          <a:noFill/>
          <a:ln w="28575">
            <a:solidFill>
              <a:schemeClr val="tx1">
                <a:lumMod val="50000"/>
                <a:lumOff val="50000"/>
              </a:schemeClr>
            </a:solidFill>
            <a:round/>
          </a:ln>
          <a:extLst>
            <a:ext uri="{909E8E84-426E-40DD-AFC4-6F175D3DCCD1}">
              <a14:hiddenFill xmlns:a14="http://schemas.microsoft.com/office/drawing/2010/main">
                <a:noFill/>
              </a14:hiddenFill>
            </a:ext>
          </a:extLst>
        </p:spPr>
        <p:txBody>
          <a:bodyPr lIns="68580" tIns="34290" rIns="68580" bIns="34290"/>
          <a:lstStyle/>
          <a:p>
            <a:endParaRPr lang="zh-CN" altLang="en-US" dirty="0">
              <a:ea typeface="微软雅黑" panose="020B0503020204020204" pitchFamily="34" charset="-122"/>
            </a:endParaRPr>
          </a:p>
        </p:txBody>
      </p:sp>
      <p:cxnSp>
        <p:nvCxnSpPr>
          <p:cNvPr id="29" name="直接连接符 20"/>
          <p:cNvCxnSpPr>
            <a:cxnSpLocks noChangeShapeType="1"/>
          </p:cNvCxnSpPr>
          <p:nvPr/>
        </p:nvCxnSpPr>
        <p:spPr bwMode="auto">
          <a:xfrm flipV="1">
            <a:off x="5176837" y="2472929"/>
            <a:ext cx="623888" cy="548878"/>
          </a:xfrm>
          <a:prstGeom prst="line">
            <a:avLst/>
          </a:prstGeom>
          <a:noFill/>
          <a:ln w="28575">
            <a:solidFill>
              <a:schemeClr val="tx1">
                <a:lumMod val="50000"/>
                <a:lumOff val="50000"/>
              </a:schemeClr>
            </a:solidFill>
            <a:round/>
          </a:ln>
          <a:extLst>
            <a:ext uri="{909E8E84-426E-40DD-AFC4-6F175D3DCCD1}">
              <a14:hiddenFill xmlns:a14="http://schemas.microsoft.com/office/drawing/2010/main">
                <a:noFill/>
              </a14:hiddenFill>
            </a:ext>
          </a:extLst>
        </p:spPr>
      </p:cxnSp>
      <p:cxnSp>
        <p:nvCxnSpPr>
          <p:cNvPr id="30" name="直接连接符 23"/>
          <p:cNvCxnSpPr>
            <a:cxnSpLocks noChangeShapeType="1"/>
            <a:endCxn id="10" idx="1"/>
          </p:cNvCxnSpPr>
          <p:nvPr/>
        </p:nvCxnSpPr>
        <p:spPr bwMode="auto">
          <a:xfrm>
            <a:off x="1307307" y="2775347"/>
            <a:ext cx="298847" cy="213122"/>
          </a:xfrm>
          <a:prstGeom prst="line">
            <a:avLst/>
          </a:prstGeom>
          <a:noFill/>
          <a:ln w="28575">
            <a:solidFill>
              <a:schemeClr val="tx1">
                <a:lumMod val="50000"/>
                <a:lumOff val="50000"/>
              </a:schemeClr>
            </a:solidFill>
            <a:round/>
          </a:ln>
          <a:extLst>
            <a:ext uri="{909E8E84-426E-40DD-AFC4-6F175D3DCCD1}">
              <a14:hiddenFill xmlns:a14="http://schemas.microsoft.com/office/drawing/2010/main">
                <a:noFill/>
              </a14:hiddenFill>
            </a:ext>
          </a:extLst>
        </p:spPr>
      </p:cxnSp>
      <p:cxnSp>
        <p:nvCxnSpPr>
          <p:cNvPr id="31" name="直接连接符 43"/>
          <p:cNvCxnSpPr>
            <a:cxnSpLocks noChangeShapeType="1"/>
          </p:cNvCxnSpPr>
          <p:nvPr/>
        </p:nvCxnSpPr>
        <p:spPr bwMode="auto">
          <a:xfrm flipV="1">
            <a:off x="4049316" y="3848101"/>
            <a:ext cx="301228" cy="278606"/>
          </a:xfrm>
          <a:prstGeom prst="line">
            <a:avLst/>
          </a:prstGeom>
          <a:noFill/>
          <a:ln w="28575">
            <a:solidFill>
              <a:schemeClr val="tx1">
                <a:lumMod val="50000"/>
                <a:lumOff val="50000"/>
              </a:schemeClr>
            </a:solidFill>
            <a:round/>
          </a:ln>
          <a:extLst>
            <a:ext uri="{909E8E84-426E-40DD-AFC4-6F175D3DCCD1}">
              <a14:hiddenFill xmlns:a14="http://schemas.microsoft.com/office/drawing/2010/main">
                <a:noFill/>
              </a14:hiddenFill>
            </a:ext>
          </a:extLst>
        </p:spPr>
      </p:cxnSp>
      <p:cxnSp>
        <p:nvCxnSpPr>
          <p:cNvPr id="32" name="直接连接符 72"/>
          <p:cNvCxnSpPr>
            <a:cxnSpLocks noChangeShapeType="1"/>
          </p:cNvCxnSpPr>
          <p:nvPr/>
        </p:nvCxnSpPr>
        <p:spPr bwMode="auto">
          <a:xfrm>
            <a:off x="7265194" y="1866900"/>
            <a:ext cx="417910" cy="280988"/>
          </a:xfrm>
          <a:prstGeom prst="line">
            <a:avLst/>
          </a:prstGeom>
          <a:noFill/>
          <a:ln w="28575">
            <a:solidFill>
              <a:schemeClr val="tx1">
                <a:lumMod val="50000"/>
                <a:lumOff val="50000"/>
              </a:schemeClr>
            </a:solidFill>
            <a:round/>
          </a:ln>
          <a:extLst>
            <a:ext uri="{909E8E84-426E-40DD-AFC4-6F175D3DCCD1}">
              <a14:hiddenFill xmlns:a14="http://schemas.microsoft.com/office/drawing/2010/main">
                <a:noFill/>
              </a14:hiddenFill>
            </a:ext>
          </a:extLst>
        </p:spPr>
      </p:cxnSp>
      <p:sp>
        <p:nvSpPr>
          <p:cNvPr id="33" name="矩形 76"/>
          <p:cNvSpPr>
            <a:spLocks noChangeArrowheads="1"/>
          </p:cNvSpPr>
          <p:nvPr/>
        </p:nvSpPr>
        <p:spPr bwMode="auto">
          <a:xfrm>
            <a:off x="1221582" y="3811191"/>
            <a:ext cx="1365647" cy="249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80645" tIns="40323" rIns="80645" bIns="40323">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ts val="1405"/>
              </a:lnSpc>
              <a:spcBef>
                <a:spcPct val="0"/>
              </a:spcBef>
              <a:buNone/>
            </a:pPr>
            <a:r>
              <a:rPr lang="zh-CN" altLang="en-US" sz="1000" dirty="0">
                <a:sym typeface="方正兰亭黑_GBK" pitchFamily="2" charset="-122"/>
              </a:rPr>
              <a:t>点击添加描述总结</a:t>
            </a:r>
            <a:r>
              <a:rPr lang="en-US" altLang="zh-CN" sz="1000" dirty="0">
                <a:sym typeface="方正兰亭黑_GBK" pitchFamily="2" charset="-122"/>
              </a:rPr>
              <a:t> </a:t>
            </a:r>
            <a:endParaRPr lang="zh-CN" altLang="en-US" sz="1000" dirty="0">
              <a:sym typeface="方正兰亭黑_GBK" pitchFamily="2" charset="-122"/>
            </a:endParaRPr>
          </a:p>
        </p:txBody>
      </p:sp>
      <p:sp>
        <p:nvSpPr>
          <p:cNvPr id="34" name="矩形 80"/>
          <p:cNvSpPr>
            <a:spLocks noChangeArrowheads="1"/>
          </p:cNvSpPr>
          <p:nvPr/>
        </p:nvSpPr>
        <p:spPr bwMode="auto">
          <a:xfrm>
            <a:off x="2407444" y="2913460"/>
            <a:ext cx="1365647" cy="249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80645" tIns="40323" rIns="80645" bIns="40323">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ts val="1405"/>
              </a:lnSpc>
              <a:spcBef>
                <a:spcPct val="0"/>
              </a:spcBef>
              <a:buNone/>
            </a:pPr>
            <a:r>
              <a:rPr lang="zh-CN" altLang="en-US" sz="1000" dirty="0">
                <a:solidFill>
                  <a:srgbClr val="163A5A"/>
                </a:solidFill>
                <a:sym typeface="方正兰亭黑_GBK" pitchFamily="2" charset="-122"/>
              </a:rPr>
              <a:t>点击添加描述总结</a:t>
            </a:r>
            <a:r>
              <a:rPr lang="en-US" altLang="zh-CN" sz="1000" dirty="0">
                <a:solidFill>
                  <a:srgbClr val="163A5A"/>
                </a:solidFill>
                <a:sym typeface="方正兰亭黑_GBK" pitchFamily="2" charset="-122"/>
              </a:rPr>
              <a:t> </a:t>
            </a:r>
            <a:endParaRPr lang="zh-CN" altLang="en-US" sz="1000" dirty="0">
              <a:solidFill>
                <a:srgbClr val="163A5A"/>
              </a:solidFill>
              <a:sym typeface="方正兰亭黑_GBK" pitchFamily="2" charset="-122"/>
            </a:endParaRPr>
          </a:p>
        </p:txBody>
      </p:sp>
      <p:sp>
        <p:nvSpPr>
          <p:cNvPr id="35" name="矩形 81"/>
          <p:cNvSpPr>
            <a:spLocks noChangeArrowheads="1"/>
          </p:cNvSpPr>
          <p:nvPr/>
        </p:nvSpPr>
        <p:spPr bwMode="auto">
          <a:xfrm>
            <a:off x="4099322" y="4055269"/>
            <a:ext cx="1365647" cy="249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80645" tIns="40323" rIns="80645" bIns="40323">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ts val="1405"/>
              </a:lnSpc>
              <a:spcBef>
                <a:spcPct val="0"/>
              </a:spcBef>
              <a:buNone/>
            </a:pPr>
            <a:r>
              <a:rPr lang="zh-CN" altLang="en-US" sz="1000" dirty="0">
                <a:sym typeface="方正兰亭黑_GBK" pitchFamily="2" charset="-122"/>
              </a:rPr>
              <a:t>点击添加描述总结</a:t>
            </a:r>
            <a:r>
              <a:rPr lang="en-US" altLang="zh-CN" sz="1000" dirty="0">
                <a:sym typeface="方正兰亭黑_GBK" pitchFamily="2" charset="-122"/>
              </a:rPr>
              <a:t> </a:t>
            </a:r>
            <a:endParaRPr lang="zh-CN" altLang="en-US" sz="1000" dirty="0">
              <a:sym typeface="方正兰亭黑_GBK" pitchFamily="2" charset="-122"/>
            </a:endParaRPr>
          </a:p>
        </p:txBody>
      </p:sp>
      <p:sp>
        <p:nvSpPr>
          <p:cNvPr id="36" name="矩形 82"/>
          <p:cNvSpPr>
            <a:spLocks noChangeArrowheads="1"/>
          </p:cNvSpPr>
          <p:nvPr/>
        </p:nvSpPr>
        <p:spPr bwMode="auto">
          <a:xfrm>
            <a:off x="5800725" y="2782975"/>
            <a:ext cx="1366838" cy="248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80645" tIns="40323" rIns="80645" bIns="40323">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ts val="1405"/>
              </a:lnSpc>
              <a:spcBef>
                <a:spcPct val="0"/>
              </a:spcBef>
              <a:buNone/>
            </a:pPr>
            <a:r>
              <a:rPr lang="zh-CN" altLang="en-US" sz="1000" dirty="0">
                <a:solidFill>
                  <a:srgbClr val="163A5A"/>
                </a:solidFill>
                <a:sym typeface="方正兰亭黑_GBK" pitchFamily="2" charset="-122"/>
              </a:rPr>
              <a:t>点击添加描述总结</a:t>
            </a:r>
            <a:endParaRPr lang="zh-CN" altLang="en-US" sz="1400" dirty="0">
              <a:solidFill>
                <a:srgbClr val="163A5A"/>
              </a:solidFill>
              <a:latin typeface="Arial" panose="020B0604020202020204" pitchFamily="34" charset="0"/>
              <a:ea typeface="微软雅黑" panose="020B0503020204020204" pitchFamily="34" charset="-122"/>
            </a:endParaRPr>
          </a:p>
        </p:txBody>
      </p:sp>
      <p:sp>
        <p:nvSpPr>
          <p:cNvPr id="37" name="矩形 85"/>
          <p:cNvSpPr>
            <a:spLocks noChangeArrowheads="1"/>
          </p:cNvSpPr>
          <p:nvPr/>
        </p:nvSpPr>
        <p:spPr bwMode="auto">
          <a:xfrm>
            <a:off x="5938838" y="3331369"/>
            <a:ext cx="2324100" cy="348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86406" tIns="43202" rIns="86406" bIns="43202">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r" eaLnBrk="1" hangingPunct="1">
              <a:lnSpc>
                <a:spcPct val="100000"/>
              </a:lnSpc>
              <a:spcBef>
                <a:spcPct val="0"/>
              </a:spcBef>
              <a:buFont typeface="Arial" panose="020B0604020202020204" pitchFamily="34" charset="0"/>
              <a:buNone/>
            </a:pPr>
            <a:r>
              <a:rPr lang="zh-CN" altLang="en-US" sz="1700" dirty="0">
                <a:sym typeface="方正兰亭黑_GBK" pitchFamily="2" charset="-122"/>
              </a:rPr>
              <a:t>添加主要观点</a:t>
            </a:r>
            <a:endParaRPr lang="zh-CN" altLang="en-US" sz="1700" dirty="0">
              <a:latin typeface="Arial" panose="020B0604020202020204" pitchFamily="34" charset="0"/>
              <a:ea typeface="微软雅黑" panose="020B0503020204020204" pitchFamily="34" charset="-122"/>
              <a:sym typeface="Arial" panose="020B0604020202020204" pitchFamily="34" charset="0"/>
            </a:endParaRPr>
          </a:p>
        </p:txBody>
      </p:sp>
      <p:sp>
        <p:nvSpPr>
          <p:cNvPr id="38" name="文本框 13"/>
          <p:cNvSpPr>
            <a:spLocks noChangeArrowheads="1"/>
          </p:cNvSpPr>
          <p:nvPr/>
        </p:nvSpPr>
        <p:spPr bwMode="auto">
          <a:xfrm>
            <a:off x="5557838" y="3687367"/>
            <a:ext cx="2740819" cy="1084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6" tIns="34287" rIns="68576"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20000"/>
              </a:lnSpc>
              <a:spcBef>
                <a:spcPct val="0"/>
              </a:spcBef>
              <a:buFont typeface="Arial" panose="020B0604020202020204" pitchFamily="34" charset="0"/>
              <a:buNone/>
            </a:pPr>
            <a:r>
              <a:rPr lang="zh-CN" altLang="en-US" sz="1100" dirty="0">
                <a:solidFill>
                  <a:schemeClr val="tx1">
                    <a:lumMod val="85000"/>
                    <a:lumOff val="15000"/>
                  </a:schemeClr>
                </a:solidFill>
                <a:sym typeface="方正兰亭黑_GBK" pitchFamily="2" charset="-122"/>
              </a:rPr>
              <a:t>在此录入上述图表的综合描述说明，在此录入上述图表的综合描述说明，在此录入上述图表的综合描述说明，在此录入上述图表的综合描述说明，在此录入上述图表的综合描述说明。</a:t>
            </a:r>
            <a:endParaRPr lang="zh-CN" altLang="en-US" sz="1400" dirty="0">
              <a:solidFill>
                <a:schemeClr val="tx1">
                  <a:lumMod val="85000"/>
                  <a:lumOff val="15000"/>
                </a:schemeClr>
              </a:solidFill>
              <a:latin typeface="Arial" panose="020B0604020202020204" pitchFamily="34" charset="0"/>
              <a:ea typeface="微软雅黑" panose="020B0503020204020204" pitchFamily="34" charset="-122"/>
            </a:endParaRPr>
          </a:p>
        </p:txBody>
      </p:sp>
      <p:grpSp>
        <p:nvGrpSpPr>
          <p:cNvPr id="48" name="组合 47"/>
          <p:cNvGrpSpPr/>
          <p:nvPr/>
        </p:nvGrpSpPr>
        <p:grpSpPr>
          <a:xfrm>
            <a:off x="2450306" y="1581150"/>
            <a:ext cx="1306116" cy="1306116"/>
            <a:chOff x="2450306" y="1581150"/>
            <a:chExt cx="1306116" cy="1306116"/>
          </a:xfrm>
        </p:grpSpPr>
        <p:sp>
          <p:nvSpPr>
            <p:cNvPr id="15" name="椭圆 27"/>
            <p:cNvSpPr>
              <a:spLocks noChangeArrowheads="1"/>
            </p:cNvSpPr>
            <p:nvPr/>
          </p:nvSpPr>
          <p:spPr bwMode="auto">
            <a:xfrm>
              <a:off x="2450306" y="1581150"/>
              <a:ext cx="1306116" cy="1306116"/>
            </a:xfrm>
            <a:prstGeom prst="ellipse">
              <a:avLst/>
            </a:prstGeom>
            <a:solidFill>
              <a:schemeClr val="tx1">
                <a:lumMod val="65000"/>
                <a:lumOff val="35000"/>
              </a:schemeClr>
            </a:solidFill>
            <a:ln>
              <a:noFill/>
            </a:ln>
            <a:extLst>
              <a:ext uri="{91240B29-F687-4F45-9708-019B960494DF}">
                <a14:hiddenLine xmlns:a14="http://schemas.microsoft.com/office/drawing/2010/main" w="9525">
                  <a:solidFill>
                    <a:srgbClr val="000000"/>
                  </a:solidFill>
                  <a:bevel/>
                </a14:hiddenLine>
              </a:ext>
            </a:extLst>
          </p:spPr>
          <p:txBody>
            <a:bodyPr anchor="ct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600">
                <a:solidFill>
                  <a:srgbClr val="163A5A"/>
                </a:solidFill>
                <a:sym typeface="方正兰亭黑_GBK" pitchFamily="2" charset="-122"/>
              </a:endParaRPr>
            </a:p>
          </p:txBody>
        </p:sp>
        <p:grpSp>
          <p:nvGrpSpPr>
            <p:cNvPr id="42" name="组合 41"/>
            <p:cNvGrpSpPr/>
            <p:nvPr/>
          </p:nvGrpSpPr>
          <p:grpSpPr>
            <a:xfrm>
              <a:off x="2506149" y="1638971"/>
              <a:ext cx="1194435" cy="1194435"/>
              <a:chOff x="304800" y="673100"/>
              <a:chExt cx="4000500" cy="4000500"/>
            </a:xfrm>
            <a:effectLst>
              <a:outerShdw blurRad="444500" dist="254000" dir="8100000" algn="tr" rotWithShape="0">
                <a:prstClr val="black">
                  <a:alpha val="50000"/>
                </a:prstClr>
              </a:outerShdw>
            </a:effectLst>
          </p:grpSpPr>
          <p:sp>
            <p:nvSpPr>
              <p:cNvPr id="43" name="同心圆 4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163A5A"/>
                  </a:solidFill>
                  <a:ea typeface="微软雅黑" panose="020B0503020204020204" pitchFamily="34" charset="-122"/>
                </a:endParaRPr>
              </a:p>
            </p:txBody>
          </p:sp>
          <p:sp>
            <p:nvSpPr>
              <p:cNvPr id="44" name="椭圆 43"/>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163A5A"/>
                  </a:solidFill>
                  <a:ea typeface="微软雅黑" panose="020B0503020204020204" pitchFamily="34" charset="-122"/>
                </a:endParaRPr>
              </a:p>
            </p:txBody>
          </p:sp>
        </p:grpSp>
        <p:sp>
          <p:nvSpPr>
            <p:cNvPr id="14" name="文本框 26"/>
            <p:cNvSpPr>
              <a:spLocks noChangeArrowheads="1"/>
            </p:cNvSpPr>
            <p:nvPr/>
          </p:nvSpPr>
          <p:spPr bwMode="auto">
            <a:xfrm>
              <a:off x="2569727" y="2026504"/>
              <a:ext cx="1107997" cy="461665"/>
            </a:xfrm>
            <a:prstGeom prst="rect">
              <a:avLst/>
            </a:prstGeom>
            <a:noFill/>
            <a:ln>
              <a:noFill/>
            </a:ln>
          </p:spPr>
          <p:txBody>
            <a:bodyPr wrap="none">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2400" dirty="0">
                  <a:solidFill>
                    <a:srgbClr val="163A5A"/>
                  </a:solidFill>
                  <a:sym typeface="方正兰亭黑_GBK" pitchFamily="2" charset="-122"/>
                </a:rPr>
                <a:t>关键词</a:t>
              </a:r>
              <a:endParaRPr lang="zh-CN" altLang="en-US" sz="1400" dirty="0">
                <a:solidFill>
                  <a:srgbClr val="163A5A"/>
                </a:solidFill>
                <a:latin typeface="Arial" panose="020B0604020202020204" pitchFamily="34" charset="0"/>
                <a:ea typeface="微软雅黑" panose="020B0503020204020204" pitchFamily="34" charset="-122"/>
              </a:endParaRPr>
            </a:p>
          </p:txBody>
        </p:sp>
      </p:grpSp>
      <p:grpSp>
        <p:nvGrpSpPr>
          <p:cNvPr id="70" name="组合 69"/>
          <p:cNvGrpSpPr/>
          <p:nvPr/>
        </p:nvGrpSpPr>
        <p:grpSpPr>
          <a:xfrm>
            <a:off x="1466850" y="2849166"/>
            <a:ext cx="952500" cy="953690"/>
            <a:chOff x="1466850" y="2849166"/>
            <a:chExt cx="952500" cy="953690"/>
          </a:xfrm>
        </p:grpSpPr>
        <p:sp>
          <p:nvSpPr>
            <p:cNvPr id="10" name="椭圆 6"/>
            <p:cNvSpPr>
              <a:spLocks noChangeArrowheads="1"/>
            </p:cNvSpPr>
            <p:nvPr/>
          </p:nvSpPr>
          <p:spPr bwMode="auto">
            <a:xfrm>
              <a:off x="1466850" y="2849166"/>
              <a:ext cx="952500" cy="953690"/>
            </a:xfrm>
            <a:prstGeom prst="ellipse">
              <a:avLst/>
            </a:prstGeom>
            <a:solidFill>
              <a:schemeClr val="tx1">
                <a:lumMod val="95000"/>
                <a:lumOff val="5000"/>
                <a:alpha val="29803"/>
              </a:schemeClr>
            </a:solidFill>
            <a:ln>
              <a:noFill/>
            </a:ln>
          </p:spPr>
          <p:txBody>
            <a:bodyPr anchor="ct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600">
                <a:solidFill>
                  <a:srgbClr val="FFFFFF"/>
                </a:solidFill>
                <a:sym typeface="方正兰亭黑_GBK" pitchFamily="2" charset="-122"/>
              </a:endParaRPr>
            </a:p>
          </p:txBody>
        </p:sp>
        <p:grpSp>
          <p:nvGrpSpPr>
            <p:cNvPr id="45" name="组合 44"/>
            <p:cNvGrpSpPr/>
            <p:nvPr/>
          </p:nvGrpSpPr>
          <p:grpSpPr>
            <a:xfrm>
              <a:off x="1542455" y="2925355"/>
              <a:ext cx="801290" cy="801290"/>
              <a:chOff x="304800" y="673100"/>
              <a:chExt cx="4000500" cy="4000500"/>
            </a:xfrm>
            <a:effectLst>
              <a:outerShdw blurRad="444500" dist="254000" dir="8100000" algn="tr" rotWithShape="0">
                <a:prstClr val="black">
                  <a:alpha val="50000"/>
                </a:prstClr>
              </a:outerShdw>
            </a:effectLst>
          </p:grpSpPr>
          <p:sp>
            <p:nvSpPr>
              <p:cNvPr id="46" name="同心圆 4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47" name="椭圆 4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9" name="文本框 10"/>
            <p:cNvSpPr>
              <a:spLocks noChangeArrowheads="1"/>
            </p:cNvSpPr>
            <p:nvPr/>
          </p:nvSpPr>
          <p:spPr bwMode="auto">
            <a:xfrm>
              <a:off x="1540505" y="3172112"/>
              <a:ext cx="80021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1600" dirty="0">
                  <a:sym typeface="方正兰亭黑_GBK" pitchFamily="2" charset="-122"/>
                </a:rPr>
                <a:t>关键词</a:t>
              </a:r>
              <a:endParaRPr lang="zh-CN" altLang="en-US" sz="1600" dirty="0">
                <a:latin typeface="Arial" panose="020B0604020202020204" pitchFamily="34" charset="0"/>
                <a:ea typeface="微软雅黑" panose="020B0503020204020204" pitchFamily="34" charset="-122"/>
              </a:endParaRPr>
            </a:p>
          </p:txBody>
        </p:sp>
      </p:grpSp>
      <p:grpSp>
        <p:nvGrpSpPr>
          <p:cNvPr id="49" name="组合 48"/>
          <p:cNvGrpSpPr/>
          <p:nvPr/>
        </p:nvGrpSpPr>
        <p:grpSpPr>
          <a:xfrm>
            <a:off x="4099322" y="2777481"/>
            <a:ext cx="1224209" cy="1224209"/>
            <a:chOff x="2450306" y="1581150"/>
            <a:chExt cx="1306116" cy="1306116"/>
          </a:xfrm>
        </p:grpSpPr>
        <p:sp>
          <p:nvSpPr>
            <p:cNvPr id="50" name="椭圆 27"/>
            <p:cNvSpPr>
              <a:spLocks noChangeArrowheads="1"/>
            </p:cNvSpPr>
            <p:nvPr/>
          </p:nvSpPr>
          <p:spPr bwMode="auto">
            <a:xfrm>
              <a:off x="2450306" y="1581150"/>
              <a:ext cx="1306116" cy="1306116"/>
            </a:xfrm>
            <a:prstGeom prst="ellipse">
              <a:avLst/>
            </a:prstGeom>
            <a:solidFill>
              <a:schemeClr val="tx1">
                <a:lumMod val="65000"/>
                <a:lumOff val="35000"/>
              </a:schemeClr>
            </a:solidFill>
            <a:ln>
              <a:noFill/>
            </a:ln>
            <a:extLst>
              <a:ext uri="{91240B29-F687-4F45-9708-019B960494DF}">
                <a14:hiddenLine xmlns:a14="http://schemas.microsoft.com/office/drawing/2010/main" w="9525">
                  <a:solidFill>
                    <a:srgbClr val="000000"/>
                  </a:solidFill>
                  <a:bevel/>
                </a14:hiddenLine>
              </a:ext>
            </a:extLst>
          </p:spPr>
          <p:txBody>
            <a:bodyPr anchor="ct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600">
                <a:solidFill>
                  <a:srgbClr val="FFFFFF"/>
                </a:solidFill>
                <a:sym typeface="方正兰亭黑_GBK" pitchFamily="2" charset="-122"/>
              </a:endParaRPr>
            </a:p>
          </p:txBody>
        </p:sp>
        <p:grpSp>
          <p:nvGrpSpPr>
            <p:cNvPr id="51" name="组合 50"/>
            <p:cNvGrpSpPr/>
            <p:nvPr/>
          </p:nvGrpSpPr>
          <p:grpSpPr>
            <a:xfrm>
              <a:off x="2506149" y="1638971"/>
              <a:ext cx="1194435" cy="1194435"/>
              <a:chOff x="304800" y="673100"/>
              <a:chExt cx="4000500" cy="4000500"/>
            </a:xfrm>
            <a:effectLst>
              <a:outerShdw blurRad="444500" dist="254000" dir="8100000" algn="tr" rotWithShape="0">
                <a:prstClr val="black">
                  <a:alpha val="50000"/>
                </a:prstClr>
              </a:outerShdw>
            </a:effectLst>
          </p:grpSpPr>
          <p:sp>
            <p:nvSpPr>
              <p:cNvPr id="53" name="同心圆 5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54" name="椭圆 53"/>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52" name="文本框 26"/>
            <p:cNvSpPr>
              <a:spLocks noChangeArrowheads="1"/>
            </p:cNvSpPr>
            <p:nvPr/>
          </p:nvSpPr>
          <p:spPr bwMode="auto">
            <a:xfrm>
              <a:off x="2532662" y="2026504"/>
              <a:ext cx="1182129" cy="492553"/>
            </a:xfrm>
            <a:prstGeom prst="rect">
              <a:avLst/>
            </a:prstGeom>
            <a:noFill/>
            <a:ln>
              <a:noFill/>
            </a:ln>
          </p:spPr>
          <p:txBody>
            <a:bodyPr wrap="none">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2400" dirty="0">
                  <a:sym typeface="方正兰亭黑_GBK" pitchFamily="2" charset="-122"/>
                </a:rPr>
                <a:t>关键词</a:t>
              </a:r>
              <a:endParaRPr lang="zh-CN" altLang="en-US" sz="1400" dirty="0">
                <a:latin typeface="Arial" panose="020B0604020202020204" pitchFamily="34" charset="0"/>
                <a:ea typeface="微软雅黑" panose="020B0503020204020204" pitchFamily="34" charset="-122"/>
              </a:endParaRPr>
            </a:p>
          </p:txBody>
        </p:sp>
      </p:grpSp>
      <p:grpSp>
        <p:nvGrpSpPr>
          <p:cNvPr id="55" name="组合 54"/>
          <p:cNvGrpSpPr/>
          <p:nvPr/>
        </p:nvGrpSpPr>
        <p:grpSpPr>
          <a:xfrm>
            <a:off x="5541407" y="1000534"/>
            <a:ext cx="1773555" cy="1773555"/>
            <a:chOff x="2450306" y="1581150"/>
            <a:chExt cx="1306116" cy="1306116"/>
          </a:xfrm>
        </p:grpSpPr>
        <p:sp>
          <p:nvSpPr>
            <p:cNvPr id="56" name="椭圆 27"/>
            <p:cNvSpPr>
              <a:spLocks noChangeArrowheads="1"/>
            </p:cNvSpPr>
            <p:nvPr/>
          </p:nvSpPr>
          <p:spPr bwMode="auto">
            <a:xfrm>
              <a:off x="2450306" y="1581150"/>
              <a:ext cx="1306116" cy="1306116"/>
            </a:xfrm>
            <a:prstGeom prst="ellipse">
              <a:avLst/>
            </a:prstGeom>
            <a:solidFill>
              <a:schemeClr val="tx1">
                <a:lumMod val="65000"/>
                <a:lumOff val="35000"/>
              </a:schemeClr>
            </a:solidFill>
            <a:ln>
              <a:noFill/>
            </a:ln>
            <a:extLst>
              <a:ext uri="{91240B29-F687-4F45-9708-019B960494DF}">
                <a14:hiddenLine xmlns:a14="http://schemas.microsoft.com/office/drawing/2010/main" w="9525">
                  <a:solidFill>
                    <a:srgbClr val="000000"/>
                  </a:solidFill>
                  <a:bevel/>
                </a14:hiddenLine>
              </a:ext>
            </a:extLst>
          </p:spPr>
          <p:txBody>
            <a:bodyPr anchor="ct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600">
                <a:solidFill>
                  <a:srgbClr val="163A5A"/>
                </a:solidFill>
                <a:sym typeface="方正兰亭黑_GBK" pitchFamily="2" charset="-122"/>
              </a:endParaRPr>
            </a:p>
          </p:txBody>
        </p:sp>
        <p:grpSp>
          <p:nvGrpSpPr>
            <p:cNvPr id="57" name="组合 56"/>
            <p:cNvGrpSpPr/>
            <p:nvPr/>
          </p:nvGrpSpPr>
          <p:grpSpPr>
            <a:xfrm>
              <a:off x="2506149" y="1638971"/>
              <a:ext cx="1194435" cy="1194435"/>
              <a:chOff x="304800" y="673100"/>
              <a:chExt cx="4000500" cy="4000500"/>
            </a:xfrm>
            <a:effectLst>
              <a:outerShdw blurRad="444500" dist="254000" dir="8100000" algn="tr" rotWithShape="0">
                <a:prstClr val="black">
                  <a:alpha val="50000"/>
                </a:prstClr>
              </a:outerShdw>
            </a:effectLst>
          </p:grpSpPr>
          <p:sp>
            <p:nvSpPr>
              <p:cNvPr id="59" name="同心圆 5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163A5A"/>
                  </a:solidFill>
                  <a:ea typeface="微软雅黑" panose="020B0503020204020204" pitchFamily="34" charset="-122"/>
                </a:endParaRPr>
              </a:p>
            </p:txBody>
          </p:sp>
          <p:sp>
            <p:nvSpPr>
              <p:cNvPr id="60" name="椭圆 59"/>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163A5A"/>
                  </a:solidFill>
                  <a:ea typeface="微软雅黑" panose="020B0503020204020204" pitchFamily="34" charset="-122"/>
                </a:endParaRPr>
              </a:p>
            </p:txBody>
          </p:sp>
        </p:grpSp>
        <p:sp>
          <p:nvSpPr>
            <p:cNvPr id="58" name="文本框 26"/>
            <p:cNvSpPr>
              <a:spLocks noChangeArrowheads="1"/>
            </p:cNvSpPr>
            <p:nvPr/>
          </p:nvSpPr>
          <p:spPr bwMode="auto">
            <a:xfrm>
              <a:off x="2602410" y="2026504"/>
              <a:ext cx="1042630" cy="430651"/>
            </a:xfrm>
            <a:prstGeom prst="rect">
              <a:avLst/>
            </a:prstGeom>
            <a:noFill/>
            <a:ln>
              <a:noFill/>
            </a:ln>
          </p:spPr>
          <p:txBody>
            <a:bodyPr wrap="none">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3200" dirty="0">
                  <a:solidFill>
                    <a:srgbClr val="163A5A"/>
                  </a:solidFill>
                  <a:sym typeface="方正兰亭黑_GBK" pitchFamily="2" charset="-122"/>
                </a:rPr>
                <a:t>关键词</a:t>
              </a:r>
              <a:endParaRPr lang="zh-CN" altLang="en-US" sz="1800" dirty="0">
                <a:solidFill>
                  <a:srgbClr val="163A5A"/>
                </a:solidFill>
                <a:latin typeface="Arial" panose="020B0604020202020204" pitchFamily="34" charset="0"/>
                <a:ea typeface="微软雅黑" panose="020B0503020204020204" pitchFamily="34" charset="-122"/>
              </a:endParaRPr>
            </a:p>
          </p:txBody>
        </p:sp>
      </p:grpSp>
      <p:sp>
        <p:nvSpPr>
          <p:cNvPr id="61" name="椭圆 60"/>
          <p:cNvSpPr/>
          <p:nvPr/>
        </p:nvSpPr>
        <p:spPr>
          <a:xfrm>
            <a:off x="1023560" y="2511581"/>
            <a:ext cx="370327" cy="370327"/>
          </a:xfrm>
          <a:prstGeom prst="ellipse">
            <a:avLst/>
          </a:prstGeom>
          <a:solidFill>
            <a:schemeClr val="tx2">
              <a:lumMod val="50000"/>
            </a:schemeClr>
          </a:solidFill>
          <a:ln>
            <a:solidFill>
              <a:srgbClr val="163A5A"/>
            </a:solid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62" name="椭圆 61"/>
          <p:cNvSpPr/>
          <p:nvPr/>
        </p:nvSpPr>
        <p:spPr>
          <a:xfrm>
            <a:off x="3700017" y="4013064"/>
            <a:ext cx="407360" cy="407360"/>
          </a:xfrm>
          <a:prstGeom prst="ellipse">
            <a:avLst/>
          </a:prstGeom>
          <a:solidFill>
            <a:schemeClr val="tx2">
              <a:lumMod val="50000"/>
            </a:schemeClr>
          </a:solidFill>
          <a:ln>
            <a:solidFill>
              <a:srgbClr val="163A5A"/>
            </a:solid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63" name="椭圆 62"/>
          <p:cNvSpPr/>
          <p:nvPr/>
        </p:nvSpPr>
        <p:spPr>
          <a:xfrm>
            <a:off x="7586216" y="2053655"/>
            <a:ext cx="483363" cy="483363"/>
          </a:xfrm>
          <a:prstGeom prst="ellipse">
            <a:avLst/>
          </a:prstGeom>
          <a:solidFill>
            <a:schemeClr val="tx2">
              <a:lumMod val="50000"/>
            </a:schemeClr>
          </a:solidFill>
          <a:ln>
            <a:solidFill>
              <a:srgbClr val="163A5A"/>
            </a:solid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cxnSp>
        <p:nvCxnSpPr>
          <p:cNvPr id="64" name="直接连接符 63"/>
          <p:cNvCxnSpPr/>
          <p:nvPr/>
        </p:nvCxnSpPr>
        <p:spPr>
          <a:xfrm>
            <a:off x="515257"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5" name="椭圆 64"/>
          <p:cNvSpPr/>
          <p:nvPr/>
        </p:nvSpPr>
        <p:spPr>
          <a:xfrm>
            <a:off x="646880" y="242192"/>
            <a:ext cx="274777" cy="274777"/>
          </a:xfrm>
          <a:prstGeom prst="ellipse">
            <a:avLst/>
          </a:prstGeom>
          <a:solidFill>
            <a:schemeClr val="tx2">
              <a:lumMod val="50000"/>
            </a:schemeClr>
          </a:solidFill>
          <a:ln>
            <a:solidFill>
              <a:srgbClr val="163A5A"/>
            </a:solid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66" name="TextBox 65"/>
          <p:cNvSpPr txBox="1"/>
          <p:nvPr/>
        </p:nvSpPr>
        <p:spPr>
          <a:xfrm>
            <a:off x="908957" y="206330"/>
            <a:ext cx="1954381" cy="400110"/>
          </a:xfrm>
          <a:prstGeom prst="rect">
            <a:avLst/>
          </a:prstGeom>
          <a:noFill/>
        </p:spPr>
        <p:txBody>
          <a:bodyPr wrap="none" rtlCol="0">
            <a:spAutoFit/>
          </a:bodyPr>
          <a:lstStyle/>
          <a:p>
            <a:r>
              <a:rPr lang="zh-CN" altLang="en-US" sz="2000" spc="300" dirty="0" smtClean="0">
                <a:latin typeface="方正兰亭细黑_GBK" pitchFamily="2" charset="-122"/>
                <a:ea typeface="方正兰亭细黑_GBK" pitchFamily="2" charset="-122"/>
              </a:rPr>
              <a:t>明年工作计划</a:t>
            </a:r>
            <a:endParaRPr lang="zh-CN" altLang="en-US" sz="2000" spc="300" dirty="0">
              <a:latin typeface="方正兰亭细黑_GBK" pitchFamily="2" charset="-122"/>
              <a:ea typeface="方正兰亭细黑_GBK" pitchFamily="2" charset="-122"/>
            </a:endParaRPr>
          </a:p>
        </p:txBody>
      </p:sp>
      <p:cxnSp>
        <p:nvCxnSpPr>
          <p:cNvPr id="67" name="直接连接符 66"/>
          <p:cNvCxnSpPr/>
          <p:nvPr/>
        </p:nvCxnSpPr>
        <p:spPr>
          <a:xfrm>
            <a:off x="2792976" y="314577"/>
            <a:ext cx="0" cy="2085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down)">
                                      <p:cBhvr>
                                        <p:cTn id="7" dur="300"/>
                                        <p:tgtEl>
                                          <p:spTgt spid="65"/>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66"/>
                                        </p:tgtEl>
                                        <p:attrNameLst>
                                          <p:attrName>style.visibility</p:attrName>
                                        </p:attrNameLst>
                                      </p:cBhvr>
                                      <p:to>
                                        <p:strVal val="visible"/>
                                      </p:to>
                                    </p:set>
                                    <p:anim calcmode="lin" valueType="num">
                                      <p:cBhvr additive="base">
                                        <p:cTn id="11" dur="500"/>
                                        <p:tgtEl>
                                          <p:spTgt spid="66"/>
                                        </p:tgtEl>
                                        <p:attrNameLst>
                                          <p:attrName>ppt_x</p:attrName>
                                        </p:attrNameLst>
                                      </p:cBhvr>
                                      <p:tavLst>
                                        <p:tav tm="0">
                                          <p:val>
                                            <p:strVal val="#ppt_x-#ppt_w*1.125000"/>
                                          </p:val>
                                        </p:tav>
                                        <p:tav tm="100000">
                                          <p:val>
                                            <p:strVal val="#ppt_x"/>
                                          </p:val>
                                        </p:tav>
                                      </p:tavLst>
                                    </p:anim>
                                    <p:animEffect transition="in" filter="wipe(right)">
                                      <p:cBhvr>
                                        <p:cTn id="12" dur="500"/>
                                        <p:tgtEl>
                                          <p:spTgt spid="66"/>
                                        </p:tgtEl>
                                      </p:cBhvr>
                                    </p:animEffect>
                                  </p:childTnLst>
                                </p:cTn>
                              </p:par>
                              <p:par>
                                <p:cTn id="13" presetID="22" presetClass="entr" presetSubtype="8" fill="hold" nodeType="with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wipe(left)">
                                      <p:cBhvr>
                                        <p:cTn id="15" dur="300"/>
                                        <p:tgtEl>
                                          <p:spTgt spid="64"/>
                                        </p:tgtEl>
                                      </p:cBhvr>
                                    </p:animEffect>
                                  </p:childTnLst>
                                </p:cTn>
                              </p:par>
                              <p:par>
                                <p:cTn id="16" presetID="12" presetClass="entr" presetSubtype="8" fill="hold" nodeType="withEffect">
                                  <p:stCondLst>
                                    <p:cond delay="0"/>
                                  </p:stCondLst>
                                  <p:childTnLst>
                                    <p:set>
                                      <p:cBhvr>
                                        <p:cTn id="17" dur="1" fill="hold">
                                          <p:stCondLst>
                                            <p:cond delay="0"/>
                                          </p:stCondLst>
                                        </p:cTn>
                                        <p:tgtEl>
                                          <p:spTgt spid="67"/>
                                        </p:tgtEl>
                                        <p:attrNameLst>
                                          <p:attrName>style.visibility</p:attrName>
                                        </p:attrNameLst>
                                      </p:cBhvr>
                                      <p:to>
                                        <p:strVal val="visible"/>
                                      </p:to>
                                    </p:set>
                                    <p:anim calcmode="lin" valueType="num">
                                      <p:cBhvr additive="base">
                                        <p:cTn id="18" dur="500"/>
                                        <p:tgtEl>
                                          <p:spTgt spid="67"/>
                                        </p:tgtEl>
                                        <p:attrNameLst>
                                          <p:attrName>ppt_x</p:attrName>
                                        </p:attrNameLst>
                                      </p:cBhvr>
                                      <p:tavLst>
                                        <p:tav tm="0">
                                          <p:val>
                                            <p:strVal val="#ppt_x-#ppt_w*1.125000"/>
                                          </p:val>
                                        </p:tav>
                                        <p:tav tm="100000">
                                          <p:val>
                                            <p:strVal val="#ppt_x"/>
                                          </p:val>
                                        </p:tav>
                                      </p:tavLst>
                                    </p:anim>
                                    <p:animEffect transition="in" filter="wipe(right)">
                                      <p:cBhvr>
                                        <p:cTn id="19" dur="500"/>
                                        <p:tgtEl>
                                          <p:spTgt spid="6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500"/>
                                        <p:tgtEl>
                                          <p:spTgt spid="61"/>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wipe(left)">
                                      <p:cBhvr>
                                        <p:cTn id="29" dur="500"/>
                                        <p:tgtEl>
                                          <p:spTgt spid="30"/>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fade">
                                      <p:cBhvr>
                                        <p:cTn id="34" dur="500"/>
                                        <p:tgtEl>
                                          <p:spTgt spid="70"/>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wipe(down)">
                                      <p:cBhvr>
                                        <p:cTn id="39" dur="500"/>
                                        <p:tgtEl>
                                          <p:spTgt spid="27"/>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500"/>
                                        <p:tgtEl>
                                          <p:spTgt spid="48"/>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wipe(left)">
                                      <p:cBhvr>
                                        <p:cTn id="49" dur="500"/>
                                        <p:tgtEl>
                                          <p:spTgt spid="33"/>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34"/>
                                        </p:tgtEl>
                                        <p:attrNameLst>
                                          <p:attrName>style.visibility</p:attrName>
                                        </p:attrNameLst>
                                      </p:cBhvr>
                                      <p:to>
                                        <p:strVal val="visible"/>
                                      </p:to>
                                    </p:set>
                                    <p:animEffect transition="in" filter="wipe(left)">
                                      <p:cBhvr>
                                        <p:cTn id="54" dur="500"/>
                                        <p:tgtEl>
                                          <p:spTgt spid="34"/>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wipe(left)">
                                      <p:cBhvr>
                                        <p:cTn id="59" dur="500"/>
                                        <p:tgtEl>
                                          <p:spTgt spid="28"/>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fade">
                                      <p:cBhvr>
                                        <p:cTn id="64" dur="500"/>
                                        <p:tgtEl>
                                          <p:spTgt spid="49"/>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1" fill="hold" nodeType="clickEffect">
                                  <p:stCondLst>
                                    <p:cond delay="0"/>
                                  </p:stCondLst>
                                  <p:childTnLst>
                                    <p:set>
                                      <p:cBhvr>
                                        <p:cTn id="68" dur="1" fill="hold">
                                          <p:stCondLst>
                                            <p:cond delay="0"/>
                                          </p:stCondLst>
                                        </p:cTn>
                                        <p:tgtEl>
                                          <p:spTgt spid="31"/>
                                        </p:tgtEl>
                                        <p:attrNameLst>
                                          <p:attrName>style.visibility</p:attrName>
                                        </p:attrNameLst>
                                      </p:cBhvr>
                                      <p:to>
                                        <p:strVal val="visible"/>
                                      </p:to>
                                    </p:set>
                                    <p:animEffect transition="in" filter="wipe(up)">
                                      <p:cBhvr>
                                        <p:cTn id="69" dur="500"/>
                                        <p:tgtEl>
                                          <p:spTgt spid="31"/>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62"/>
                                        </p:tgtEl>
                                        <p:attrNameLst>
                                          <p:attrName>style.visibility</p:attrName>
                                        </p:attrNameLst>
                                      </p:cBhvr>
                                      <p:to>
                                        <p:strVal val="visible"/>
                                      </p:to>
                                    </p:set>
                                    <p:animEffect transition="in" filter="fade">
                                      <p:cBhvr>
                                        <p:cTn id="74" dur="500"/>
                                        <p:tgtEl>
                                          <p:spTgt spid="62"/>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wipe(left)">
                                      <p:cBhvr>
                                        <p:cTn id="79" dur="500"/>
                                        <p:tgtEl>
                                          <p:spTgt spid="35"/>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4" fill="hold" nodeType="clickEffect">
                                  <p:stCondLst>
                                    <p:cond delay="0"/>
                                  </p:stCondLst>
                                  <p:childTnLst>
                                    <p:set>
                                      <p:cBhvr>
                                        <p:cTn id="83" dur="1" fill="hold">
                                          <p:stCondLst>
                                            <p:cond delay="0"/>
                                          </p:stCondLst>
                                        </p:cTn>
                                        <p:tgtEl>
                                          <p:spTgt spid="29"/>
                                        </p:tgtEl>
                                        <p:attrNameLst>
                                          <p:attrName>style.visibility</p:attrName>
                                        </p:attrNameLst>
                                      </p:cBhvr>
                                      <p:to>
                                        <p:strVal val="visible"/>
                                      </p:to>
                                    </p:set>
                                    <p:animEffect transition="in" filter="wipe(down)">
                                      <p:cBhvr>
                                        <p:cTn id="84" dur="500"/>
                                        <p:tgtEl>
                                          <p:spTgt spid="29"/>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nodeType="click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fade">
                                      <p:cBhvr>
                                        <p:cTn id="89" dur="500"/>
                                        <p:tgtEl>
                                          <p:spTgt spid="55"/>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8" fill="hold" nodeType="click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left)">
                                      <p:cBhvr>
                                        <p:cTn id="94" dur="500"/>
                                        <p:tgtEl>
                                          <p:spTgt spid="32"/>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grpId="0" nodeType="clickEffect">
                                  <p:stCondLst>
                                    <p:cond delay="0"/>
                                  </p:stCondLst>
                                  <p:childTnLst>
                                    <p:set>
                                      <p:cBhvr>
                                        <p:cTn id="98" dur="1" fill="hold">
                                          <p:stCondLst>
                                            <p:cond delay="0"/>
                                          </p:stCondLst>
                                        </p:cTn>
                                        <p:tgtEl>
                                          <p:spTgt spid="63"/>
                                        </p:tgtEl>
                                        <p:attrNameLst>
                                          <p:attrName>style.visibility</p:attrName>
                                        </p:attrNameLst>
                                      </p:cBhvr>
                                      <p:to>
                                        <p:strVal val="visible"/>
                                      </p:to>
                                    </p:set>
                                    <p:animEffect transition="in" filter="fade">
                                      <p:cBhvr>
                                        <p:cTn id="99" dur="500"/>
                                        <p:tgtEl>
                                          <p:spTgt spid="63"/>
                                        </p:tgtEl>
                                      </p:cBhvr>
                                    </p:animEffect>
                                  </p:childTnLst>
                                </p:cTn>
                              </p:par>
                            </p:childTnLst>
                          </p:cTn>
                        </p:par>
                      </p:childTnLst>
                    </p:cTn>
                  </p:par>
                  <p:par>
                    <p:cTn id="100" fill="hold">
                      <p:stCondLst>
                        <p:cond delay="indefinite"/>
                      </p:stCondLst>
                      <p:childTnLst>
                        <p:par>
                          <p:cTn id="101" fill="hold">
                            <p:stCondLst>
                              <p:cond delay="0"/>
                            </p:stCondLst>
                            <p:childTnLst>
                              <p:par>
                                <p:cTn id="102" presetID="22" presetClass="entr" presetSubtype="8" fill="hold" grpId="0" nodeType="clickEffect">
                                  <p:stCondLst>
                                    <p:cond delay="0"/>
                                  </p:stCondLst>
                                  <p:childTnLst>
                                    <p:set>
                                      <p:cBhvr>
                                        <p:cTn id="103" dur="1" fill="hold">
                                          <p:stCondLst>
                                            <p:cond delay="0"/>
                                          </p:stCondLst>
                                        </p:cTn>
                                        <p:tgtEl>
                                          <p:spTgt spid="36"/>
                                        </p:tgtEl>
                                        <p:attrNameLst>
                                          <p:attrName>style.visibility</p:attrName>
                                        </p:attrNameLst>
                                      </p:cBhvr>
                                      <p:to>
                                        <p:strVal val="visible"/>
                                      </p:to>
                                    </p:set>
                                    <p:animEffect transition="in" filter="wipe(left)">
                                      <p:cBhvr>
                                        <p:cTn id="104" dur="500"/>
                                        <p:tgtEl>
                                          <p:spTgt spid="36"/>
                                        </p:tgtEl>
                                      </p:cBhvr>
                                    </p:animEffect>
                                  </p:childTnLst>
                                </p:cTn>
                              </p:par>
                            </p:childTnLst>
                          </p:cTn>
                        </p:par>
                        <p:par>
                          <p:cTn id="105" fill="hold">
                            <p:stCondLst>
                              <p:cond delay="500"/>
                            </p:stCondLst>
                            <p:childTnLst>
                              <p:par>
                                <p:cTn id="106" presetID="2" presetClass="entr" presetSubtype="2" fill="hold" grpId="0" nodeType="afterEffect">
                                  <p:stCondLst>
                                    <p:cond delay="0"/>
                                  </p:stCondLst>
                                  <p:iterate type="lt">
                                    <p:tmPct val="15000"/>
                                  </p:iterate>
                                  <p:childTnLst>
                                    <p:set>
                                      <p:cBhvr>
                                        <p:cTn id="107" dur="1" fill="hold">
                                          <p:stCondLst>
                                            <p:cond delay="0"/>
                                          </p:stCondLst>
                                        </p:cTn>
                                        <p:tgtEl>
                                          <p:spTgt spid="37"/>
                                        </p:tgtEl>
                                        <p:attrNameLst>
                                          <p:attrName>style.visibility</p:attrName>
                                        </p:attrNameLst>
                                      </p:cBhvr>
                                      <p:to>
                                        <p:strVal val="visible"/>
                                      </p:to>
                                    </p:set>
                                    <p:anim calcmode="lin" valueType="num">
                                      <p:cBhvr additive="base">
                                        <p:cTn id="108" dur="500" fill="hold"/>
                                        <p:tgtEl>
                                          <p:spTgt spid="37"/>
                                        </p:tgtEl>
                                        <p:attrNameLst>
                                          <p:attrName>ppt_x</p:attrName>
                                        </p:attrNameLst>
                                      </p:cBhvr>
                                      <p:tavLst>
                                        <p:tav tm="0">
                                          <p:val>
                                            <p:strVal val="1+#ppt_w/2"/>
                                          </p:val>
                                        </p:tav>
                                        <p:tav tm="100000">
                                          <p:val>
                                            <p:strVal val="#ppt_x"/>
                                          </p:val>
                                        </p:tav>
                                      </p:tavLst>
                                    </p:anim>
                                    <p:anim calcmode="lin" valueType="num">
                                      <p:cBhvr additive="base">
                                        <p:cTn id="109" dur="500" fill="hold"/>
                                        <p:tgtEl>
                                          <p:spTgt spid="37"/>
                                        </p:tgtEl>
                                        <p:attrNameLst>
                                          <p:attrName>ppt_y</p:attrName>
                                        </p:attrNameLst>
                                      </p:cBhvr>
                                      <p:tavLst>
                                        <p:tav tm="0">
                                          <p:val>
                                            <p:strVal val="#ppt_y"/>
                                          </p:val>
                                        </p:tav>
                                        <p:tav tm="100000">
                                          <p:val>
                                            <p:strVal val="#ppt_y"/>
                                          </p:val>
                                        </p:tav>
                                      </p:tavLst>
                                    </p:anim>
                                  </p:childTnLst>
                                </p:cTn>
                              </p:par>
                            </p:childTnLst>
                          </p:cTn>
                        </p:par>
                      </p:childTnLst>
                    </p:cTn>
                  </p:par>
                  <p:par>
                    <p:cTn id="110" fill="hold">
                      <p:stCondLst>
                        <p:cond delay="indefinite"/>
                      </p:stCondLst>
                      <p:childTnLst>
                        <p:par>
                          <p:cTn id="111" fill="hold">
                            <p:stCondLst>
                              <p:cond delay="0"/>
                            </p:stCondLst>
                            <p:childTnLst>
                              <p:par>
                                <p:cTn id="112" presetID="22" presetClass="entr" presetSubtype="1" fill="hold" grpId="0" nodeType="clickEffect">
                                  <p:stCondLst>
                                    <p:cond delay="0"/>
                                  </p:stCondLst>
                                  <p:childTnLst>
                                    <p:set>
                                      <p:cBhvr>
                                        <p:cTn id="113" dur="1" fill="hold">
                                          <p:stCondLst>
                                            <p:cond delay="0"/>
                                          </p:stCondLst>
                                        </p:cTn>
                                        <p:tgtEl>
                                          <p:spTgt spid="38"/>
                                        </p:tgtEl>
                                        <p:attrNameLst>
                                          <p:attrName>style.visibility</p:attrName>
                                        </p:attrNameLst>
                                      </p:cBhvr>
                                      <p:to>
                                        <p:strVal val="visible"/>
                                      </p:to>
                                    </p:set>
                                    <p:animEffect transition="in" filter="wipe(up)">
                                      <p:cBhvr>
                                        <p:cTn id="114"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3" grpId="0"/>
      <p:bldP spid="34" grpId="0"/>
      <p:bldP spid="35" grpId="0"/>
      <p:bldP spid="36" grpId="0"/>
      <p:bldP spid="37" grpId="0"/>
      <p:bldP spid="38" grpId="0"/>
      <p:bldP spid="61" grpId="0" animBg="1"/>
      <p:bldP spid="62" grpId="0" animBg="1"/>
      <p:bldP spid="63" grpId="0" animBg="1"/>
      <p:bldP spid="65" grpId="0" animBg="1"/>
      <p:bldP spid="6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ChangeArrowheads="1"/>
          </p:cNvSpPr>
          <p:nvPr/>
        </p:nvSpPr>
        <p:spPr bwMode="auto">
          <a:xfrm>
            <a:off x="0" y="3963964"/>
            <a:ext cx="7164288" cy="637839"/>
          </a:xfrm>
          <a:prstGeom prst="rect">
            <a:avLst/>
          </a:prstGeom>
          <a:solidFill>
            <a:schemeClr val="bg1">
              <a:lumMod val="85000"/>
            </a:schemeClr>
          </a:solidFill>
          <a:ln w="9525">
            <a:solidFill>
              <a:srgbClr val="EAEAEA"/>
            </a:solidFill>
            <a:miter lim="800000"/>
          </a:ln>
        </p:spPr>
        <p:txBody>
          <a:bodyPr wrap="none" lIns="67099" tIns="33549" rIns="67099" bIns="33549" anchor="ctr"/>
          <a:lstStyle/>
          <a:p>
            <a:endParaRPr lang="zh-CN" altLang="en-US" kern="0" dirty="0">
              <a:solidFill>
                <a:sysClr val="windowText" lastClr="000000"/>
              </a:solidFill>
              <a:ea typeface="微软雅黑" panose="020B0503020204020204" pitchFamily="34" charset="-122"/>
            </a:endParaRPr>
          </a:p>
        </p:txBody>
      </p:sp>
      <p:sp>
        <p:nvSpPr>
          <p:cNvPr id="5" name="Line 43"/>
          <p:cNvSpPr>
            <a:spLocks noChangeShapeType="1"/>
          </p:cNvSpPr>
          <p:nvPr/>
        </p:nvSpPr>
        <p:spPr bwMode="auto">
          <a:xfrm rot="5400000">
            <a:off x="3283608" y="1630919"/>
            <a:ext cx="0" cy="5519899"/>
          </a:xfrm>
          <a:prstGeom prst="line">
            <a:avLst/>
          </a:prstGeom>
          <a:noFill/>
          <a:ln w="28575">
            <a:solidFill>
              <a:srgbClr val="163A5A"/>
            </a:solidFill>
            <a:prstDash val="lgDash"/>
            <a:round/>
            <a:tailEnd type="triangle" w="lg" len="lg"/>
          </a:ln>
          <a:extLst>
            <a:ext uri="{909E8E84-426E-40DD-AFC4-6F175D3DCCD1}">
              <a14:hiddenFill xmlns:a14="http://schemas.microsoft.com/office/drawing/2010/main">
                <a:noFill/>
              </a14:hiddenFill>
            </a:ext>
          </a:extLst>
        </p:spPr>
        <p:txBody>
          <a:bodyPr lIns="67099" tIns="33549" rIns="67099" bIns="33549"/>
          <a:lstStyle/>
          <a:p>
            <a:pPr>
              <a:defRPr/>
            </a:pPr>
            <a:endParaRPr lang="zh-CN" altLang="en-US" kern="0" dirty="0">
              <a:solidFill>
                <a:sysClr val="windowText" lastClr="000000"/>
              </a:solidFill>
              <a:ea typeface="微软雅黑" panose="020B0503020204020204" pitchFamily="34" charset="-122"/>
            </a:endParaRPr>
          </a:p>
        </p:txBody>
      </p:sp>
      <p:sp>
        <p:nvSpPr>
          <p:cNvPr id="6" name="Rectangle 6"/>
          <p:cNvSpPr>
            <a:spLocks noChangeArrowheads="1"/>
          </p:cNvSpPr>
          <p:nvPr/>
        </p:nvSpPr>
        <p:spPr bwMode="auto">
          <a:xfrm>
            <a:off x="2774991" y="2583160"/>
            <a:ext cx="4389297" cy="633742"/>
          </a:xfrm>
          <a:prstGeom prst="rect">
            <a:avLst/>
          </a:prstGeom>
          <a:solidFill>
            <a:schemeClr val="bg1">
              <a:lumMod val="85000"/>
            </a:schemeClr>
          </a:solidFill>
          <a:ln w="9525">
            <a:solidFill>
              <a:srgbClr val="EAEAEA"/>
            </a:solidFill>
            <a:miter lim="800000"/>
          </a:ln>
        </p:spPr>
        <p:txBody>
          <a:bodyPr wrap="none" lIns="67099" tIns="33549" rIns="67099" bIns="33549" anchor="ctr"/>
          <a:lstStyle/>
          <a:p>
            <a:pPr>
              <a:defRPr/>
            </a:pPr>
            <a:endParaRPr lang="zh-CN" altLang="en-US" kern="0" dirty="0">
              <a:solidFill>
                <a:sysClr val="windowText" lastClr="000000"/>
              </a:solidFill>
              <a:ea typeface="微软雅黑" panose="020B0503020204020204" pitchFamily="34" charset="-122"/>
            </a:endParaRPr>
          </a:p>
        </p:txBody>
      </p:sp>
      <p:sp>
        <p:nvSpPr>
          <p:cNvPr id="7" name="Line 43"/>
          <p:cNvSpPr>
            <a:spLocks noChangeShapeType="1"/>
          </p:cNvSpPr>
          <p:nvPr/>
        </p:nvSpPr>
        <p:spPr bwMode="auto">
          <a:xfrm rot="16200000" flipH="1">
            <a:off x="4894819" y="1723673"/>
            <a:ext cx="0" cy="2526729"/>
          </a:xfrm>
          <a:prstGeom prst="line">
            <a:avLst/>
          </a:prstGeom>
          <a:noFill/>
          <a:ln w="28575">
            <a:solidFill>
              <a:srgbClr val="163A5A"/>
            </a:solidFill>
            <a:prstDash val="lgDash"/>
            <a:round/>
            <a:tailEnd type="triangle" w="lg" len="lg"/>
          </a:ln>
          <a:extLst>
            <a:ext uri="{909E8E84-426E-40DD-AFC4-6F175D3DCCD1}">
              <a14:hiddenFill xmlns:a14="http://schemas.microsoft.com/office/drawing/2010/main">
                <a:noFill/>
              </a14:hiddenFill>
            </a:ext>
          </a:extLst>
        </p:spPr>
        <p:txBody>
          <a:bodyPr lIns="67099" tIns="33549" rIns="67099" bIns="33549"/>
          <a:lstStyle/>
          <a:p>
            <a:pPr>
              <a:defRPr/>
            </a:pPr>
            <a:endParaRPr lang="zh-CN" altLang="en-US" kern="0" dirty="0">
              <a:solidFill>
                <a:sysClr val="windowText" lastClr="000000"/>
              </a:solidFill>
              <a:ea typeface="微软雅黑" panose="020B0503020204020204" pitchFamily="34" charset="-122"/>
            </a:endParaRPr>
          </a:p>
        </p:txBody>
      </p:sp>
      <p:sp>
        <p:nvSpPr>
          <p:cNvPr id="8" name="Rectangle 5"/>
          <p:cNvSpPr>
            <a:spLocks noChangeArrowheads="1"/>
          </p:cNvSpPr>
          <p:nvPr/>
        </p:nvSpPr>
        <p:spPr bwMode="auto">
          <a:xfrm rot="5400000">
            <a:off x="5978043" y="3441937"/>
            <a:ext cx="1744121" cy="631020"/>
          </a:xfrm>
          <a:prstGeom prst="rect">
            <a:avLst/>
          </a:prstGeom>
          <a:solidFill>
            <a:srgbClr val="FFFFFF"/>
          </a:solidFill>
          <a:ln w="9525">
            <a:solidFill>
              <a:srgbClr val="EAEAEA"/>
            </a:solidFill>
            <a:miter lim="800000"/>
          </a:ln>
        </p:spPr>
        <p:txBody>
          <a:bodyPr wrap="none" lIns="67099" tIns="33549" rIns="67099" bIns="33549" anchor="ctr"/>
          <a:lstStyle/>
          <a:p>
            <a:pPr>
              <a:defRPr/>
            </a:pPr>
            <a:endParaRPr lang="zh-CN" altLang="en-US" kern="0" dirty="0">
              <a:solidFill>
                <a:sysClr val="windowText" lastClr="000000"/>
              </a:solidFill>
              <a:ea typeface="微软雅黑" panose="020B0503020204020204" pitchFamily="34" charset="-122"/>
            </a:endParaRPr>
          </a:p>
        </p:txBody>
      </p:sp>
      <p:sp>
        <p:nvSpPr>
          <p:cNvPr id="9" name="Line 44"/>
          <p:cNvSpPr>
            <a:spLocks noChangeShapeType="1"/>
          </p:cNvSpPr>
          <p:nvPr/>
        </p:nvSpPr>
        <p:spPr bwMode="auto">
          <a:xfrm>
            <a:off x="6863359" y="3428593"/>
            <a:ext cx="0" cy="302226"/>
          </a:xfrm>
          <a:prstGeom prst="line">
            <a:avLst/>
          </a:prstGeom>
          <a:noFill/>
          <a:ln w="28575">
            <a:solidFill>
              <a:srgbClr val="163A5A"/>
            </a:solidFill>
            <a:prstDash val="lgDash"/>
            <a:round/>
            <a:tailEnd type="triangle" w="lg" len="lg"/>
          </a:ln>
          <a:extLst>
            <a:ext uri="{909E8E84-426E-40DD-AFC4-6F175D3DCCD1}">
              <a14:hiddenFill xmlns:a14="http://schemas.microsoft.com/office/drawing/2010/main">
                <a:noFill/>
              </a14:hiddenFill>
            </a:ext>
          </a:extLst>
        </p:spPr>
        <p:txBody>
          <a:bodyPr lIns="67099" tIns="33549" rIns="67099" bIns="33549"/>
          <a:lstStyle/>
          <a:p>
            <a:pPr>
              <a:defRPr/>
            </a:pPr>
            <a:endParaRPr lang="zh-CN" altLang="en-US" kern="0" dirty="0">
              <a:solidFill>
                <a:sysClr val="windowText" lastClr="000000"/>
              </a:solidFill>
              <a:ea typeface="微软雅黑" panose="020B0503020204020204" pitchFamily="34" charset="-122"/>
            </a:endParaRPr>
          </a:p>
        </p:txBody>
      </p:sp>
      <p:sp>
        <p:nvSpPr>
          <p:cNvPr id="10" name="Rectangle 7"/>
          <p:cNvSpPr>
            <a:spLocks noChangeArrowheads="1"/>
          </p:cNvSpPr>
          <p:nvPr/>
        </p:nvSpPr>
        <p:spPr bwMode="auto">
          <a:xfrm>
            <a:off x="3135573" y="1254435"/>
            <a:ext cx="4028715" cy="637839"/>
          </a:xfrm>
          <a:prstGeom prst="rect">
            <a:avLst/>
          </a:prstGeom>
          <a:solidFill>
            <a:schemeClr val="bg1">
              <a:lumMod val="85000"/>
            </a:schemeClr>
          </a:solidFill>
          <a:ln w="9525">
            <a:solidFill>
              <a:srgbClr val="EAEAEA"/>
            </a:solidFill>
            <a:miter lim="800000"/>
          </a:ln>
        </p:spPr>
        <p:txBody>
          <a:bodyPr wrap="none" lIns="67099" tIns="33549" rIns="67099" bIns="33549" anchor="ctr"/>
          <a:lstStyle/>
          <a:p>
            <a:endParaRPr lang="zh-CN" altLang="en-US" kern="0" dirty="0">
              <a:solidFill>
                <a:sysClr val="windowText" lastClr="000000"/>
              </a:solidFill>
              <a:ea typeface="微软雅黑" panose="020B0503020204020204" pitchFamily="34" charset="-122"/>
            </a:endParaRPr>
          </a:p>
        </p:txBody>
      </p:sp>
      <p:sp>
        <p:nvSpPr>
          <p:cNvPr id="11" name="Line 43"/>
          <p:cNvSpPr>
            <a:spLocks noChangeShapeType="1"/>
          </p:cNvSpPr>
          <p:nvPr/>
        </p:nvSpPr>
        <p:spPr bwMode="auto">
          <a:xfrm rot="5400000">
            <a:off x="4780192" y="373836"/>
            <a:ext cx="0" cy="2526729"/>
          </a:xfrm>
          <a:prstGeom prst="line">
            <a:avLst/>
          </a:prstGeom>
          <a:noFill/>
          <a:ln w="28575">
            <a:solidFill>
              <a:srgbClr val="163A5A"/>
            </a:solidFill>
            <a:prstDash val="lgDash"/>
            <a:round/>
            <a:tailEnd type="triangle" w="lg" len="lg"/>
          </a:ln>
          <a:extLst>
            <a:ext uri="{909E8E84-426E-40DD-AFC4-6F175D3DCCD1}">
              <a14:hiddenFill xmlns:a14="http://schemas.microsoft.com/office/drawing/2010/main">
                <a:noFill/>
              </a14:hiddenFill>
            </a:ext>
          </a:extLst>
        </p:spPr>
        <p:txBody>
          <a:bodyPr lIns="67099" tIns="33549" rIns="67099" bIns="33549"/>
          <a:lstStyle/>
          <a:p>
            <a:pPr>
              <a:defRPr/>
            </a:pPr>
            <a:endParaRPr lang="zh-CN" altLang="en-US" kern="0" dirty="0">
              <a:solidFill>
                <a:sysClr val="windowText" lastClr="000000"/>
              </a:solidFill>
              <a:ea typeface="微软雅黑" panose="020B0503020204020204" pitchFamily="34" charset="-122"/>
            </a:endParaRPr>
          </a:p>
        </p:txBody>
      </p:sp>
      <p:sp>
        <p:nvSpPr>
          <p:cNvPr id="12" name="Rectangle 8"/>
          <p:cNvSpPr>
            <a:spLocks noChangeArrowheads="1"/>
          </p:cNvSpPr>
          <p:nvPr/>
        </p:nvSpPr>
        <p:spPr bwMode="auto">
          <a:xfrm rot="5400000">
            <a:off x="1867997" y="1920157"/>
            <a:ext cx="1962467" cy="631020"/>
          </a:xfrm>
          <a:prstGeom prst="rect">
            <a:avLst/>
          </a:prstGeom>
          <a:solidFill>
            <a:schemeClr val="bg1">
              <a:lumMod val="85000"/>
            </a:schemeClr>
          </a:solidFill>
          <a:ln w="9525">
            <a:solidFill>
              <a:srgbClr val="EAEAEA"/>
            </a:solidFill>
            <a:miter lim="800000"/>
          </a:ln>
        </p:spPr>
        <p:txBody>
          <a:bodyPr wrap="none" lIns="67099" tIns="33549" rIns="67099" bIns="33549" anchor="ctr"/>
          <a:lstStyle/>
          <a:p>
            <a:pPr>
              <a:defRPr/>
            </a:pPr>
            <a:endParaRPr lang="zh-CN" altLang="en-US" kern="0" dirty="0">
              <a:solidFill>
                <a:sysClr val="windowText" lastClr="000000"/>
              </a:solidFill>
              <a:ea typeface="微软雅黑" panose="020B0503020204020204" pitchFamily="34" charset="-122"/>
            </a:endParaRPr>
          </a:p>
        </p:txBody>
      </p:sp>
      <p:sp>
        <p:nvSpPr>
          <p:cNvPr id="13" name="Line 42"/>
          <p:cNvSpPr>
            <a:spLocks noChangeShapeType="1"/>
          </p:cNvSpPr>
          <p:nvPr/>
        </p:nvSpPr>
        <p:spPr bwMode="auto">
          <a:xfrm>
            <a:off x="2834646" y="2061892"/>
            <a:ext cx="0" cy="340061"/>
          </a:xfrm>
          <a:prstGeom prst="line">
            <a:avLst/>
          </a:prstGeom>
          <a:noFill/>
          <a:ln w="28575">
            <a:solidFill>
              <a:srgbClr val="163A5A"/>
            </a:solidFill>
            <a:prstDash val="lgDash"/>
            <a:round/>
            <a:tailEnd type="triangle" w="lg" len="lg"/>
          </a:ln>
          <a:extLst>
            <a:ext uri="{909E8E84-426E-40DD-AFC4-6F175D3DCCD1}">
              <a14:hiddenFill xmlns:a14="http://schemas.microsoft.com/office/drawing/2010/main">
                <a:noFill/>
              </a14:hiddenFill>
            </a:ext>
          </a:extLst>
        </p:spPr>
        <p:txBody>
          <a:bodyPr lIns="67099" tIns="33549" rIns="67099" bIns="33549"/>
          <a:lstStyle/>
          <a:p>
            <a:pPr>
              <a:defRPr/>
            </a:pPr>
            <a:endParaRPr lang="zh-CN" altLang="en-US" kern="0" dirty="0">
              <a:solidFill>
                <a:sysClr val="windowText" lastClr="000000"/>
              </a:solidFill>
              <a:ea typeface="微软雅黑" panose="020B0503020204020204" pitchFamily="34" charset="-122"/>
            </a:endParaRPr>
          </a:p>
        </p:txBody>
      </p:sp>
      <p:sp>
        <p:nvSpPr>
          <p:cNvPr id="16" name="矩形 15"/>
          <p:cNvSpPr/>
          <p:nvPr/>
        </p:nvSpPr>
        <p:spPr>
          <a:xfrm>
            <a:off x="3536052" y="1285914"/>
            <a:ext cx="2663135" cy="312116"/>
          </a:xfrm>
          <a:prstGeom prst="rect">
            <a:avLst/>
          </a:prstGeom>
        </p:spPr>
        <p:txBody>
          <a:bodyPr wrap="square" lIns="67099" tIns="33549" rIns="67099" bIns="33549" anchor="ctr">
            <a:spAutoFit/>
          </a:bodyPr>
          <a:lstStyle/>
          <a:p>
            <a:pPr algn="ctr">
              <a:lnSpc>
                <a:spcPct val="150000"/>
              </a:lnSpc>
            </a:pPr>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cs typeface="华文黑体" pitchFamily="2" charset="-122"/>
              </a:rPr>
              <a:t>点击添加文本点击添加文本点击添加</a:t>
            </a:r>
            <a:endPar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9" name="矩形 18"/>
          <p:cNvSpPr/>
          <p:nvPr/>
        </p:nvSpPr>
        <p:spPr>
          <a:xfrm>
            <a:off x="3536052" y="2635752"/>
            <a:ext cx="2663135" cy="312116"/>
          </a:xfrm>
          <a:prstGeom prst="rect">
            <a:avLst/>
          </a:prstGeom>
        </p:spPr>
        <p:txBody>
          <a:bodyPr wrap="square" lIns="67099" tIns="33549" rIns="67099" bIns="33549" anchor="ctr">
            <a:spAutoFit/>
          </a:bodyPr>
          <a:lstStyle/>
          <a:p>
            <a:pPr algn="ctr">
              <a:lnSpc>
                <a:spcPct val="150000"/>
              </a:lnSpc>
            </a:pPr>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cs typeface="华文黑体" pitchFamily="2" charset="-122"/>
              </a:rPr>
              <a:t>点击添加文本点击添加文本点击添加</a:t>
            </a:r>
            <a:endPar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22" name="矩形 21"/>
          <p:cNvSpPr/>
          <p:nvPr/>
        </p:nvSpPr>
        <p:spPr>
          <a:xfrm>
            <a:off x="872914" y="4039583"/>
            <a:ext cx="5170644" cy="312116"/>
          </a:xfrm>
          <a:prstGeom prst="rect">
            <a:avLst/>
          </a:prstGeom>
        </p:spPr>
        <p:txBody>
          <a:bodyPr wrap="square" lIns="67099" tIns="33549" rIns="67099" bIns="33549" anchor="ctr">
            <a:spAutoFit/>
          </a:bodyPr>
          <a:lstStyle/>
          <a:p>
            <a:pPr algn="ctr">
              <a:lnSpc>
                <a:spcPct val="150000"/>
              </a:lnSpc>
            </a:pPr>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cs typeface="华文黑体" pitchFamily="2" charset="-122"/>
              </a:rPr>
              <a:t>点击添加文本点击添加文本点击添加文本点击添加文本</a:t>
            </a:r>
            <a:endPar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endParaRPr>
          </a:p>
        </p:txBody>
      </p:sp>
      <p:grpSp>
        <p:nvGrpSpPr>
          <p:cNvPr id="3" name="组合 2"/>
          <p:cNvGrpSpPr/>
          <p:nvPr/>
        </p:nvGrpSpPr>
        <p:grpSpPr>
          <a:xfrm>
            <a:off x="6339994" y="1043271"/>
            <a:ext cx="1030982" cy="1018620"/>
            <a:chOff x="6339994" y="1043271"/>
            <a:chExt cx="1030982" cy="1018620"/>
          </a:xfrm>
        </p:grpSpPr>
        <p:sp>
          <p:nvSpPr>
            <p:cNvPr id="14" name="Oval 38"/>
            <p:cNvSpPr>
              <a:spLocks noChangeArrowheads="1"/>
            </p:cNvSpPr>
            <p:nvPr/>
          </p:nvSpPr>
          <p:spPr bwMode="auto">
            <a:xfrm>
              <a:off x="6339994" y="1043271"/>
              <a:ext cx="1030982" cy="1018620"/>
            </a:xfrm>
            <a:prstGeom prst="ellipse">
              <a:avLst/>
            </a:prstGeom>
            <a:solidFill>
              <a:schemeClr val="tx1">
                <a:lumMod val="50000"/>
                <a:lumOff val="50000"/>
              </a:schemeClr>
            </a:solidFill>
            <a:ln w="19050">
              <a:noFill/>
              <a:round/>
            </a:ln>
          </p:spPr>
          <p:txBody>
            <a:bodyPr wrap="none" lIns="67099" tIns="33549" rIns="67099" bIns="33549" anchor="ctr"/>
            <a:lstStyle/>
            <a:p>
              <a:pPr algn="ctr">
                <a:defRPr/>
              </a:pPr>
              <a:r>
                <a:rPr lang="zh-CN" altLang="en-US" sz="1500" kern="0" dirty="0">
                  <a:solidFill>
                    <a:srgbClr val="163A5A"/>
                  </a:solidFill>
                  <a:ea typeface="微软雅黑" panose="020B0503020204020204" pitchFamily="34" charset="-122"/>
                </a:rPr>
                <a:t>起点</a:t>
              </a:r>
              <a:endParaRPr lang="zh-CN" altLang="en-US" sz="1500" kern="0" dirty="0">
                <a:solidFill>
                  <a:srgbClr val="163A5A"/>
                </a:solidFill>
                <a:ea typeface="微软雅黑" panose="020B0503020204020204" pitchFamily="34" charset="-122"/>
              </a:endParaRPr>
            </a:p>
          </p:txBody>
        </p:sp>
        <p:grpSp>
          <p:nvGrpSpPr>
            <p:cNvPr id="23" name="组合 22"/>
            <p:cNvGrpSpPr/>
            <p:nvPr/>
          </p:nvGrpSpPr>
          <p:grpSpPr>
            <a:xfrm>
              <a:off x="6395029" y="1090038"/>
              <a:ext cx="936152" cy="936152"/>
              <a:chOff x="304800" y="673100"/>
              <a:chExt cx="4000500" cy="4000500"/>
            </a:xfrm>
            <a:effectLst>
              <a:outerShdw blurRad="317500" dist="190500" dir="8100000" algn="tr" rotWithShape="0">
                <a:prstClr val="black">
                  <a:alpha val="50000"/>
                </a:prstClr>
              </a:outerShdw>
            </a:effectLst>
          </p:grpSpPr>
          <p:sp>
            <p:nvSpPr>
              <p:cNvPr id="25" name="同心圆 2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163A5A"/>
                  </a:solidFill>
                  <a:ea typeface="微软雅黑" panose="020B0503020204020204" pitchFamily="34" charset="-122"/>
                </a:endParaRPr>
              </a:p>
            </p:txBody>
          </p:sp>
          <p:sp>
            <p:nvSpPr>
              <p:cNvPr id="26" name="椭圆 2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163A5A"/>
                  </a:solidFill>
                  <a:ea typeface="微软雅黑" panose="020B0503020204020204" pitchFamily="34" charset="-122"/>
                </a:endParaRPr>
              </a:p>
            </p:txBody>
          </p:sp>
        </p:grpSp>
        <p:sp>
          <p:nvSpPr>
            <p:cNvPr id="2" name="TextBox 1"/>
            <p:cNvSpPr txBox="1"/>
            <p:nvPr/>
          </p:nvSpPr>
          <p:spPr>
            <a:xfrm>
              <a:off x="6549987" y="1367914"/>
              <a:ext cx="646331" cy="369332"/>
            </a:xfrm>
            <a:prstGeom prst="rect">
              <a:avLst/>
            </a:prstGeom>
            <a:noFill/>
          </p:spPr>
          <p:txBody>
            <a:bodyPr wrap="none" rtlCol="0">
              <a:spAutoFit/>
            </a:bodyPr>
            <a:lstStyle/>
            <a:p>
              <a:r>
                <a:rPr lang="zh-CN" altLang="en-US" dirty="0" smtClean="0">
                  <a:solidFill>
                    <a:srgbClr val="163A5A"/>
                  </a:solidFill>
                  <a:latin typeface="方正韵动中黑简体" panose="02000000000000000000" pitchFamily="2" charset="-122"/>
                  <a:ea typeface="方正韵动中黑简体" panose="02000000000000000000" pitchFamily="2" charset="-122"/>
                </a:rPr>
                <a:t>起点</a:t>
              </a:r>
              <a:endParaRPr lang="zh-CN" altLang="en-US" dirty="0">
                <a:solidFill>
                  <a:srgbClr val="163A5A"/>
                </a:solidFill>
                <a:latin typeface="方正韵动中黑简体" panose="02000000000000000000" pitchFamily="2" charset="-122"/>
                <a:ea typeface="方正韵动中黑简体" panose="02000000000000000000" pitchFamily="2" charset="-122"/>
              </a:endParaRPr>
            </a:p>
          </p:txBody>
        </p:sp>
      </p:grpSp>
      <p:grpSp>
        <p:nvGrpSpPr>
          <p:cNvPr id="51" name="组合 50"/>
          <p:cNvGrpSpPr/>
          <p:nvPr/>
        </p:nvGrpSpPr>
        <p:grpSpPr>
          <a:xfrm>
            <a:off x="2333737" y="1043271"/>
            <a:ext cx="1030982" cy="1018620"/>
            <a:chOff x="2333737" y="1043271"/>
            <a:chExt cx="1030982" cy="1018620"/>
          </a:xfrm>
        </p:grpSpPr>
        <p:sp>
          <p:nvSpPr>
            <p:cNvPr id="17" name="Oval 38"/>
            <p:cNvSpPr>
              <a:spLocks noChangeArrowheads="1"/>
            </p:cNvSpPr>
            <p:nvPr/>
          </p:nvSpPr>
          <p:spPr bwMode="auto">
            <a:xfrm>
              <a:off x="2333737" y="1043271"/>
              <a:ext cx="1030982" cy="1018620"/>
            </a:xfrm>
            <a:prstGeom prst="ellipse">
              <a:avLst/>
            </a:prstGeom>
            <a:solidFill>
              <a:schemeClr val="tx1">
                <a:lumMod val="50000"/>
                <a:lumOff val="50000"/>
              </a:schemeClr>
            </a:solidFill>
            <a:ln w="19050">
              <a:noFill/>
              <a:round/>
            </a:ln>
          </p:spPr>
          <p:txBody>
            <a:bodyPr wrap="none" lIns="67099" tIns="33549" rIns="67099" bIns="33549" anchor="ctr"/>
            <a:lstStyle/>
            <a:p>
              <a:pPr algn="ctr">
                <a:defRPr/>
              </a:pPr>
              <a:endParaRPr lang="zh-CN" altLang="en-US" sz="1500" kern="0" dirty="0">
                <a:solidFill>
                  <a:srgbClr val="163A5A"/>
                </a:solidFill>
                <a:ea typeface="微软雅黑" panose="020B0503020204020204" pitchFamily="34" charset="-122"/>
              </a:endParaRPr>
            </a:p>
          </p:txBody>
        </p:sp>
        <p:grpSp>
          <p:nvGrpSpPr>
            <p:cNvPr id="27" name="组合 26"/>
            <p:cNvGrpSpPr/>
            <p:nvPr/>
          </p:nvGrpSpPr>
          <p:grpSpPr>
            <a:xfrm>
              <a:off x="2385661" y="1090038"/>
              <a:ext cx="936152" cy="936152"/>
              <a:chOff x="304800" y="673100"/>
              <a:chExt cx="4000500" cy="4000500"/>
            </a:xfrm>
            <a:effectLst>
              <a:outerShdw blurRad="317500" dist="190500" dir="8100000" algn="tr" rotWithShape="0">
                <a:prstClr val="black">
                  <a:alpha val="50000"/>
                </a:prstClr>
              </a:outerShdw>
            </a:effectLst>
          </p:grpSpPr>
          <p:sp>
            <p:nvSpPr>
              <p:cNvPr id="28" name="同心圆 2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163A5A"/>
                  </a:solidFill>
                  <a:ea typeface="微软雅黑" panose="020B0503020204020204" pitchFamily="34" charset="-122"/>
                </a:endParaRPr>
              </a:p>
            </p:txBody>
          </p:sp>
          <p:sp>
            <p:nvSpPr>
              <p:cNvPr id="29" name="椭圆 2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163A5A"/>
                  </a:solidFill>
                  <a:ea typeface="微软雅黑" panose="020B0503020204020204" pitchFamily="34" charset="-122"/>
                </a:endParaRPr>
              </a:p>
            </p:txBody>
          </p:sp>
        </p:grpSp>
        <p:sp>
          <p:nvSpPr>
            <p:cNvPr id="39" name="TextBox 38"/>
            <p:cNvSpPr txBox="1"/>
            <p:nvPr/>
          </p:nvSpPr>
          <p:spPr>
            <a:xfrm>
              <a:off x="2556219" y="1265726"/>
              <a:ext cx="595035" cy="584775"/>
            </a:xfrm>
            <a:prstGeom prst="rect">
              <a:avLst/>
            </a:prstGeom>
            <a:noFill/>
          </p:spPr>
          <p:txBody>
            <a:bodyPr wrap="none" rtlCol="0">
              <a:spAutoFit/>
            </a:bodyPr>
            <a:lstStyle/>
            <a:p>
              <a:r>
                <a:rPr lang="zh-CN" altLang="en-US" sz="1600" dirty="0" smtClean="0">
                  <a:solidFill>
                    <a:srgbClr val="163A5A"/>
                  </a:solidFill>
                  <a:latin typeface="方正韵动中黑简体" panose="02000000000000000000" pitchFamily="2" charset="-122"/>
                  <a:ea typeface="方正韵动中黑简体" panose="02000000000000000000" pitchFamily="2" charset="-122"/>
                </a:rPr>
                <a:t>第一</a:t>
              </a:r>
              <a:endParaRPr lang="en-US" altLang="zh-CN" sz="1600" dirty="0" smtClean="0">
                <a:solidFill>
                  <a:srgbClr val="163A5A"/>
                </a:solidFill>
                <a:latin typeface="方正韵动中黑简体" panose="02000000000000000000" pitchFamily="2" charset="-122"/>
                <a:ea typeface="方正韵动中黑简体" panose="02000000000000000000" pitchFamily="2" charset="-122"/>
              </a:endParaRPr>
            </a:p>
            <a:p>
              <a:r>
                <a:rPr lang="zh-CN" altLang="en-US" sz="1600" dirty="0" smtClean="0">
                  <a:solidFill>
                    <a:srgbClr val="163A5A"/>
                  </a:solidFill>
                  <a:latin typeface="方正韵动中黑简体" panose="02000000000000000000" pitchFamily="2" charset="-122"/>
                  <a:ea typeface="方正韵动中黑简体" panose="02000000000000000000" pitchFamily="2" charset="-122"/>
                </a:rPr>
                <a:t>季度</a:t>
              </a:r>
              <a:endParaRPr lang="zh-CN" altLang="en-US" sz="2400" dirty="0">
                <a:solidFill>
                  <a:srgbClr val="163A5A"/>
                </a:solidFill>
                <a:latin typeface="方正韵动中黑简体" panose="02000000000000000000" pitchFamily="2" charset="-122"/>
                <a:ea typeface="方正韵动中黑简体" panose="02000000000000000000" pitchFamily="2" charset="-122"/>
              </a:endParaRPr>
            </a:p>
          </p:txBody>
        </p:sp>
      </p:grpSp>
      <p:grpSp>
        <p:nvGrpSpPr>
          <p:cNvPr id="52" name="组合 51"/>
          <p:cNvGrpSpPr/>
          <p:nvPr/>
        </p:nvGrpSpPr>
        <p:grpSpPr>
          <a:xfrm>
            <a:off x="2333737" y="2376076"/>
            <a:ext cx="1030982" cy="1018620"/>
            <a:chOff x="2333737" y="2376076"/>
            <a:chExt cx="1030982" cy="1018620"/>
          </a:xfrm>
        </p:grpSpPr>
        <p:sp>
          <p:nvSpPr>
            <p:cNvPr id="18" name="Oval 38"/>
            <p:cNvSpPr>
              <a:spLocks noChangeArrowheads="1"/>
            </p:cNvSpPr>
            <p:nvPr/>
          </p:nvSpPr>
          <p:spPr bwMode="auto">
            <a:xfrm>
              <a:off x="2333737" y="2376076"/>
              <a:ext cx="1030982" cy="1018620"/>
            </a:xfrm>
            <a:prstGeom prst="ellipse">
              <a:avLst/>
            </a:prstGeom>
            <a:solidFill>
              <a:schemeClr val="tx1">
                <a:lumMod val="50000"/>
                <a:lumOff val="50000"/>
              </a:schemeClr>
            </a:solidFill>
            <a:ln w="19050">
              <a:noFill/>
              <a:round/>
            </a:ln>
          </p:spPr>
          <p:txBody>
            <a:bodyPr wrap="none" lIns="67099" tIns="33549" rIns="67099" bIns="33549" anchor="ctr"/>
            <a:lstStyle/>
            <a:p>
              <a:pPr algn="ctr">
                <a:defRPr/>
              </a:pPr>
              <a:endParaRPr lang="zh-CN" altLang="en-US" sz="1500" kern="0" dirty="0">
                <a:solidFill>
                  <a:srgbClr val="163A5A"/>
                </a:solidFill>
                <a:ea typeface="微软雅黑" panose="020B0503020204020204" pitchFamily="34" charset="-122"/>
              </a:endParaRPr>
            </a:p>
          </p:txBody>
        </p:sp>
        <p:grpSp>
          <p:nvGrpSpPr>
            <p:cNvPr id="30" name="组合 29"/>
            <p:cNvGrpSpPr/>
            <p:nvPr/>
          </p:nvGrpSpPr>
          <p:grpSpPr>
            <a:xfrm>
              <a:off x="2385661" y="2414616"/>
              <a:ext cx="936152" cy="936152"/>
              <a:chOff x="304800" y="673100"/>
              <a:chExt cx="4000500" cy="4000500"/>
            </a:xfrm>
            <a:effectLst>
              <a:outerShdw blurRad="317500" dist="190500" dir="8100000" algn="tr" rotWithShape="0">
                <a:prstClr val="black">
                  <a:alpha val="50000"/>
                </a:prstClr>
              </a:outerShdw>
            </a:effectLst>
          </p:grpSpPr>
          <p:sp>
            <p:nvSpPr>
              <p:cNvPr id="31" name="同心圆 3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163A5A"/>
                  </a:solidFill>
                  <a:ea typeface="微软雅黑" panose="020B0503020204020204" pitchFamily="34" charset="-122"/>
                </a:endParaRPr>
              </a:p>
            </p:txBody>
          </p:sp>
          <p:sp>
            <p:nvSpPr>
              <p:cNvPr id="32" name="椭圆 3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163A5A"/>
                  </a:solidFill>
                  <a:ea typeface="微软雅黑" panose="020B0503020204020204" pitchFamily="34" charset="-122"/>
                </a:endParaRPr>
              </a:p>
            </p:txBody>
          </p:sp>
        </p:grpSp>
        <p:sp>
          <p:nvSpPr>
            <p:cNvPr id="43" name="TextBox 42"/>
            <p:cNvSpPr txBox="1"/>
            <p:nvPr/>
          </p:nvSpPr>
          <p:spPr>
            <a:xfrm>
              <a:off x="2556219" y="2590304"/>
              <a:ext cx="595035" cy="584775"/>
            </a:xfrm>
            <a:prstGeom prst="rect">
              <a:avLst/>
            </a:prstGeom>
            <a:noFill/>
          </p:spPr>
          <p:txBody>
            <a:bodyPr wrap="none" rtlCol="0">
              <a:spAutoFit/>
            </a:bodyPr>
            <a:lstStyle/>
            <a:p>
              <a:r>
                <a:rPr lang="zh-CN" altLang="en-US" sz="1600" dirty="0" smtClean="0">
                  <a:solidFill>
                    <a:srgbClr val="163A5A"/>
                  </a:solidFill>
                  <a:latin typeface="方正韵动中黑简体" panose="02000000000000000000" pitchFamily="2" charset="-122"/>
                  <a:ea typeface="方正韵动中黑简体" panose="02000000000000000000" pitchFamily="2" charset="-122"/>
                </a:rPr>
                <a:t>第二</a:t>
              </a:r>
              <a:endParaRPr lang="en-US" altLang="zh-CN" sz="1600" dirty="0" smtClean="0">
                <a:solidFill>
                  <a:srgbClr val="163A5A"/>
                </a:solidFill>
                <a:latin typeface="方正韵动中黑简体" panose="02000000000000000000" pitchFamily="2" charset="-122"/>
                <a:ea typeface="方正韵动中黑简体" panose="02000000000000000000" pitchFamily="2" charset="-122"/>
              </a:endParaRPr>
            </a:p>
            <a:p>
              <a:r>
                <a:rPr lang="zh-CN" altLang="en-US" sz="1600" dirty="0" smtClean="0">
                  <a:solidFill>
                    <a:srgbClr val="163A5A"/>
                  </a:solidFill>
                  <a:latin typeface="方正韵动中黑简体" panose="02000000000000000000" pitchFamily="2" charset="-122"/>
                  <a:ea typeface="方正韵动中黑简体" panose="02000000000000000000" pitchFamily="2" charset="-122"/>
                </a:rPr>
                <a:t>季度</a:t>
              </a:r>
              <a:endParaRPr lang="zh-CN" altLang="en-US" sz="2400" dirty="0">
                <a:solidFill>
                  <a:srgbClr val="163A5A"/>
                </a:solidFill>
                <a:latin typeface="方正韵动中黑简体" panose="02000000000000000000" pitchFamily="2" charset="-122"/>
                <a:ea typeface="方正韵动中黑简体" panose="02000000000000000000" pitchFamily="2" charset="-122"/>
              </a:endParaRPr>
            </a:p>
          </p:txBody>
        </p:sp>
      </p:grpSp>
      <p:grpSp>
        <p:nvGrpSpPr>
          <p:cNvPr id="15" name="组合 14"/>
          <p:cNvGrpSpPr/>
          <p:nvPr/>
        </p:nvGrpSpPr>
        <p:grpSpPr>
          <a:xfrm>
            <a:off x="6347869" y="2376076"/>
            <a:ext cx="1030982" cy="1018620"/>
            <a:chOff x="6347869" y="2376076"/>
            <a:chExt cx="1030982" cy="1018620"/>
          </a:xfrm>
        </p:grpSpPr>
        <p:sp>
          <p:nvSpPr>
            <p:cNvPr id="20" name="Oval 38"/>
            <p:cNvSpPr>
              <a:spLocks noChangeArrowheads="1"/>
            </p:cNvSpPr>
            <p:nvPr/>
          </p:nvSpPr>
          <p:spPr bwMode="auto">
            <a:xfrm>
              <a:off x="6347869" y="2376076"/>
              <a:ext cx="1030982" cy="1018620"/>
            </a:xfrm>
            <a:prstGeom prst="ellipse">
              <a:avLst/>
            </a:prstGeom>
            <a:solidFill>
              <a:schemeClr val="tx1">
                <a:lumMod val="50000"/>
                <a:lumOff val="50000"/>
              </a:schemeClr>
            </a:solidFill>
            <a:ln w="19050">
              <a:noFill/>
              <a:round/>
            </a:ln>
          </p:spPr>
          <p:txBody>
            <a:bodyPr wrap="none" lIns="67099" tIns="33549" rIns="67099" bIns="33549" anchor="ctr"/>
            <a:lstStyle/>
            <a:p>
              <a:pPr algn="ctr">
                <a:defRPr/>
              </a:pPr>
              <a:endParaRPr lang="zh-CN" altLang="en-US" sz="1500" kern="0" dirty="0">
                <a:solidFill>
                  <a:srgbClr val="163A5A"/>
                </a:solidFill>
                <a:ea typeface="微软雅黑" panose="020B0503020204020204" pitchFamily="34" charset="-122"/>
              </a:endParaRPr>
            </a:p>
          </p:txBody>
        </p:sp>
        <p:grpSp>
          <p:nvGrpSpPr>
            <p:cNvPr id="33" name="组合 32"/>
            <p:cNvGrpSpPr/>
            <p:nvPr/>
          </p:nvGrpSpPr>
          <p:grpSpPr>
            <a:xfrm>
              <a:off x="6405077" y="2414616"/>
              <a:ext cx="936152" cy="936152"/>
              <a:chOff x="304800" y="673100"/>
              <a:chExt cx="4000500" cy="4000500"/>
            </a:xfrm>
            <a:effectLst>
              <a:outerShdw blurRad="317500" dist="190500" dir="8100000" algn="tr" rotWithShape="0">
                <a:prstClr val="black">
                  <a:alpha val="50000"/>
                </a:prstClr>
              </a:outerShdw>
            </a:effectLst>
          </p:grpSpPr>
          <p:sp>
            <p:nvSpPr>
              <p:cNvPr id="34" name="同心圆 3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163A5A"/>
                  </a:solidFill>
                  <a:ea typeface="微软雅黑" panose="020B0503020204020204" pitchFamily="34" charset="-122"/>
                </a:endParaRPr>
              </a:p>
            </p:txBody>
          </p:sp>
          <p:sp>
            <p:nvSpPr>
              <p:cNvPr id="35" name="椭圆 34"/>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163A5A"/>
                  </a:solidFill>
                  <a:ea typeface="微软雅黑" panose="020B0503020204020204" pitchFamily="34" charset="-122"/>
                </a:endParaRPr>
              </a:p>
            </p:txBody>
          </p:sp>
        </p:grpSp>
        <p:sp>
          <p:nvSpPr>
            <p:cNvPr id="44" name="TextBox 43"/>
            <p:cNvSpPr txBox="1"/>
            <p:nvPr/>
          </p:nvSpPr>
          <p:spPr>
            <a:xfrm>
              <a:off x="6601283" y="2590304"/>
              <a:ext cx="595035" cy="584775"/>
            </a:xfrm>
            <a:prstGeom prst="rect">
              <a:avLst/>
            </a:prstGeom>
            <a:noFill/>
          </p:spPr>
          <p:txBody>
            <a:bodyPr wrap="none" rtlCol="0">
              <a:spAutoFit/>
            </a:bodyPr>
            <a:lstStyle/>
            <a:p>
              <a:r>
                <a:rPr lang="zh-CN" altLang="en-US" sz="1600" dirty="0" smtClean="0">
                  <a:solidFill>
                    <a:srgbClr val="163A5A"/>
                  </a:solidFill>
                  <a:latin typeface="方正韵动中黑简体" panose="02000000000000000000" pitchFamily="2" charset="-122"/>
                  <a:ea typeface="方正韵动中黑简体" panose="02000000000000000000" pitchFamily="2" charset="-122"/>
                </a:rPr>
                <a:t>第三</a:t>
              </a:r>
              <a:endParaRPr lang="en-US" altLang="zh-CN" sz="1600" dirty="0" smtClean="0">
                <a:solidFill>
                  <a:srgbClr val="163A5A"/>
                </a:solidFill>
                <a:latin typeface="方正韵动中黑简体" panose="02000000000000000000" pitchFamily="2" charset="-122"/>
                <a:ea typeface="方正韵动中黑简体" panose="02000000000000000000" pitchFamily="2" charset="-122"/>
              </a:endParaRPr>
            </a:p>
            <a:p>
              <a:r>
                <a:rPr lang="zh-CN" altLang="en-US" sz="1600" dirty="0" smtClean="0">
                  <a:solidFill>
                    <a:srgbClr val="163A5A"/>
                  </a:solidFill>
                  <a:latin typeface="方正韵动中黑简体" panose="02000000000000000000" pitchFamily="2" charset="-122"/>
                  <a:ea typeface="方正韵动中黑简体" panose="02000000000000000000" pitchFamily="2" charset="-122"/>
                </a:rPr>
                <a:t>季度</a:t>
              </a:r>
              <a:endParaRPr lang="zh-CN" altLang="en-US" sz="2400" dirty="0">
                <a:solidFill>
                  <a:srgbClr val="163A5A"/>
                </a:solidFill>
                <a:latin typeface="方正韵动中黑简体" panose="02000000000000000000" pitchFamily="2" charset="-122"/>
                <a:ea typeface="方正韵动中黑简体" panose="02000000000000000000" pitchFamily="2" charset="-122"/>
              </a:endParaRPr>
            </a:p>
          </p:txBody>
        </p:sp>
      </p:grpSp>
      <p:grpSp>
        <p:nvGrpSpPr>
          <p:cNvPr id="53" name="组合 52"/>
          <p:cNvGrpSpPr/>
          <p:nvPr/>
        </p:nvGrpSpPr>
        <p:grpSpPr>
          <a:xfrm>
            <a:off x="6347869" y="3766864"/>
            <a:ext cx="1030982" cy="1018620"/>
            <a:chOff x="6347869" y="3766864"/>
            <a:chExt cx="1030982" cy="1018620"/>
          </a:xfrm>
        </p:grpSpPr>
        <p:sp>
          <p:nvSpPr>
            <p:cNvPr id="21" name="Oval 38"/>
            <p:cNvSpPr>
              <a:spLocks noChangeArrowheads="1"/>
            </p:cNvSpPr>
            <p:nvPr/>
          </p:nvSpPr>
          <p:spPr bwMode="auto">
            <a:xfrm>
              <a:off x="6347869" y="3766864"/>
              <a:ext cx="1030982" cy="1018620"/>
            </a:xfrm>
            <a:prstGeom prst="ellipse">
              <a:avLst/>
            </a:prstGeom>
            <a:solidFill>
              <a:schemeClr val="tx1">
                <a:lumMod val="50000"/>
                <a:lumOff val="50000"/>
              </a:schemeClr>
            </a:solidFill>
            <a:ln w="19050">
              <a:noFill/>
              <a:round/>
            </a:ln>
          </p:spPr>
          <p:txBody>
            <a:bodyPr wrap="none" lIns="67099" tIns="33549" rIns="67099" bIns="33549" anchor="ctr"/>
            <a:lstStyle/>
            <a:p>
              <a:pPr algn="ctr">
                <a:defRPr/>
              </a:pPr>
              <a:endParaRPr lang="zh-CN" altLang="en-US" sz="1500" kern="0" dirty="0">
                <a:solidFill>
                  <a:srgbClr val="163A5A"/>
                </a:solidFill>
                <a:ea typeface="微软雅黑" panose="020B0503020204020204" pitchFamily="34" charset="-122"/>
              </a:endParaRPr>
            </a:p>
          </p:txBody>
        </p:sp>
        <p:grpSp>
          <p:nvGrpSpPr>
            <p:cNvPr id="36" name="组合 35"/>
            <p:cNvGrpSpPr/>
            <p:nvPr/>
          </p:nvGrpSpPr>
          <p:grpSpPr>
            <a:xfrm>
              <a:off x="6405077" y="3808098"/>
              <a:ext cx="936152" cy="936152"/>
              <a:chOff x="304800" y="673100"/>
              <a:chExt cx="4000500" cy="4000500"/>
            </a:xfrm>
            <a:effectLst>
              <a:outerShdw blurRad="317500" dist="190500" dir="8100000" algn="tr" rotWithShape="0">
                <a:prstClr val="black">
                  <a:alpha val="50000"/>
                </a:prstClr>
              </a:outerShdw>
            </a:effectLst>
          </p:grpSpPr>
          <p:sp>
            <p:nvSpPr>
              <p:cNvPr id="37" name="同心圆 3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163A5A"/>
                  </a:solidFill>
                  <a:ea typeface="微软雅黑" panose="020B0503020204020204" pitchFamily="34" charset="-122"/>
                </a:endParaRPr>
              </a:p>
            </p:txBody>
          </p:sp>
          <p:sp>
            <p:nvSpPr>
              <p:cNvPr id="38" name="椭圆 3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163A5A"/>
                  </a:solidFill>
                  <a:ea typeface="微软雅黑" panose="020B0503020204020204" pitchFamily="34" charset="-122"/>
                </a:endParaRPr>
              </a:p>
            </p:txBody>
          </p:sp>
        </p:grpSp>
        <p:sp>
          <p:nvSpPr>
            <p:cNvPr id="45" name="TextBox 44"/>
            <p:cNvSpPr txBox="1"/>
            <p:nvPr/>
          </p:nvSpPr>
          <p:spPr>
            <a:xfrm>
              <a:off x="6601283" y="3971564"/>
              <a:ext cx="595035" cy="584775"/>
            </a:xfrm>
            <a:prstGeom prst="rect">
              <a:avLst/>
            </a:prstGeom>
            <a:noFill/>
          </p:spPr>
          <p:txBody>
            <a:bodyPr wrap="none" rtlCol="0">
              <a:spAutoFit/>
            </a:bodyPr>
            <a:lstStyle/>
            <a:p>
              <a:r>
                <a:rPr lang="zh-CN" altLang="en-US" sz="1600" dirty="0" smtClean="0">
                  <a:solidFill>
                    <a:srgbClr val="163A5A"/>
                  </a:solidFill>
                  <a:latin typeface="方正韵动中黑简体" panose="02000000000000000000" pitchFamily="2" charset="-122"/>
                  <a:ea typeface="方正韵动中黑简体" panose="02000000000000000000" pitchFamily="2" charset="-122"/>
                </a:rPr>
                <a:t>第四</a:t>
              </a:r>
              <a:endParaRPr lang="en-US" altLang="zh-CN" sz="1600" dirty="0" smtClean="0">
                <a:solidFill>
                  <a:srgbClr val="163A5A"/>
                </a:solidFill>
                <a:latin typeface="方正韵动中黑简体" panose="02000000000000000000" pitchFamily="2" charset="-122"/>
                <a:ea typeface="方正韵动中黑简体" panose="02000000000000000000" pitchFamily="2" charset="-122"/>
              </a:endParaRPr>
            </a:p>
            <a:p>
              <a:r>
                <a:rPr lang="zh-CN" altLang="en-US" sz="1600" dirty="0" smtClean="0">
                  <a:solidFill>
                    <a:srgbClr val="163A5A"/>
                  </a:solidFill>
                  <a:latin typeface="方正韵动中黑简体" panose="02000000000000000000" pitchFamily="2" charset="-122"/>
                  <a:ea typeface="方正韵动中黑简体" panose="02000000000000000000" pitchFamily="2" charset="-122"/>
                </a:rPr>
                <a:t>季度</a:t>
              </a:r>
              <a:endParaRPr lang="zh-CN" altLang="en-US" sz="2400" dirty="0">
                <a:solidFill>
                  <a:srgbClr val="163A5A"/>
                </a:solidFill>
                <a:latin typeface="方正韵动中黑简体" panose="02000000000000000000" pitchFamily="2" charset="-122"/>
                <a:ea typeface="方正韵动中黑简体" panose="02000000000000000000" pitchFamily="2" charset="-122"/>
              </a:endParaRPr>
            </a:p>
          </p:txBody>
        </p:sp>
      </p:grpSp>
      <p:cxnSp>
        <p:nvCxnSpPr>
          <p:cNvPr id="46" name="直接连接符 45"/>
          <p:cNvCxnSpPr/>
          <p:nvPr/>
        </p:nvCxnSpPr>
        <p:spPr>
          <a:xfrm>
            <a:off x="515257"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7" name="椭圆 46"/>
          <p:cNvSpPr/>
          <p:nvPr/>
        </p:nvSpPr>
        <p:spPr>
          <a:xfrm>
            <a:off x="646880" y="242192"/>
            <a:ext cx="274777" cy="274777"/>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48" name="TextBox 47"/>
          <p:cNvSpPr txBox="1"/>
          <p:nvPr/>
        </p:nvSpPr>
        <p:spPr>
          <a:xfrm>
            <a:off x="908957" y="206330"/>
            <a:ext cx="1954381" cy="400110"/>
          </a:xfrm>
          <a:prstGeom prst="rect">
            <a:avLst/>
          </a:prstGeom>
          <a:noFill/>
        </p:spPr>
        <p:txBody>
          <a:bodyPr wrap="none" rtlCol="0">
            <a:spAutoFit/>
          </a:bodyPr>
          <a:lstStyle/>
          <a:p>
            <a:r>
              <a:rPr lang="zh-CN" altLang="en-US" sz="2000" spc="300" dirty="0" smtClean="0">
                <a:latin typeface="方正兰亭细黑_GBK" pitchFamily="2" charset="-122"/>
                <a:ea typeface="方正兰亭细黑_GBK" pitchFamily="2" charset="-122"/>
              </a:rPr>
              <a:t>明年工作计划</a:t>
            </a:r>
            <a:endParaRPr lang="zh-CN" altLang="en-US" sz="2000" spc="300" dirty="0">
              <a:latin typeface="方正兰亭细黑_GBK" pitchFamily="2" charset="-122"/>
              <a:ea typeface="方正兰亭细黑_GBK" pitchFamily="2" charset="-122"/>
            </a:endParaRPr>
          </a:p>
        </p:txBody>
      </p:sp>
      <p:cxnSp>
        <p:nvCxnSpPr>
          <p:cNvPr id="49" name="直接连接符 48"/>
          <p:cNvCxnSpPr/>
          <p:nvPr/>
        </p:nvCxnSpPr>
        <p:spPr>
          <a:xfrm>
            <a:off x="2259576" y="308377"/>
            <a:ext cx="0" cy="2085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矩形 49"/>
          <p:cNvSpPr/>
          <p:nvPr/>
        </p:nvSpPr>
        <p:spPr>
          <a:xfrm>
            <a:off x="0" y="5013960"/>
            <a:ext cx="9144000" cy="121920"/>
          </a:xfrm>
          <a:prstGeom prst="rect">
            <a:avLst/>
          </a:prstGeom>
          <a:solidFill>
            <a:schemeClr val="tx2">
              <a:lumMod val="50000"/>
            </a:schemeClr>
          </a:solidFill>
          <a:ln>
            <a:solidFill>
              <a:srgbClr val="163A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down)">
                                      <p:cBhvr>
                                        <p:cTn id="7" dur="300"/>
                                        <p:tgtEl>
                                          <p:spTgt spid="47"/>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p:tgtEl>
                                          <p:spTgt spid="48"/>
                                        </p:tgtEl>
                                        <p:attrNameLst>
                                          <p:attrName>ppt_x</p:attrName>
                                        </p:attrNameLst>
                                      </p:cBhvr>
                                      <p:tavLst>
                                        <p:tav tm="0">
                                          <p:val>
                                            <p:strVal val="#ppt_x-#ppt_w*1.125000"/>
                                          </p:val>
                                        </p:tav>
                                        <p:tav tm="100000">
                                          <p:val>
                                            <p:strVal val="#ppt_x"/>
                                          </p:val>
                                        </p:tav>
                                      </p:tavLst>
                                    </p:anim>
                                    <p:animEffect transition="in" filter="wipe(right)">
                                      <p:cBhvr>
                                        <p:cTn id="12" dur="500"/>
                                        <p:tgtEl>
                                          <p:spTgt spid="48"/>
                                        </p:tgtEl>
                                      </p:cBhvr>
                                    </p:animEffect>
                                  </p:childTnLst>
                                </p:cTn>
                              </p:par>
                              <p:par>
                                <p:cTn id="13" presetID="22" presetClass="entr" presetSubtype="8" fill="hold" nodeType="withEffect">
                                  <p:stCondLst>
                                    <p:cond delay="0"/>
                                  </p:stCondLst>
                                  <p:childTnLst>
                                    <p:set>
                                      <p:cBhvr>
                                        <p:cTn id="14" dur="1" fill="hold">
                                          <p:stCondLst>
                                            <p:cond delay="0"/>
                                          </p:stCondLst>
                                        </p:cTn>
                                        <p:tgtEl>
                                          <p:spTgt spid="46"/>
                                        </p:tgtEl>
                                        <p:attrNameLst>
                                          <p:attrName>style.visibility</p:attrName>
                                        </p:attrNameLst>
                                      </p:cBhvr>
                                      <p:to>
                                        <p:strVal val="visible"/>
                                      </p:to>
                                    </p:set>
                                    <p:animEffect transition="in" filter="wipe(left)">
                                      <p:cBhvr>
                                        <p:cTn id="15" dur="300"/>
                                        <p:tgtEl>
                                          <p:spTgt spid="46"/>
                                        </p:tgtEl>
                                      </p:cBhvr>
                                    </p:animEffect>
                                  </p:childTnLst>
                                </p:cTn>
                              </p:par>
                              <p:par>
                                <p:cTn id="16" presetID="12" presetClass="entr" presetSubtype="8" fill="hold" nodeType="withEffect">
                                  <p:stCondLst>
                                    <p:cond delay="0"/>
                                  </p:stCondLst>
                                  <p:childTnLst>
                                    <p:set>
                                      <p:cBhvr>
                                        <p:cTn id="17" dur="1" fill="hold">
                                          <p:stCondLst>
                                            <p:cond delay="0"/>
                                          </p:stCondLst>
                                        </p:cTn>
                                        <p:tgtEl>
                                          <p:spTgt spid="49"/>
                                        </p:tgtEl>
                                        <p:attrNameLst>
                                          <p:attrName>style.visibility</p:attrName>
                                        </p:attrNameLst>
                                      </p:cBhvr>
                                      <p:to>
                                        <p:strVal val="visible"/>
                                      </p:to>
                                    </p:set>
                                    <p:anim calcmode="lin" valueType="num">
                                      <p:cBhvr additive="base">
                                        <p:cTn id="18" dur="500"/>
                                        <p:tgtEl>
                                          <p:spTgt spid="49"/>
                                        </p:tgtEl>
                                        <p:attrNameLst>
                                          <p:attrName>ppt_x</p:attrName>
                                        </p:attrNameLst>
                                      </p:cBhvr>
                                      <p:tavLst>
                                        <p:tav tm="0">
                                          <p:val>
                                            <p:strVal val="#ppt_x-#ppt_w*1.125000"/>
                                          </p:val>
                                        </p:tav>
                                        <p:tav tm="100000">
                                          <p:val>
                                            <p:strVal val="#ppt_x"/>
                                          </p:val>
                                        </p:tav>
                                      </p:tavLst>
                                    </p:anim>
                                    <p:animEffect transition="in" filter="wipe(right)">
                                      <p:cBhvr>
                                        <p:cTn id="19" dur="500"/>
                                        <p:tgtEl>
                                          <p:spTgt spid="49"/>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1"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additive="base">
                                        <p:cTn id="24" dur="500" fill="hold"/>
                                        <p:tgtEl>
                                          <p:spTgt spid="3"/>
                                        </p:tgtEl>
                                        <p:attrNameLst>
                                          <p:attrName>ppt_x</p:attrName>
                                        </p:attrNameLst>
                                      </p:cBhvr>
                                      <p:tavLst>
                                        <p:tav tm="0">
                                          <p:val>
                                            <p:strVal val="#ppt_x"/>
                                          </p:val>
                                        </p:tav>
                                        <p:tav tm="100000">
                                          <p:val>
                                            <p:strVal val="#ppt_x"/>
                                          </p:val>
                                        </p:tav>
                                      </p:tavLst>
                                    </p:anim>
                                    <p:anim calcmode="lin" valueType="num">
                                      <p:cBhvr additive="base">
                                        <p:cTn id="25" dur="500" fill="hold"/>
                                        <p:tgtEl>
                                          <p:spTgt spid="3"/>
                                        </p:tgtEl>
                                        <p:attrNameLst>
                                          <p:attrName>ppt_y</p:attrName>
                                        </p:attrNameLst>
                                      </p:cBhvr>
                                      <p:tavLst>
                                        <p:tav tm="0">
                                          <p:val>
                                            <p:strVal val="0-#ppt_h/2"/>
                                          </p:val>
                                        </p:tav>
                                        <p:tav tm="100000">
                                          <p:val>
                                            <p:strVal val="#ppt_y"/>
                                          </p:val>
                                        </p:tav>
                                      </p:tavLst>
                                    </p:anim>
                                  </p:childTnLst>
                                </p:cTn>
                              </p:par>
                            </p:childTnLst>
                          </p:cTn>
                        </p:par>
                        <p:par>
                          <p:cTn id="26" fill="hold">
                            <p:stCondLst>
                              <p:cond delay="500"/>
                            </p:stCondLst>
                            <p:childTnLst>
                              <p:par>
                                <p:cTn id="27" presetID="22" presetClass="entr" presetSubtype="2"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right)">
                                      <p:cBhvr>
                                        <p:cTn id="29" dur="500"/>
                                        <p:tgtEl>
                                          <p:spTgt spid="10"/>
                                        </p:tgtEl>
                                      </p:cBhvr>
                                    </p:animEffect>
                                  </p:childTnLst>
                                </p:cTn>
                              </p:par>
                              <p:par>
                                <p:cTn id="30" presetID="22" presetClass="entr" presetSubtype="2"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right)">
                                      <p:cBhvr>
                                        <p:cTn id="32" dur="500"/>
                                        <p:tgtEl>
                                          <p:spTgt spid="11"/>
                                        </p:tgtEl>
                                      </p:cBhvr>
                                    </p:animEffect>
                                  </p:childTnLst>
                                </p:cTn>
                              </p:par>
                            </p:childTnLst>
                          </p:cTn>
                        </p:par>
                        <p:par>
                          <p:cTn id="33" fill="hold">
                            <p:stCondLst>
                              <p:cond delay="1000"/>
                            </p:stCondLst>
                            <p:childTnLst>
                              <p:par>
                                <p:cTn id="34" presetID="22" presetClass="entr" presetSubtype="8" fill="hold" grpId="0" nodeType="afterEffect">
                                  <p:stCondLst>
                                    <p:cond delay="0"/>
                                  </p:stCondLst>
                                  <p:iterate type="lt">
                                    <p:tmPct val="30000"/>
                                  </p:iterate>
                                  <p:childTnLst>
                                    <p:set>
                                      <p:cBhvr>
                                        <p:cTn id="35" dur="1" fill="hold">
                                          <p:stCondLst>
                                            <p:cond delay="0"/>
                                          </p:stCondLst>
                                        </p:cTn>
                                        <p:tgtEl>
                                          <p:spTgt spid="16"/>
                                        </p:tgtEl>
                                        <p:attrNameLst>
                                          <p:attrName>style.visibility</p:attrName>
                                        </p:attrNameLst>
                                      </p:cBhvr>
                                      <p:to>
                                        <p:strVal val="visible"/>
                                      </p:to>
                                    </p:set>
                                    <p:animEffect transition="in" filter="wipe(left)">
                                      <p:cBhvr>
                                        <p:cTn id="36" dur="100"/>
                                        <p:tgtEl>
                                          <p:spTgt spid="16"/>
                                        </p:tgtEl>
                                      </p:cBhvr>
                                    </p:animEffect>
                                  </p:childTnLst>
                                </p:cTn>
                              </p:par>
                              <p:par>
                                <p:cTn id="37" presetID="36" presetClass="emph" presetSubtype="0" fill="hold" grpId="1" nodeType="withEffect">
                                  <p:stCondLst>
                                    <p:cond delay="0"/>
                                  </p:stCondLst>
                                  <p:iterate type="lt">
                                    <p:tmPct val="30000"/>
                                  </p:iterate>
                                  <p:childTnLst>
                                    <p:animScale>
                                      <p:cBhvr>
                                        <p:cTn id="38" dur="50" autoRev="1" fill="hold">
                                          <p:stCondLst>
                                            <p:cond delay="0"/>
                                          </p:stCondLst>
                                        </p:cTn>
                                        <p:tgtEl>
                                          <p:spTgt spid="16"/>
                                        </p:tgtEl>
                                      </p:cBhvr>
                                      <p:to x="80000" y="100000"/>
                                    </p:animScale>
                                    <p:anim by="(#ppt_w*0.10)" calcmode="lin" valueType="num">
                                      <p:cBhvr>
                                        <p:cTn id="39" dur="50" autoRev="1" fill="hold">
                                          <p:stCondLst>
                                            <p:cond delay="0"/>
                                          </p:stCondLst>
                                        </p:cTn>
                                        <p:tgtEl>
                                          <p:spTgt spid="16"/>
                                        </p:tgtEl>
                                        <p:attrNameLst>
                                          <p:attrName>ppt_x</p:attrName>
                                        </p:attrNameLst>
                                      </p:cBhvr>
                                    </p:anim>
                                    <p:anim by="(-#ppt_w*0.10)" calcmode="lin" valueType="num">
                                      <p:cBhvr>
                                        <p:cTn id="40" dur="50" autoRev="1" fill="hold">
                                          <p:stCondLst>
                                            <p:cond delay="0"/>
                                          </p:stCondLst>
                                        </p:cTn>
                                        <p:tgtEl>
                                          <p:spTgt spid="16"/>
                                        </p:tgtEl>
                                        <p:attrNameLst>
                                          <p:attrName>ppt_y</p:attrName>
                                        </p:attrNameLst>
                                      </p:cBhvr>
                                    </p:anim>
                                    <p:animRot by="-480000">
                                      <p:cBhvr>
                                        <p:cTn id="41" dur="50" autoRev="1" fill="hold">
                                          <p:stCondLst>
                                            <p:cond delay="0"/>
                                          </p:stCondLst>
                                        </p:cTn>
                                        <p:tgtEl>
                                          <p:spTgt spid="16"/>
                                        </p:tgtEl>
                                        <p:attrNameLst>
                                          <p:attrName>r</p:attrName>
                                        </p:attrNameLst>
                                      </p:cBhvr>
                                    </p:animRot>
                                  </p:childTnLst>
                                </p:cTn>
                              </p:par>
                            </p:childTnLst>
                          </p:cTn>
                        </p:par>
                        <p:par>
                          <p:cTn id="42" fill="hold">
                            <p:stCondLst>
                              <p:cond delay="1549"/>
                            </p:stCondLst>
                            <p:childTnLst>
                              <p:par>
                                <p:cTn id="43" presetID="2" presetClass="entr" presetSubtype="1"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 calcmode="lin" valueType="num">
                                      <p:cBhvr additive="base">
                                        <p:cTn id="45" dur="500" fill="hold"/>
                                        <p:tgtEl>
                                          <p:spTgt spid="51"/>
                                        </p:tgtEl>
                                        <p:attrNameLst>
                                          <p:attrName>ppt_x</p:attrName>
                                        </p:attrNameLst>
                                      </p:cBhvr>
                                      <p:tavLst>
                                        <p:tav tm="0">
                                          <p:val>
                                            <p:strVal val="#ppt_x"/>
                                          </p:val>
                                        </p:tav>
                                        <p:tav tm="100000">
                                          <p:val>
                                            <p:strVal val="#ppt_x"/>
                                          </p:val>
                                        </p:tav>
                                      </p:tavLst>
                                    </p:anim>
                                    <p:anim calcmode="lin" valueType="num">
                                      <p:cBhvr additive="base">
                                        <p:cTn id="46" dur="500" fill="hold"/>
                                        <p:tgtEl>
                                          <p:spTgt spid="51"/>
                                        </p:tgtEl>
                                        <p:attrNameLst>
                                          <p:attrName>ppt_y</p:attrName>
                                        </p:attrNameLst>
                                      </p:cBhvr>
                                      <p:tavLst>
                                        <p:tav tm="0">
                                          <p:val>
                                            <p:strVal val="0-#ppt_h/2"/>
                                          </p:val>
                                        </p:tav>
                                        <p:tav tm="100000">
                                          <p:val>
                                            <p:strVal val="#ppt_y"/>
                                          </p:val>
                                        </p:tav>
                                      </p:tavLst>
                                    </p:anim>
                                  </p:childTnLst>
                                </p:cTn>
                              </p:par>
                            </p:childTnLst>
                          </p:cTn>
                        </p:par>
                        <p:par>
                          <p:cTn id="47" fill="hold">
                            <p:stCondLst>
                              <p:cond delay="2049"/>
                            </p:stCondLst>
                            <p:childTnLst>
                              <p:par>
                                <p:cTn id="48" presetID="22" presetClass="entr" presetSubtype="1" fill="hold" grpId="0" nodeType="after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wipe(up)">
                                      <p:cBhvr>
                                        <p:cTn id="50" dur="500"/>
                                        <p:tgtEl>
                                          <p:spTgt spid="13"/>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up)">
                                      <p:cBhvr>
                                        <p:cTn id="53" dur="500"/>
                                        <p:tgtEl>
                                          <p:spTgt spid="12"/>
                                        </p:tgtEl>
                                      </p:cBhvr>
                                    </p:animEffect>
                                  </p:childTnLst>
                                </p:cTn>
                              </p:par>
                            </p:childTnLst>
                          </p:cTn>
                        </p:par>
                        <p:par>
                          <p:cTn id="54" fill="hold">
                            <p:stCondLst>
                              <p:cond delay="2549"/>
                            </p:stCondLst>
                            <p:childTnLst>
                              <p:par>
                                <p:cTn id="55" presetID="2" presetClass="entr" presetSubtype="1"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 calcmode="lin" valueType="num">
                                      <p:cBhvr additive="base">
                                        <p:cTn id="57" dur="500" fill="hold"/>
                                        <p:tgtEl>
                                          <p:spTgt spid="52"/>
                                        </p:tgtEl>
                                        <p:attrNameLst>
                                          <p:attrName>ppt_x</p:attrName>
                                        </p:attrNameLst>
                                      </p:cBhvr>
                                      <p:tavLst>
                                        <p:tav tm="0">
                                          <p:val>
                                            <p:strVal val="#ppt_x"/>
                                          </p:val>
                                        </p:tav>
                                        <p:tav tm="100000">
                                          <p:val>
                                            <p:strVal val="#ppt_x"/>
                                          </p:val>
                                        </p:tav>
                                      </p:tavLst>
                                    </p:anim>
                                    <p:anim calcmode="lin" valueType="num">
                                      <p:cBhvr additive="base">
                                        <p:cTn id="58" dur="500" fill="hold"/>
                                        <p:tgtEl>
                                          <p:spTgt spid="52"/>
                                        </p:tgtEl>
                                        <p:attrNameLst>
                                          <p:attrName>ppt_y</p:attrName>
                                        </p:attrNameLst>
                                      </p:cBhvr>
                                      <p:tavLst>
                                        <p:tav tm="0">
                                          <p:val>
                                            <p:strVal val="0-#ppt_h/2"/>
                                          </p:val>
                                        </p:tav>
                                        <p:tav tm="100000">
                                          <p:val>
                                            <p:strVal val="#ppt_y"/>
                                          </p:val>
                                        </p:tav>
                                      </p:tavLst>
                                    </p:anim>
                                  </p:childTnLst>
                                </p:cTn>
                              </p:par>
                            </p:childTnLst>
                          </p:cTn>
                        </p:par>
                        <p:par>
                          <p:cTn id="59" fill="hold">
                            <p:stCondLst>
                              <p:cond delay="3049"/>
                            </p:stCondLst>
                            <p:childTnLst>
                              <p:par>
                                <p:cTn id="60" presetID="22" presetClass="entr" presetSubtype="8" fill="hold" grpId="0" nodeType="afterEffect">
                                  <p:stCondLst>
                                    <p:cond delay="0"/>
                                  </p:stCondLst>
                                  <p:childTnLst>
                                    <p:set>
                                      <p:cBhvr>
                                        <p:cTn id="61" dur="1" fill="hold">
                                          <p:stCondLst>
                                            <p:cond delay="0"/>
                                          </p:stCondLst>
                                        </p:cTn>
                                        <p:tgtEl>
                                          <p:spTgt spid="6"/>
                                        </p:tgtEl>
                                        <p:attrNameLst>
                                          <p:attrName>style.visibility</p:attrName>
                                        </p:attrNameLst>
                                      </p:cBhvr>
                                      <p:to>
                                        <p:strVal val="visible"/>
                                      </p:to>
                                    </p:set>
                                    <p:animEffect transition="in" filter="wipe(left)">
                                      <p:cBhvr>
                                        <p:cTn id="62" dur="500"/>
                                        <p:tgtEl>
                                          <p:spTgt spid="6"/>
                                        </p:tgtEl>
                                      </p:cBhvr>
                                    </p:animEffect>
                                  </p:childTnLst>
                                </p:cTn>
                              </p:par>
                              <p:par>
                                <p:cTn id="63" presetID="22" presetClass="entr" presetSubtype="8" fill="hold" grpId="0" nodeType="withEffect">
                                  <p:stCondLst>
                                    <p:cond delay="0"/>
                                  </p:stCondLst>
                                  <p:childTnLst>
                                    <p:set>
                                      <p:cBhvr>
                                        <p:cTn id="64" dur="1" fill="hold">
                                          <p:stCondLst>
                                            <p:cond delay="0"/>
                                          </p:stCondLst>
                                        </p:cTn>
                                        <p:tgtEl>
                                          <p:spTgt spid="7"/>
                                        </p:tgtEl>
                                        <p:attrNameLst>
                                          <p:attrName>style.visibility</p:attrName>
                                        </p:attrNameLst>
                                      </p:cBhvr>
                                      <p:to>
                                        <p:strVal val="visible"/>
                                      </p:to>
                                    </p:set>
                                    <p:animEffect transition="in" filter="wipe(left)">
                                      <p:cBhvr>
                                        <p:cTn id="65" dur="500"/>
                                        <p:tgtEl>
                                          <p:spTgt spid="7"/>
                                        </p:tgtEl>
                                      </p:cBhvr>
                                    </p:animEffect>
                                  </p:childTnLst>
                                </p:cTn>
                              </p:par>
                            </p:childTnLst>
                          </p:cTn>
                        </p:par>
                        <p:par>
                          <p:cTn id="66" fill="hold">
                            <p:stCondLst>
                              <p:cond delay="3549"/>
                            </p:stCondLst>
                            <p:childTnLst>
                              <p:par>
                                <p:cTn id="67" presetID="22" presetClass="entr" presetSubtype="8" fill="hold" grpId="0" nodeType="afterEffect">
                                  <p:stCondLst>
                                    <p:cond delay="0"/>
                                  </p:stCondLst>
                                  <p:iterate type="lt">
                                    <p:tmPct val="30000"/>
                                  </p:iterate>
                                  <p:childTnLst>
                                    <p:set>
                                      <p:cBhvr>
                                        <p:cTn id="68" dur="1" fill="hold">
                                          <p:stCondLst>
                                            <p:cond delay="0"/>
                                          </p:stCondLst>
                                        </p:cTn>
                                        <p:tgtEl>
                                          <p:spTgt spid="19"/>
                                        </p:tgtEl>
                                        <p:attrNameLst>
                                          <p:attrName>style.visibility</p:attrName>
                                        </p:attrNameLst>
                                      </p:cBhvr>
                                      <p:to>
                                        <p:strVal val="visible"/>
                                      </p:to>
                                    </p:set>
                                    <p:animEffect transition="in" filter="wipe(left)">
                                      <p:cBhvr>
                                        <p:cTn id="69" dur="100"/>
                                        <p:tgtEl>
                                          <p:spTgt spid="19"/>
                                        </p:tgtEl>
                                      </p:cBhvr>
                                    </p:animEffect>
                                  </p:childTnLst>
                                </p:cTn>
                              </p:par>
                              <p:par>
                                <p:cTn id="70" presetID="36" presetClass="emph" presetSubtype="0" fill="hold" grpId="1" nodeType="withEffect">
                                  <p:stCondLst>
                                    <p:cond delay="0"/>
                                  </p:stCondLst>
                                  <p:iterate type="lt">
                                    <p:tmPct val="30000"/>
                                  </p:iterate>
                                  <p:childTnLst>
                                    <p:animScale>
                                      <p:cBhvr>
                                        <p:cTn id="71" dur="50" autoRev="1" fill="hold">
                                          <p:stCondLst>
                                            <p:cond delay="0"/>
                                          </p:stCondLst>
                                        </p:cTn>
                                        <p:tgtEl>
                                          <p:spTgt spid="19"/>
                                        </p:tgtEl>
                                      </p:cBhvr>
                                      <p:to x="80000" y="100000"/>
                                    </p:animScale>
                                    <p:anim by="(#ppt_w*0.10)" calcmode="lin" valueType="num">
                                      <p:cBhvr>
                                        <p:cTn id="72" dur="50" autoRev="1" fill="hold">
                                          <p:stCondLst>
                                            <p:cond delay="0"/>
                                          </p:stCondLst>
                                        </p:cTn>
                                        <p:tgtEl>
                                          <p:spTgt spid="19"/>
                                        </p:tgtEl>
                                        <p:attrNameLst>
                                          <p:attrName>ppt_x</p:attrName>
                                        </p:attrNameLst>
                                      </p:cBhvr>
                                    </p:anim>
                                    <p:anim by="(-#ppt_w*0.10)" calcmode="lin" valueType="num">
                                      <p:cBhvr>
                                        <p:cTn id="73" dur="50" autoRev="1" fill="hold">
                                          <p:stCondLst>
                                            <p:cond delay="0"/>
                                          </p:stCondLst>
                                        </p:cTn>
                                        <p:tgtEl>
                                          <p:spTgt spid="19"/>
                                        </p:tgtEl>
                                        <p:attrNameLst>
                                          <p:attrName>ppt_y</p:attrName>
                                        </p:attrNameLst>
                                      </p:cBhvr>
                                    </p:anim>
                                    <p:animRot by="-480000">
                                      <p:cBhvr>
                                        <p:cTn id="74" dur="50" autoRev="1" fill="hold">
                                          <p:stCondLst>
                                            <p:cond delay="0"/>
                                          </p:stCondLst>
                                        </p:cTn>
                                        <p:tgtEl>
                                          <p:spTgt spid="19"/>
                                        </p:tgtEl>
                                        <p:attrNameLst>
                                          <p:attrName>r</p:attrName>
                                        </p:attrNameLst>
                                      </p:cBhvr>
                                    </p:animRot>
                                  </p:childTnLst>
                                </p:cTn>
                              </p:par>
                            </p:childTnLst>
                          </p:cTn>
                        </p:par>
                        <p:par>
                          <p:cTn id="75" fill="hold">
                            <p:stCondLst>
                              <p:cond delay="4099"/>
                            </p:stCondLst>
                            <p:childTnLst>
                              <p:par>
                                <p:cTn id="76" presetID="2" presetClass="entr" presetSubtype="1" fill="hold" nodeType="afterEffect">
                                  <p:stCondLst>
                                    <p:cond delay="0"/>
                                  </p:stCondLst>
                                  <p:childTnLst>
                                    <p:set>
                                      <p:cBhvr>
                                        <p:cTn id="77" dur="1" fill="hold">
                                          <p:stCondLst>
                                            <p:cond delay="0"/>
                                          </p:stCondLst>
                                        </p:cTn>
                                        <p:tgtEl>
                                          <p:spTgt spid="15"/>
                                        </p:tgtEl>
                                        <p:attrNameLst>
                                          <p:attrName>style.visibility</p:attrName>
                                        </p:attrNameLst>
                                      </p:cBhvr>
                                      <p:to>
                                        <p:strVal val="visible"/>
                                      </p:to>
                                    </p:set>
                                    <p:anim calcmode="lin" valueType="num">
                                      <p:cBhvr additive="base">
                                        <p:cTn id="78" dur="500" fill="hold"/>
                                        <p:tgtEl>
                                          <p:spTgt spid="15"/>
                                        </p:tgtEl>
                                        <p:attrNameLst>
                                          <p:attrName>ppt_x</p:attrName>
                                        </p:attrNameLst>
                                      </p:cBhvr>
                                      <p:tavLst>
                                        <p:tav tm="0">
                                          <p:val>
                                            <p:strVal val="#ppt_x"/>
                                          </p:val>
                                        </p:tav>
                                        <p:tav tm="100000">
                                          <p:val>
                                            <p:strVal val="#ppt_x"/>
                                          </p:val>
                                        </p:tav>
                                      </p:tavLst>
                                    </p:anim>
                                    <p:anim calcmode="lin" valueType="num">
                                      <p:cBhvr additive="base">
                                        <p:cTn id="79" dur="500" fill="hold"/>
                                        <p:tgtEl>
                                          <p:spTgt spid="15"/>
                                        </p:tgtEl>
                                        <p:attrNameLst>
                                          <p:attrName>ppt_y</p:attrName>
                                        </p:attrNameLst>
                                      </p:cBhvr>
                                      <p:tavLst>
                                        <p:tav tm="0">
                                          <p:val>
                                            <p:strVal val="0-#ppt_h/2"/>
                                          </p:val>
                                        </p:tav>
                                        <p:tav tm="100000">
                                          <p:val>
                                            <p:strVal val="#ppt_y"/>
                                          </p:val>
                                        </p:tav>
                                      </p:tavLst>
                                    </p:anim>
                                  </p:childTnLst>
                                </p:cTn>
                              </p:par>
                            </p:childTnLst>
                          </p:cTn>
                        </p:par>
                        <p:par>
                          <p:cTn id="80" fill="hold">
                            <p:stCondLst>
                              <p:cond delay="4599"/>
                            </p:stCondLst>
                            <p:childTnLst>
                              <p:par>
                                <p:cTn id="81" presetID="22" presetClass="entr" presetSubtype="1" fill="hold" grpId="0" nodeType="afterEffect">
                                  <p:stCondLst>
                                    <p:cond delay="0"/>
                                  </p:stCondLst>
                                  <p:childTnLst>
                                    <p:set>
                                      <p:cBhvr>
                                        <p:cTn id="82" dur="1" fill="hold">
                                          <p:stCondLst>
                                            <p:cond delay="0"/>
                                          </p:stCondLst>
                                        </p:cTn>
                                        <p:tgtEl>
                                          <p:spTgt spid="9"/>
                                        </p:tgtEl>
                                        <p:attrNameLst>
                                          <p:attrName>style.visibility</p:attrName>
                                        </p:attrNameLst>
                                      </p:cBhvr>
                                      <p:to>
                                        <p:strVal val="visible"/>
                                      </p:to>
                                    </p:set>
                                    <p:animEffect transition="in" filter="wipe(up)">
                                      <p:cBhvr>
                                        <p:cTn id="83" dur="500"/>
                                        <p:tgtEl>
                                          <p:spTgt spid="9"/>
                                        </p:tgtEl>
                                      </p:cBhvr>
                                    </p:animEffect>
                                  </p:childTnLst>
                                </p:cTn>
                              </p:par>
                              <p:par>
                                <p:cTn id="84" presetID="22" presetClass="entr" presetSubtype="1" fill="hold" grpId="0" nodeType="withEffect">
                                  <p:stCondLst>
                                    <p:cond delay="0"/>
                                  </p:stCondLst>
                                  <p:childTnLst>
                                    <p:set>
                                      <p:cBhvr>
                                        <p:cTn id="85" dur="1" fill="hold">
                                          <p:stCondLst>
                                            <p:cond delay="0"/>
                                          </p:stCondLst>
                                        </p:cTn>
                                        <p:tgtEl>
                                          <p:spTgt spid="8"/>
                                        </p:tgtEl>
                                        <p:attrNameLst>
                                          <p:attrName>style.visibility</p:attrName>
                                        </p:attrNameLst>
                                      </p:cBhvr>
                                      <p:to>
                                        <p:strVal val="visible"/>
                                      </p:to>
                                    </p:set>
                                    <p:animEffect transition="in" filter="wipe(up)">
                                      <p:cBhvr>
                                        <p:cTn id="86" dur="500"/>
                                        <p:tgtEl>
                                          <p:spTgt spid="8"/>
                                        </p:tgtEl>
                                      </p:cBhvr>
                                    </p:animEffect>
                                  </p:childTnLst>
                                </p:cTn>
                              </p:par>
                            </p:childTnLst>
                          </p:cTn>
                        </p:par>
                        <p:par>
                          <p:cTn id="87" fill="hold">
                            <p:stCondLst>
                              <p:cond delay="5099"/>
                            </p:stCondLst>
                            <p:childTnLst>
                              <p:par>
                                <p:cTn id="88" presetID="2" presetClass="entr" presetSubtype="1" fill="hold" nodeType="afterEffect">
                                  <p:stCondLst>
                                    <p:cond delay="0"/>
                                  </p:stCondLst>
                                  <p:childTnLst>
                                    <p:set>
                                      <p:cBhvr>
                                        <p:cTn id="89" dur="1" fill="hold">
                                          <p:stCondLst>
                                            <p:cond delay="0"/>
                                          </p:stCondLst>
                                        </p:cTn>
                                        <p:tgtEl>
                                          <p:spTgt spid="53"/>
                                        </p:tgtEl>
                                        <p:attrNameLst>
                                          <p:attrName>style.visibility</p:attrName>
                                        </p:attrNameLst>
                                      </p:cBhvr>
                                      <p:to>
                                        <p:strVal val="visible"/>
                                      </p:to>
                                    </p:set>
                                    <p:anim calcmode="lin" valueType="num">
                                      <p:cBhvr additive="base">
                                        <p:cTn id="90" dur="500" fill="hold"/>
                                        <p:tgtEl>
                                          <p:spTgt spid="53"/>
                                        </p:tgtEl>
                                        <p:attrNameLst>
                                          <p:attrName>ppt_x</p:attrName>
                                        </p:attrNameLst>
                                      </p:cBhvr>
                                      <p:tavLst>
                                        <p:tav tm="0">
                                          <p:val>
                                            <p:strVal val="#ppt_x"/>
                                          </p:val>
                                        </p:tav>
                                        <p:tav tm="100000">
                                          <p:val>
                                            <p:strVal val="#ppt_x"/>
                                          </p:val>
                                        </p:tav>
                                      </p:tavLst>
                                    </p:anim>
                                    <p:anim calcmode="lin" valueType="num">
                                      <p:cBhvr additive="base">
                                        <p:cTn id="91" dur="500" fill="hold"/>
                                        <p:tgtEl>
                                          <p:spTgt spid="53"/>
                                        </p:tgtEl>
                                        <p:attrNameLst>
                                          <p:attrName>ppt_y</p:attrName>
                                        </p:attrNameLst>
                                      </p:cBhvr>
                                      <p:tavLst>
                                        <p:tav tm="0">
                                          <p:val>
                                            <p:strVal val="0-#ppt_h/2"/>
                                          </p:val>
                                        </p:tav>
                                        <p:tav tm="100000">
                                          <p:val>
                                            <p:strVal val="#ppt_y"/>
                                          </p:val>
                                        </p:tav>
                                      </p:tavLst>
                                    </p:anim>
                                  </p:childTnLst>
                                </p:cTn>
                              </p:par>
                            </p:childTnLst>
                          </p:cTn>
                        </p:par>
                        <p:par>
                          <p:cTn id="92" fill="hold">
                            <p:stCondLst>
                              <p:cond delay="5599"/>
                            </p:stCondLst>
                            <p:childTnLst>
                              <p:par>
                                <p:cTn id="93" presetID="22" presetClass="entr" presetSubtype="2" fill="hold" grpId="0" nodeType="afterEffect">
                                  <p:stCondLst>
                                    <p:cond delay="0"/>
                                  </p:stCondLst>
                                  <p:childTnLst>
                                    <p:set>
                                      <p:cBhvr>
                                        <p:cTn id="94" dur="1" fill="hold">
                                          <p:stCondLst>
                                            <p:cond delay="0"/>
                                          </p:stCondLst>
                                        </p:cTn>
                                        <p:tgtEl>
                                          <p:spTgt spid="4"/>
                                        </p:tgtEl>
                                        <p:attrNameLst>
                                          <p:attrName>style.visibility</p:attrName>
                                        </p:attrNameLst>
                                      </p:cBhvr>
                                      <p:to>
                                        <p:strVal val="visible"/>
                                      </p:to>
                                    </p:set>
                                    <p:animEffect transition="in" filter="wipe(right)">
                                      <p:cBhvr>
                                        <p:cTn id="95" dur="500"/>
                                        <p:tgtEl>
                                          <p:spTgt spid="4"/>
                                        </p:tgtEl>
                                      </p:cBhvr>
                                    </p:animEffect>
                                  </p:childTnLst>
                                </p:cTn>
                              </p:par>
                              <p:par>
                                <p:cTn id="96" presetID="22" presetClass="entr" presetSubtype="2" fill="hold" grpId="0" nodeType="withEffect">
                                  <p:stCondLst>
                                    <p:cond delay="0"/>
                                  </p:stCondLst>
                                  <p:childTnLst>
                                    <p:set>
                                      <p:cBhvr>
                                        <p:cTn id="97" dur="1" fill="hold">
                                          <p:stCondLst>
                                            <p:cond delay="0"/>
                                          </p:stCondLst>
                                        </p:cTn>
                                        <p:tgtEl>
                                          <p:spTgt spid="5"/>
                                        </p:tgtEl>
                                        <p:attrNameLst>
                                          <p:attrName>style.visibility</p:attrName>
                                        </p:attrNameLst>
                                      </p:cBhvr>
                                      <p:to>
                                        <p:strVal val="visible"/>
                                      </p:to>
                                    </p:set>
                                    <p:animEffect transition="in" filter="wipe(right)">
                                      <p:cBhvr>
                                        <p:cTn id="98" dur="500"/>
                                        <p:tgtEl>
                                          <p:spTgt spid="5"/>
                                        </p:tgtEl>
                                      </p:cBhvr>
                                    </p:animEffect>
                                  </p:childTnLst>
                                </p:cTn>
                              </p:par>
                            </p:childTnLst>
                          </p:cTn>
                        </p:par>
                        <p:par>
                          <p:cTn id="99" fill="hold">
                            <p:stCondLst>
                              <p:cond delay="6099"/>
                            </p:stCondLst>
                            <p:childTnLst>
                              <p:par>
                                <p:cTn id="100" presetID="22" presetClass="entr" presetSubtype="8" fill="hold" grpId="0" nodeType="afterEffect">
                                  <p:stCondLst>
                                    <p:cond delay="0"/>
                                  </p:stCondLst>
                                  <p:iterate type="lt">
                                    <p:tmPct val="30000"/>
                                  </p:iterate>
                                  <p:childTnLst>
                                    <p:set>
                                      <p:cBhvr>
                                        <p:cTn id="101" dur="1" fill="hold">
                                          <p:stCondLst>
                                            <p:cond delay="0"/>
                                          </p:stCondLst>
                                        </p:cTn>
                                        <p:tgtEl>
                                          <p:spTgt spid="22"/>
                                        </p:tgtEl>
                                        <p:attrNameLst>
                                          <p:attrName>style.visibility</p:attrName>
                                        </p:attrNameLst>
                                      </p:cBhvr>
                                      <p:to>
                                        <p:strVal val="visible"/>
                                      </p:to>
                                    </p:set>
                                    <p:animEffect transition="in" filter="wipe(left)">
                                      <p:cBhvr>
                                        <p:cTn id="102" dur="100"/>
                                        <p:tgtEl>
                                          <p:spTgt spid="22"/>
                                        </p:tgtEl>
                                      </p:cBhvr>
                                    </p:animEffect>
                                  </p:childTnLst>
                                </p:cTn>
                              </p:par>
                              <p:par>
                                <p:cTn id="103" presetID="36" presetClass="emph" presetSubtype="0" fill="hold" grpId="1" nodeType="withEffect">
                                  <p:stCondLst>
                                    <p:cond delay="0"/>
                                  </p:stCondLst>
                                  <p:iterate type="lt">
                                    <p:tmPct val="30000"/>
                                  </p:iterate>
                                  <p:childTnLst>
                                    <p:animScale>
                                      <p:cBhvr>
                                        <p:cTn id="104" dur="50" autoRev="1" fill="hold">
                                          <p:stCondLst>
                                            <p:cond delay="0"/>
                                          </p:stCondLst>
                                        </p:cTn>
                                        <p:tgtEl>
                                          <p:spTgt spid="22"/>
                                        </p:tgtEl>
                                      </p:cBhvr>
                                      <p:to x="80000" y="100000"/>
                                    </p:animScale>
                                    <p:anim by="(#ppt_w*0.10)" calcmode="lin" valueType="num">
                                      <p:cBhvr>
                                        <p:cTn id="105" dur="50" autoRev="1" fill="hold">
                                          <p:stCondLst>
                                            <p:cond delay="0"/>
                                          </p:stCondLst>
                                        </p:cTn>
                                        <p:tgtEl>
                                          <p:spTgt spid="22"/>
                                        </p:tgtEl>
                                        <p:attrNameLst>
                                          <p:attrName>ppt_x</p:attrName>
                                        </p:attrNameLst>
                                      </p:cBhvr>
                                    </p:anim>
                                    <p:anim by="(-#ppt_w*0.10)" calcmode="lin" valueType="num">
                                      <p:cBhvr>
                                        <p:cTn id="106" dur="50" autoRev="1" fill="hold">
                                          <p:stCondLst>
                                            <p:cond delay="0"/>
                                          </p:stCondLst>
                                        </p:cTn>
                                        <p:tgtEl>
                                          <p:spTgt spid="22"/>
                                        </p:tgtEl>
                                        <p:attrNameLst>
                                          <p:attrName>ppt_y</p:attrName>
                                        </p:attrNameLst>
                                      </p:cBhvr>
                                    </p:anim>
                                    <p:animRot by="-480000">
                                      <p:cBhvr>
                                        <p:cTn id="107" dur="50" autoRev="1" fill="hold">
                                          <p:stCondLst>
                                            <p:cond delay="0"/>
                                          </p:stCondLst>
                                        </p:cTn>
                                        <p:tgtEl>
                                          <p:spTgt spid="2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6" grpId="0"/>
      <p:bldP spid="16" grpId="1"/>
      <p:bldP spid="19" grpId="0"/>
      <p:bldP spid="19" grpId="1"/>
      <p:bldP spid="22" grpId="0"/>
      <p:bldP spid="22" grpId="1"/>
      <p:bldP spid="47" grpId="0" animBg="1"/>
      <p:bldP spid="4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肘形连接符 151"/>
          <p:cNvCxnSpPr>
            <a:cxnSpLocks noChangeShapeType="1"/>
          </p:cNvCxnSpPr>
          <p:nvPr/>
        </p:nvCxnSpPr>
        <p:spPr bwMode="auto">
          <a:xfrm>
            <a:off x="3197017" y="2108689"/>
            <a:ext cx="4333687" cy="472586"/>
          </a:xfrm>
          <a:prstGeom prst="bentConnector3">
            <a:avLst>
              <a:gd name="adj1" fmla="val 46218"/>
            </a:avLst>
          </a:prstGeom>
          <a:noFill/>
          <a:ln w="12700">
            <a:solidFill>
              <a:schemeClr val="tx1">
                <a:lumMod val="75000"/>
                <a:lumOff val="25000"/>
              </a:schemeClr>
            </a:solidFill>
            <a:bevel/>
          </a:ln>
          <a:extLst>
            <a:ext uri="{909E8E84-426E-40DD-AFC4-6F175D3DCCD1}">
              <a14:hiddenFill xmlns:a14="http://schemas.microsoft.com/office/drawing/2010/main">
                <a:noFill/>
              </a14:hiddenFill>
            </a:ext>
          </a:extLst>
        </p:spPr>
      </p:cxnSp>
      <p:cxnSp>
        <p:nvCxnSpPr>
          <p:cNvPr id="12" name="肘形连接符 160"/>
          <p:cNvCxnSpPr>
            <a:cxnSpLocks noChangeShapeType="1"/>
          </p:cNvCxnSpPr>
          <p:nvPr/>
        </p:nvCxnSpPr>
        <p:spPr bwMode="auto">
          <a:xfrm>
            <a:off x="3197120" y="3515916"/>
            <a:ext cx="2483353" cy="281977"/>
          </a:xfrm>
          <a:prstGeom prst="bentConnector3">
            <a:avLst>
              <a:gd name="adj1" fmla="val 50000"/>
            </a:avLst>
          </a:prstGeom>
          <a:noFill/>
          <a:ln w="12700">
            <a:solidFill>
              <a:schemeClr val="tx1">
                <a:lumMod val="75000"/>
                <a:lumOff val="25000"/>
              </a:schemeClr>
            </a:solidFill>
            <a:bevel/>
          </a:ln>
          <a:extLst>
            <a:ext uri="{909E8E84-426E-40DD-AFC4-6F175D3DCCD1}">
              <a14:hiddenFill xmlns:a14="http://schemas.microsoft.com/office/drawing/2010/main">
                <a:noFill/>
              </a14:hiddenFill>
            </a:ext>
          </a:extLst>
        </p:spPr>
      </p:cxnSp>
      <p:cxnSp>
        <p:nvCxnSpPr>
          <p:cNvPr id="16" name="肘形连接符 154"/>
          <p:cNvCxnSpPr>
            <a:cxnSpLocks noChangeShapeType="1"/>
          </p:cNvCxnSpPr>
          <p:nvPr/>
        </p:nvCxnSpPr>
        <p:spPr bwMode="auto">
          <a:xfrm>
            <a:off x="3197056" y="2812555"/>
            <a:ext cx="3408532" cy="505718"/>
          </a:xfrm>
          <a:prstGeom prst="bentConnector3">
            <a:avLst>
              <a:gd name="adj1" fmla="val 50000"/>
            </a:avLst>
          </a:prstGeom>
          <a:noFill/>
          <a:ln w="12700">
            <a:solidFill>
              <a:schemeClr val="tx1">
                <a:lumMod val="75000"/>
                <a:lumOff val="25000"/>
              </a:schemeClr>
            </a:solidFill>
            <a:bevel/>
          </a:ln>
          <a:extLst>
            <a:ext uri="{909E8E84-426E-40DD-AFC4-6F175D3DCCD1}">
              <a14:hiddenFill xmlns:a14="http://schemas.microsoft.com/office/drawing/2010/main">
                <a:noFill/>
              </a14:hiddenFill>
            </a:ext>
          </a:extLst>
        </p:spPr>
      </p:cxnSp>
      <p:sp>
        <p:nvSpPr>
          <p:cNvPr id="23" name="直接连接符 68"/>
          <p:cNvSpPr>
            <a:spLocks noChangeShapeType="1"/>
          </p:cNvSpPr>
          <p:nvPr/>
        </p:nvSpPr>
        <p:spPr bwMode="auto">
          <a:xfrm flipH="1">
            <a:off x="2939716" y="4219576"/>
            <a:ext cx="1531081" cy="1"/>
          </a:xfrm>
          <a:prstGeom prst="line">
            <a:avLst/>
          </a:prstGeom>
          <a:noFill/>
          <a:ln w="12700">
            <a:solidFill>
              <a:schemeClr val="tx1">
                <a:lumMod val="75000"/>
                <a:lumOff val="25000"/>
              </a:schemeClr>
            </a:solidFill>
            <a:bevel/>
          </a:ln>
          <a:extLst>
            <a:ext uri="{909E8E84-426E-40DD-AFC4-6F175D3DCCD1}">
              <a14:hiddenFill xmlns:a14="http://schemas.microsoft.com/office/drawing/2010/main">
                <a:noFill/>
              </a14:hiddenFill>
            </a:ext>
          </a:extLst>
        </p:spPr>
        <p:txBody>
          <a:bodyPr/>
          <a:lstStyle/>
          <a:p>
            <a:endParaRPr lang="zh-CN" altLang="en-US" dirty="0">
              <a:ea typeface="微软雅黑" panose="020B0503020204020204" pitchFamily="34" charset="-122"/>
            </a:endParaRPr>
          </a:p>
        </p:txBody>
      </p:sp>
      <p:sp>
        <p:nvSpPr>
          <p:cNvPr id="3" name="任意多边形 4"/>
          <p:cNvSpPr>
            <a:spLocks noChangeArrowheads="1"/>
          </p:cNvSpPr>
          <p:nvPr/>
        </p:nvSpPr>
        <p:spPr bwMode="auto">
          <a:xfrm>
            <a:off x="8743950" y="4622006"/>
            <a:ext cx="476250" cy="300038"/>
          </a:xfrm>
          <a:custGeom>
            <a:avLst/>
            <a:gdLst>
              <a:gd name="T0" fmla="*/ 154365 w 808522"/>
              <a:gd name="T1" fmla="*/ 0 h 510140"/>
              <a:gd name="T2" fmla="*/ 157334 w 808522"/>
              <a:gd name="T3" fmla="*/ 0 h 510140"/>
              <a:gd name="T4" fmla="*/ 498719 w 808522"/>
              <a:gd name="T5" fmla="*/ 0 h 510140"/>
              <a:gd name="T6" fmla="*/ 498719 w 808522"/>
              <a:gd name="T7" fmla="*/ 313717 h 510140"/>
              <a:gd name="T8" fmla="*/ 157341 w 808522"/>
              <a:gd name="T9" fmla="*/ 313717 h 510140"/>
              <a:gd name="T10" fmla="*/ 157334 w 808522"/>
              <a:gd name="T11" fmla="*/ 313718 h 510140"/>
              <a:gd name="T12" fmla="*/ 157328 w 808522"/>
              <a:gd name="T13" fmla="*/ 313717 h 510140"/>
              <a:gd name="T14" fmla="*/ 154365 w 808522"/>
              <a:gd name="T15" fmla="*/ 313717 h 510140"/>
              <a:gd name="T16" fmla="*/ 154365 w 808522"/>
              <a:gd name="T17" fmla="*/ 313420 h 510140"/>
              <a:gd name="T18" fmla="*/ 125625 w 808522"/>
              <a:gd name="T19" fmla="*/ 310531 h 510140"/>
              <a:gd name="T20" fmla="*/ 0 w 808522"/>
              <a:gd name="T21" fmla="*/ 156859 h 510140"/>
              <a:gd name="T22" fmla="*/ 125625 w 808522"/>
              <a:gd name="T23" fmla="*/ 3187 h 510140"/>
              <a:gd name="T24" fmla="*/ 154365 w 808522"/>
              <a:gd name="T25" fmla="*/ 298 h 5101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08522"/>
              <a:gd name="T40" fmla="*/ 0 h 510140"/>
              <a:gd name="T41" fmla="*/ 808522 w 808522"/>
              <a:gd name="T42" fmla="*/ 510140 h 51014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08522" h="510140">
                <a:moveTo>
                  <a:pt x="250256" y="0"/>
                </a:moveTo>
                <a:lnTo>
                  <a:pt x="255070" y="0"/>
                </a:lnTo>
                <a:lnTo>
                  <a:pt x="808522" y="0"/>
                </a:lnTo>
                <a:lnTo>
                  <a:pt x="808522" y="510139"/>
                </a:lnTo>
                <a:lnTo>
                  <a:pt x="255080" y="510139"/>
                </a:lnTo>
                <a:lnTo>
                  <a:pt x="255070" y="510140"/>
                </a:lnTo>
                <a:lnTo>
                  <a:pt x="255060" y="510139"/>
                </a:lnTo>
                <a:lnTo>
                  <a:pt x="250256" y="510139"/>
                </a:lnTo>
                <a:lnTo>
                  <a:pt x="250256" y="509655"/>
                </a:lnTo>
                <a:lnTo>
                  <a:pt x="203664" y="504958"/>
                </a:lnTo>
                <a:cubicBezTo>
                  <a:pt x="87433" y="481174"/>
                  <a:pt x="0" y="378332"/>
                  <a:pt x="0" y="255070"/>
                </a:cubicBezTo>
                <a:cubicBezTo>
                  <a:pt x="0" y="131808"/>
                  <a:pt x="87433" y="28967"/>
                  <a:pt x="203664" y="5182"/>
                </a:cubicBezTo>
                <a:lnTo>
                  <a:pt x="250256" y="485"/>
                </a:lnTo>
                <a:lnTo>
                  <a:pt x="250256" y="0"/>
                </a:lnTo>
                <a:close/>
              </a:path>
            </a:pathLst>
          </a:custGeom>
          <a:solidFill>
            <a:srgbClr val="F2F2F2">
              <a:alpha val="29803"/>
            </a:srgbClr>
          </a:solidFill>
          <a:ln>
            <a:noFill/>
          </a:ln>
          <a:extLst>
            <a:ext uri="{91240B29-F687-4F45-9708-019B960494DF}">
              <a14:hiddenLine xmlns:a14="http://schemas.microsoft.com/office/drawing/2010/main" w="12700">
                <a:solidFill>
                  <a:srgbClr val="42719B"/>
                </a:solidFill>
                <a:bevel/>
              </a14:hiddenLine>
            </a:ext>
          </a:extLst>
        </p:spPr>
        <p:txBody>
          <a:bodyPr lIns="68580" tIns="34290" rIns="68580" bIns="34290" anchor="ctr"/>
          <a:lstStyle/>
          <a:p>
            <a:endParaRPr lang="zh-CN" altLang="en-US" dirty="0">
              <a:ea typeface="微软雅黑" panose="020B0503020204020204" pitchFamily="34" charset="-122"/>
            </a:endParaRPr>
          </a:p>
        </p:txBody>
      </p:sp>
      <p:grpSp>
        <p:nvGrpSpPr>
          <p:cNvPr id="75" name="组合 74"/>
          <p:cNvGrpSpPr/>
          <p:nvPr/>
        </p:nvGrpSpPr>
        <p:grpSpPr>
          <a:xfrm>
            <a:off x="2646403" y="1850353"/>
            <a:ext cx="534177" cy="534177"/>
            <a:chOff x="2646403" y="1850353"/>
            <a:chExt cx="534177" cy="534177"/>
          </a:xfrm>
        </p:grpSpPr>
        <p:grpSp>
          <p:nvGrpSpPr>
            <p:cNvPr id="45" name="组合 44"/>
            <p:cNvGrpSpPr/>
            <p:nvPr/>
          </p:nvGrpSpPr>
          <p:grpSpPr>
            <a:xfrm>
              <a:off x="2646403" y="1850353"/>
              <a:ext cx="534177" cy="534177"/>
              <a:chOff x="304800" y="673100"/>
              <a:chExt cx="4000500" cy="4000500"/>
            </a:xfrm>
            <a:effectLst>
              <a:outerShdw blurRad="317500" dist="190500" dir="8100000" algn="tr" rotWithShape="0">
                <a:prstClr val="black">
                  <a:alpha val="50000"/>
                </a:prstClr>
              </a:outerShdw>
            </a:effectLst>
          </p:grpSpPr>
          <p:sp>
            <p:nvSpPr>
              <p:cNvPr id="46" name="同心圆 4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47" name="椭圆 4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grpSp>
          <p:nvGrpSpPr>
            <p:cNvPr id="8" name="组合 125"/>
            <p:cNvGrpSpPr/>
            <p:nvPr/>
          </p:nvGrpSpPr>
          <p:grpSpPr bwMode="auto">
            <a:xfrm>
              <a:off x="2744763" y="1943249"/>
              <a:ext cx="337456" cy="325902"/>
              <a:chOff x="0" y="0"/>
              <a:chExt cx="583915" cy="496874"/>
            </a:xfrm>
            <a:solidFill>
              <a:srgbClr val="C00000"/>
            </a:solidFill>
          </p:grpSpPr>
          <p:sp>
            <p:nvSpPr>
              <p:cNvPr id="9" name="Freeform 159"/>
              <p:cNvSpPr>
                <a:spLocks noChangeArrowheads="1"/>
              </p:cNvSpPr>
              <p:nvPr/>
            </p:nvSpPr>
            <p:spPr bwMode="auto">
              <a:xfrm>
                <a:off x="61656" y="94297"/>
                <a:ext cx="460603" cy="402577"/>
              </a:xfrm>
              <a:custGeom>
                <a:avLst/>
                <a:gdLst>
                  <a:gd name="T0" fmla="*/ 2109911457 w 54"/>
                  <a:gd name="T1" fmla="*/ 73363234 h 47"/>
                  <a:gd name="T2" fmla="*/ 1746128914 w 54"/>
                  <a:gd name="T3" fmla="*/ 73363234 h 47"/>
                  <a:gd name="T4" fmla="*/ 145507900 w 54"/>
                  <a:gd name="T5" fmla="*/ 1100508471 h 47"/>
                  <a:gd name="T6" fmla="*/ 0 w 54"/>
                  <a:gd name="T7" fmla="*/ 1467341772 h 47"/>
                  <a:gd name="T8" fmla="*/ 0 w 54"/>
                  <a:gd name="T9" fmla="*/ 2147483647 h 47"/>
                  <a:gd name="T10" fmla="*/ 218266114 w 54"/>
                  <a:gd name="T11" fmla="*/ 2147483647 h 47"/>
                  <a:gd name="T12" fmla="*/ 945822671 w 54"/>
                  <a:gd name="T13" fmla="*/ 2147483647 h 47"/>
                  <a:gd name="T14" fmla="*/ 1164088786 w 54"/>
                  <a:gd name="T15" fmla="*/ 2147483647 h 47"/>
                  <a:gd name="T16" fmla="*/ 1164088786 w 54"/>
                  <a:gd name="T17" fmla="*/ 1980918673 h 47"/>
                  <a:gd name="T18" fmla="*/ 1382354900 w 54"/>
                  <a:gd name="T19" fmla="*/ 1760811840 h 47"/>
                  <a:gd name="T20" fmla="*/ 2147483647 w 54"/>
                  <a:gd name="T21" fmla="*/ 1760811840 h 47"/>
                  <a:gd name="T22" fmla="*/ 2147483647 w 54"/>
                  <a:gd name="T23" fmla="*/ 1980918673 h 47"/>
                  <a:gd name="T24" fmla="*/ 2147483647 w 54"/>
                  <a:gd name="T25" fmla="*/ 2147483647 h 47"/>
                  <a:gd name="T26" fmla="*/ 2147483647 w 54"/>
                  <a:gd name="T27" fmla="*/ 2147483647 h 47"/>
                  <a:gd name="T28" fmla="*/ 2147483647 w 54"/>
                  <a:gd name="T29" fmla="*/ 2147483647 h 47"/>
                  <a:gd name="T30" fmla="*/ 2147483647 w 54"/>
                  <a:gd name="T31" fmla="*/ 2147483647 h 47"/>
                  <a:gd name="T32" fmla="*/ 2147483647 w 54"/>
                  <a:gd name="T33" fmla="*/ 1467341772 h 47"/>
                  <a:gd name="T34" fmla="*/ 2147483647 w 54"/>
                  <a:gd name="T35" fmla="*/ 1173871705 h 47"/>
                  <a:gd name="T36" fmla="*/ 2109911457 w 54"/>
                  <a:gd name="T37" fmla="*/ 73363234 h 4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4"/>
                  <a:gd name="T58" fmla="*/ 0 h 47"/>
                  <a:gd name="T59" fmla="*/ 54 w 54"/>
                  <a:gd name="T60" fmla="*/ 47 h 4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4" h="47">
                    <a:moveTo>
                      <a:pt x="29" y="1"/>
                    </a:moveTo>
                    <a:cubicBezTo>
                      <a:pt x="28" y="0"/>
                      <a:pt x="25" y="0"/>
                      <a:pt x="24" y="1"/>
                    </a:cubicBezTo>
                    <a:cubicBezTo>
                      <a:pt x="2" y="15"/>
                      <a:pt x="2" y="15"/>
                      <a:pt x="2" y="15"/>
                    </a:cubicBezTo>
                    <a:cubicBezTo>
                      <a:pt x="1" y="16"/>
                      <a:pt x="0" y="18"/>
                      <a:pt x="0" y="20"/>
                    </a:cubicBezTo>
                    <a:cubicBezTo>
                      <a:pt x="0" y="44"/>
                      <a:pt x="0" y="44"/>
                      <a:pt x="0" y="44"/>
                    </a:cubicBezTo>
                    <a:cubicBezTo>
                      <a:pt x="0" y="46"/>
                      <a:pt x="1" y="47"/>
                      <a:pt x="3" y="47"/>
                    </a:cubicBezTo>
                    <a:cubicBezTo>
                      <a:pt x="13" y="47"/>
                      <a:pt x="13" y="47"/>
                      <a:pt x="13" y="47"/>
                    </a:cubicBezTo>
                    <a:cubicBezTo>
                      <a:pt x="14" y="47"/>
                      <a:pt x="16" y="46"/>
                      <a:pt x="16" y="44"/>
                    </a:cubicBezTo>
                    <a:cubicBezTo>
                      <a:pt x="16" y="27"/>
                      <a:pt x="16" y="27"/>
                      <a:pt x="16" y="27"/>
                    </a:cubicBezTo>
                    <a:cubicBezTo>
                      <a:pt x="16" y="26"/>
                      <a:pt x="17" y="24"/>
                      <a:pt x="19" y="24"/>
                    </a:cubicBezTo>
                    <a:cubicBezTo>
                      <a:pt x="35" y="24"/>
                      <a:pt x="35" y="24"/>
                      <a:pt x="35" y="24"/>
                    </a:cubicBezTo>
                    <a:cubicBezTo>
                      <a:pt x="37" y="24"/>
                      <a:pt x="38" y="26"/>
                      <a:pt x="38" y="27"/>
                    </a:cubicBezTo>
                    <a:cubicBezTo>
                      <a:pt x="38" y="44"/>
                      <a:pt x="38" y="44"/>
                      <a:pt x="38" y="44"/>
                    </a:cubicBezTo>
                    <a:cubicBezTo>
                      <a:pt x="38" y="46"/>
                      <a:pt x="39" y="47"/>
                      <a:pt x="41" y="47"/>
                    </a:cubicBezTo>
                    <a:cubicBezTo>
                      <a:pt x="51" y="47"/>
                      <a:pt x="51" y="47"/>
                      <a:pt x="51" y="47"/>
                    </a:cubicBezTo>
                    <a:cubicBezTo>
                      <a:pt x="53" y="47"/>
                      <a:pt x="54" y="46"/>
                      <a:pt x="54" y="44"/>
                    </a:cubicBezTo>
                    <a:cubicBezTo>
                      <a:pt x="54" y="20"/>
                      <a:pt x="54" y="20"/>
                      <a:pt x="54" y="20"/>
                    </a:cubicBezTo>
                    <a:cubicBezTo>
                      <a:pt x="54" y="19"/>
                      <a:pt x="53" y="17"/>
                      <a:pt x="52" y="16"/>
                    </a:cubicBezTo>
                    <a:lnTo>
                      <a:pt x="29" y="1"/>
                    </a:lnTo>
                    <a:close/>
                  </a:path>
                </a:pathLst>
              </a:custGeom>
              <a:solidFill>
                <a:schemeClr val="tx2">
                  <a:lumMod val="50000"/>
                </a:schemeClr>
              </a:solidFill>
              <a:ln w="9525" cmpd="sng">
                <a:noFill/>
                <a:bevel/>
              </a:ln>
            </p:spPr>
            <p:txBody>
              <a:bodyPr lIns="121920" tIns="60960" rIns="121920" bIns="60960"/>
              <a:lstStyle/>
              <a:p>
                <a:endParaRPr lang="zh-CN" altLang="en-US" dirty="0">
                  <a:ea typeface="微软雅黑" panose="020B0503020204020204" pitchFamily="34" charset="-122"/>
                </a:endParaRPr>
              </a:p>
            </p:txBody>
          </p:sp>
          <p:sp>
            <p:nvSpPr>
              <p:cNvPr id="10" name="Freeform 160"/>
              <p:cNvSpPr>
                <a:spLocks noChangeArrowheads="1"/>
              </p:cNvSpPr>
              <p:nvPr/>
            </p:nvSpPr>
            <p:spPr bwMode="auto">
              <a:xfrm>
                <a:off x="0" y="0"/>
                <a:ext cx="583915" cy="224863"/>
              </a:xfrm>
              <a:custGeom>
                <a:avLst/>
                <a:gdLst>
                  <a:gd name="T0" fmla="*/ 2147483647 w 68"/>
                  <a:gd name="T1" fmla="*/ 1495961648 h 26"/>
                  <a:gd name="T2" fmla="*/ 2147483647 w 68"/>
                  <a:gd name="T3" fmla="*/ 1121971236 h 26"/>
                  <a:gd name="T4" fmla="*/ 2147483647 w 68"/>
                  <a:gd name="T5" fmla="*/ 747980824 h 26"/>
                  <a:gd name="T6" fmla="*/ 2147483647 w 68"/>
                  <a:gd name="T7" fmla="*/ 523584847 h 26"/>
                  <a:gd name="T8" fmla="*/ 2147483647 w 68"/>
                  <a:gd name="T9" fmla="*/ 523584847 h 26"/>
                  <a:gd name="T10" fmla="*/ 2147483647 w 68"/>
                  <a:gd name="T11" fmla="*/ 747980824 h 26"/>
                  <a:gd name="T12" fmla="*/ 2147483647 w 68"/>
                  <a:gd name="T13" fmla="*/ 747980824 h 26"/>
                  <a:gd name="T14" fmla="*/ 2147483647 w 68"/>
                  <a:gd name="T15" fmla="*/ 897575259 h 26"/>
                  <a:gd name="T16" fmla="*/ 2147483647 w 68"/>
                  <a:gd name="T17" fmla="*/ 74801542 h 26"/>
                  <a:gd name="T18" fmla="*/ 2147483647 w 68"/>
                  <a:gd name="T19" fmla="*/ 0 h 26"/>
                  <a:gd name="T20" fmla="*/ 2147483647 w 68"/>
                  <a:gd name="T21" fmla="*/ 74801542 h 26"/>
                  <a:gd name="T22" fmla="*/ 147472885 w 68"/>
                  <a:gd name="T23" fmla="*/ 1495961648 h 26"/>
                  <a:gd name="T24" fmla="*/ 73736443 w 68"/>
                  <a:gd name="T25" fmla="*/ 1795150518 h 26"/>
                  <a:gd name="T26" fmla="*/ 368682214 w 68"/>
                  <a:gd name="T27" fmla="*/ 1795150518 h 26"/>
                  <a:gd name="T28" fmla="*/ 2147483647 w 68"/>
                  <a:gd name="T29" fmla="*/ 523584847 h 26"/>
                  <a:gd name="T30" fmla="*/ 2147483647 w 68"/>
                  <a:gd name="T31" fmla="*/ 523584847 h 26"/>
                  <a:gd name="T32" fmla="*/ 2147483647 w 68"/>
                  <a:gd name="T33" fmla="*/ 1869943411 h 26"/>
                  <a:gd name="T34" fmla="*/ 2147483647 w 68"/>
                  <a:gd name="T35" fmla="*/ 1869943411 h 26"/>
                  <a:gd name="T36" fmla="*/ 2147483647 w 68"/>
                  <a:gd name="T37" fmla="*/ 1570754541 h 26"/>
                  <a:gd name="T38" fmla="*/ 2147483647 w 68"/>
                  <a:gd name="T39" fmla="*/ 1495961648 h 2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8"/>
                  <a:gd name="T61" fmla="*/ 0 h 26"/>
                  <a:gd name="T62" fmla="*/ 68 w 68"/>
                  <a:gd name="T63" fmla="*/ 26 h 2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8" h="26">
                    <a:moveTo>
                      <a:pt x="64" y="20"/>
                    </a:moveTo>
                    <a:cubicBezTo>
                      <a:pt x="62" y="19"/>
                      <a:pt x="61" y="17"/>
                      <a:pt x="61" y="15"/>
                    </a:cubicBezTo>
                    <a:cubicBezTo>
                      <a:pt x="61" y="10"/>
                      <a:pt x="61" y="10"/>
                      <a:pt x="61" y="10"/>
                    </a:cubicBezTo>
                    <a:cubicBezTo>
                      <a:pt x="61" y="8"/>
                      <a:pt x="60" y="7"/>
                      <a:pt x="58" y="7"/>
                    </a:cubicBezTo>
                    <a:cubicBezTo>
                      <a:pt x="57" y="7"/>
                      <a:pt x="57" y="7"/>
                      <a:pt x="57" y="7"/>
                    </a:cubicBezTo>
                    <a:cubicBezTo>
                      <a:pt x="56" y="7"/>
                      <a:pt x="54" y="8"/>
                      <a:pt x="54" y="10"/>
                    </a:cubicBezTo>
                    <a:cubicBezTo>
                      <a:pt x="54" y="10"/>
                      <a:pt x="54" y="10"/>
                      <a:pt x="54" y="10"/>
                    </a:cubicBezTo>
                    <a:cubicBezTo>
                      <a:pt x="54" y="12"/>
                      <a:pt x="53" y="13"/>
                      <a:pt x="52" y="12"/>
                    </a:cubicBezTo>
                    <a:cubicBezTo>
                      <a:pt x="36" y="1"/>
                      <a:pt x="36" y="1"/>
                      <a:pt x="36" y="1"/>
                    </a:cubicBezTo>
                    <a:cubicBezTo>
                      <a:pt x="35" y="1"/>
                      <a:pt x="33" y="0"/>
                      <a:pt x="33" y="0"/>
                    </a:cubicBezTo>
                    <a:cubicBezTo>
                      <a:pt x="33" y="0"/>
                      <a:pt x="32" y="1"/>
                      <a:pt x="30" y="1"/>
                    </a:cubicBezTo>
                    <a:cubicBezTo>
                      <a:pt x="2" y="20"/>
                      <a:pt x="2" y="20"/>
                      <a:pt x="2" y="20"/>
                    </a:cubicBezTo>
                    <a:cubicBezTo>
                      <a:pt x="1" y="21"/>
                      <a:pt x="0" y="23"/>
                      <a:pt x="1" y="24"/>
                    </a:cubicBezTo>
                    <a:cubicBezTo>
                      <a:pt x="2" y="25"/>
                      <a:pt x="3" y="25"/>
                      <a:pt x="5" y="24"/>
                    </a:cubicBezTo>
                    <a:cubicBezTo>
                      <a:pt x="31" y="7"/>
                      <a:pt x="31" y="7"/>
                      <a:pt x="31" y="7"/>
                    </a:cubicBezTo>
                    <a:cubicBezTo>
                      <a:pt x="32" y="6"/>
                      <a:pt x="34" y="6"/>
                      <a:pt x="36" y="7"/>
                    </a:cubicBezTo>
                    <a:cubicBezTo>
                      <a:pt x="63" y="25"/>
                      <a:pt x="63" y="25"/>
                      <a:pt x="63" y="25"/>
                    </a:cubicBezTo>
                    <a:cubicBezTo>
                      <a:pt x="64" y="26"/>
                      <a:pt x="66" y="26"/>
                      <a:pt x="67" y="25"/>
                    </a:cubicBezTo>
                    <a:cubicBezTo>
                      <a:pt x="68" y="24"/>
                      <a:pt x="67" y="22"/>
                      <a:pt x="66" y="21"/>
                    </a:cubicBezTo>
                    <a:lnTo>
                      <a:pt x="64" y="20"/>
                    </a:lnTo>
                    <a:close/>
                  </a:path>
                </a:pathLst>
              </a:custGeom>
              <a:solidFill>
                <a:schemeClr val="tx2">
                  <a:lumMod val="50000"/>
                </a:schemeClr>
              </a:solidFill>
              <a:ln w="9525" cmpd="sng">
                <a:noFill/>
                <a:bevel/>
              </a:ln>
            </p:spPr>
            <p:txBody>
              <a:bodyPr lIns="121920" tIns="60960" rIns="121920" bIns="60960"/>
              <a:lstStyle/>
              <a:p>
                <a:endParaRPr lang="zh-CN" altLang="en-US" dirty="0">
                  <a:ea typeface="微软雅黑" panose="020B0503020204020204" pitchFamily="34" charset="-122"/>
                </a:endParaRPr>
              </a:p>
            </p:txBody>
          </p:sp>
        </p:grpSp>
      </p:grpSp>
      <p:grpSp>
        <p:nvGrpSpPr>
          <p:cNvPr id="73" name="组合 72"/>
          <p:cNvGrpSpPr/>
          <p:nvPr/>
        </p:nvGrpSpPr>
        <p:grpSpPr>
          <a:xfrm>
            <a:off x="2656009" y="3263716"/>
            <a:ext cx="534177" cy="534177"/>
            <a:chOff x="2656009" y="3263716"/>
            <a:chExt cx="534177" cy="534177"/>
          </a:xfrm>
        </p:grpSpPr>
        <p:grpSp>
          <p:nvGrpSpPr>
            <p:cNvPr id="57" name="组合 56"/>
            <p:cNvGrpSpPr/>
            <p:nvPr/>
          </p:nvGrpSpPr>
          <p:grpSpPr>
            <a:xfrm>
              <a:off x="2656009" y="3263716"/>
              <a:ext cx="534177" cy="534177"/>
              <a:chOff x="304800" y="673100"/>
              <a:chExt cx="4000500" cy="4000500"/>
            </a:xfrm>
            <a:effectLst>
              <a:outerShdw blurRad="317500" dist="190500" dir="8100000" algn="tr" rotWithShape="0">
                <a:prstClr val="black">
                  <a:alpha val="50000"/>
                </a:prstClr>
              </a:outerShdw>
            </a:effectLst>
          </p:grpSpPr>
          <p:sp>
            <p:nvSpPr>
              <p:cNvPr id="58" name="同心圆 5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59" name="椭圆 5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14" name="Freeform 277"/>
            <p:cNvSpPr>
              <a:spLocks noEditPoints="1" noChangeArrowheads="1"/>
            </p:cNvSpPr>
            <p:nvPr/>
          </p:nvSpPr>
          <p:spPr bwMode="auto">
            <a:xfrm>
              <a:off x="2772932" y="3323860"/>
              <a:ext cx="287993" cy="341712"/>
            </a:xfrm>
            <a:custGeom>
              <a:avLst/>
              <a:gdLst>
                <a:gd name="T0" fmla="*/ 1763300750 w 72"/>
                <a:gd name="T1" fmla="*/ 927075880 h 86"/>
                <a:gd name="T2" fmla="*/ 1621097786 w 72"/>
                <a:gd name="T3" fmla="*/ 927075880 h 86"/>
                <a:gd name="T4" fmla="*/ 1621097786 w 72"/>
                <a:gd name="T5" fmla="*/ 533772246 h 86"/>
                <a:gd name="T6" fmla="*/ 1080731858 w 72"/>
                <a:gd name="T7" fmla="*/ 0 h 86"/>
                <a:gd name="T8" fmla="*/ 966969487 w 72"/>
                <a:gd name="T9" fmla="*/ 0 h 86"/>
                <a:gd name="T10" fmla="*/ 426603558 w 72"/>
                <a:gd name="T11" fmla="*/ 533772246 h 86"/>
                <a:gd name="T12" fmla="*/ 426603558 w 72"/>
                <a:gd name="T13" fmla="*/ 927075880 h 86"/>
                <a:gd name="T14" fmla="*/ 284400594 w 72"/>
                <a:gd name="T15" fmla="*/ 927075880 h 86"/>
                <a:gd name="T16" fmla="*/ 0 w 72"/>
                <a:gd name="T17" fmla="*/ 1208007804 h 86"/>
                <a:gd name="T18" fmla="*/ 0 w 72"/>
                <a:gd name="T19" fmla="*/ 2135083684 h 86"/>
                <a:gd name="T20" fmla="*/ 284400594 w 72"/>
                <a:gd name="T21" fmla="*/ 2147483647 h 86"/>
                <a:gd name="T22" fmla="*/ 1763300750 w 72"/>
                <a:gd name="T23" fmla="*/ 2147483647 h 86"/>
                <a:gd name="T24" fmla="*/ 2047701344 w 72"/>
                <a:gd name="T25" fmla="*/ 2135083684 h 86"/>
                <a:gd name="T26" fmla="*/ 2047701344 w 72"/>
                <a:gd name="T27" fmla="*/ 1208007804 h 86"/>
                <a:gd name="T28" fmla="*/ 1763300750 w 72"/>
                <a:gd name="T29" fmla="*/ 927075880 h 86"/>
                <a:gd name="T30" fmla="*/ 1194494228 w 72"/>
                <a:gd name="T31" fmla="*/ 2147483647 h 86"/>
                <a:gd name="T32" fmla="*/ 881647709 w 72"/>
                <a:gd name="T33" fmla="*/ 2147483647 h 86"/>
                <a:gd name="T34" fmla="*/ 910088301 w 72"/>
                <a:gd name="T35" fmla="*/ 1797963255 h 86"/>
                <a:gd name="T36" fmla="*/ 824766523 w 72"/>
                <a:gd name="T37" fmla="*/ 1629408340 h 86"/>
                <a:gd name="T38" fmla="*/ 1023850672 w 72"/>
                <a:gd name="T39" fmla="*/ 1432751223 h 86"/>
                <a:gd name="T40" fmla="*/ 1222934821 w 72"/>
                <a:gd name="T41" fmla="*/ 1629408340 h 86"/>
                <a:gd name="T42" fmla="*/ 1137613043 w 72"/>
                <a:gd name="T43" fmla="*/ 1797963255 h 86"/>
                <a:gd name="T44" fmla="*/ 1194494228 w 72"/>
                <a:gd name="T45" fmla="*/ 2147483647 h 86"/>
                <a:gd name="T46" fmla="*/ 1422013637 w 72"/>
                <a:gd name="T47" fmla="*/ 927075880 h 86"/>
                <a:gd name="T48" fmla="*/ 625687707 w 72"/>
                <a:gd name="T49" fmla="*/ 927075880 h 86"/>
                <a:gd name="T50" fmla="*/ 625687707 w 72"/>
                <a:gd name="T51" fmla="*/ 533772246 h 86"/>
                <a:gd name="T52" fmla="*/ 966969487 w 72"/>
                <a:gd name="T53" fmla="*/ 196651817 h 86"/>
                <a:gd name="T54" fmla="*/ 1080731858 w 72"/>
                <a:gd name="T55" fmla="*/ 196651817 h 86"/>
                <a:gd name="T56" fmla="*/ 1422013637 w 72"/>
                <a:gd name="T57" fmla="*/ 533772246 h 86"/>
                <a:gd name="T58" fmla="*/ 1422013637 w 72"/>
                <a:gd name="T59" fmla="*/ 927075880 h 8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2"/>
                <a:gd name="T91" fmla="*/ 0 h 86"/>
                <a:gd name="T92" fmla="*/ 72 w 72"/>
                <a:gd name="T93" fmla="*/ 86 h 8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2" h="86">
                  <a:moveTo>
                    <a:pt x="62" y="33"/>
                  </a:moveTo>
                  <a:cubicBezTo>
                    <a:pt x="57" y="33"/>
                    <a:pt x="57" y="33"/>
                    <a:pt x="57" y="33"/>
                  </a:cubicBezTo>
                  <a:cubicBezTo>
                    <a:pt x="57" y="19"/>
                    <a:pt x="57" y="19"/>
                    <a:pt x="57" y="19"/>
                  </a:cubicBezTo>
                  <a:cubicBezTo>
                    <a:pt x="57" y="9"/>
                    <a:pt x="49" y="0"/>
                    <a:pt x="38" y="0"/>
                  </a:cubicBezTo>
                  <a:cubicBezTo>
                    <a:pt x="34" y="0"/>
                    <a:pt x="34" y="0"/>
                    <a:pt x="34" y="0"/>
                  </a:cubicBezTo>
                  <a:cubicBezTo>
                    <a:pt x="24" y="0"/>
                    <a:pt x="15" y="9"/>
                    <a:pt x="15" y="19"/>
                  </a:cubicBezTo>
                  <a:cubicBezTo>
                    <a:pt x="15" y="33"/>
                    <a:pt x="15" y="33"/>
                    <a:pt x="15" y="33"/>
                  </a:cubicBezTo>
                  <a:cubicBezTo>
                    <a:pt x="10" y="33"/>
                    <a:pt x="10" y="33"/>
                    <a:pt x="10" y="33"/>
                  </a:cubicBezTo>
                  <a:cubicBezTo>
                    <a:pt x="5" y="33"/>
                    <a:pt x="0" y="37"/>
                    <a:pt x="0" y="43"/>
                  </a:cubicBezTo>
                  <a:cubicBezTo>
                    <a:pt x="0" y="76"/>
                    <a:pt x="0" y="76"/>
                    <a:pt x="0" y="76"/>
                  </a:cubicBezTo>
                  <a:cubicBezTo>
                    <a:pt x="0" y="81"/>
                    <a:pt x="5" y="86"/>
                    <a:pt x="10" y="86"/>
                  </a:cubicBezTo>
                  <a:cubicBezTo>
                    <a:pt x="62" y="86"/>
                    <a:pt x="62" y="86"/>
                    <a:pt x="62" y="86"/>
                  </a:cubicBezTo>
                  <a:cubicBezTo>
                    <a:pt x="68" y="86"/>
                    <a:pt x="72" y="81"/>
                    <a:pt x="72" y="76"/>
                  </a:cubicBezTo>
                  <a:cubicBezTo>
                    <a:pt x="72" y="43"/>
                    <a:pt x="72" y="43"/>
                    <a:pt x="72" y="43"/>
                  </a:cubicBezTo>
                  <a:cubicBezTo>
                    <a:pt x="72" y="37"/>
                    <a:pt x="68" y="33"/>
                    <a:pt x="62" y="33"/>
                  </a:cubicBezTo>
                  <a:close/>
                  <a:moveTo>
                    <a:pt x="42" y="78"/>
                  </a:moveTo>
                  <a:cubicBezTo>
                    <a:pt x="31" y="78"/>
                    <a:pt x="31" y="78"/>
                    <a:pt x="31" y="78"/>
                  </a:cubicBezTo>
                  <a:cubicBezTo>
                    <a:pt x="32" y="64"/>
                    <a:pt x="32" y="64"/>
                    <a:pt x="32" y="64"/>
                  </a:cubicBezTo>
                  <a:cubicBezTo>
                    <a:pt x="30" y="63"/>
                    <a:pt x="29" y="60"/>
                    <a:pt x="29" y="58"/>
                  </a:cubicBezTo>
                  <a:cubicBezTo>
                    <a:pt x="29" y="54"/>
                    <a:pt x="32" y="51"/>
                    <a:pt x="36" y="51"/>
                  </a:cubicBezTo>
                  <a:cubicBezTo>
                    <a:pt x="40" y="51"/>
                    <a:pt x="43" y="54"/>
                    <a:pt x="43" y="58"/>
                  </a:cubicBezTo>
                  <a:cubicBezTo>
                    <a:pt x="43" y="60"/>
                    <a:pt x="42" y="63"/>
                    <a:pt x="40" y="64"/>
                  </a:cubicBezTo>
                  <a:lnTo>
                    <a:pt x="42" y="78"/>
                  </a:lnTo>
                  <a:close/>
                  <a:moveTo>
                    <a:pt x="50" y="33"/>
                  </a:moveTo>
                  <a:cubicBezTo>
                    <a:pt x="22" y="33"/>
                    <a:pt x="22" y="33"/>
                    <a:pt x="22" y="33"/>
                  </a:cubicBezTo>
                  <a:cubicBezTo>
                    <a:pt x="22" y="19"/>
                    <a:pt x="22" y="19"/>
                    <a:pt x="22" y="19"/>
                  </a:cubicBezTo>
                  <a:cubicBezTo>
                    <a:pt x="22" y="13"/>
                    <a:pt x="28" y="7"/>
                    <a:pt x="34" y="7"/>
                  </a:cubicBezTo>
                  <a:cubicBezTo>
                    <a:pt x="38" y="7"/>
                    <a:pt x="38" y="7"/>
                    <a:pt x="38" y="7"/>
                  </a:cubicBezTo>
                  <a:cubicBezTo>
                    <a:pt x="45" y="7"/>
                    <a:pt x="50" y="13"/>
                    <a:pt x="50" y="19"/>
                  </a:cubicBezTo>
                  <a:lnTo>
                    <a:pt x="50" y="33"/>
                  </a:lnTo>
                  <a:close/>
                </a:path>
              </a:pathLst>
            </a:custGeom>
            <a:solidFill>
              <a:schemeClr val="tx2">
                <a:lumMod val="50000"/>
              </a:schemeClr>
            </a:solidFill>
            <a:ln w="9525" cmpd="sng">
              <a:noFill/>
              <a:bevel/>
            </a:ln>
          </p:spPr>
          <p:txBody>
            <a:bodyPr lIns="121920" tIns="60960" rIns="121920" bIns="60960"/>
            <a:lstStyle/>
            <a:p>
              <a:endParaRPr lang="zh-CN" altLang="en-US" dirty="0">
                <a:ea typeface="微软雅黑" panose="020B0503020204020204" pitchFamily="34" charset="-122"/>
              </a:endParaRPr>
            </a:p>
          </p:txBody>
        </p:sp>
      </p:grpSp>
      <p:grpSp>
        <p:nvGrpSpPr>
          <p:cNvPr id="74" name="组合 73"/>
          <p:cNvGrpSpPr/>
          <p:nvPr/>
        </p:nvGrpSpPr>
        <p:grpSpPr>
          <a:xfrm>
            <a:off x="2656009" y="2545271"/>
            <a:ext cx="534177" cy="534177"/>
            <a:chOff x="2656009" y="2545271"/>
            <a:chExt cx="534177" cy="534177"/>
          </a:xfrm>
        </p:grpSpPr>
        <p:grpSp>
          <p:nvGrpSpPr>
            <p:cNvPr id="54" name="组合 53"/>
            <p:cNvGrpSpPr/>
            <p:nvPr/>
          </p:nvGrpSpPr>
          <p:grpSpPr>
            <a:xfrm>
              <a:off x="2656009" y="2545271"/>
              <a:ext cx="534177" cy="534177"/>
              <a:chOff x="304800" y="673100"/>
              <a:chExt cx="4000500" cy="4000500"/>
            </a:xfrm>
            <a:effectLst>
              <a:outerShdw blurRad="317500" dist="190500" dir="8100000" algn="tr" rotWithShape="0">
                <a:prstClr val="black">
                  <a:alpha val="50000"/>
                </a:prstClr>
              </a:outerShdw>
            </a:effectLst>
          </p:grpSpPr>
          <p:sp>
            <p:nvSpPr>
              <p:cNvPr id="55" name="同心圆 5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56" name="椭圆 5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grpSp>
          <p:nvGrpSpPr>
            <p:cNvPr id="18" name="Group 92"/>
            <p:cNvGrpSpPr/>
            <p:nvPr/>
          </p:nvGrpSpPr>
          <p:grpSpPr bwMode="auto">
            <a:xfrm>
              <a:off x="2745161" y="2705683"/>
              <a:ext cx="355874" cy="221817"/>
              <a:chOff x="0" y="0"/>
              <a:chExt cx="471488" cy="293688"/>
            </a:xfrm>
            <a:solidFill>
              <a:schemeClr val="tx1"/>
            </a:solidFill>
          </p:grpSpPr>
          <p:sp>
            <p:nvSpPr>
              <p:cNvPr id="19" name="Freeform 8"/>
              <p:cNvSpPr>
                <a:spLocks noEditPoints="1" noChangeArrowheads="1"/>
              </p:cNvSpPr>
              <p:nvPr/>
            </p:nvSpPr>
            <p:spPr bwMode="auto">
              <a:xfrm>
                <a:off x="0" y="0"/>
                <a:ext cx="471488" cy="293688"/>
              </a:xfrm>
              <a:custGeom>
                <a:avLst/>
                <a:gdLst>
                  <a:gd name="T0" fmla="*/ 1607679782 w 125"/>
                  <a:gd name="T1" fmla="*/ 255184750 h 78"/>
                  <a:gd name="T2" fmla="*/ 1607679782 w 125"/>
                  <a:gd name="T3" fmla="*/ 0 h 78"/>
                  <a:gd name="T4" fmla="*/ 0 w 125"/>
                  <a:gd name="T5" fmla="*/ 0 h 78"/>
                  <a:gd name="T6" fmla="*/ 0 w 125"/>
                  <a:gd name="T7" fmla="*/ 1105803094 h 78"/>
                  <a:gd name="T8" fmla="*/ 1607679782 w 125"/>
                  <a:gd name="T9" fmla="*/ 1105803094 h 78"/>
                  <a:gd name="T10" fmla="*/ 1607679782 w 125"/>
                  <a:gd name="T11" fmla="*/ 850618344 h 78"/>
                  <a:gd name="T12" fmla="*/ 1778407473 w 125"/>
                  <a:gd name="T13" fmla="*/ 765554250 h 78"/>
                  <a:gd name="T14" fmla="*/ 1778407473 w 125"/>
                  <a:gd name="T15" fmla="*/ 368601031 h 78"/>
                  <a:gd name="T16" fmla="*/ 1607679782 w 125"/>
                  <a:gd name="T17" fmla="*/ 255184750 h 78"/>
                  <a:gd name="T18" fmla="*/ 1479634957 w 125"/>
                  <a:gd name="T19" fmla="*/ 978210719 h 78"/>
                  <a:gd name="T20" fmla="*/ 142272447 w 125"/>
                  <a:gd name="T21" fmla="*/ 978210719 h 78"/>
                  <a:gd name="T22" fmla="*/ 142272447 w 125"/>
                  <a:gd name="T23" fmla="*/ 141768469 h 78"/>
                  <a:gd name="T24" fmla="*/ 1479634957 w 125"/>
                  <a:gd name="T25" fmla="*/ 141768469 h 78"/>
                  <a:gd name="T26" fmla="*/ 1479634957 w 125"/>
                  <a:gd name="T27" fmla="*/ 978210719 h 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5"/>
                  <a:gd name="T43" fmla="*/ 0 h 78"/>
                  <a:gd name="T44" fmla="*/ 125 w 125"/>
                  <a:gd name="T45" fmla="*/ 78 h 7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5" h="78">
                    <a:moveTo>
                      <a:pt x="113" y="18"/>
                    </a:moveTo>
                    <a:cubicBezTo>
                      <a:pt x="113" y="0"/>
                      <a:pt x="113" y="0"/>
                      <a:pt x="113" y="0"/>
                    </a:cubicBezTo>
                    <a:cubicBezTo>
                      <a:pt x="0" y="0"/>
                      <a:pt x="0" y="0"/>
                      <a:pt x="0" y="0"/>
                    </a:cubicBezTo>
                    <a:cubicBezTo>
                      <a:pt x="0" y="78"/>
                      <a:pt x="0" y="78"/>
                      <a:pt x="0" y="78"/>
                    </a:cubicBezTo>
                    <a:cubicBezTo>
                      <a:pt x="113" y="78"/>
                      <a:pt x="113" y="78"/>
                      <a:pt x="113" y="78"/>
                    </a:cubicBezTo>
                    <a:cubicBezTo>
                      <a:pt x="113" y="60"/>
                      <a:pt x="113" y="60"/>
                      <a:pt x="113" y="60"/>
                    </a:cubicBezTo>
                    <a:cubicBezTo>
                      <a:pt x="117" y="60"/>
                      <a:pt x="125" y="61"/>
                      <a:pt x="125" y="54"/>
                    </a:cubicBezTo>
                    <a:cubicBezTo>
                      <a:pt x="125" y="26"/>
                      <a:pt x="125" y="26"/>
                      <a:pt x="125" y="26"/>
                    </a:cubicBezTo>
                    <a:cubicBezTo>
                      <a:pt x="125" y="17"/>
                      <a:pt x="116" y="18"/>
                      <a:pt x="113" y="18"/>
                    </a:cubicBezTo>
                    <a:close/>
                    <a:moveTo>
                      <a:pt x="104" y="69"/>
                    </a:moveTo>
                    <a:cubicBezTo>
                      <a:pt x="10" y="69"/>
                      <a:pt x="10" y="69"/>
                      <a:pt x="10" y="69"/>
                    </a:cubicBezTo>
                    <a:cubicBezTo>
                      <a:pt x="10" y="10"/>
                      <a:pt x="10" y="10"/>
                      <a:pt x="10" y="10"/>
                    </a:cubicBezTo>
                    <a:cubicBezTo>
                      <a:pt x="104" y="10"/>
                      <a:pt x="104" y="10"/>
                      <a:pt x="104" y="10"/>
                    </a:cubicBezTo>
                    <a:lnTo>
                      <a:pt x="104" y="69"/>
                    </a:lnTo>
                    <a:close/>
                  </a:path>
                </a:pathLst>
              </a:custGeom>
              <a:grpFill/>
              <a:ln w="9525" cmpd="sng">
                <a:noFill/>
                <a:bevel/>
              </a:ln>
            </p:spPr>
            <p:txBody>
              <a:bodyPr lIns="121920" tIns="60960" rIns="121920" bIns="60960"/>
              <a:lstStyle/>
              <a:p>
                <a:endParaRPr lang="zh-CN" altLang="en-US" dirty="0">
                  <a:ea typeface="微软雅黑" panose="020B0503020204020204" pitchFamily="34" charset="-122"/>
                </a:endParaRPr>
              </a:p>
            </p:txBody>
          </p:sp>
          <p:sp>
            <p:nvSpPr>
              <p:cNvPr id="20" name="Rectangle 9"/>
              <p:cNvSpPr>
                <a:spLocks noChangeArrowheads="1"/>
              </p:cNvSpPr>
              <p:nvPr/>
            </p:nvSpPr>
            <p:spPr bwMode="auto">
              <a:xfrm>
                <a:off x="63500" y="63499"/>
                <a:ext cx="90488" cy="166688"/>
              </a:xfrm>
              <a:prstGeom prst="rect">
                <a:avLst/>
              </a:prstGeom>
              <a:grpFill/>
              <a:ln w="9525">
                <a:noFill/>
                <a:bevel/>
              </a:ln>
            </p:spPr>
            <p:txBody>
              <a:bodyPr lIns="121920" tIns="60960" rIns="121920" bIns="60960"/>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900" dirty="0">
                  <a:solidFill>
                    <a:srgbClr val="000000"/>
                  </a:solidFill>
                  <a:latin typeface="Calibri" panose="020F0502020204030204" pitchFamily="34" charset="0"/>
                  <a:ea typeface="微软雅黑" panose="020B0503020204020204" pitchFamily="34" charset="-122"/>
                </a:endParaRPr>
              </a:p>
            </p:txBody>
          </p:sp>
          <p:sp>
            <p:nvSpPr>
              <p:cNvPr id="21" name="Rectangle 10"/>
              <p:cNvSpPr>
                <a:spLocks noChangeArrowheads="1"/>
              </p:cNvSpPr>
              <p:nvPr/>
            </p:nvSpPr>
            <p:spPr bwMode="auto">
              <a:xfrm>
                <a:off x="169862" y="63499"/>
                <a:ext cx="85725" cy="166688"/>
              </a:xfrm>
              <a:prstGeom prst="rect">
                <a:avLst/>
              </a:prstGeom>
              <a:grpFill/>
              <a:ln w="9525">
                <a:noFill/>
                <a:bevel/>
              </a:ln>
            </p:spPr>
            <p:txBody>
              <a:bodyPr lIns="121920" tIns="60960" rIns="121920" bIns="60960"/>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900" dirty="0">
                  <a:solidFill>
                    <a:srgbClr val="000000"/>
                  </a:solidFill>
                  <a:latin typeface="Calibri" panose="020F0502020204030204" pitchFamily="34" charset="0"/>
                  <a:ea typeface="微软雅黑" panose="020B0503020204020204" pitchFamily="34" charset="-122"/>
                </a:endParaRPr>
              </a:p>
            </p:txBody>
          </p:sp>
        </p:grpSp>
      </p:grpSp>
      <p:grpSp>
        <p:nvGrpSpPr>
          <p:cNvPr id="72" name="组合 71"/>
          <p:cNvGrpSpPr/>
          <p:nvPr/>
        </p:nvGrpSpPr>
        <p:grpSpPr>
          <a:xfrm>
            <a:off x="2656009" y="3925997"/>
            <a:ext cx="534177" cy="534177"/>
            <a:chOff x="2656009" y="3925997"/>
            <a:chExt cx="534177" cy="534177"/>
          </a:xfrm>
        </p:grpSpPr>
        <p:grpSp>
          <p:nvGrpSpPr>
            <p:cNvPr id="60" name="组合 59"/>
            <p:cNvGrpSpPr/>
            <p:nvPr/>
          </p:nvGrpSpPr>
          <p:grpSpPr>
            <a:xfrm>
              <a:off x="2656009" y="3925997"/>
              <a:ext cx="534177" cy="534177"/>
              <a:chOff x="304800" y="673100"/>
              <a:chExt cx="4000500" cy="4000500"/>
            </a:xfrm>
            <a:effectLst>
              <a:outerShdw blurRad="317500" dist="190500" dir="8100000" algn="tr" rotWithShape="0">
                <a:prstClr val="black">
                  <a:alpha val="50000"/>
                </a:prstClr>
              </a:outerShdw>
            </a:effectLst>
          </p:grpSpPr>
          <p:sp>
            <p:nvSpPr>
              <p:cNvPr id="61" name="同心圆 6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62" name="椭圆 6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grpSp>
          <p:nvGrpSpPr>
            <p:cNvPr id="25" name="Group 9"/>
            <p:cNvGrpSpPr/>
            <p:nvPr/>
          </p:nvGrpSpPr>
          <p:grpSpPr bwMode="auto">
            <a:xfrm>
              <a:off x="2723790" y="4084898"/>
              <a:ext cx="386899" cy="286862"/>
              <a:chOff x="0" y="0"/>
              <a:chExt cx="374651" cy="277813"/>
            </a:xfrm>
            <a:solidFill>
              <a:schemeClr val="tx1"/>
            </a:solidFill>
          </p:grpSpPr>
          <p:sp>
            <p:nvSpPr>
              <p:cNvPr id="26" name="Freeform 17"/>
              <p:cNvSpPr>
                <a:spLocks noChangeArrowheads="1"/>
              </p:cNvSpPr>
              <p:nvPr/>
            </p:nvSpPr>
            <p:spPr bwMode="auto">
              <a:xfrm>
                <a:off x="141288" y="66675"/>
                <a:ext cx="233363" cy="211138"/>
              </a:xfrm>
              <a:custGeom>
                <a:avLst/>
                <a:gdLst>
                  <a:gd name="T0" fmla="*/ 611890896 w 89"/>
                  <a:gd name="T1" fmla="*/ 224220736 h 81"/>
                  <a:gd name="T2" fmla="*/ 295631590 w 89"/>
                  <a:gd name="T3" fmla="*/ 0 h 81"/>
                  <a:gd name="T4" fmla="*/ 275006496 w 89"/>
                  <a:gd name="T5" fmla="*/ 6795516 h 81"/>
                  <a:gd name="T6" fmla="*/ 295631590 w 89"/>
                  <a:gd name="T7" fmla="*/ 74740245 h 81"/>
                  <a:gd name="T8" fmla="*/ 0 w 89"/>
                  <a:gd name="T9" fmla="*/ 298960981 h 81"/>
                  <a:gd name="T10" fmla="*/ 0 w 89"/>
                  <a:gd name="T11" fmla="*/ 298960981 h 81"/>
                  <a:gd name="T12" fmla="*/ 275006496 w 89"/>
                  <a:gd name="T13" fmla="*/ 441648563 h 81"/>
                  <a:gd name="T14" fmla="*/ 508762805 w 89"/>
                  <a:gd name="T15" fmla="*/ 550361173 h 81"/>
                  <a:gd name="T16" fmla="*/ 440012492 w 89"/>
                  <a:gd name="T17" fmla="*/ 421264623 h 81"/>
                  <a:gd name="T18" fmla="*/ 611890896 w 89"/>
                  <a:gd name="T19" fmla="*/ 224220736 h 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9"/>
                  <a:gd name="T31" fmla="*/ 0 h 81"/>
                  <a:gd name="T32" fmla="*/ 89 w 89"/>
                  <a:gd name="T33" fmla="*/ 81 h 8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9" h="81">
                    <a:moveTo>
                      <a:pt x="89" y="33"/>
                    </a:moveTo>
                    <a:cubicBezTo>
                      <a:pt x="89" y="15"/>
                      <a:pt x="68" y="0"/>
                      <a:pt x="43" y="0"/>
                    </a:cubicBezTo>
                    <a:cubicBezTo>
                      <a:pt x="42" y="0"/>
                      <a:pt x="41" y="1"/>
                      <a:pt x="40" y="1"/>
                    </a:cubicBezTo>
                    <a:cubicBezTo>
                      <a:pt x="42" y="4"/>
                      <a:pt x="43" y="8"/>
                      <a:pt x="43" y="11"/>
                    </a:cubicBezTo>
                    <a:cubicBezTo>
                      <a:pt x="43" y="29"/>
                      <a:pt x="24" y="43"/>
                      <a:pt x="0" y="44"/>
                    </a:cubicBezTo>
                    <a:cubicBezTo>
                      <a:pt x="0" y="44"/>
                      <a:pt x="0" y="44"/>
                      <a:pt x="0" y="44"/>
                    </a:cubicBezTo>
                    <a:cubicBezTo>
                      <a:pt x="6" y="56"/>
                      <a:pt x="21" y="64"/>
                      <a:pt x="40" y="65"/>
                    </a:cubicBezTo>
                    <a:cubicBezTo>
                      <a:pt x="53" y="75"/>
                      <a:pt x="74" y="81"/>
                      <a:pt x="74" y="81"/>
                    </a:cubicBezTo>
                    <a:cubicBezTo>
                      <a:pt x="64" y="72"/>
                      <a:pt x="63" y="65"/>
                      <a:pt x="64" y="62"/>
                    </a:cubicBezTo>
                    <a:cubicBezTo>
                      <a:pt x="79" y="56"/>
                      <a:pt x="89" y="46"/>
                      <a:pt x="89" y="33"/>
                    </a:cubicBezTo>
                    <a:close/>
                  </a:path>
                </a:pathLst>
              </a:custGeom>
              <a:grpFill/>
              <a:ln w="9525" cmpd="sng">
                <a:noFill/>
                <a:bevel/>
              </a:ln>
            </p:spPr>
            <p:txBody>
              <a:bodyPr/>
              <a:lstStyle/>
              <a:p>
                <a:endParaRPr lang="zh-CN" altLang="en-US" dirty="0">
                  <a:ea typeface="微软雅黑" panose="020B0503020204020204" pitchFamily="34" charset="-122"/>
                </a:endParaRPr>
              </a:p>
            </p:txBody>
          </p:sp>
          <p:sp>
            <p:nvSpPr>
              <p:cNvPr id="27" name="Freeform 18"/>
              <p:cNvSpPr>
                <a:spLocks noChangeArrowheads="1"/>
              </p:cNvSpPr>
              <p:nvPr/>
            </p:nvSpPr>
            <p:spPr bwMode="auto">
              <a:xfrm>
                <a:off x="0" y="0"/>
                <a:ext cx="241300" cy="209550"/>
              </a:xfrm>
              <a:custGeom>
                <a:avLst/>
                <a:gdLst>
                  <a:gd name="T0" fmla="*/ 612251539 w 92"/>
                  <a:gd name="T1" fmla="*/ 144083961 h 80"/>
                  <a:gd name="T2" fmla="*/ 316443967 w 92"/>
                  <a:gd name="T3" fmla="*/ 0 h 80"/>
                  <a:gd name="T4" fmla="*/ 0 w 92"/>
                  <a:gd name="T5" fmla="*/ 219556013 h 80"/>
                  <a:gd name="T6" fmla="*/ 171981329 w 92"/>
                  <a:gd name="T7" fmla="*/ 418528976 h 80"/>
                  <a:gd name="T8" fmla="*/ 96310174 w 92"/>
                  <a:gd name="T9" fmla="*/ 548890031 h 80"/>
                  <a:gd name="T10" fmla="*/ 330203313 w 92"/>
                  <a:gd name="T11" fmla="*/ 445972168 h 80"/>
                  <a:gd name="T12" fmla="*/ 337080363 w 92"/>
                  <a:gd name="T13" fmla="*/ 439112025 h 80"/>
                  <a:gd name="T14" fmla="*/ 632887935 w 92"/>
                  <a:gd name="T15" fmla="*/ 219556013 h 80"/>
                  <a:gd name="T16" fmla="*/ 612251539 w 92"/>
                  <a:gd name="T17" fmla="*/ 144083961 h 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2"/>
                  <a:gd name="T28" fmla="*/ 0 h 80"/>
                  <a:gd name="T29" fmla="*/ 92 w 92"/>
                  <a:gd name="T30" fmla="*/ 80 h 8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2" h="80">
                    <a:moveTo>
                      <a:pt x="89" y="21"/>
                    </a:moveTo>
                    <a:cubicBezTo>
                      <a:pt x="83" y="9"/>
                      <a:pt x="66" y="0"/>
                      <a:pt x="46" y="0"/>
                    </a:cubicBezTo>
                    <a:cubicBezTo>
                      <a:pt x="20" y="0"/>
                      <a:pt x="0" y="14"/>
                      <a:pt x="0" y="32"/>
                    </a:cubicBezTo>
                    <a:cubicBezTo>
                      <a:pt x="0" y="45"/>
                      <a:pt x="10" y="56"/>
                      <a:pt x="25" y="61"/>
                    </a:cubicBezTo>
                    <a:cubicBezTo>
                      <a:pt x="26" y="65"/>
                      <a:pt x="25" y="71"/>
                      <a:pt x="14" y="80"/>
                    </a:cubicBezTo>
                    <a:cubicBezTo>
                      <a:pt x="14" y="80"/>
                      <a:pt x="36" y="75"/>
                      <a:pt x="48" y="65"/>
                    </a:cubicBezTo>
                    <a:cubicBezTo>
                      <a:pt x="49" y="64"/>
                      <a:pt x="49" y="64"/>
                      <a:pt x="49" y="64"/>
                    </a:cubicBezTo>
                    <a:cubicBezTo>
                      <a:pt x="73" y="63"/>
                      <a:pt x="92" y="49"/>
                      <a:pt x="92" y="32"/>
                    </a:cubicBezTo>
                    <a:cubicBezTo>
                      <a:pt x="92" y="28"/>
                      <a:pt x="91" y="25"/>
                      <a:pt x="89" y="21"/>
                    </a:cubicBezTo>
                    <a:close/>
                  </a:path>
                </a:pathLst>
              </a:custGeom>
              <a:grpFill/>
              <a:ln w="9525" cmpd="sng">
                <a:noFill/>
                <a:bevel/>
              </a:ln>
            </p:spPr>
            <p:txBody>
              <a:bodyPr/>
              <a:lstStyle/>
              <a:p>
                <a:endParaRPr lang="zh-CN" altLang="en-US" dirty="0">
                  <a:ea typeface="微软雅黑" panose="020B0503020204020204" pitchFamily="34" charset="-122"/>
                </a:endParaRPr>
              </a:p>
            </p:txBody>
          </p:sp>
        </p:grpSp>
      </p:grpSp>
      <p:sp>
        <p:nvSpPr>
          <p:cNvPr id="28" name="任意多边形 56"/>
          <p:cNvSpPr>
            <a:spLocks noChangeArrowheads="1"/>
          </p:cNvSpPr>
          <p:nvPr/>
        </p:nvSpPr>
        <p:spPr bwMode="auto">
          <a:xfrm>
            <a:off x="7196138" y="1695451"/>
            <a:ext cx="885825" cy="2774156"/>
          </a:xfrm>
          <a:custGeom>
            <a:avLst/>
            <a:gdLst>
              <a:gd name="T0" fmla="*/ 1176576 w 1181100"/>
              <a:gd name="T1" fmla="*/ 0 h 3698875"/>
              <a:gd name="T2" fmla="*/ 1181100 w 1181100"/>
              <a:gd name="T3" fmla="*/ 0 h 3698875"/>
              <a:gd name="T4" fmla="*/ 1181100 w 1181100"/>
              <a:gd name="T5" fmla="*/ 3698875 h 3698875"/>
              <a:gd name="T6" fmla="*/ 0 w 1181100"/>
              <a:gd name="T7" fmla="*/ 3698875 h 3698875"/>
              <a:gd name="T8" fmla="*/ 0 w 1181100"/>
              <a:gd name="T9" fmla="*/ 1735795 h 3698875"/>
              <a:gd name="T10" fmla="*/ 48924 w 1181100"/>
              <a:gd name="T11" fmla="*/ 1697678 h 3698875"/>
              <a:gd name="T12" fmla="*/ 278759 w 1181100"/>
              <a:gd name="T13" fmla="*/ 1500788 h 3698875"/>
              <a:gd name="T14" fmla="*/ 453153 w 1181100"/>
              <a:gd name="T15" fmla="*/ 1330349 h 3698875"/>
              <a:gd name="T16" fmla="*/ 510936 w 1181100"/>
              <a:gd name="T17" fmla="*/ 1369307 h 3698875"/>
              <a:gd name="T18" fmla="*/ 590551 w 1181100"/>
              <a:gd name="T19" fmla="*/ 1385380 h 3698875"/>
              <a:gd name="T20" fmla="*/ 795088 w 1181100"/>
              <a:gd name="T21" fmla="*/ 1180843 h 3698875"/>
              <a:gd name="T22" fmla="*/ 735181 w 1181100"/>
              <a:gd name="T23" fmla="*/ 1036213 h 3698875"/>
              <a:gd name="T24" fmla="*/ 717723 w 1181100"/>
              <a:gd name="T25" fmla="*/ 1024442 h 3698875"/>
              <a:gd name="T26" fmla="*/ 820291 w 1181100"/>
              <a:gd name="T27" fmla="*/ 886780 h 3698875"/>
              <a:gd name="T28" fmla="*/ 1174186 w 1181100"/>
              <a:gd name="T29" fmla="*/ 21448 h 3698875"/>
              <a:gd name="T30" fmla="*/ 1176576 w 1181100"/>
              <a:gd name="T31" fmla="*/ 0 h 369887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181100"/>
              <a:gd name="T49" fmla="*/ 0 h 3698875"/>
              <a:gd name="T50" fmla="*/ 1181100 w 1181100"/>
              <a:gd name="T51" fmla="*/ 3698875 h 369887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181100" h="3698875">
                <a:moveTo>
                  <a:pt x="1176576" y="0"/>
                </a:moveTo>
                <a:lnTo>
                  <a:pt x="1181100" y="0"/>
                </a:lnTo>
                <a:lnTo>
                  <a:pt x="1181100" y="3698875"/>
                </a:lnTo>
                <a:lnTo>
                  <a:pt x="0" y="3698875"/>
                </a:lnTo>
                <a:lnTo>
                  <a:pt x="0" y="1735795"/>
                </a:lnTo>
                <a:lnTo>
                  <a:pt x="48924" y="1697678"/>
                </a:lnTo>
                <a:cubicBezTo>
                  <a:pt x="129510" y="1632743"/>
                  <a:pt x="206155" y="1567101"/>
                  <a:pt x="278759" y="1500788"/>
                </a:cubicBezTo>
                <a:lnTo>
                  <a:pt x="453153" y="1330349"/>
                </a:lnTo>
                <a:lnTo>
                  <a:pt x="510936" y="1369307"/>
                </a:lnTo>
                <a:cubicBezTo>
                  <a:pt x="535406" y="1379657"/>
                  <a:pt x="562310" y="1385380"/>
                  <a:pt x="590551" y="1385380"/>
                </a:cubicBezTo>
                <a:cubicBezTo>
                  <a:pt x="703514" y="1385380"/>
                  <a:pt x="795088" y="1293806"/>
                  <a:pt x="795088" y="1180843"/>
                </a:cubicBezTo>
                <a:cubicBezTo>
                  <a:pt x="795088" y="1124362"/>
                  <a:pt x="772195" y="1073227"/>
                  <a:pt x="735181" y="1036213"/>
                </a:cubicBezTo>
                <a:lnTo>
                  <a:pt x="717723" y="1024442"/>
                </a:lnTo>
                <a:lnTo>
                  <a:pt x="820291" y="886780"/>
                </a:lnTo>
                <a:cubicBezTo>
                  <a:pt x="1010014" y="606666"/>
                  <a:pt x="1130158" y="317479"/>
                  <a:pt x="1174186" y="21448"/>
                </a:cubicBezTo>
                <a:lnTo>
                  <a:pt x="1176576" y="0"/>
                </a:lnTo>
                <a:close/>
              </a:path>
            </a:pathLst>
          </a:custGeom>
          <a:solidFill>
            <a:schemeClr val="tx2">
              <a:lumMod val="50000"/>
              <a:alpha val="70000"/>
            </a:schemeClr>
          </a:solidFill>
          <a:ln>
            <a:noFill/>
          </a:ln>
        </p:spPr>
        <p:txBody>
          <a:bodyPr lIns="68580" tIns="34290" rIns="68580" bIns="34290" anchor="ctr"/>
          <a:lstStyle/>
          <a:p>
            <a:endParaRPr lang="zh-CN" altLang="en-US" dirty="0">
              <a:ea typeface="微软雅黑" panose="020B0503020204020204" pitchFamily="34" charset="-122"/>
            </a:endParaRPr>
          </a:p>
        </p:txBody>
      </p:sp>
      <p:sp>
        <p:nvSpPr>
          <p:cNvPr id="29" name="任意多边形 59"/>
          <p:cNvSpPr>
            <a:spLocks noChangeArrowheads="1"/>
          </p:cNvSpPr>
          <p:nvPr/>
        </p:nvSpPr>
        <p:spPr bwMode="auto">
          <a:xfrm>
            <a:off x="6271022" y="3028951"/>
            <a:ext cx="885825" cy="1441847"/>
          </a:xfrm>
          <a:custGeom>
            <a:avLst/>
            <a:gdLst>
              <a:gd name="T0" fmla="*/ 1181100 w 1181100"/>
              <a:gd name="T1" fmla="*/ 0 h 1921854"/>
              <a:gd name="T2" fmla="*/ 1181100 w 1181100"/>
              <a:gd name="T3" fmla="*/ 1923072 h 1921854"/>
              <a:gd name="T4" fmla="*/ 0 w 1181100"/>
              <a:gd name="T5" fmla="*/ 1923072 h 1921854"/>
              <a:gd name="T6" fmla="*/ 0 w 1181100"/>
              <a:gd name="T7" fmla="*/ 732430 h 1921854"/>
              <a:gd name="T8" fmla="*/ 319230 w 1181100"/>
              <a:gd name="T9" fmla="*/ 562609 h 1921854"/>
              <a:gd name="T10" fmla="*/ 425975 w 1181100"/>
              <a:gd name="T11" fmla="*/ 500607 h 1921854"/>
              <a:gd name="T12" fmla="*/ 445921 w 1181100"/>
              <a:gd name="T13" fmla="*/ 530208 h 1921854"/>
              <a:gd name="T14" fmla="*/ 590551 w 1181100"/>
              <a:gd name="T15" fmla="*/ 590153 h 1921854"/>
              <a:gd name="T16" fmla="*/ 795088 w 1181100"/>
              <a:gd name="T17" fmla="*/ 385486 h 1921854"/>
              <a:gd name="T18" fmla="*/ 779015 w 1181100"/>
              <a:gd name="T19" fmla="*/ 305821 h 1921854"/>
              <a:gd name="T20" fmla="*/ 768996 w 1181100"/>
              <a:gd name="T21" fmla="*/ 290951 h 1921854"/>
              <a:gd name="T22" fmla="*/ 952789 w 1181100"/>
              <a:gd name="T23" fmla="*/ 167651 h 1921854"/>
              <a:gd name="T24" fmla="*/ 1140954 w 1181100"/>
              <a:gd name="T25" fmla="*/ 31296 h 1921854"/>
              <a:gd name="T26" fmla="*/ 1181100 w 1181100"/>
              <a:gd name="T27" fmla="*/ 0 h 192185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81100"/>
              <a:gd name="T43" fmla="*/ 0 h 1921854"/>
              <a:gd name="T44" fmla="*/ 1181100 w 1181100"/>
              <a:gd name="T45" fmla="*/ 1921854 h 192185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81100" h="1921854">
                <a:moveTo>
                  <a:pt x="1181100" y="0"/>
                </a:moveTo>
                <a:lnTo>
                  <a:pt x="1181100" y="1921854"/>
                </a:lnTo>
                <a:lnTo>
                  <a:pt x="0" y="1921854"/>
                </a:lnTo>
                <a:lnTo>
                  <a:pt x="0" y="731966"/>
                </a:lnTo>
                <a:lnTo>
                  <a:pt x="319230" y="562253"/>
                </a:lnTo>
                <a:lnTo>
                  <a:pt x="425975" y="500289"/>
                </a:lnTo>
                <a:lnTo>
                  <a:pt x="445921" y="529872"/>
                </a:lnTo>
                <a:cubicBezTo>
                  <a:pt x="482935" y="566886"/>
                  <a:pt x="534069" y="589779"/>
                  <a:pt x="590551" y="589779"/>
                </a:cubicBezTo>
                <a:cubicBezTo>
                  <a:pt x="703514" y="589779"/>
                  <a:pt x="795088" y="498205"/>
                  <a:pt x="795088" y="385242"/>
                </a:cubicBezTo>
                <a:cubicBezTo>
                  <a:pt x="795088" y="357001"/>
                  <a:pt x="789365" y="330097"/>
                  <a:pt x="779015" y="305627"/>
                </a:cubicBezTo>
                <a:lnTo>
                  <a:pt x="768996" y="290767"/>
                </a:lnTo>
                <a:lnTo>
                  <a:pt x="952789" y="167545"/>
                </a:lnTo>
                <a:cubicBezTo>
                  <a:pt x="1017466" y="122501"/>
                  <a:pt x="1080201" y="77074"/>
                  <a:pt x="1140954" y="31276"/>
                </a:cubicBezTo>
                <a:lnTo>
                  <a:pt x="1181100" y="0"/>
                </a:lnTo>
                <a:close/>
              </a:path>
            </a:pathLst>
          </a:custGeom>
          <a:solidFill>
            <a:schemeClr val="tx1">
              <a:alpha val="70000"/>
            </a:schemeClr>
          </a:solidFill>
          <a:ln>
            <a:noFill/>
          </a:ln>
        </p:spPr>
        <p:txBody>
          <a:bodyPr lIns="68580" tIns="34290" rIns="68580" bIns="34290" anchor="ctr"/>
          <a:lstStyle/>
          <a:p>
            <a:endParaRPr lang="zh-CN" altLang="en-US" dirty="0">
              <a:ea typeface="微软雅黑" panose="020B0503020204020204" pitchFamily="34" charset="-122"/>
            </a:endParaRPr>
          </a:p>
        </p:txBody>
      </p:sp>
      <p:sp>
        <p:nvSpPr>
          <p:cNvPr id="30" name="任意多边形 63"/>
          <p:cNvSpPr>
            <a:spLocks noChangeArrowheads="1"/>
          </p:cNvSpPr>
          <p:nvPr/>
        </p:nvSpPr>
        <p:spPr bwMode="auto">
          <a:xfrm>
            <a:off x="5344716" y="3599260"/>
            <a:ext cx="885825" cy="871538"/>
          </a:xfrm>
          <a:custGeom>
            <a:avLst/>
            <a:gdLst>
              <a:gd name="T0" fmla="*/ 1181100 w 1181100"/>
              <a:gd name="T1" fmla="*/ 0 h 1161755"/>
              <a:gd name="T2" fmla="*/ 1181100 w 1181100"/>
              <a:gd name="T3" fmla="*/ 1162345 h 1161755"/>
              <a:gd name="T4" fmla="*/ 0 w 1181100"/>
              <a:gd name="T5" fmla="*/ 1162345 h 1161755"/>
              <a:gd name="T6" fmla="*/ 0 w 1181100"/>
              <a:gd name="T7" fmla="*/ 518117 h 1161755"/>
              <a:gd name="T8" fmla="*/ 336342 w 1181100"/>
              <a:gd name="T9" fmla="*/ 385714 h 1161755"/>
              <a:gd name="T10" fmla="*/ 408490 w 1181100"/>
              <a:gd name="T11" fmla="*/ 354408 h 1161755"/>
              <a:gd name="T12" fmla="*/ 445921 w 1181100"/>
              <a:gd name="T13" fmla="*/ 409954 h 1161755"/>
              <a:gd name="T14" fmla="*/ 590551 w 1181100"/>
              <a:gd name="T15" fmla="*/ 469891 h 1161755"/>
              <a:gd name="T16" fmla="*/ 795088 w 1181100"/>
              <a:gd name="T17" fmla="*/ 265250 h 1161755"/>
              <a:gd name="T18" fmla="*/ 790933 w 1181100"/>
              <a:gd name="T19" fmla="*/ 224009 h 1161755"/>
              <a:gd name="T20" fmla="*/ 781056 w 1181100"/>
              <a:gd name="T21" fmla="*/ 192174 h 1161755"/>
              <a:gd name="T22" fmla="*/ 1174526 w 1181100"/>
              <a:gd name="T23" fmla="*/ 3497 h 1161755"/>
              <a:gd name="T24" fmla="*/ 1181100 w 1181100"/>
              <a:gd name="T25" fmla="*/ 0 h 116175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81100"/>
              <a:gd name="T40" fmla="*/ 0 h 1161755"/>
              <a:gd name="T41" fmla="*/ 1181100 w 1181100"/>
              <a:gd name="T42" fmla="*/ 1161755 h 116175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81100" h="1161755">
                <a:moveTo>
                  <a:pt x="1181100" y="0"/>
                </a:moveTo>
                <a:lnTo>
                  <a:pt x="1181100" y="1161755"/>
                </a:lnTo>
                <a:lnTo>
                  <a:pt x="0" y="1161755"/>
                </a:lnTo>
                <a:lnTo>
                  <a:pt x="0" y="517854"/>
                </a:lnTo>
                <a:lnTo>
                  <a:pt x="336342" y="385518"/>
                </a:lnTo>
                <a:lnTo>
                  <a:pt x="408490" y="354228"/>
                </a:lnTo>
                <a:lnTo>
                  <a:pt x="445921" y="409746"/>
                </a:lnTo>
                <a:cubicBezTo>
                  <a:pt x="482935" y="446760"/>
                  <a:pt x="534070" y="469653"/>
                  <a:pt x="590551" y="469653"/>
                </a:cubicBezTo>
                <a:cubicBezTo>
                  <a:pt x="703514" y="469653"/>
                  <a:pt x="795088" y="378079"/>
                  <a:pt x="795088" y="265116"/>
                </a:cubicBezTo>
                <a:cubicBezTo>
                  <a:pt x="795088" y="250996"/>
                  <a:pt x="793657" y="237210"/>
                  <a:pt x="790933" y="223895"/>
                </a:cubicBezTo>
                <a:lnTo>
                  <a:pt x="781056" y="192076"/>
                </a:lnTo>
                <a:lnTo>
                  <a:pt x="1174526" y="3495"/>
                </a:lnTo>
                <a:lnTo>
                  <a:pt x="1181100" y="0"/>
                </a:lnTo>
                <a:close/>
              </a:path>
            </a:pathLst>
          </a:custGeom>
          <a:solidFill>
            <a:schemeClr val="tx2">
              <a:lumMod val="50000"/>
              <a:alpha val="70000"/>
            </a:schemeClr>
          </a:solidFill>
          <a:ln>
            <a:noFill/>
          </a:ln>
        </p:spPr>
        <p:txBody>
          <a:bodyPr lIns="68580" tIns="34290" rIns="68580" bIns="34290" anchor="ctr"/>
          <a:lstStyle/>
          <a:p>
            <a:endParaRPr lang="zh-CN" altLang="en-US" dirty="0">
              <a:ea typeface="微软雅黑" panose="020B0503020204020204" pitchFamily="34" charset="-122"/>
            </a:endParaRPr>
          </a:p>
        </p:txBody>
      </p:sp>
      <p:sp>
        <p:nvSpPr>
          <p:cNvPr id="31" name="任意多边形 66"/>
          <p:cNvSpPr>
            <a:spLocks noChangeArrowheads="1"/>
          </p:cNvSpPr>
          <p:nvPr/>
        </p:nvSpPr>
        <p:spPr bwMode="auto">
          <a:xfrm>
            <a:off x="3852862" y="4002881"/>
            <a:ext cx="1452563" cy="466725"/>
          </a:xfrm>
          <a:custGeom>
            <a:avLst/>
            <a:gdLst>
              <a:gd name="T0" fmla="*/ 1936752 w 1936748"/>
              <a:gd name="T1" fmla="*/ 0 h 623080"/>
              <a:gd name="T2" fmla="*/ 1936752 w 1936748"/>
              <a:gd name="T3" fmla="*/ 621521 h 623080"/>
              <a:gd name="T4" fmla="*/ 0 w 1936748"/>
              <a:gd name="T5" fmla="*/ 621521 h 623080"/>
              <a:gd name="T6" fmla="*/ 0 w 1936748"/>
              <a:gd name="T7" fmla="*/ 612348 h 623080"/>
              <a:gd name="T8" fmla="*/ 352298 w 1936748"/>
              <a:gd name="T9" fmla="*/ 518226 h 623080"/>
              <a:gd name="T10" fmla="*/ 750619 w 1936748"/>
              <a:gd name="T11" fmla="*/ 402333 h 623080"/>
              <a:gd name="T12" fmla="*/ 791648 w 1936748"/>
              <a:gd name="T13" fmla="*/ 389503 h 623080"/>
              <a:gd name="T14" fmla="*/ 823747 w 1936748"/>
              <a:gd name="T15" fmla="*/ 436994 h 623080"/>
              <a:gd name="T16" fmla="*/ 968377 w 1936748"/>
              <a:gd name="T17" fmla="*/ 496751 h 623080"/>
              <a:gd name="T18" fmla="*/ 1172914 w 1936748"/>
              <a:gd name="T19" fmla="*/ 292726 h 623080"/>
              <a:gd name="T20" fmla="*/ 1170637 w 1936748"/>
              <a:gd name="T21" fmla="*/ 270191 h 623080"/>
              <a:gd name="T22" fmla="*/ 1509045 w 1936748"/>
              <a:gd name="T23" fmla="*/ 156507 h 623080"/>
              <a:gd name="T24" fmla="*/ 1868380 w 1936748"/>
              <a:gd name="T25" fmla="*/ 26834 h 623080"/>
              <a:gd name="T26" fmla="*/ 1936752 w 1936748"/>
              <a:gd name="T27" fmla="*/ 0 h 62308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936748"/>
              <a:gd name="T43" fmla="*/ 0 h 623080"/>
              <a:gd name="T44" fmla="*/ 1936748 w 1936748"/>
              <a:gd name="T45" fmla="*/ 623080 h 62308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936748" h="623080">
                <a:moveTo>
                  <a:pt x="1936748" y="0"/>
                </a:moveTo>
                <a:lnTo>
                  <a:pt x="1936748" y="623080"/>
                </a:lnTo>
                <a:lnTo>
                  <a:pt x="0" y="623080"/>
                </a:lnTo>
                <a:lnTo>
                  <a:pt x="0" y="613884"/>
                </a:lnTo>
                <a:lnTo>
                  <a:pt x="352298" y="519526"/>
                </a:lnTo>
                <a:cubicBezTo>
                  <a:pt x="487129" y="481602"/>
                  <a:pt x="619924" y="442867"/>
                  <a:pt x="750617" y="403342"/>
                </a:cubicBezTo>
                <a:lnTo>
                  <a:pt x="791646" y="390480"/>
                </a:lnTo>
                <a:lnTo>
                  <a:pt x="823745" y="438090"/>
                </a:lnTo>
                <a:cubicBezTo>
                  <a:pt x="860759" y="475104"/>
                  <a:pt x="911894" y="497997"/>
                  <a:pt x="968375" y="497997"/>
                </a:cubicBezTo>
                <a:cubicBezTo>
                  <a:pt x="1081338" y="497997"/>
                  <a:pt x="1172912" y="406423"/>
                  <a:pt x="1172912" y="293460"/>
                </a:cubicBezTo>
                <a:lnTo>
                  <a:pt x="1170635" y="270869"/>
                </a:lnTo>
                <a:lnTo>
                  <a:pt x="1509041" y="156899"/>
                </a:lnTo>
                <a:cubicBezTo>
                  <a:pt x="1631071" y="114305"/>
                  <a:pt x="1750871" y="70965"/>
                  <a:pt x="1868376" y="26902"/>
                </a:cubicBezTo>
                <a:lnTo>
                  <a:pt x="1936748" y="0"/>
                </a:lnTo>
                <a:close/>
              </a:path>
            </a:pathLst>
          </a:custGeom>
          <a:solidFill>
            <a:schemeClr val="tx1">
              <a:alpha val="70000"/>
            </a:schemeClr>
          </a:solidFill>
          <a:ln>
            <a:noFill/>
          </a:ln>
        </p:spPr>
        <p:txBody>
          <a:bodyPr lIns="68580" tIns="34290" rIns="68580" bIns="34290" anchor="ctr"/>
          <a:lstStyle/>
          <a:p>
            <a:endParaRPr lang="zh-CN" altLang="en-US" dirty="0">
              <a:ea typeface="微软雅黑" panose="020B0503020204020204" pitchFamily="34" charset="-122"/>
            </a:endParaRPr>
          </a:p>
        </p:txBody>
      </p:sp>
      <p:sp>
        <p:nvSpPr>
          <p:cNvPr id="36" name="矩形 47"/>
          <p:cNvSpPr>
            <a:spLocks noChangeArrowheads="1"/>
          </p:cNvSpPr>
          <p:nvPr/>
        </p:nvSpPr>
        <p:spPr bwMode="auto">
          <a:xfrm>
            <a:off x="977503" y="1106092"/>
            <a:ext cx="7204472" cy="509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30000"/>
              </a:lnSpc>
              <a:spcBef>
                <a:spcPct val="0"/>
              </a:spcBef>
              <a:buFont typeface="Arial" panose="020B0604020202020204" pitchFamily="34" charset="0"/>
              <a:buNone/>
            </a:pPr>
            <a:r>
              <a:rPr lang="zh-CN" altLang="en-US" sz="1100" dirty="0">
                <a:solidFill>
                  <a:schemeClr val="tx1">
                    <a:lumMod val="75000"/>
                    <a:lumOff val="25000"/>
                  </a:schemeClr>
                </a:solidFill>
                <a:sym typeface="方正兰亭黑_GBK" pitchFamily="2" charset="-122"/>
              </a:rPr>
              <a:t>在此录入图表的综合描述说明。在此录入上述图表的综合描述说明，在此录入上述图表的综合描述说明，在此录入上述图表的综合描述说明，在此录入上述图表的综合描述说明，在此录入上述图表的综合描述说明。</a:t>
            </a:r>
            <a:endParaRPr lang="zh-CN" altLang="en-US" sz="1400" dirty="0">
              <a:solidFill>
                <a:schemeClr val="tx1">
                  <a:lumMod val="75000"/>
                  <a:lumOff val="25000"/>
                </a:schemeClr>
              </a:solidFill>
              <a:latin typeface="Arial" panose="020B0604020202020204" pitchFamily="34" charset="0"/>
              <a:ea typeface="微软雅黑" panose="020B0503020204020204" pitchFamily="34" charset="-122"/>
            </a:endParaRPr>
          </a:p>
        </p:txBody>
      </p:sp>
      <p:sp>
        <p:nvSpPr>
          <p:cNvPr id="37" name="矩形 93"/>
          <p:cNvSpPr>
            <a:spLocks noChangeArrowheads="1"/>
          </p:cNvSpPr>
          <p:nvPr/>
        </p:nvSpPr>
        <p:spPr bwMode="auto">
          <a:xfrm>
            <a:off x="1628776" y="1866900"/>
            <a:ext cx="907256"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r" eaLnBrk="1" hangingPunct="1">
              <a:lnSpc>
                <a:spcPct val="100000"/>
              </a:lnSpc>
              <a:spcBef>
                <a:spcPct val="0"/>
              </a:spcBef>
              <a:buFont typeface="Arial" panose="020B0604020202020204" pitchFamily="34" charset="0"/>
              <a:buNone/>
            </a:pPr>
            <a:r>
              <a:rPr lang="zh-CN" altLang="en-US" sz="1500" dirty="0">
                <a:solidFill>
                  <a:srgbClr val="163A5A"/>
                </a:solidFill>
                <a:sym typeface="方正兰亭黑_GBK" pitchFamily="2" charset="-122"/>
              </a:rPr>
              <a:t>添加标题</a:t>
            </a:r>
            <a:endParaRPr lang="en-US" altLang="zh-CN" sz="1500" dirty="0">
              <a:solidFill>
                <a:srgbClr val="163A5A"/>
              </a:solidFill>
              <a:sym typeface="方正兰亭黑_GBK" pitchFamily="2" charset="-122"/>
            </a:endParaRPr>
          </a:p>
        </p:txBody>
      </p:sp>
      <p:sp>
        <p:nvSpPr>
          <p:cNvPr id="38" name="矩形 165"/>
          <p:cNvSpPr>
            <a:spLocks noChangeArrowheads="1"/>
          </p:cNvSpPr>
          <p:nvPr/>
        </p:nvSpPr>
        <p:spPr bwMode="auto">
          <a:xfrm>
            <a:off x="986889" y="2159794"/>
            <a:ext cx="1549142" cy="22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r" eaLnBrk="1" hangingPunct="1">
              <a:lnSpc>
                <a:spcPct val="100000"/>
              </a:lnSpc>
              <a:spcBef>
                <a:spcPct val="0"/>
              </a:spcBef>
              <a:buFont typeface="Arial" panose="020B0604020202020204" pitchFamily="34" charset="0"/>
              <a:buNone/>
            </a:pPr>
            <a:r>
              <a:rPr lang="zh-CN" altLang="en-US" sz="1000" dirty="0">
                <a:solidFill>
                  <a:schemeClr val="tx1">
                    <a:lumMod val="75000"/>
                    <a:lumOff val="25000"/>
                  </a:schemeClr>
                </a:solidFill>
                <a:sym typeface="方正兰亭黑_GBK" pitchFamily="2" charset="-122"/>
              </a:rPr>
              <a:t>点击输入图表的描述说明</a:t>
            </a:r>
            <a:endParaRPr lang="zh-CN" altLang="en-US" sz="1000" dirty="0">
              <a:solidFill>
                <a:schemeClr val="tx1">
                  <a:lumMod val="75000"/>
                  <a:lumOff val="25000"/>
                </a:schemeClr>
              </a:solidFill>
              <a:sym typeface="方正兰亭黑_GBK" pitchFamily="2" charset="-122"/>
            </a:endParaRPr>
          </a:p>
        </p:txBody>
      </p:sp>
      <p:sp>
        <p:nvSpPr>
          <p:cNvPr id="39" name="矩形 41"/>
          <p:cNvSpPr>
            <a:spLocks noChangeArrowheads="1"/>
          </p:cNvSpPr>
          <p:nvPr/>
        </p:nvSpPr>
        <p:spPr bwMode="auto">
          <a:xfrm>
            <a:off x="1628776" y="2563416"/>
            <a:ext cx="907256"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r" eaLnBrk="1" hangingPunct="1">
              <a:lnSpc>
                <a:spcPct val="100000"/>
              </a:lnSpc>
              <a:spcBef>
                <a:spcPct val="0"/>
              </a:spcBef>
              <a:buFont typeface="Arial" panose="020B0604020202020204" pitchFamily="34" charset="0"/>
              <a:buNone/>
            </a:pPr>
            <a:r>
              <a:rPr lang="zh-CN" altLang="en-US" sz="1500" dirty="0">
                <a:sym typeface="方正兰亭黑_GBK" pitchFamily="2" charset="-122"/>
              </a:rPr>
              <a:t>添加标题</a:t>
            </a:r>
            <a:endParaRPr lang="en-US" altLang="zh-CN" sz="1500" dirty="0">
              <a:sym typeface="方正兰亭黑_GBK" pitchFamily="2" charset="-122"/>
            </a:endParaRPr>
          </a:p>
        </p:txBody>
      </p:sp>
      <p:sp>
        <p:nvSpPr>
          <p:cNvPr id="40" name="矩形 42"/>
          <p:cNvSpPr>
            <a:spLocks noChangeArrowheads="1"/>
          </p:cNvSpPr>
          <p:nvPr/>
        </p:nvSpPr>
        <p:spPr bwMode="auto">
          <a:xfrm>
            <a:off x="986889" y="2856310"/>
            <a:ext cx="1549142" cy="22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r" eaLnBrk="1" hangingPunct="1">
              <a:lnSpc>
                <a:spcPct val="100000"/>
              </a:lnSpc>
              <a:spcBef>
                <a:spcPct val="0"/>
              </a:spcBef>
              <a:buFont typeface="Arial" panose="020B0604020202020204" pitchFamily="34" charset="0"/>
              <a:buNone/>
            </a:pPr>
            <a:r>
              <a:rPr lang="zh-CN" altLang="en-US" sz="1000">
                <a:solidFill>
                  <a:schemeClr val="tx1">
                    <a:lumMod val="75000"/>
                    <a:lumOff val="25000"/>
                  </a:schemeClr>
                </a:solidFill>
                <a:sym typeface="方正兰亭黑_GBK" pitchFamily="2" charset="-122"/>
              </a:rPr>
              <a:t>点击输入图表的描述说明</a:t>
            </a:r>
            <a:endParaRPr lang="zh-CN" altLang="en-US" sz="1000">
              <a:solidFill>
                <a:schemeClr val="tx1">
                  <a:lumMod val="75000"/>
                  <a:lumOff val="25000"/>
                </a:schemeClr>
              </a:solidFill>
              <a:sym typeface="方正兰亭黑_GBK" pitchFamily="2" charset="-122"/>
            </a:endParaRPr>
          </a:p>
        </p:txBody>
      </p:sp>
      <p:sp>
        <p:nvSpPr>
          <p:cNvPr id="41" name="矩形 44"/>
          <p:cNvSpPr>
            <a:spLocks noChangeArrowheads="1"/>
          </p:cNvSpPr>
          <p:nvPr/>
        </p:nvSpPr>
        <p:spPr bwMode="auto">
          <a:xfrm>
            <a:off x="1628776" y="3271837"/>
            <a:ext cx="907256"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r" eaLnBrk="1" hangingPunct="1">
              <a:lnSpc>
                <a:spcPct val="100000"/>
              </a:lnSpc>
              <a:spcBef>
                <a:spcPct val="0"/>
              </a:spcBef>
              <a:buFont typeface="Arial" panose="020B0604020202020204" pitchFamily="34" charset="0"/>
              <a:buNone/>
            </a:pPr>
            <a:r>
              <a:rPr lang="zh-CN" altLang="en-US" sz="1500" dirty="0">
                <a:solidFill>
                  <a:srgbClr val="163A5A"/>
                </a:solidFill>
                <a:sym typeface="方正兰亭黑_GBK" pitchFamily="2" charset="-122"/>
              </a:rPr>
              <a:t>添加标题</a:t>
            </a:r>
            <a:endParaRPr lang="en-US" altLang="zh-CN" sz="1500" dirty="0">
              <a:solidFill>
                <a:srgbClr val="163A5A"/>
              </a:solidFill>
              <a:sym typeface="方正兰亭黑_GBK" pitchFamily="2" charset="-122"/>
            </a:endParaRPr>
          </a:p>
        </p:txBody>
      </p:sp>
      <p:sp>
        <p:nvSpPr>
          <p:cNvPr id="42" name="矩形 45"/>
          <p:cNvSpPr>
            <a:spLocks noChangeArrowheads="1"/>
          </p:cNvSpPr>
          <p:nvPr/>
        </p:nvSpPr>
        <p:spPr bwMode="auto">
          <a:xfrm>
            <a:off x="986889" y="3565922"/>
            <a:ext cx="1549142" cy="22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r" eaLnBrk="1" hangingPunct="1">
              <a:lnSpc>
                <a:spcPct val="100000"/>
              </a:lnSpc>
              <a:spcBef>
                <a:spcPct val="0"/>
              </a:spcBef>
              <a:buFont typeface="Arial" panose="020B0604020202020204" pitchFamily="34" charset="0"/>
              <a:buNone/>
            </a:pPr>
            <a:r>
              <a:rPr lang="zh-CN" altLang="en-US" sz="1000">
                <a:solidFill>
                  <a:schemeClr val="tx1">
                    <a:lumMod val="75000"/>
                    <a:lumOff val="25000"/>
                  </a:schemeClr>
                </a:solidFill>
                <a:sym typeface="方正兰亭黑_GBK" pitchFamily="2" charset="-122"/>
              </a:rPr>
              <a:t>点击输入图表的描述说明</a:t>
            </a:r>
            <a:endParaRPr lang="zh-CN" altLang="en-US" sz="1000">
              <a:solidFill>
                <a:schemeClr val="tx1">
                  <a:lumMod val="75000"/>
                  <a:lumOff val="25000"/>
                </a:schemeClr>
              </a:solidFill>
              <a:sym typeface="方正兰亭黑_GBK" pitchFamily="2" charset="-122"/>
            </a:endParaRPr>
          </a:p>
        </p:txBody>
      </p:sp>
      <p:sp>
        <p:nvSpPr>
          <p:cNvPr id="43" name="矩形 42"/>
          <p:cNvSpPr>
            <a:spLocks noChangeArrowheads="1"/>
          </p:cNvSpPr>
          <p:nvPr/>
        </p:nvSpPr>
        <p:spPr bwMode="auto">
          <a:xfrm>
            <a:off x="1628776" y="3965972"/>
            <a:ext cx="907256"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r" eaLnBrk="1" hangingPunct="1">
              <a:lnSpc>
                <a:spcPct val="100000"/>
              </a:lnSpc>
              <a:spcBef>
                <a:spcPct val="0"/>
              </a:spcBef>
              <a:buFont typeface="Arial" panose="020B0604020202020204" pitchFamily="34" charset="0"/>
              <a:buNone/>
            </a:pPr>
            <a:r>
              <a:rPr lang="zh-CN" altLang="en-US" sz="1500" dirty="0">
                <a:sym typeface="方正兰亭黑_GBK" pitchFamily="2" charset="-122"/>
              </a:rPr>
              <a:t>添加标题</a:t>
            </a:r>
            <a:endParaRPr lang="en-US" altLang="zh-CN" sz="1500" dirty="0">
              <a:sym typeface="方正兰亭黑_GBK" pitchFamily="2" charset="-122"/>
            </a:endParaRPr>
          </a:p>
        </p:txBody>
      </p:sp>
      <p:sp>
        <p:nvSpPr>
          <p:cNvPr id="44" name="矩形 43"/>
          <p:cNvSpPr>
            <a:spLocks noChangeArrowheads="1"/>
          </p:cNvSpPr>
          <p:nvPr/>
        </p:nvSpPr>
        <p:spPr bwMode="auto">
          <a:xfrm>
            <a:off x="986889" y="4260056"/>
            <a:ext cx="1549142" cy="22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r" eaLnBrk="1" hangingPunct="1">
              <a:lnSpc>
                <a:spcPct val="100000"/>
              </a:lnSpc>
              <a:spcBef>
                <a:spcPct val="0"/>
              </a:spcBef>
              <a:buFont typeface="Arial" panose="020B0604020202020204" pitchFamily="34" charset="0"/>
              <a:buNone/>
            </a:pPr>
            <a:r>
              <a:rPr lang="zh-CN" altLang="en-US" sz="1000">
                <a:solidFill>
                  <a:schemeClr val="tx1">
                    <a:lumMod val="75000"/>
                    <a:lumOff val="25000"/>
                  </a:schemeClr>
                </a:solidFill>
                <a:sym typeface="方正兰亭黑_GBK" pitchFamily="2" charset="-122"/>
              </a:rPr>
              <a:t>点击输入图表的描述说明</a:t>
            </a:r>
            <a:endParaRPr lang="zh-CN" altLang="en-US" sz="1000">
              <a:solidFill>
                <a:schemeClr val="tx1">
                  <a:lumMod val="75000"/>
                  <a:lumOff val="25000"/>
                </a:schemeClr>
              </a:solidFill>
              <a:sym typeface="方正兰亭黑_GBK" pitchFamily="2" charset="-122"/>
            </a:endParaRPr>
          </a:p>
        </p:txBody>
      </p:sp>
      <p:sp>
        <p:nvSpPr>
          <p:cNvPr id="63" name="椭圆 62"/>
          <p:cNvSpPr/>
          <p:nvPr/>
        </p:nvSpPr>
        <p:spPr>
          <a:xfrm>
            <a:off x="4482955" y="4119409"/>
            <a:ext cx="224047" cy="224047"/>
          </a:xfrm>
          <a:prstGeom prst="ellipse">
            <a:avLst/>
          </a:prstGeom>
          <a:solidFill>
            <a:schemeClr val="tx1">
              <a:alpha val="70000"/>
            </a:schemeClr>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64" name="椭圆 63"/>
          <p:cNvSpPr/>
          <p:nvPr/>
        </p:nvSpPr>
        <p:spPr>
          <a:xfrm>
            <a:off x="5680473" y="3685869"/>
            <a:ext cx="224047" cy="224047"/>
          </a:xfrm>
          <a:prstGeom prst="ellipse">
            <a:avLst/>
          </a:prstGeom>
          <a:solidFill>
            <a:schemeClr val="tx2">
              <a:lumMod val="50000"/>
              <a:alpha val="70000"/>
            </a:schemeClr>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65" name="椭圆 64"/>
          <p:cNvSpPr/>
          <p:nvPr/>
        </p:nvSpPr>
        <p:spPr>
          <a:xfrm>
            <a:off x="6601910" y="3211836"/>
            <a:ext cx="224047" cy="224047"/>
          </a:xfrm>
          <a:prstGeom prst="ellipse">
            <a:avLst/>
          </a:prstGeom>
          <a:solidFill>
            <a:schemeClr val="tx1">
              <a:alpha val="70000"/>
            </a:schemeClr>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66" name="椭圆 65"/>
          <p:cNvSpPr/>
          <p:nvPr/>
        </p:nvSpPr>
        <p:spPr>
          <a:xfrm>
            <a:off x="7530704" y="2489388"/>
            <a:ext cx="224047" cy="224047"/>
          </a:xfrm>
          <a:prstGeom prst="ellipse">
            <a:avLst/>
          </a:prstGeom>
          <a:solidFill>
            <a:schemeClr val="tx2">
              <a:lumMod val="50000"/>
              <a:alpha val="70000"/>
            </a:schemeClr>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cxnSp>
        <p:nvCxnSpPr>
          <p:cNvPr id="67" name="直接连接符 66"/>
          <p:cNvCxnSpPr/>
          <p:nvPr/>
        </p:nvCxnSpPr>
        <p:spPr>
          <a:xfrm>
            <a:off x="515257"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8" name="椭圆 67"/>
          <p:cNvSpPr/>
          <p:nvPr/>
        </p:nvSpPr>
        <p:spPr>
          <a:xfrm>
            <a:off x="646880" y="242192"/>
            <a:ext cx="274777" cy="274777"/>
          </a:xfrm>
          <a:prstGeom prst="ellipse">
            <a:avLst/>
          </a:prstGeom>
          <a:solidFill>
            <a:schemeClr val="tx2">
              <a:lumMod val="50000"/>
            </a:schemeClr>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69" name="TextBox 68"/>
          <p:cNvSpPr txBox="1"/>
          <p:nvPr/>
        </p:nvSpPr>
        <p:spPr>
          <a:xfrm>
            <a:off x="908957" y="206330"/>
            <a:ext cx="1954381" cy="400110"/>
          </a:xfrm>
          <a:prstGeom prst="rect">
            <a:avLst/>
          </a:prstGeom>
          <a:noFill/>
        </p:spPr>
        <p:txBody>
          <a:bodyPr wrap="none" rtlCol="0">
            <a:spAutoFit/>
          </a:bodyPr>
          <a:lstStyle/>
          <a:p>
            <a:r>
              <a:rPr lang="zh-CN" altLang="en-US" sz="2000" spc="300" dirty="0" smtClean="0">
                <a:latin typeface="方正兰亭细黑_GBK" pitchFamily="2" charset="-122"/>
                <a:ea typeface="方正兰亭细黑_GBK" pitchFamily="2" charset="-122"/>
              </a:rPr>
              <a:t>明年工作计划</a:t>
            </a:r>
            <a:endParaRPr lang="zh-CN" altLang="en-US" sz="2000" spc="300" dirty="0">
              <a:latin typeface="方正兰亭细黑_GBK" pitchFamily="2" charset="-122"/>
              <a:ea typeface="方正兰亭细黑_GBK" pitchFamily="2" charset="-122"/>
            </a:endParaRPr>
          </a:p>
        </p:txBody>
      </p:sp>
      <p:cxnSp>
        <p:nvCxnSpPr>
          <p:cNvPr id="70" name="直接连接符 69"/>
          <p:cNvCxnSpPr/>
          <p:nvPr/>
        </p:nvCxnSpPr>
        <p:spPr>
          <a:xfrm>
            <a:off x="2756837" y="314577"/>
            <a:ext cx="0" cy="2085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down)">
                                      <p:cBhvr>
                                        <p:cTn id="7" dur="300"/>
                                        <p:tgtEl>
                                          <p:spTgt spid="68"/>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additive="base">
                                        <p:cTn id="11" dur="500"/>
                                        <p:tgtEl>
                                          <p:spTgt spid="69"/>
                                        </p:tgtEl>
                                        <p:attrNameLst>
                                          <p:attrName>ppt_x</p:attrName>
                                        </p:attrNameLst>
                                      </p:cBhvr>
                                      <p:tavLst>
                                        <p:tav tm="0">
                                          <p:val>
                                            <p:strVal val="#ppt_x-#ppt_w*1.125000"/>
                                          </p:val>
                                        </p:tav>
                                        <p:tav tm="100000">
                                          <p:val>
                                            <p:strVal val="#ppt_x"/>
                                          </p:val>
                                        </p:tav>
                                      </p:tavLst>
                                    </p:anim>
                                    <p:animEffect transition="in" filter="wipe(right)">
                                      <p:cBhvr>
                                        <p:cTn id="12" dur="500"/>
                                        <p:tgtEl>
                                          <p:spTgt spid="69"/>
                                        </p:tgtEl>
                                      </p:cBhvr>
                                    </p:animEffect>
                                  </p:childTnLst>
                                </p:cTn>
                              </p:par>
                              <p:par>
                                <p:cTn id="13" presetID="22" presetClass="entr" presetSubtype="8" fill="hold" nodeType="withEffect">
                                  <p:stCondLst>
                                    <p:cond delay="0"/>
                                  </p:stCondLst>
                                  <p:childTnLst>
                                    <p:set>
                                      <p:cBhvr>
                                        <p:cTn id="14" dur="1" fill="hold">
                                          <p:stCondLst>
                                            <p:cond delay="0"/>
                                          </p:stCondLst>
                                        </p:cTn>
                                        <p:tgtEl>
                                          <p:spTgt spid="67"/>
                                        </p:tgtEl>
                                        <p:attrNameLst>
                                          <p:attrName>style.visibility</p:attrName>
                                        </p:attrNameLst>
                                      </p:cBhvr>
                                      <p:to>
                                        <p:strVal val="visible"/>
                                      </p:to>
                                    </p:set>
                                    <p:animEffect transition="in" filter="wipe(left)">
                                      <p:cBhvr>
                                        <p:cTn id="15" dur="300"/>
                                        <p:tgtEl>
                                          <p:spTgt spid="67"/>
                                        </p:tgtEl>
                                      </p:cBhvr>
                                    </p:animEffect>
                                  </p:childTnLst>
                                </p:cTn>
                              </p:par>
                              <p:par>
                                <p:cTn id="16" presetID="12" presetClass="entr" presetSubtype="8" fill="hold" nodeType="withEffect">
                                  <p:stCondLst>
                                    <p:cond delay="0"/>
                                  </p:stCondLst>
                                  <p:childTnLst>
                                    <p:set>
                                      <p:cBhvr>
                                        <p:cTn id="17" dur="1" fill="hold">
                                          <p:stCondLst>
                                            <p:cond delay="0"/>
                                          </p:stCondLst>
                                        </p:cTn>
                                        <p:tgtEl>
                                          <p:spTgt spid="70"/>
                                        </p:tgtEl>
                                        <p:attrNameLst>
                                          <p:attrName>style.visibility</p:attrName>
                                        </p:attrNameLst>
                                      </p:cBhvr>
                                      <p:to>
                                        <p:strVal val="visible"/>
                                      </p:to>
                                    </p:set>
                                    <p:anim calcmode="lin" valueType="num">
                                      <p:cBhvr additive="base">
                                        <p:cTn id="18" dur="500"/>
                                        <p:tgtEl>
                                          <p:spTgt spid="70"/>
                                        </p:tgtEl>
                                        <p:attrNameLst>
                                          <p:attrName>ppt_x</p:attrName>
                                        </p:attrNameLst>
                                      </p:cBhvr>
                                      <p:tavLst>
                                        <p:tav tm="0">
                                          <p:val>
                                            <p:strVal val="#ppt_x-#ppt_w*1.125000"/>
                                          </p:val>
                                        </p:tav>
                                        <p:tav tm="100000">
                                          <p:val>
                                            <p:strVal val="#ppt_x"/>
                                          </p:val>
                                        </p:tav>
                                      </p:tavLst>
                                    </p:anim>
                                    <p:animEffect transition="in" filter="wipe(right)">
                                      <p:cBhvr>
                                        <p:cTn id="19" dur="500"/>
                                        <p:tgtEl>
                                          <p:spTgt spid="70"/>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wipe(left)">
                                      <p:cBhvr>
                                        <p:cTn id="24" dur="500"/>
                                        <p:tgtEl>
                                          <p:spTgt spid="3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fade">
                                      <p:cBhvr>
                                        <p:cTn id="29" dur="500"/>
                                        <p:tgtEl>
                                          <p:spTgt spid="31"/>
                                        </p:tgtEl>
                                      </p:cBhvr>
                                    </p:animEffect>
                                  </p:childTnLst>
                                </p:cTn>
                              </p:par>
                              <p:par>
                                <p:cTn id="30" presetID="10" presetClass="entr" presetSubtype="0" fill="hold" grpId="0" nodeType="withEffect">
                                  <p:stCondLst>
                                    <p:cond delay="30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500"/>
                                        <p:tgtEl>
                                          <p:spTgt spid="30"/>
                                        </p:tgtEl>
                                      </p:cBhvr>
                                    </p:animEffect>
                                  </p:childTnLst>
                                </p:cTn>
                              </p:par>
                              <p:par>
                                <p:cTn id="33" presetID="10" presetClass="entr" presetSubtype="0" fill="hold" grpId="0" nodeType="withEffect">
                                  <p:stCondLst>
                                    <p:cond delay="600"/>
                                  </p:stCondLst>
                                  <p:childTnLst>
                                    <p:set>
                                      <p:cBhvr>
                                        <p:cTn id="34" dur="1" fill="hold">
                                          <p:stCondLst>
                                            <p:cond delay="0"/>
                                          </p:stCondLst>
                                        </p:cTn>
                                        <p:tgtEl>
                                          <p:spTgt spid="29"/>
                                        </p:tgtEl>
                                        <p:attrNameLst>
                                          <p:attrName>style.visibility</p:attrName>
                                        </p:attrNameLst>
                                      </p:cBhvr>
                                      <p:to>
                                        <p:strVal val="visible"/>
                                      </p:to>
                                    </p:set>
                                    <p:animEffect transition="in" filter="fade">
                                      <p:cBhvr>
                                        <p:cTn id="35" dur="500"/>
                                        <p:tgtEl>
                                          <p:spTgt spid="29"/>
                                        </p:tgtEl>
                                      </p:cBhvr>
                                    </p:animEffect>
                                  </p:childTnLst>
                                </p:cTn>
                              </p:par>
                              <p:par>
                                <p:cTn id="36" presetID="10" presetClass="entr" presetSubtype="0" fill="hold" grpId="0" nodeType="withEffect">
                                  <p:stCondLst>
                                    <p:cond delay="900"/>
                                  </p:stCondLst>
                                  <p:childTnLst>
                                    <p:set>
                                      <p:cBhvr>
                                        <p:cTn id="37" dur="1" fill="hold">
                                          <p:stCondLst>
                                            <p:cond delay="0"/>
                                          </p:stCondLst>
                                        </p:cTn>
                                        <p:tgtEl>
                                          <p:spTgt spid="28"/>
                                        </p:tgtEl>
                                        <p:attrNameLst>
                                          <p:attrName>style.visibility</p:attrName>
                                        </p:attrNameLst>
                                      </p:cBhvr>
                                      <p:to>
                                        <p:strVal val="visible"/>
                                      </p:to>
                                    </p:set>
                                    <p:animEffect transition="in" filter="fade">
                                      <p:cBhvr>
                                        <p:cTn id="38" dur="500"/>
                                        <p:tgtEl>
                                          <p:spTgt spid="28"/>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63"/>
                                        </p:tgtEl>
                                        <p:attrNameLst>
                                          <p:attrName>style.visibility</p:attrName>
                                        </p:attrNameLst>
                                      </p:cBhvr>
                                      <p:to>
                                        <p:strVal val="visible"/>
                                      </p:to>
                                    </p:set>
                                    <p:animEffect transition="in" filter="fade">
                                      <p:cBhvr>
                                        <p:cTn id="43" dur="500"/>
                                        <p:tgtEl>
                                          <p:spTgt spid="63"/>
                                        </p:tgtEl>
                                      </p:cBhvr>
                                    </p:animEffect>
                                  </p:childTnLst>
                                </p:cTn>
                              </p:par>
                              <p:par>
                                <p:cTn id="44" presetID="10" presetClass="entr" presetSubtype="0" fill="hold" grpId="0" nodeType="withEffect">
                                  <p:stCondLst>
                                    <p:cond delay="300"/>
                                  </p:stCondLst>
                                  <p:childTnLst>
                                    <p:set>
                                      <p:cBhvr>
                                        <p:cTn id="45" dur="1" fill="hold">
                                          <p:stCondLst>
                                            <p:cond delay="0"/>
                                          </p:stCondLst>
                                        </p:cTn>
                                        <p:tgtEl>
                                          <p:spTgt spid="64"/>
                                        </p:tgtEl>
                                        <p:attrNameLst>
                                          <p:attrName>style.visibility</p:attrName>
                                        </p:attrNameLst>
                                      </p:cBhvr>
                                      <p:to>
                                        <p:strVal val="visible"/>
                                      </p:to>
                                    </p:set>
                                    <p:animEffect transition="in" filter="fade">
                                      <p:cBhvr>
                                        <p:cTn id="46" dur="500"/>
                                        <p:tgtEl>
                                          <p:spTgt spid="64"/>
                                        </p:tgtEl>
                                      </p:cBhvr>
                                    </p:animEffect>
                                  </p:childTnLst>
                                </p:cTn>
                              </p:par>
                              <p:par>
                                <p:cTn id="47" presetID="10" presetClass="entr" presetSubtype="0" fill="hold" grpId="0" nodeType="withEffect">
                                  <p:stCondLst>
                                    <p:cond delay="600"/>
                                  </p:stCondLst>
                                  <p:childTnLst>
                                    <p:set>
                                      <p:cBhvr>
                                        <p:cTn id="48" dur="1" fill="hold">
                                          <p:stCondLst>
                                            <p:cond delay="0"/>
                                          </p:stCondLst>
                                        </p:cTn>
                                        <p:tgtEl>
                                          <p:spTgt spid="65"/>
                                        </p:tgtEl>
                                        <p:attrNameLst>
                                          <p:attrName>style.visibility</p:attrName>
                                        </p:attrNameLst>
                                      </p:cBhvr>
                                      <p:to>
                                        <p:strVal val="visible"/>
                                      </p:to>
                                    </p:set>
                                    <p:animEffect transition="in" filter="fade">
                                      <p:cBhvr>
                                        <p:cTn id="49" dur="500"/>
                                        <p:tgtEl>
                                          <p:spTgt spid="65"/>
                                        </p:tgtEl>
                                      </p:cBhvr>
                                    </p:animEffect>
                                  </p:childTnLst>
                                </p:cTn>
                              </p:par>
                              <p:par>
                                <p:cTn id="50" presetID="10" presetClass="entr" presetSubtype="0" fill="hold" grpId="0" nodeType="withEffect">
                                  <p:stCondLst>
                                    <p:cond delay="900"/>
                                  </p:stCondLst>
                                  <p:childTnLst>
                                    <p:set>
                                      <p:cBhvr>
                                        <p:cTn id="51" dur="1" fill="hold">
                                          <p:stCondLst>
                                            <p:cond delay="0"/>
                                          </p:stCondLst>
                                        </p:cTn>
                                        <p:tgtEl>
                                          <p:spTgt spid="66"/>
                                        </p:tgtEl>
                                        <p:attrNameLst>
                                          <p:attrName>style.visibility</p:attrName>
                                        </p:attrNameLst>
                                      </p:cBhvr>
                                      <p:to>
                                        <p:strVal val="visible"/>
                                      </p:to>
                                    </p:set>
                                    <p:animEffect transition="in" filter="fade">
                                      <p:cBhvr>
                                        <p:cTn id="52" dur="500"/>
                                        <p:tgtEl>
                                          <p:spTgt spid="66"/>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2" fill="hold" grpId="0" nodeType="click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right)">
                                      <p:cBhvr>
                                        <p:cTn id="57" dur="500"/>
                                        <p:tgtEl>
                                          <p:spTgt spid="23"/>
                                        </p:tgtEl>
                                      </p:cBhvr>
                                    </p:animEffect>
                                  </p:childTnLst>
                                </p:cTn>
                              </p:par>
                              <p:par>
                                <p:cTn id="58" presetID="22" presetClass="entr" presetSubtype="2" fill="hold" nodeType="withEffect">
                                  <p:stCondLst>
                                    <p:cond delay="0"/>
                                  </p:stCondLst>
                                  <p:childTnLst>
                                    <p:set>
                                      <p:cBhvr>
                                        <p:cTn id="59" dur="1" fill="hold">
                                          <p:stCondLst>
                                            <p:cond delay="0"/>
                                          </p:stCondLst>
                                        </p:cTn>
                                        <p:tgtEl>
                                          <p:spTgt spid="12"/>
                                        </p:tgtEl>
                                        <p:attrNameLst>
                                          <p:attrName>style.visibility</p:attrName>
                                        </p:attrNameLst>
                                      </p:cBhvr>
                                      <p:to>
                                        <p:strVal val="visible"/>
                                      </p:to>
                                    </p:set>
                                    <p:animEffect transition="in" filter="wipe(right)">
                                      <p:cBhvr>
                                        <p:cTn id="60" dur="500"/>
                                        <p:tgtEl>
                                          <p:spTgt spid="12"/>
                                        </p:tgtEl>
                                      </p:cBhvr>
                                    </p:animEffect>
                                  </p:childTnLst>
                                </p:cTn>
                              </p:par>
                              <p:par>
                                <p:cTn id="61" presetID="22" presetClass="entr" presetSubtype="2" fill="hold" nodeType="with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wipe(right)">
                                      <p:cBhvr>
                                        <p:cTn id="63" dur="500"/>
                                        <p:tgtEl>
                                          <p:spTgt spid="16"/>
                                        </p:tgtEl>
                                      </p:cBhvr>
                                    </p:animEffect>
                                  </p:childTnLst>
                                </p:cTn>
                              </p:par>
                              <p:par>
                                <p:cTn id="64" presetID="22" presetClass="entr" presetSubtype="2" fill="hold" nodeType="with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right)">
                                      <p:cBhvr>
                                        <p:cTn id="66" dur="500"/>
                                        <p:tgtEl>
                                          <p:spTgt spid="6"/>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90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500"/>
                                        <p:tgtEl>
                                          <p:spTgt spid="75"/>
                                        </p:tgtEl>
                                      </p:cBhvr>
                                    </p:animEffect>
                                  </p:childTnLst>
                                </p:cTn>
                              </p:par>
                              <p:par>
                                <p:cTn id="72" presetID="10" presetClass="entr" presetSubtype="0" fill="hold" nodeType="withEffect">
                                  <p:stCondLst>
                                    <p:cond delay="300"/>
                                  </p:stCondLst>
                                  <p:childTnLst>
                                    <p:set>
                                      <p:cBhvr>
                                        <p:cTn id="73" dur="1" fill="hold">
                                          <p:stCondLst>
                                            <p:cond delay="0"/>
                                          </p:stCondLst>
                                        </p:cTn>
                                        <p:tgtEl>
                                          <p:spTgt spid="73"/>
                                        </p:tgtEl>
                                        <p:attrNameLst>
                                          <p:attrName>style.visibility</p:attrName>
                                        </p:attrNameLst>
                                      </p:cBhvr>
                                      <p:to>
                                        <p:strVal val="visible"/>
                                      </p:to>
                                    </p:set>
                                    <p:animEffect transition="in" filter="fade">
                                      <p:cBhvr>
                                        <p:cTn id="74" dur="500"/>
                                        <p:tgtEl>
                                          <p:spTgt spid="73"/>
                                        </p:tgtEl>
                                      </p:cBhvr>
                                    </p:animEffect>
                                  </p:childTnLst>
                                </p:cTn>
                              </p:par>
                              <p:par>
                                <p:cTn id="75" presetID="10" presetClass="entr" presetSubtype="0" fill="hold" nodeType="withEffect">
                                  <p:stCondLst>
                                    <p:cond delay="600"/>
                                  </p:stCondLst>
                                  <p:childTnLst>
                                    <p:set>
                                      <p:cBhvr>
                                        <p:cTn id="76" dur="1" fill="hold">
                                          <p:stCondLst>
                                            <p:cond delay="0"/>
                                          </p:stCondLst>
                                        </p:cTn>
                                        <p:tgtEl>
                                          <p:spTgt spid="74"/>
                                        </p:tgtEl>
                                        <p:attrNameLst>
                                          <p:attrName>style.visibility</p:attrName>
                                        </p:attrNameLst>
                                      </p:cBhvr>
                                      <p:to>
                                        <p:strVal val="visible"/>
                                      </p:to>
                                    </p:set>
                                    <p:animEffect transition="in" filter="fade">
                                      <p:cBhvr>
                                        <p:cTn id="77" dur="500"/>
                                        <p:tgtEl>
                                          <p:spTgt spid="74"/>
                                        </p:tgtEl>
                                      </p:cBhvr>
                                    </p:animEffect>
                                  </p:childTnLst>
                                </p:cTn>
                              </p:par>
                              <p:par>
                                <p:cTn id="78" presetID="10" presetClass="entr" presetSubtype="0" fill="hold" nodeType="withEffect">
                                  <p:stCondLst>
                                    <p:cond delay="0"/>
                                  </p:stCondLst>
                                  <p:childTnLst>
                                    <p:set>
                                      <p:cBhvr>
                                        <p:cTn id="79" dur="1" fill="hold">
                                          <p:stCondLst>
                                            <p:cond delay="0"/>
                                          </p:stCondLst>
                                        </p:cTn>
                                        <p:tgtEl>
                                          <p:spTgt spid="72"/>
                                        </p:tgtEl>
                                        <p:attrNameLst>
                                          <p:attrName>style.visibility</p:attrName>
                                        </p:attrNameLst>
                                      </p:cBhvr>
                                      <p:to>
                                        <p:strVal val="visible"/>
                                      </p:to>
                                    </p:set>
                                    <p:animEffect transition="in" filter="fade">
                                      <p:cBhvr>
                                        <p:cTn id="80" dur="500"/>
                                        <p:tgtEl>
                                          <p:spTgt spid="72"/>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2" fill="hold" grpId="0" nodeType="clickEffect">
                                  <p:stCondLst>
                                    <p:cond delay="0"/>
                                  </p:stCondLst>
                                  <p:childTnLst>
                                    <p:set>
                                      <p:cBhvr>
                                        <p:cTn id="84" dur="1" fill="hold">
                                          <p:stCondLst>
                                            <p:cond delay="0"/>
                                          </p:stCondLst>
                                        </p:cTn>
                                        <p:tgtEl>
                                          <p:spTgt spid="37"/>
                                        </p:tgtEl>
                                        <p:attrNameLst>
                                          <p:attrName>style.visibility</p:attrName>
                                        </p:attrNameLst>
                                      </p:cBhvr>
                                      <p:to>
                                        <p:strVal val="visible"/>
                                      </p:to>
                                    </p:set>
                                    <p:animEffect transition="in" filter="wipe(right)">
                                      <p:cBhvr>
                                        <p:cTn id="85" dur="500"/>
                                        <p:tgtEl>
                                          <p:spTgt spid="37"/>
                                        </p:tgtEl>
                                      </p:cBhvr>
                                    </p:animEffect>
                                  </p:childTnLst>
                                </p:cTn>
                              </p:par>
                              <p:par>
                                <p:cTn id="86" presetID="22" presetClass="entr" presetSubtype="2" fill="hold" grpId="0" nodeType="withEffect">
                                  <p:stCondLst>
                                    <p:cond delay="0"/>
                                  </p:stCondLst>
                                  <p:childTnLst>
                                    <p:set>
                                      <p:cBhvr>
                                        <p:cTn id="87" dur="1" fill="hold">
                                          <p:stCondLst>
                                            <p:cond delay="0"/>
                                          </p:stCondLst>
                                        </p:cTn>
                                        <p:tgtEl>
                                          <p:spTgt spid="38"/>
                                        </p:tgtEl>
                                        <p:attrNameLst>
                                          <p:attrName>style.visibility</p:attrName>
                                        </p:attrNameLst>
                                      </p:cBhvr>
                                      <p:to>
                                        <p:strVal val="visible"/>
                                      </p:to>
                                    </p:set>
                                    <p:animEffect transition="in" filter="wipe(right)">
                                      <p:cBhvr>
                                        <p:cTn id="88" dur="500"/>
                                        <p:tgtEl>
                                          <p:spTgt spid="38"/>
                                        </p:tgtEl>
                                      </p:cBhvr>
                                    </p:animEffect>
                                  </p:childTnLst>
                                </p:cTn>
                              </p:par>
                              <p:par>
                                <p:cTn id="89" presetID="22" presetClass="entr" presetSubtype="2" fill="hold" grpId="0" nodeType="withEffect">
                                  <p:stCondLst>
                                    <p:cond delay="300"/>
                                  </p:stCondLst>
                                  <p:childTnLst>
                                    <p:set>
                                      <p:cBhvr>
                                        <p:cTn id="90" dur="1" fill="hold">
                                          <p:stCondLst>
                                            <p:cond delay="0"/>
                                          </p:stCondLst>
                                        </p:cTn>
                                        <p:tgtEl>
                                          <p:spTgt spid="40"/>
                                        </p:tgtEl>
                                        <p:attrNameLst>
                                          <p:attrName>style.visibility</p:attrName>
                                        </p:attrNameLst>
                                      </p:cBhvr>
                                      <p:to>
                                        <p:strVal val="visible"/>
                                      </p:to>
                                    </p:set>
                                    <p:animEffect transition="in" filter="wipe(right)">
                                      <p:cBhvr>
                                        <p:cTn id="91" dur="500"/>
                                        <p:tgtEl>
                                          <p:spTgt spid="40"/>
                                        </p:tgtEl>
                                      </p:cBhvr>
                                    </p:animEffect>
                                  </p:childTnLst>
                                </p:cTn>
                              </p:par>
                              <p:par>
                                <p:cTn id="92" presetID="22" presetClass="entr" presetSubtype="2" fill="hold" grpId="0" nodeType="withEffect">
                                  <p:stCondLst>
                                    <p:cond delay="300"/>
                                  </p:stCondLst>
                                  <p:childTnLst>
                                    <p:set>
                                      <p:cBhvr>
                                        <p:cTn id="93" dur="1" fill="hold">
                                          <p:stCondLst>
                                            <p:cond delay="0"/>
                                          </p:stCondLst>
                                        </p:cTn>
                                        <p:tgtEl>
                                          <p:spTgt spid="39"/>
                                        </p:tgtEl>
                                        <p:attrNameLst>
                                          <p:attrName>style.visibility</p:attrName>
                                        </p:attrNameLst>
                                      </p:cBhvr>
                                      <p:to>
                                        <p:strVal val="visible"/>
                                      </p:to>
                                    </p:set>
                                    <p:animEffect transition="in" filter="wipe(right)">
                                      <p:cBhvr>
                                        <p:cTn id="94" dur="500"/>
                                        <p:tgtEl>
                                          <p:spTgt spid="39"/>
                                        </p:tgtEl>
                                      </p:cBhvr>
                                    </p:animEffect>
                                  </p:childTnLst>
                                </p:cTn>
                              </p:par>
                              <p:par>
                                <p:cTn id="95" presetID="22" presetClass="entr" presetSubtype="2" fill="hold" grpId="0" nodeType="withEffect">
                                  <p:stCondLst>
                                    <p:cond delay="600"/>
                                  </p:stCondLst>
                                  <p:childTnLst>
                                    <p:set>
                                      <p:cBhvr>
                                        <p:cTn id="96" dur="1" fill="hold">
                                          <p:stCondLst>
                                            <p:cond delay="0"/>
                                          </p:stCondLst>
                                        </p:cTn>
                                        <p:tgtEl>
                                          <p:spTgt spid="41"/>
                                        </p:tgtEl>
                                        <p:attrNameLst>
                                          <p:attrName>style.visibility</p:attrName>
                                        </p:attrNameLst>
                                      </p:cBhvr>
                                      <p:to>
                                        <p:strVal val="visible"/>
                                      </p:to>
                                    </p:set>
                                    <p:animEffect transition="in" filter="wipe(right)">
                                      <p:cBhvr>
                                        <p:cTn id="97" dur="500"/>
                                        <p:tgtEl>
                                          <p:spTgt spid="41"/>
                                        </p:tgtEl>
                                      </p:cBhvr>
                                    </p:animEffect>
                                  </p:childTnLst>
                                </p:cTn>
                              </p:par>
                              <p:par>
                                <p:cTn id="98" presetID="22" presetClass="entr" presetSubtype="2" fill="hold" grpId="0" nodeType="withEffect">
                                  <p:stCondLst>
                                    <p:cond delay="600"/>
                                  </p:stCondLst>
                                  <p:childTnLst>
                                    <p:set>
                                      <p:cBhvr>
                                        <p:cTn id="99" dur="1" fill="hold">
                                          <p:stCondLst>
                                            <p:cond delay="0"/>
                                          </p:stCondLst>
                                        </p:cTn>
                                        <p:tgtEl>
                                          <p:spTgt spid="42"/>
                                        </p:tgtEl>
                                        <p:attrNameLst>
                                          <p:attrName>style.visibility</p:attrName>
                                        </p:attrNameLst>
                                      </p:cBhvr>
                                      <p:to>
                                        <p:strVal val="visible"/>
                                      </p:to>
                                    </p:set>
                                    <p:animEffect transition="in" filter="wipe(right)">
                                      <p:cBhvr>
                                        <p:cTn id="100" dur="500"/>
                                        <p:tgtEl>
                                          <p:spTgt spid="42"/>
                                        </p:tgtEl>
                                      </p:cBhvr>
                                    </p:animEffect>
                                  </p:childTnLst>
                                </p:cTn>
                              </p:par>
                              <p:par>
                                <p:cTn id="101" presetID="22" presetClass="entr" presetSubtype="2" fill="hold" grpId="0" nodeType="withEffect">
                                  <p:stCondLst>
                                    <p:cond delay="900"/>
                                  </p:stCondLst>
                                  <p:childTnLst>
                                    <p:set>
                                      <p:cBhvr>
                                        <p:cTn id="102" dur="1" fill="hold">
                                          <p:stCondLst>
                                            <p:cond delay="0"/>
                                          </p:stCondLst>
                                        </p:cTn>
                                        <p:tgtEl>
                                          <p:spTgt spid="43"/>
                                        </p:tgtEl>
                                        <p:attrNameLst>
                                          <p:attrName>style.visibility</p:attrName>
                                        </p:attrNameLst>
                                      </p:cBhvr>
                                      <p:to>
                                        <p:strVal val="visible"/>
                                      </p:to>
                                    </p:set>
                                    <p:animEffect transition="in" filter="wipe(right)">
                                      <p:cBhvr>
                                        <p:cTn id="103" dur="500"/>
                                        <p:tgtEl>
                                          <p:spTgt spid="43"/>
                                        </p:tgtEl>
                                      </p:cBhvr>
                                    </p:animEffect>
                                  </p:childTnLst>
                                </p:cTn>
                              </p:par>
                              <p:par>
                                <p:cTn id="104" presetID="22" presetClass="entr" presetSubtype="2" fill="hold" grpId="0" nodeType="withEffect">
                                  <p:stCondLst>
                                    <p:cond delay="900"/>
                                  </p:stCondLst>
                                  <p:childTnLst>
                                    <p:set>
                                      <p:cBhvr>
                                        <p:cTn id="105" dur="1" fill="hold">
                                          <p:stCondLst>
                                            <p:cond delay="0"/>
                                          </p:stCondLst>
                                        </p:cTn>
                                        <p:tgtEl>
                                          <p:spTgt spid="44"/>
                                        </p:tgtEl>
                                        <p:attrNameLst>
                                          <p:attrName>style.visibility</p:attrName>
                                        </p:attrNameLst>
                                      </p:cBhvr>
                                      <p:to>
                                        <p:strVal val="visible"/>
                                      </p:to>
                                    </p:set>
                                    <p:animEffect transition="in" filter="wipe(right)">
                                      <p:cBhvr>
                                        <p:cTn id="106"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8" grpId="0" animBg="1"/>
      <p:bldP spid="29" grpId="0" animBg="1"/>
      <p:bldP spid="30" grpId="0" animBg="1"/>
      <p:bldP spid="31" grpId="0" animBg="1"/>
      <p:bldP spid="36" grpId="0"/>
      <p:bldP spid="37" grpId="0"/>
      <p:bldP spid="38" grpId="0"/>
      <p:bldP spid="39" grpId="0"/>
      <p:bldP spid="40" grpId="0"/>
      <p:bldP spid="41" grpId="0"/>
      <p:bldP spid="42" grpId="0"/>
      <p:bldP spid="43" grpId="0"/>
      <p:bldP spid="44" grpId="0"/>
      <p:bldP spid="63" grpId="0" animBg="1"/>
      <p:bldP spid="64" grpId="0" animBg="1"/>
      <p:bldP spid="65" grpId="0" animBg="1"/>
      <p:bldP spid="66" grpId="0" animBg="1"/>
      <p:bldP spid="68" grpId="0" animBg="1"/>
      <p:bldP spid="6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7"/>
          <p:cNvGrpSpPr/>
          <p:nvPr/>
        </p:nvGrpSpPr>
        <p:grpSpPr bwMode="auto">
          <a:xfrm>
            <a:off x="2843213" y="2975373"/>
            <a:ext cx="1645444" cy="1420415"/>
            <a:chOff x="0" y="0"/>
            <a:chExt cx="2331720" cy="1752600"/>
          </a:xfrm>
        </p:grpSpPr>
        <p:sp>
          <p:nvSpPr>
            <p:cNvPr id="11" name="文本框 98"/>
            <p:cNvSpPr>
              <a:spLocks noChangeArrowheads="1"/>
            </p:cNvSpPr>
            <p:nvPr/>
          </p:nvSpPr>
          <p:spPr bwMode="auto">
            <a:xfrm>
              <a:off x="121860" y="719623"/>
              <a:ext cx="2088001" cy="341779"/>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n-US" altLang="zh-CN" sz="1200">
                  <a:latin typeface="Arial" panose="020B0604020202020204" pitchFamily="34" charset="0"/>
                  <a:sym typeface="Arial" panose="020B0604020202020204" pitchFamily="34" charset="0"/>
                </a:rPr>
                <a:t>TEXT HERE</a:t>
              </a:r>
              <a:endParaRPr lang="zh-CN" altLang="en-US" sz="1200" baseline="-3000">
                <a:latin typeface="Arial" panose="020B0604020202020204" pitchFamily="34" charset="0"/>
                <a:sym typeface="Arial" panose="020B0604020202020204" pitchFamily="34" charset="0"/>
              </a:endParaRPr>
            </a:p>
          </p:txBody>
        </p:sp>
        <p:sp>
          <p:nvSpPr>
            <p:cNvPr id="12" name="文本框 99"/>
            <p:cNvSpPr>
              <a:spLocks noChangeArrowheads="1"/>
            </p:cNvSpPr>
            <p:nvPr/>
          </p:nvSpPr>
          <p:spPr bwMode="auto">
            <a:xfrm>
              <a:off x="121860" y="1260485"/>
              <a:ext cx="2088001" cy="341779"/>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n-US" altLang="zh-CN" sz="1200" dirty="0">
                  <a:latin typeface="Arial" panose="020B0604020202020204" pitchFamily="34" charset="0"/>
                  <a:sym typeface="Arial" panose="020B0604020202020204" pitchFamily="34" charset="0"/>
                </a:rPr>
                <a:t>TEXT HERE</a:t>
              </a:r>
              <a:endParaRPr lang="zh-CN" altLang="en-US" sz="1200" baseline="-3000" dirty="0">
                <a:latin typeface="Arial" panose="020B0604020202020204" pitchFamily="34" charset="0"/>
                <a:sym typeface="Arial" panose="020B0604020202020204" pitchFamily="34" charset="0"/>
              </a:endParaRPr>
            </a:p>
          </p:txBody>
        </p:sp>
        <p:sp>
          <p:nvSpPr>
            <p:cNvPr id="13" name="文本框 100"/>
            <p:cNvSpPr>
              <a:spLocks noChangeArrowheads="1"/>
            </p:cNvSpPr>
            <p:nvPr/>
          </p:nvSpPr>
          <p:spPr bwMode="auto">
            <a:xfrm>
              <a:off x="121860" y="178764"/>
              <a:ext cx="2088001" cy="341779"/>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n-US" altLang="zh-CN" sz="1200">
                  <a:latin typeface="Arial" panose="020B0604020202020204" pitchFamily="34" charset="0"/>
                  <a:sym typeface="Arial" panose="020B0604020202020204" pitchFamily="34" charset="0"/>
                </a:rPr>
                <a:t>TEXT HERE</a:t>
              </a:r>
              <a:endParaRPr lang="zh-CN" altLang="en-US" sz="1200" baseline="-3000">
                <a:latin typeface="Arial" panose="020B0604020202020204" pitchFamily="34" charset="0"/>
                <a:sym typeface="Arial" panose="020B0604020202020204" pitchFamily="34" charset="0"/>
              </a:endParaRPr>
            </a:p>
          </p:txBody>
        </p:sp>
        <p:sp>
          <p:nvSpPr>
            <p:cNvPr id="14" name="矩形 101"/>
            <p:cNvSpPr>
              <a:spLocks noChangeArrowheads="1"/>
            </p:cNvSpPr>
            <p:nvPr/>
          </p:nvSpPr>
          <p:spPr bwMode="auto">
            <a:xfrm>
              <a:off x="0" y="0"/>
              <a:ext cx="2331720" cy="1752600"/>
            </a:xfrm>
            <a:prstGeom prst="rect">
              <a:avLst/>
            </a:prstGeom>
            <a:noFill/>
            <a:ln w="12700">
              <a:solidFill>
                <a:srgbClr val="163A5A"/>
              </a:solidFill>
              <a:bevel/>
            </a:ln>
            <a:extLst>
              <a:ext uri="{909E8E84-426E-40DD-AFC4-6F175D3DCCD1}">
                <a14:hiddenFill xmlns:a14="http://schemas.microsoft.com/office/drawing/2010/main">
                  <a:solidFill>
                    <a:srgbClr val="FFFFFF"/>
                  </a:solidFill>
                </a14:hiddenFill>
              </a:ext>
            </a:extLst>
          </p:spPr>
          <p:txBody>
            <a:bodyPr anchor="ct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chemeClr val="bg1"/>
                </a:solidFill>
                <a:latin typeface="Arial" panose="020B0604020202020204" pitchFamily="34" charset="0"/>
                <a:sym typeface="Arial" panose="020B0604020202020204" pitchFamily="34" charset="0"/>
              </a:endParaRPr>
            </a:p>
          </p:txBody>
        </p:sp>
        <p:sp>
          <p:nvSpPr>
            <p:cNvPr id="15" name="直接连接符 102"/>
            <p:cNvSpPr>
              <a:spLocks noChangeShapeType="1"/>
            </p:cNvSpPr>
            <p:nvPr/>
          </p:nvSpPr>
          <p:spPr bwMode="auto">
            <a:xfrm>
              <a:off x="121860" y="604882"/>
              <a:ext cx="2088000" cy="1"/>
            </a:xfrm>
            <a:prstGeom prst="line">
              <a:avLst/>
            </a:prstGeom>
            <a:noFill/>
            <a:ln w="12700">
              <a:solidFill>
                <a:srgbClr val="163A5A"/>
              </a:solidFill>
              <a:bevel/>
            </a:ln>
            <a:extLst>
              <a:ext uri="{909E8E84-426E-40DD-AFC4-6F175D3DCCD1}">
                <a14:hiddenFill xmlns:a14="http://schemas.microsoft.com/office/drawing/2010/main">
                  <a:noFill/>
                </a14:hiddenFill>
              </a:ext>
            </a:extLst>
          </p:spPr>
          <p:txBody>
            <a:bodyPr/>
            <a:lstStyle/>
            <a:p>
              <a:endParaRPr lang="zh-CN" altLang="en-US" dirty="0">
                <a:ea typeface="微软雅黑" panose="020B0503020204020204" pitchFamily="34" charset="-122"/>
              </a:endParaRPr>
            </a:p>
          </p:txBody>
        </p:sp>
        <p:sp>
          <p:nvSpPr>
            <p:cNvPr id="16" name="直接连接符 103"/>
            <p:cNvSpPr>
              <a:spLocks noChangeShapeType="1"/>
            </p:cNvSpPr>
            <p:nvPr/>
          </p:nvSpPr>
          <p:spPr bwMode="auto">
            <a:xfrm>
              <a:off x="121860" y="1150992"/>
              <a:ext cx="2088000" cy="1"/>
            </a:xfrm>
            <a:prstGeom prst="line">
              <a:avLst/>
            </a:prstGeom>
            <a:noFill/>
            <a:ln w="12700">
              <a:solidFill>
                <a:srgbClr val="163A5A"/>
              </a:solidFill>
              <a:bevel/>
            </a:ln>
            <a:extLst>
              <a:ext uri="{909E8E84-426E-40DD-AFC4-6F175D3DCCD1}">
                <a14:hiddenFill xmlns:a14="http://schemas.microsoft.com/office/drawing/2010/main">
                  <a:noFill/>
                </a14:hiddenFill>
              </a:ext>
            </a:extLst>
          </p:spPr>
          <p:txBody>
            <a:bodyPr/>
            <a:lstStyle/>
            <a:p>
              <a:endParaRPr lang="zh-CN" altLang="en-US" dirty="0">
                <a:ea typeface="微软雅黑" panose="020B0503020204020204" pitchFamily="34" charset="-122"/>
              </a:endParaRPr>
            </a:p>
          </p:txBody>
        </p:sp>
      </p:grpSp>
      <p:sp>
        <p:nvSpPr>
          <p:cNvPr id="2" name="直接连接符 8"/>
          <p:cNvSpPr>
            <a:spLocks noChangeShapeType="1"/>
          </p:cNvSpPr>
          <p:nvPr/>
        </p:nvSpPr>
        <p:spPr bwMode="auto">
          <a:xfrm>
            <a:off x="1107281" y="2368154"/>
            <a:ext cx="1490663" cy="1190"/>
          </a:xfrm>
          <a:prstGeom prst="line">
            <a:avLst/>
          </a:prstGeom>
          <a:noFill/>
          <a:ln w="12700">
            <a:solidFill>
              <a:schemeClr val="tx1"/>
            </a:solidFill>
            <a:bevel/>
          </a:ln>
          <a:extLst>
            <a:ext uri="{909E8E84-426E-40DD-AFC4-6F175D3DCCD1}">
              <a14:hiddenFill xmlns:a14="http://schemas.microsoft.com/office/drawing/2010/main">
                <a:noFill/>
              </a14:hiddenFill>
            </a:ext>
          </a:extLst>
        </p:spPr>
        <p:txBody>
          <a:bodyPr lIns="68580" tIns="34290" rIns="68580" bIns="34290"/>
          <a:lstStyle/>
          <a:p>
            <a:endParaRPr lang="zh-CN" altLang="en-US" dirty="0">
              <a:ea typeface="微软雅黑" panose="020B0503020204020204" pitchFamily="34" charset="-122"/>
            </a:endParaRPr>
          </a:p>
        </p:txBody>
      </p:sp>
      <p:sp>
        <p:nvSpPr>
          <p:cNvPr id="3" name="直接连接符 9"/>
          <p:cNvSpPr>
            <a:spLocks noChangeShapeType="1"/>
          </p:cNvSpPr>
          <p:nvPr/>
        </p:nvSpPr>
        <p:spPr bwMode="auto">
          <a:xfrm>
            <a:off x="1107281" y="3449242"/>
            <a:ext cx="1490663" cy="1190"/>
          </a:xfrm>
          <a:prstGeom prst="line">
            <a:avLst/>
          </a:prstGeom>
          <a:noFill/>
          <a:ln w="12700">
            <a:solidFill>
              <a:schemeClr val="tx1"/>
            </a:solidFill>
            <a:bevel/>
          </a:ln>
          <a:extLst>
            <a:ext uri="{909E8E84-426E-40DD-AFC4-6F175D3DCCD1}">
              <a14:hiddenFill xmlns:a14="http://schemas.microsoft.com/office/drawing/2010/main">
                <a:noFill/>
              </a14:hiddenFill>
            </a:ext>
          </a:extLst>
        </p:spPr>
        <p:txBody>
          <a:bodyPr lIns="68580" tIns="34290" rIns="68580" bIns="34290"/>
          <a:lstStyle/>
          <a:p>
            <a:endParaRPr lang="zh-CN" altLang="en-US" dirty="0">
              <a:ea typeface="微软雅黑" panose="020B0503020204020204" pitchFamily="34" charset="-122"/>
            </a:endParaRPr>
          </a:p>
        </p:txBody>
      </p:sp>
      <p:sp>
        <p:nvSpPr>
          <p:cNvPr id="4" name="矩形 50"/>
          <p:cNvSpPr>
            <a:spLocks noChangeArrowheads="1"/>
          </p:cNvSpPr>
          <p:nvPr/>
        </p:nvSpPr>
        <p:spPr bwMode="auto">
          <a:xfrm>
            <a:off x="1035844" y="1322785"/>
            <a:ext cx="1102519" cy="330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700" dirty="0">
                <a:solidFill>
                  <a:srgbClr val="163A5A"/>
                </a:solidFill>
                <a:sym typeface="方正兰亭黑_GBK" pitchFamily="2" charset="-122"/>
              </a:rPr>
              <a:t>添加标题</a:t>
            </a:r>
            <a:endParaRPr lang="en-US" altLang="zh-CN" sz="1700" dirty="0">
              <a:solidFill>
                <a:srgbClr val="163A5A"/>
              </a:solidFill>
              <a:sym typeface="方正兰亭黑_GBK" pitchFamily="2" charset="-122"/>
            </a:endParaRPr>
          </a:p>
        </p:txBody>
      </p:sp>
      <p:sp>
        <p:nvSpPr>
          <p:cNvPr id="5" name="矩形 47"/>
          <p:cNvSpPr>
            <a:spLocks noChangeArrowheads="1"/>
          </p:cNvSpPr>
          <p:nvPr/>
        </p:nvSpPr>
        <p:spPr bwMode="auto">
          <a:xfrm>
            <a:off x="1038226" y="1633537"/>
            <a:ext cx="1699022" cy="623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20000"/>
              </a:lnSpc>
              <a:spcBef>
                <a:spcPct val="0"/>
              </a:spcBef>
              <a:buFont typeface="Arial" panose="020B0604020202020204" pitchFamily="34" charset="0"/>
              <a:buNone/>
            </a:pPr>
            <a:r>
              <a:rPr lang="zh-CN" altLang="en-US" sz="1000" dirty="0">
                <a:solidFill>
                  <a:schemeClr val="tx1">
                    <a:lumMod val="85000"/>
                    <a:lumOff val="15000"/>
                  </a:schemeClr>
                </a:solidFill>
                <a:sym typeface="方正兰亭黑_GBK" pitchFamily="2" charset="-122"/>
              </a:rPr>
              <a:t>在此录入上述图表的描述说明，在此录入上述图表的描述说明。</a:t>
            </a:r>
            <a:endParaRPr lang="zh-CN" altLang="en-US" sz="1400" dirty="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6" name="矩形 54"/>
          <p:cNvSpPr>
            <a:spLocks noChangeArrowheads="1"/>
          </p:cNvSpPr>
          <p:nvPr/>
        </p:nvSpPr>
        <p:spPr bwMode="auto">
          <a:xfrm>
            <a:off x="1035844" y="2428875"/>
            <a:ext cx="1102519" cy="330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700" dirty="0">
                <a:sym typeface="方正兰亭黑_GBK" pitchFamily="2" charset="-122"/>
              </a:rPr>
              <a:t>添加标题</a:t>
            </a:r>
            <a:endParaRPr lang="en-US" altLang="zh-CN" sz="1700" dirty="0">
              <a:sym typeface="方正兰亭黑_GBK" pitchFamily="2" charset="-122"/>
            </a:endParaRPr>
          </a:p>
        </p:txBody>
      </p:sp>
      <p:sp>
        <p:nvSpPr>
          <p:cNvPr id="7" name="矩形 47"/>
          <p:cNvSpPr>
            <a:spLocks noChangeArrowheads="1"/>
          </p:cNvSpPr>
          <p:nvPr/>
        </p:nvSpPr>
        <p:spPr bwMode="auto">
          <a:xfrm>
            <a:off x="1038226" y="2738438"/>
            <a:ext cx="1699022" cy="623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20000"/>
              </a:lnSpc>
              <a:spcBef>
                <a:spcPct val="0"/>
              </a:spcBef>
              <a:buFont typeface="Arial" panose="020B0604020202020204" pitchFamily="34" charset="0"/>
              <a:buNone/>
            </a:pPr>
            <a:r>
              <a:rPr lang="zh-CN" altLang="en-US" sz="1000" dirty="0">
                <a:solidFill>
                  <a:schemeClr val="tx1">
                    <a:lumMod val="85000"/>
                    <a:lumOff val="15000"/>
                  </a:schemeClr>
                </a:solidFill>
                <a:sym typeface="方正兰亭黑_GBK" pitchFamily="2" charset="-122"/>
              </a:rPr>
              <a:t>在此录入上述图表的描述说明，在此录入上述图表的描述说明。</a:t>
            </a:r>
            <a:endParaRPr lang="zh-CN" altLang="en-US" sz="1400" dirty="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8" name="矩形 56"/>
          <p:cNvSpPr>
            <a:spLocks noChangeArrowheads="1"/>
          </p:cNvSpPr>
          <p:nvPr/>
        </p:nvSpPr>
        <p:spPr bwMode="auto">
          <a:xfrm>
            <a:off x="1035844" y="3533775"/>
            <a:ext cx="1102519" cy="330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700">
                <a:solidFill>
                  <a:srgbClr val="163A5A"/>
                </a:solidFill>
                <a:sym typeface="方正兰亭黑_GBK" pitchFamily="2" charset="-122"/>
              </a:rPr>
              <a:t>添加标题</a:t>
            </a:r>
            <a:endParaRPr lang="en-US" altLang="zh-CN" sz="1700">
              <a:solidFill>
                <a:srgbClr val="163A5A"/>
              </a:solidFill>
              <a:sym typeface="方正兰亭黑_GBK" pitchFamily="2" charset="-122"/>
            </a:endParaRPr>
          </a:p>
        </p:txBody>
      </p:sp>
      <p:sp>
        <p:nvSpPr>
          <p:cNvPr id="9" name="矩形 47"/>
          <p:cNvSpPr>
            <a:spLocks noChangeArrowheads="1"/>
          </p:cNvSpPr>
          <p:nvPr/>
        </p:nvSpPr>
        <p:spPr bwMode="auto">
          <a:xfrm>
            <a:off x="1038226" y="3844529"/>
            <a:ext cx="1699022" cy="623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20000"/>
              </a:lnSpc>
              <a:spcBef>
                <a:spcPct val="0"/>
              </a:spcBef>
              <a:buFont typeface="Arial" panose="020B0604020202020204" pitchFamily="34" charset="0"/>
              <a:buNone/>
            </a:pPr>
            <a:r>
              <a:rPr lang="zh-CN" altLang="en-US" sz="1000" dirty="0">
                <a:solidFill>
                  <a:schemeClr val="tx1">
                    <a:lumMod val="85000"/>
                    <a:lumOff val="15000"/>
                  </a:schemeClr>
                </a:solidFill>
                <a:sym typeface="方正兰亭黑_GBK" pitchFamily="2" charset="-122"/>
              </a:rPr>
              <a:t>在此录入上述图表的描述说明，在此录入上述图表的描述说明。</a:t>
            </a:r>
            <a:endParaRPr lang="zh-CN" altLang="en-US" sz="1400" dirty="0">
              <a:solidFill>
                <a:schemeClr val="tx1">
                  <a:lumMod val="85000"/>
                  <a:lumOff val="15000"/>
                </a:schemeClr>
              </a:solidFill>
              <a:latin typeface="Arial" panose="020B0604020202020204" pitchFamily="34" charset="0"/>
              <a:ea typeface="微软雅黑" panose="020B0503020204020204" pitchFamily="34" charset="-122"/>
            </a:endParaRPr>
          </a:p>
        </p:txBody>
      </p:sp>
      <p:grpSp>
        <p:nvGrpSpPr>
          <p:cNvPr id="17" name="组合 104"/>
          <p:cNvGrpSpPr/>
          <p:nvPr/>
        </p:nvGrpSpPr>
        <p:grpSpPr bwMode="auto">
          <a:xfrm>
            <a:off x="4681538" y="2975373"/>
            <a:ext cx="1645444" cy="1420415"/>
            <a:chOff x="0" y="0"/>
            <a:chExt cx="2331720" cy="1752600"/>
          </a:xfrm>
        </p:grpSpPr>
        <p:sp>
          <p:nvSpPr>
            <p:cNvPr id="18" name="文本框 105"/>
            <p:cNvSpPr>
              <a:spLocks noChangeArrowheads="1"/>
            </p:cNvSpPr>
            <p:nvPr/>
          </p:nvSpPr>
          <p:spPr bwMode="auto">
            <a:xfrm>
              <a:off x="121860" y="719624"/>
              <a:ext cx="2088001" cy="341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n-US" altLang="zh-CN" sz="1200">
                  <a:latin typeface="Arial" panose="020B0604020202020204" pitchFamily="34" charset="0"/>
                  <a:sym typeface="Arial" panose="020B0604020202020204" pitchFamily="34" charset="0"/>
                </a:rPr>
                <a:t>TEXT HERE</a:t>
              </a:r>
              <a:endParaRPr lang="zh-CN" altLang="en-US" sz="1200" baseline="-3000">
                <a:latin typeface="Arial" panose="020B0604020202020204" pitchFamily="34" charset="0"/>
                <a:sym typeface="Arial" panose="020B0604020202020204" pitchFamily="34" charset="0"/>
              </a:endParaRPr>
            </a:p>
          </p:txBody>
        </p:sp>
        <p:sp>
          <p:nvSpPr>
            <p:cNvPr id="19" name="文本框 106"/>
            <p:cNvSpPr>
              <a:spLocks noChangeArrowheads="1"/>
            </p:cNvSpPr>
            <p:nvPr/>
          </p:nvSpPr>
          <p:spPr bwMode="auto">
            <a:xfrm>
              <a:off x="121860" y="1260485"/>
              <a:ext cx="2088001" cy="341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n-US" altLang="zh-CN" sz="1200">
                  <a:latin typeface="Arial" panose="020B0604020202020204" pitchFamily="34" charset="0"/>
                  <a:sym typeface="Arial" panose="020B0604020202020204" pitchFamily="34" charset="0"/>
                </a:rPr>
                <a:t>TEXT HERE</a:t>
              </a:r>
              <a:endParaRPr lang="zh-CN" altLang="en-US" sz="1200" baseline="-3000">
                <a:latin typeface="Arial" panose="020B0604020202020204" pitchFamily="34" charset="0"/>
                <a:sym typeface="Arial" panose="020B0604020202020204" pitchFamily="34" charset="0"/>
              </a:endParaRPr>
            </a:p>
          </p:txBody>
        </p:sp>
        <p:sp>
          <p:nvSpPr>
            <p:cNvPr id="20" name="文本框 107"/>
            <p:cNvSpPr>
              <a:spLocks noChangeArrowheads="1"/>
            </p:cNvSpPr>
            <p:nvPr/>
          </p:nvSpPr>
          <p:spPr bwMode="auto">
            <a:xfrm>
              <a:off x="121860" y="178764"/>
              <a:ext cx="2088001" cy="341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n-US" altLang="zh-CN" sz="1200" dirty="0">
                  <a:latin typeface="Arial" panose="020B0604020202020204" pitchFamily="34" charset="0"/>
                  <a:sym typeface="Arial" panose="020B0604020202020204" pitchFamily="34" charset="0"/>
                </a:rPr>
                <a:t>TEXT HERE</a:t>
              </a:r>
              <a:endParaRPr lang="zh-CN" altLang="en-US" sz="1200" baseline="-3000" dirty="0">
                <a:latin typeface="Arial" panose="020B0604020202020204" pitchFamily="34" charset="0"/>
                <a:sym typeface="Arial" panose="020B0604020202020204" pitchFamily="34" charset="0"/>
              </a:endParaRPr>
            </a:p>
          </p:txBody>
        </p:sp>
        <p:sp>
          <p:nvSpPr>
            <p:cNvPr id="21" name="矩形 108"/>
            <p:cNvSpPr>
              <a:spLocks noChangeArrowheads="1"/>
            </p:cNvSpPr>
            <p:nvPr/>
          </p:nvSpPr>
          <p:spPr bwMode="auto">
            <a:xfrm>
              <a:off x="0" y="0"/>
              <a:ext cx="2331720" cy="1752600"/>
            </a:xfrm>
            <a:prstGeom prst="rect">
              <a:avLst/>
            </a:prstGeom>
            <a:noFill/>
            <a:ln w="12700">
              <a:solidFill>
                <a:schemeClr val="tx1"/>
              </a:solidFill>
              <a:bevel/>
            </a:ln>
            <a:extLst>
              <a:ext uri="{909E8E84-426E-40DD-AFC4-6F175D3DCCD1}">
                <a14:hiddenFill xmlns:a14="http://schemas.microsoft.com/office/drawing/2010/main">
                  <a:solidFill>
                    <a:srgbClr val="FFFFFF"/>
                  </a:solidFill>
                </a14:hiddenFill>
              </a:ext>
            </a:extLst>
          </p:spPr>
          <p:txBody>
            <a:bodyPr anchor="ct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chemeClr val="bg1"/>
                </a:solidFill>
                <a:latin typeface="Arial" panose="020B0604020202020204" pitchFamily="34" charset="0"/>
                <a:sym typeface="Arial" panose="020B0604020202020204" pitchFamily="34" charset="0"/>
              </a:endParaRPr>
            </a:p>
          </p:txBody>
        </p:sp>
        <p:sp>
          <p:nvSpPr>
            <p:cNvPr id="22" name="直接连接符 109"/>
            <p:cNvSpPr>
              <a:spLocks noChangeShapeType="1"/>
            </p:cNvSpPr>
            <p:nvPr/>
          </p:nvSpPr>
          <p:spPr bwMode="auto">
            <a:xfrm>
              <a:off x="121860" y="604882"/>
              <a:ext cx="2088000" cy="1"/>
            </a:xfrm>
            <a:prstGeom prst="line">
              <a:avLst/>
            </a:prstGeom>
            <a:noFill/>
            <a:ln w="12700">
              <a:solidFill>
                <a:schemeClr val="tx1"/>
              </a:solidFill>
              <a:bevel/>
            </a:ln>
            <a:extLst>
              <a:ext uri="{909E8E84-426E-40DD-AFC4-6F175D3DCCD1}">
                <a14:hiddenFill xmlns:a14="http://schemas.microsoft.com/office/drawing/2010/main">
                  <a:noFill/>
                </a14:hiddenFill>
              </a:ext>
            </a:extLst>
          </p:spPr>
          <p:txBody>
            <a:bodyPr/>
            <a:lstStyle/>
            <a:p>
              <a:endParaRPr lang="zh-CN" altLang="en-US" dirty="0">
                <a:ea typeface="微软雅黑" panose="020B0503020204020204" pitchFamily="34" charset="-122"/>
              </a:endParaRPr>
            </a:p>
          </p:txBody>
        </p:sp>
        <p:sp>
          <p:nvSpPr>
            <p:cNvPr id="23" name="直接连接符 110"/>
            <p:cNvSpPr>
              <a:spLocks noChangeShapeType="1"/>
            </p:cNvSpPr>
            <p:nvPr/>
          </p:nvSpPr>
          <p:spPr bwMode="auto">
            <a:xfrm>
              <a:off x="121860" y="1150992"/>
              <a:ext cx="2088000" cy="1"/>
            </a:xfrm>
            <a:prstGeom prst="line">
              <a:avLst/>
            </a:prstGeom>
            <a:noFill/>
            <a:ln w="12700">
              <a:solidFill>
                <a:schemeClr val="tx1"/>
              </a:solidFill>
              <a:bevel/>
            </a:ln>
            <a:extLst>
              <a:ext uri="{909E8E84-426E-40DD-AFC4-6F175D3DCCD1}">
                <a14:hiddenFill xmlns:a14="http://schemas.microsoft.com/office/drawing/2010/main">
                  <a:noFill/>
                </a14:hiddenFill>
              </a:ext>
            </a:extLst>
          </p:spPr>
          <p:txBody>
            <a:bodyPr/>
            <a:lstStyle/>
            <a:p>
              <a:endParaRPr lang="zh-CN" altLang="en-US" dirty="0">
                <a:ea typeface="微软雅黑" panose="020B0503020204020204" pitchFamily="34" charset="-122"/>
              </a:endParaRPr>
            </a:p>
          </p:txBody>
        </p:sp>
      </p:grpSp>
      <p:grpSp>
        <p:nvGrpSpPr>
          <p:cNvPr id="62" name="组合 61"/>
          <p:cNvGrpSpPr/>
          <p:nvPr/>
        </p:nvGrpSpPr>
        <p:grpSpPr>
          <a:xfrm>
            <a:off x="2843213" y="1388745"/>
            <a:ext cx="1645444" cy="1556148"/>
            <a:chOff x="2843213" y="1388745"/>
            <a:chExt cx="1645444" cy="1556148"/>
          </a:xfrm>
        </p:grpSpPr>
        <p:sp>
          <p:nvSpPr>
            <p:cNvPr id="43" name="圆角矩形 42"/>
            <p:cNvSpPr/>
            <p:nvPr/>
          </p:nvSpPr>
          <p:spPr>
            <a:xfrm>
              <a:off x="2843213" y="1388745"/>
              <a:ext cx="1645444" cy="1556148"/>
            </a:xfrm>
            <a:prstGeom prst="roundRect">
              <a:avLst>
                <a:gd name="adj" fmla="val 12535"/>
              </a:avLst>
            </a:prstGeom>
            <a:gradFill>
              <a:gsLst>
                <a:gs pos="92000">
                  <a:srgbClr val="FAFCFB"/>
                </a:gs>
                <a:gs pos="15000">
                  <a:srgbClr val="CDCED0"/>
                </a:gs>
              </a:gsLst>
              <a:lin ang="2700000" scaled="1"/>
            </a:gradFill>
            <a:ln w="22225">
              <a:gradFill>
                <a:gsLst>
                  <a:gs pos="36000">
                    <a:srgbClr val="FCFCFC"/>
                  </a:gs>
                  <a:gs pos="71000">
                    <a:srgbClr val="FAFCFB"/>
                  </a:gs>
                </a:gsLst>
                <a:lin ang="3000000" scaled="0"/>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ea typeface="微软雅黑" panose="020B0503020204020204" pitchFamily="34" charset="-122"/>
              </a:endParaRPr>
            </a:p>
          </p:txBody>
        </p:sp>
        <p:sp>
          <p:nvSpPr>
            <p:cNvPr id="33" name="Freeform 151"/>
            <p:cNvSpPr>
              <a:spLocks noEditPoints="1" noChangeArrowheads="1"/>
            </p:cNvSpPr>
            <p:nvPr/>
          </p:nvSpPr>
          <p:spPr bwMode="auto">
            <a:xfrm>
              <a:off x="3318708" y="1521094"/>
              <a:ext cx="694454" cy="700385"/>
            </a:xfrm>
            <a:custGeom>
              <a:avLst/>
              <a:gdLst>
                <a:gd name="T0" fmla="*/ 2147483647 w 123"/>
                <a:gd name="T1" fmla="*/ 2147483647 h 129"/>
                <a:gd name="T2" fmla="*/ 2147483647 w 123"/>
                <a:gd name="T3" fmla="*/ 2147483647 h 129"/>
                <a:gd name="T4" fmla="*/ 2147483647 w 123"/>
                <a:gd name="T5" fmla="*/ 2147483647 h 129"/>
                <a:gd name="T6" fmla="*/ 2147483647 w 123"/>
                <a:gd name="T7" fmla="*/ 2147483647 h 129"/>
                <a:gd name="T8" fmla="*/ 2147483647 w 123"/>
                <a:gd name="T9" fmla="*/ 2147483647 h 129"/>
                <a:gd name="T10" fmla="*/ 2147483647 w 123"/>
                <a:gd name="T11" fmla="*/ 2147483647 h 129"/>
                <a:gd name="T12" fmla="*/ 2147483647 w 123"/>
                <a:gd name="T13" fmla="*/ 2147483647 h 129"/>
                <a:gd name="T14" fmla="*/ 2147483647 w 123"/>
                <a:gd name="T15" fmla="*/ 2147483647 h 129"/>
                <a:gd name="T16" fmla="*/ 2147483647 w 123"/>
                <a:gd name="T17" fmla="*/ 2147483647 h 129"/>
                <a:gd name="T18" fmla="*/ 2147483647 w 123"/>
                <a:gd name="T19" fmla="*/ 2147483647 h 129"/>
                <a:gd name="T20" fmla="*/ 0 w 123"/>
                <a:gd name="T21" fmla="*/ 2147483647 h 129"/>
                <a:gd name="T22" fmla="*/ 1920369384 w 123"/>
                <a:gd name="T23" fmla="*/ 1703034146 h 129"/>
                <a:gd name="T24" fmla="*/ 2147483647 w 123"/>
                <a:gd name="T25" fmla="*/ 2147483647 h 129"/>
                <a:gd name="T26" fmla="*/ 1856355204 w 123"/>
                <a:gd name="T27" fmla="*/ 2147483647 h 129"/>
                <a:gd name="T28" fmla="*/ 2147483647 w 123"/>
                <a:gd name="T29" fmla="*/ 2147483647 h 129"/>
                <a:gd name="T30" fmla="*/ 2147483647 w 123"/>
                <a:gd name="T31" fmla="*/ 2147483647 h 129"/>
                <a:gd name="T32" fmla="*/ 2147483647 w 123"/>
                <a:gd name="T33" fmla="*/ 2147483647 h 129"/>
                <a:gd name="T34" fmla="*/ 2112403922 w 123"/>
                <a:gd name="T35" fmla="*/ 2147483647 h 129"/>
                <a:gd name="T36" fmla="*/ 704131974 w 123"/>
                <a:gd name="T37" fmla="*/ 2147483647 h 129"/>
                <a:gd name="T38" fmla="*/ 0 w 123"/>
                <a:gd name="T39" fmla="*/ 2147483647 h 129"/>
                <a:gd name="T40" fmla="*/ 2147483647 w 123"/>
                <a:gd name="T41" fmla="*/ 403351954 h 129"/>
                <a:gd name="T42" fmla="*/ 2147483647 w 123"/>
                <a:gd name="T43" fmla="*/ 717064190 h 129"/>
                <a:gd name="T44" fmla="*/ 2147483647 w 123"/>
                <a:gd name="T45" fmla="*/ 537798143 h 129"/>
                <a:gd name="T46" fmla="*/ 2147483647 w 123"/>
                <a:gd name="T47" fmla="*/ 1254869027 h 129"/>
                <a:gd name="T48" fmla="*/ 2147483647 w 123"/>
                <a:gd name="T49" fmla="*/ 1434135075 h 129"/>
                <a:gd name="T50" fmla="*/ 2147483647 w 123"/>
                <a:gd name="T51" fmla="*/ 1165236004 h 129"/>
                <a:gd name="T52" fmla="*/ 2147483647 w 123"/>
                <a:gd name="T53" fmla="*/ 1254869027 h 129"/>
                <a:gd name="T54" fmla="*/ 2147483647 w 123"/>
                <a:gd name="T55" fmla="*/ 1658220981 h 129"/>
                <a:gd name="T56" fmla="*/ 2147483647 w 123"/>
                <a:gd name="T57" fmla="*/ 2061566241 h 129"/>
                <a:gd name="T58" fmla="*/ 2147483647 w 123"/>
                <a:gd name="T59" fmla="*/ 403351954 h 12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23"/>
                <a:gd name="T91" fmla="*/ 0 h 129"/>
                <a:gd name="T92" fmla="*/ 123 w 123"/>
                <a:gd name="T93" fmla="*/ 129 h 129"/>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23" h="129">
                  <a:moveTo>
                    <a:pt x="93" y="129"/>
                  </a:moveTo>
                  <a:cubicBezTo>
                    <a:pt x="62" y="111"/>
                    <a:pt x="62" y="111"/>
                    <a:pt x="62" y="111"/>
                  </a:cubicBezTo>
                  <a:cubicBezTo>
                    <a:pt x="89" y="84"/>
                    <a:pt x="89" y="84"/>
                    <a:pt x="89" y="84"/>
                  </a:cubicBezTo>
                  <a:cubicBezTo>
                    <a:pt x="91" y="98"/>
                    <a:pt x="91" y="98"/>
                    <a:pt x="91" y="98"/>
                  </a:cubicBezTo>
                  <a:cubicBezTo>
                    <a:pt x="103" y="95"/>
                    <a:pt x="112" y="83"/>
                    <a:pt x="111" y="70"/>
                  </a:cubicBezTo>
                  <a:cubicBezTo>
                    <a:pt x="110" y="67"/>
                    <a:pt x="110" y="64"/>
                    <a:pt x="109" y="62"/>
                  </a:cubicBezTo>
                  <a:cubicBezTo>
                    <a:pt x="114" y="59"/>
                    <a:pt x="114" y="59"/>
                    <a:pt x="114" y="59"/>
                  </a:cubicBezTo>
                  <a:cubicBezTo>
                    <a:pt x="118" y="65"/>
                    <a:pt x="121" y="71"/>
                    <a:pt x="122" y="79"/>
                  </a:cubicBezTo>
                  <a:cubicBezTo>
                    <a:pt x="123" y="98"/>
                    <a:pt x="111" y="114"/>
                    <a:pt x="92" y="118"/>
                  </a:cubicBezTo>
                  <a:cubicBezTo>
                    <a:pt x="93" y="129"/>
                    <a:pt x="93" y="129"/>
                    <a:pt x="93" y="129"/>
                  </a:cubicBezTo>
                  <a:close/>
                  <a:moveTo>
                    <a:pt x="0" y="58"/>
                  </a:moveTo>
                  <a:cubicBezTo>
                    <a:pt x="30" y="38"/>
                    <a:pt x="30" y="38"/>
                    <a:pt x="30" y="38"/>
                  </a:cubicBezTo>
                  <a:cubicBezTo>
                    <a:pt x="42" y="74"/>
                    <a:pt x="42" y="74"/>
                    <a:pt x="42" y="74"/>
                  </a:cubicBezTo>
                  <a:cubicBezTo>
                    <a:pt x="29" y="69"/>
                    <a:pt x="29" y="69"/>
                    <a:pt x="29" y="69"/>
                  </a:cubicBezTo>
                  <a:cubicBezTo>
                    <a:pt x="26" y="82"/>
                    <a:pt x="33" y="95"/>
                    <a:pt x="45" y="99"/>
                  </a:cubicBezTo>
                  <a:cubicBezTo>
                    <a:pt x="48" y="100"/>
                    <a:pt x="51" y="101"/>
                    <a:pt x="53" y="101"/>
                  </a:cubicBezTo>
                  <a:cubicBezTo>
                    <a:pt x="53" y="107"/>
                    <a:pt x="53" y="107"/>
                    <a:pt x="53" y="107"/>
                  </a:cubicBezTo>
                  <a:cubicBezTo>
                    <a:pt x="47" y="108"/>
                    <a:pt x="39" y="108"/>
                    <a:pt x="33" y="105"/>
                  </a:cubicBezTo>
                  <a:cubicBezTo>
                    <a:pt x="15" y="99"/>
                    <a:pt x="6" y="80"/>
                    <a:pt x="11" y="62"/>
                  </a:cubicBezTo>
                  <a:cubicBezTo>
                    <a:pt x="0" y="58"/>
                    <a:pt x="0" y="58"/>
                    <a:pt x="0" y="58"/>
                  </a:cubicBezTo>
                  <a:close/>
                  <a:moveTo>
                    <a:pt x="111" y="9"/>
                  </a:moveTo>
                  <a:cubicBezTo>
                    <a:pt x="102" y="16"/>
                    <a:pt x="102" y="16"/>
                    <a:pt x="102" y="16"/>
                  </a:cubicBezTo>
                  <a:cubicBezTo>
                    <a:pt x="90" y="3"/>
                    <a:pt x="69" y="0"/>
                    <a:pt x="54" y="12"/>
                  </a:cubicBezTo>
                  <a:cubicBezTo>
                    <a:pt x="48" y="16"/>
                    <a:pt x="44" y="22"/>
                    <a:pt x="41" y="28"/>
                  </a:cubicBezTo>
                  <a:cubicBezTo>
                    <a:pt x="46" y="32"/>
                    <a:pt x="46" y="32"/>
                    <a:pt x="46" y="32"/>
                  </a:cubicBezTo>
                  <a:cubicBezTo>
                    <a:pt x="48" y="29"/>
                    <a:pt x="49" y="27"/>
                    <a:pt x="52" y="26"/>
                  </a:cubicBezTo>
                  <a:cubicBezTo>
                    <a:pt x="62" y="18"/>
                    <a:pt x="77" y="19"/>
                    <a:pt x="86" y="28"/>
                  </a:cubicBezTo>
                  <a:cubicBezTo>
                    <a:pt x="75" y="37"/>
                    <a:pt x="75" y="37"/>
                    <a:pt x="75" y="37"/>
                  </a:cubicBezTo>
                  <a:cubicBezTo>
                    <a:pt x="112" y="46"/>
                    <a:pt x="112" y="46"/>
                    <a:pt x="112" y="46"/>
                  </a:cubicBezTo>
                  <a:lnTo>
                    <a:pt x="111" y="9"/>
                  </a:lnTo>
                  <a:close/>
                </a:path>
              </a:pathLst>
            </a:custGeom>
            <a:solidFill>
              <a:schemeClr val="tx2">
                <a:lumMod val="50000"/>
              </a:schemeClr>
            </a:solidFill>
            <a:ln>
              <a:noFill/>
            </a:ln>
          </p:spPr>
          <p:txBody>
            <a:bodyPr lIns="121920" tIns="60960" rIns="121920" bIns="60960"/>
            <a:lstStyle/>
            <a:p>
              <a:endParaRPr lang="zh-CN" altLang="en-US" dirty="0">
                <a:ea typeface="微软雅黑" panose="020B0503020204020204" pitchFamily="34" charset="-122"/>
              </a:endParaRPr>
            </a:p>
          </p:txBody>
        </p:sp>
        <p:sp>
          <p:nvSpPr>
            <p:cNvPr id="34" name="文本框 121"/>
            <p:cNvSpPr>
              <a:spLocks noChangeArrowheads="1"/>
            </p:cNvSpPr>
            <p:nvPr/>
          </p:nvSpPr>
          <p:spPr bwMode="auto">
            <a:xfrm>
              <a:off x="2941233" y="2417913"/>
              <a:ext cx="1473457" cy="307777"/>
            </a:xfrm>
            <a:prstGeom prst="rect">
              <a:avLst/>
            </a:prstGeom>
            <a:noFill/>
            <a:ln>
              <a:noFill/>
            </a:ln>
          </p:spPr>
          <p:txBody>
            <a:bodyPr>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n-US" altLang="zh-CN" sz="1400" dirty="0">
                  <a:solidFill>
                    <a:srgbClr val="163A5A"/>
                  </a:solidFill>
                  <a:latin typeface="Arial" panose="020B0604020202020204" pitchFamily="34" charset="0"/>
                  <a:sym typeface="Arial" panose="020B0604020202020204" pitchFamily="34" charset="0"/>
                </a:rPr>
                <a:t>TEXT HERE</a:t>
              </a:r>
              <a:endParaRPr lang="zh-CN" altLang="en-US" sz="1400" baseline="-3000" dirty="0">
                <a:solidFill>
                  <a:srgbClr val="163A5A"/>
                </a:solidFill>
                <a:latin typeface="Arial" panose="020B0604020202020204" pitchFamily="34" charset="0"/>
                <a:sym typeface="Arial" panose="020B0604020202020204" pitchFamily="34" charset="0"/>
              </a:endParaRPr>
            </a:p>
          </p:txBody>
        </p:sp>
      </p:grpSp>
      <p:grpSp>
        <p:nvGrpSpPr>
          <p:cNvPr id="64" name="组合 63"/>
          <p:cNvGrpSpPr/>
          <p:nvPr/>
        </p:nvGrpSpPr>
        <p:grpSpPr>
          <a:xfrm>
            <a:off x="6439968" y="1388745"/>
            <a:ext cx="1645444" cy="1556148"/>
            <a:chOff x="6439968" y="1388745"/>
            <a:chExt cx="1645444" cy="1556148"/>
          </a:xfrm>
        </p:grpSpPr>
        <p:sp>
          <p:nvSpPr>
            <p:cNvPr id="47" name="圆角矩形 46"/>
            <p:cNvSpPr/>
            <p:nvPr/>
          </p:nvSpPr>
          <p:spPr>
            <a:xfrm>
              <a:off x="6439968" y="1388745"/>
              <a:ext cx="1645444" cy="1556148"/>
            </a:xfrm>
            <a:prstGeom prst="roundRect">
              <a:avLst>
                <a:gd name="adj" fmla="val 12535"/>
              </a:avLst>
            </a:prstGeom>
            <a:gradFill>
              <a:gsLst>
                <a:gs pos="92000">
                  <a:srgbClr val="FAFCFB"/>
                </a:gs>
                <a:gs pos="15000">
                  <a:srgbClr val="CDCED0"/>
                </a:gs>
              </a:gsLst>
              <a:lin ang="2700000" scaled="1"/>
            </a:gradFill>
            <a:ln w="22225">
              <a:gradFill>
                <a:gsLst>
                  <a:gs pos="36000">
                    <a:srgbClr val="FCFCFC"/>
                  </a:gs>
                  <a:gs pos="71000">
                    <a:srgbClr val="FAFCFB"/>
                  </a:gs>
                </a:gsLst>
                <a:lin ang="3000000" scaled="0"/>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ea typeface="微软雅黑" panose="020B0503020204020204" pitchFamily="34" charset="-122"/>
              </a:endParaRPr>
            </a:p>
          </p:txBody>
        </p:sp>
        <p:sp>
          <p:nvSpPr>
            <p:cNvPr id="49" name="文本框 121"/>
            <p:cNvSpPr>
              <a:spLocks noChangeArrowheads="1"/>
            </p:cNvSpPr>
            <p:nvPr/>
          </p:nvSpPr>
          <p:spPr bwMode="auto">
            <a:xfrm>
              <a:off x="6537988" y="2417913"/>
              <a:ext cx="1473457" cy="307777"/>
            </a:xfrm>
            <a:prstGeom prst="rect">
              <a:avLst/>
            </a:prstGeom>
            <a:noFill/>
            <a:ln>
              <a:noFill/>
            </a:ln>
          </p:spPr>
          <p:txBody>
            <a:bodyPr>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n-US" altLang="zh-CN" sz="1400" dirty="0">
                  <a:latin typeface="Arial" panose="020B0604020202020204" pitchFamily="34" charset="0"/>
                  <a:sym typeface="Arial" panose="020B0604020202020204" pitchFamily="34" charset="0"/>
                </a:rPr>
                <a:t>TEXT HERE</a:t>
              </a:r>
              <a:endParaRPr lang="zh-CN" altLang="en-US" sz="1400" baseline="-3000" dirty="0">
                <a:latin typeface="Arial" panose="020B0604020202020204" pitchFamily="34" charset="0"/>
                <a:sym typeface="Arial" panose="020B0604020202020204" pitchFamily="34" charset="0"/>
              </a:endParaRPr>
            </a:p>
          </p:txBody>
        </p:sp>
        <p:sp>
          <p:nvSpPr>
            <p:cNvPr id="40" name="Freeform 145"/>
            <p:cNvSpPr>
              <a:spLocks noEditPoints="1" noChangeArrowheads="1"/>
            </p:cNvSpPr>
            <p:nvPr/>
          </p:nvSpPr>
          <p:spPr bwMode="auto">
            <a:xfrm>
              <a:off x="6971366" y="1609890"/>
              <a:ext cx="676952" cy="670533"/>
            </a:xfrm>
            <a:custGeom>
              <a:avLst/>
              <a:gdLst>
                <a:gd name="T0" fmla="*/ 2147483647 w 111"/>
                <a:gd name="T1" fmla="*/ 887684046 h 111"/>
                <a:gd name="T2" fmla="*/ 2147483647 w 111"/>
                <a:gd name="T3" fmla="*/ 2147483647 h 111"/>
                <a:gd name="T4" fmla="*/ 1193301551 w 111"/>
                <a:gd name="T5" fmla="*/ 2147483647 h 111"/>
                <a:gd name="T6" fmla="*/ 1193301551 w 111"/>
                <a:gd name="T7" fmla="*/ 887684046 h 111"/>
                <a:gd name="T8" fmla="*/ 2147483647 w 111"/>
                <a:gd name="T9" fmla="*/ 2147483647 h 111"/>
                <a:gd name="T10" fmla="*/ 2147483647 w 111"/>
                <a:gd name="T11" fmla="*/ 2147483647 h 111"/>
                <a:gd name="T12" fmla="*/ 2147483647 w 111"/>
                <a:gd name="T13" fmla="*/ 2147483647 h 111"/>
                <a:gd name="T14" fmla="*/ 2147483647 w 111"/>
                <a:gd name="T15" fmla="*/ 2147483647 h 111"/>
                <a:gd name="T16" fmla="*/ 2147483647 w 111"/>
                <a:gd name="T17" fmla="*/ 2147483647 h 111"/>
                <a:gd name="T18" fmla="*/ 2147483647 w 111"/>
                <a:gd name="T19" fmla="*/ 2147483647 h 111"/>
                <a:gd name="T20" fmla="*/ 2147483647 w 111"/>
                <a:gd name="T21" fmla="*/ 1997289105 h 111"/>
                <a:gd name="T22" fmla="*/ 2147483647 w 111"/>
                <a:gd name="T23" fmla="*/ 2147483647 h 111"/>
                <a:gd name="T24" fmla="*/ 2147483647 w 111"/>
                <a:gd name="T25" fmla="*/ 554802529 h 111"/>
                <a:gd name="T26" fmla="*/ 2147483647 w 111"/>
                <a:gd name="T27" fmla="*/ 1387010047 h 111"/>
                <a:gd name="T28" fmla="*/ 2147483647 w 111"/>
                <a:gd name="T29" fmla="*/ 554802529 h 111"/>
                <a:gd name="T30" fmla="*/ 2147483647 w 111"/>
                <a:gd name="T31" fmla="*/ 1387010047 h 111"/>
                <a:gd name="T32" fmla="*/ 2147483647 w 111"/>
                <a:gd name="T33" fmla="*/ 554802529 h 111"/>
                <a:gd name="T34" fmla="*/ 2147483647 w 111"/>
                <a:gd name="T35" fmla="*/ 2147483647 h 111"/>
                <a:gd name="T36" fmla="*/ 2147483647 w 111"/>
                <a:gd name="T37" fmla="*/ 1997289105 h 111"/>
                <a:gd name="T38" fmla="*/ 2147483647 w 111"/>
                <a:gd name="T39" fmla="*/ 2147483647 h 111"/>
                <a:gd name="T40" fmla="*/ 2147483647 w 111"/>
                <a:gd name="T41" fmla="*/ 2147483647 h 111"/>
                <a:gd name="T42" fmla="*/ 2147483647 w 111"/>
                <a:gd name="T43" fmla="*/ 2147483647 h 111"/>
                <a:gd name="T44" fmla="*/ 2147483647 w 111"/>
                <a:gd name="T45" fmla="*/ 2147483647 h 111"/>
                <a:gd name="T46" fmla="*/ 2147483647 w 111"/>
                <a:gd name="T47" fmla="*/ 2147483647 h 111"/>
                <a:gd name="T48" fmla="*/ 820388879 w 111"/>
                <a:gd name="T49" fmla="*/ 2147483647 h 111"/>
                <a:gd name="T50" fmla="*/ 1789948009 w 111"/>
                <a:gd name="T51" fmla="*/ 2147483647 h 111"/>
                <a:gd name="T52" fmla="*/ 820388879 w 111"/>
                <a:gd name="T53" fmla="*/ 2147483647 h 111"/>
                <a:gd name="T54" fmla="*/ 2147483647 w 111"/>
                <a:gd name="T55" fmla="*/ 2147483647 h 111"/>
                <a:gd name="T56" fmla="*/ 2147483647 w 111"/>
                <a:gd name="T57" fmla="*/ 2147483647 h 111"/>
                <a:gd name="T58" fmla="*/ 2147483647 w 111"/>
                <a:gd name="T59" fmla="*/ 2147483647 h 111"/>
                <a:gd name="T60" fmla="*/ 2147483647 w 111"/>
                <a:gd name="T61" fmla="*/ 2147483647 h 111"/>
                <a:gd name="T62" fmla="*/ 2147483647 w 111"/>
                <a:gd name="T63" fmla="*/ 2147483647 h 111"/>
                <a:gd name="T64" fmla="*/ 820388879 w 111"/>
                <a:gd name="T65" fmla="*/ 2147483647 h 111"/>
                <a:gd name="T66" fmla="*/ 1789948009 w 111"/>
                <a:gd name="T67" fmla="*/ 2147483647 h 111"/>
                <a:gd name="T68" fmla="*/ 2147483647 w 111"/>
                <a:gd name="T69" fmla="*/ 2147483647 h 111"/>
                <a:gd name="T70" fmla="*/ 2147483647 w 111"/>
                <a:gd name="T71" fmla="*/ 2147483647 h 111"/>
                <a:gd name="T72" fmla="*/ 2147483647 w 111"/>
                <a:gd name="T73" fmla="*/ 2147483647 h 111"/>
                <a:gd name="T74" fmla="*/ 2147483647 w 111"/>
                <a:gd name="T75" fmla="*/ 2147483647 h 111"/>
                <a:gd name="T76" fmla="*/ 1342463166 w 111"/>
                <a:gd name="T77" fmla="*/ 2147483647 h 111"/>
                <a:gd name="T78" fmla="*/ 1715367202 w 111"/>
                <a:gd name="T79" fmla="*/ 2147483647 h 111"/>
                <a:gd name="T80" fmla="*/ 2147483647 w 111"/>
                <a:gd name="T81" fmla="*/ 2147483647 h 111"/>
                <a:gd name="T82" fmla="*/ 1118720744 w 111"/>
                <a:gd name="T83" fmla="*/ 1830852070 h 111"/>
                <a:gd name="T84" fmla="*/ 2013690431 w 111"/>
                <a:gd name="T85" fmla="*/ 1553447081 h 111"/>
                <a:gd name="T86" fmla="*/ 2147483647 w 111"/>
                <a:gd name="T87" fmla="*/ 887684046 h 111"/>
                <a:gd name="T88" fmla="*/ 1118720744 w 111"/>
                <a:gd name="T89" fmla="*/ 1830852070 h 111"/>
                <a:gd name="T90" fmla="*/ 2147483647 w 111"/>
                <a:gd name="T91" fmla="*/ 1775368093 h 111"/>
                <a:gd name="T92" fmla="*/ 2147483647 w 111"/>
                <a:gd name="T93" fmla="*/ 1276049541 h 111"/>
                <a:gd name="T94" fmla="*/ 2147483647 w 111"/>
                <a:gd name="T95" fmla="*/ 943168024 h 11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11"/>
                <a:gd name="T145" fmla="*/ 0 h 111"/>
                <a:gd name="T146" fmla="*/ 111 w 111"/>
                <a:gd name="T147" fmla="*/ 111 h 11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11" h="111">
                  <a:moveTo>
                    <a:pt x="56" y="0"/>
                  </a:moveTo>
                  <a:cubicBezTo>
                    <a:pt x="71" y="0"/>
                    <a:pt x="85" y="6"/>
                    <a:pt x="95" y="16"/>
                  </a:cubicBezTo>
                  <a:cubicBezTo>
                    <a:pt x="105" y="26"/>
                    <a:pt x="111" y="40"/>
                    <a:pt x="111" y="55"/>
                  </a:cubicBezTo>
                  <a:cubicBezTo>
                    <a:pt x="111" y="71"/>
                    <a:pt x="105" y="84"/>
                    <a:pt x="95" y="94"/>
                  </a:cubicBezTo>
                  <a:cubicBezTo>
                    <a:pt x="85" y="104"/>
                    <a:pt x="71" y="111"/>
                    <a:pt x="56" y="111"/>
                  </a:cubicBezTo>
                  <a:cubicBezTo>
                    <a:pt x="40" y="111"/>
                    <a:pt x="27" y="104"/>
                    <a:pt x="16" y="94"/>
                  </a:cubicBezTo>
                  <a:cubicBezTo>
                    <a:pt x="6" y="84"/>
                    <a:pt x="0" y="71"/>
                    <a:pt x="0" y="55"/>
                  </a:cubicBezTo>
                  <a:cubicBezTo>
                    <a:pt x="0" y="40"/>
                    <a:pt x="6" y="26"/>
                    <a:pt x="16" y="16"/>
                  </a:cubicBezTo>
                  <a:cubicBezTo>
                    <a:pt x="27" y="6"/>
                    <a:pt x="40" y="0"/>
                    <a:pt x="56" y="0"/>
                  </a:cubicBezTo>
                  <a:close/>
                  <a:moveTo>
                    <a:pt x="51" y="100"/>
                  </a:moveTo>
                  <a:cubicBezTo>
                    <a:pt x="51" y="87"/>
                    <a:pt x="51" y="87"/>
                    <a:pt x="51" y="87"/>
                  </a:cubicBezTo>
                  <a:cubicBezTo>
                    <a:pt x="47" y="87"/>
                    <a:pt x="42" y="86"/>
                    <a:pt x="38" y="85"/>
                  </a:cubicBezTo>
                  <a:cubicBezTo>
                    <a:pt x="39" y="87"/>
                    <a:pt x="40" y="88"/>
                    <a:pt x="40" y="89"/>
                  </a:cubicBezTo>
                  <a:cubicBezTo>
                    <a:pt x="43" y="94"/>
                    <a:pt x="47" y="98"/>
                    <a:pt x="51" y="100"/>
                  </a:cubicBezTo>
                  <a:close/>
                  <a:moveTo>
                    <a:pt x="51" y="77"/>
                  </a:moveTo>
                  <a:cubicBezTo>
                    <a:pt x="51" y="60"/>
                    <a:pt x="51" y="60"/>
                    <a:pt x="51" y="60"/>
                  </a:cubicBezTo>
                  <a:cubicBezTo>
                    <a:pt x="33" y="60"/>
                    <a:pt x="33" y="60"/>
                    <a:pt x="33" y="60"/>
                  </a:cubicBezTo>
                  <a:cubicBezTo>
                    <a:pt x="33" y="65"/>
                    <a:pt x="34" y="70"/>
                    <a:pt x="35" y="75"/>
                  </a:cubicBezTo>
                  <a:cubicBezTo>
                    <a:pt x="40" y="76"/>
                    <a:pt x="45" y="77"/>
                    <a:pt x="51" y="77"/>
                  </a:cubicBezTo>
                  <a:close/>
                  <a:moveTo>
                    <a:pt x="51" y="50"/>
                  </a:moveTo>
                  <a:cubicBezTo>
                    <a:pt x="51" y="33"/>
                    <a:pt x="51" y="33"/>
                    <a:pt x="51" y="33"/>
                  </a:cubicBezTo>
                  <a:cubicBezTo>
                    <a:pt x="45" y="34"/>
                    <a:pt x="40" y="34"/>
                    <a:pt x="35" y="36"/>
                  </a:cubicBezTo>
                  <a:cubicBezTo>
                    <a:pt x="34" y="40"/>
                    <a:pt x="33" y="45"/>
                    <a:pt x="33" y="50"/>
                  </a:cubicBezTo>
                  <a:cubicBezTo>
                    <a:pt x="51" y="50"/>
                    <a:pt x="51" y="50"/>
                    <a:pt x="51" y="50"/>
                  </a:cubicBezTo>
                  <a:close/>
                  <a:moveTo>
                    <a:pt x="51" y="24"/>
                  </a:moveTo>
                  <a:cubicBezTo>
                    <a:pt x="51" y="10"/>
                    <a:pt x="51" y="10"/>
                    <a:pt x="51" y="10"/>
                  </a:cubicBezTo>
                  <a:cubicBezTo>
                    <a:pt x="47" y="12"/>
                    <a:pt x="43" y="16"/>
                    <a:pt x="40" y="22"/>
                  </a:cubicBezTo>
                  <a:cubicBezTo>
                    <a:pt x="40" y="23"/>
                    <a:pt x="39" y="24"/>
                    <a:pt x="38" y="25"/>
                  </a:cubicBezTo>
                  <a:cubicBezTo>
                    <a:pt x="42" y="24"/>
                    <a:pt x="47" y="24"/>
                    <a:pt x="51" y="24"/>
                  </a:cubicBezTo>
                  <a:close/>
                  <a:moveTo>
                    <a:pt x="61" y="10"/>
                  </a:moveTo>
                  <a:cubicBezTo>
                    <a:pt x="61" y="24"/>
                    <a:pt x="61" y="24"/>
                    <a:pt x="61" y="24"/>
                  </a:cubicBezTo>
                  <a:cubicBezTo>
                    <a:pt x="65" y="24"/>
                    <a:pt x="69" y="24"/>
                    <a:pt x="73" y="25"/>
                  </a:cubicBezTo>
                  <a:cubicBezTo>
                    <a:pt x="72" y="24"/>
                    <a:pt x="72" y="23"/>
                    <a:pt x="71" y="22"/>
                  </a:cubicBezTo>
                  <a:cubicBezTo>
                    <a:pt x="68" y="16"/>
                    <a:pt x="65" y="12"/>
                    <a:pt x="61" y="10"/>
                  </a:cubicBezTo>
                  <a:close/>
                  <a:moveTo>
                    <a:pt x="61" y="33"/>
                  </a:moveTo>
                  <a:cubicBezTo>
                    <a:pt x="61" y="50"/>
                    <a:pt x="61" y="50"/>
                    <a:pt x="61" y="50"/>
                  </a:cubicBezTo>
                  <a:cubicBezTo>
                    <a:pt x="79" y="50"/>
                    <a:pt x="79" y="50"/>
                    <a:pt x="79" y="50"/>
                  </a:cubicBezTo>
                  <a:cubicBezTo>
                    <a:pt x="78" y="45"/>
                    <a:pt x="78" y="40"/>
                    <a:pt x="77" y="36"/>
                  </a:cubicBezTo>
                  <a:cubicBezTo>
                    <a:pt x="72" y="34"/>
                    <a:pt x="66" y="34"/>
                    <a:pt x="61" y="33"/>
                  </a:cubicBezTo>
                  <a:close/>
                  <a:moveTo>
                    <a:pt x="61" y="60"/>
                  </a:moveTo>
                  <a:cubicBezTo>
                    <a:pt x="61" y="77"/>
                    <a:pt x="61" y="77"/>
                    <a:pt x="61" y="77"/>
                  </a:cubicBezTo>
                  <a:cubicBezTo>
                    <a:pt x="66" y="77"/>
                    <a:pt x="72" y="76"/>
                    <a:pt x="77" y="75"/>
                  </a:cubicBezTo>
                  <a:cubicBezTo>
                    <a:pt x="78" y="70"/>
                    <a:pt x="78" y="65"/>
                    <a:pt x="79" y="60"/>
                  </a:cubicBezTo>
                  <a:cubicBezTo>
                    <a:pt x="61" y="60"/>
                    <a:pt x="61" y="60"/>
                    <a:pt x="61" y="60"/>
                  </a:cubicBezTo>
                  <a:close/>
                  <a:moveTo>
                    <a:pt x="61" y="87"/>
                  </a:moveTo>
                  <a:cubicBezTo>
                    <a:pt x="61" y="100"/>
                    <a:pt x="61" y="100"/>
                    <a:pt x="61" y="100"/>
                  </a:cubicBezTo>
                  <a:cubicBezTo>
                    <a:pt x="65" y="98"/>
                    <a:pt x="68" y="94"/>
                    <a:pt x="71" y="89"/>
                  </a:cubicBezTo>
                  <a:cubicBezTo>
                    <a:pt x="72" y="88"/>
                    <a:pt x="72" y="87"/>
                    <a:pt x="73" y="85"/>
                  </a:cubicBezTo>
                  <a:cubicBezTo>
                    <a:pt x="69" y="86"/>
                    <a:pt x="65" y="87"/>
                    <a:pt x="61" y="87"/>
                  </a:cubicBezTo>
                  <a:close/>
                  <a:moveTo>
                    <a:pt x="11" y="50"/>
                  </a:moveTo>
                  <a:cubicBezTo>
                    <a:pt x="23" y="50"/>
                    <a:pt x="23" y="50"/>
                    <a:pt x="23" y="50"/>
                  </a:cubicBezTo>
                  <a:cubicBezTo>
                    <a:pt x="23" y="47"/>
                    <a:pt x="24" y="43"/>
                    <a:pt x="24" y="39"/>
                  </a:cubicBezTo>
                  <a:cubicBezTo>
                    <a:pt x="24" y="40"/>
                    <a:pt x="23" y="40"/>
                    <a:pt x="22" y="40"/>
                  </a:cubicBezTo>
                  <a:cubicBezTo>
                    <a:pt x="17" y="43"/>
                    <a:pt x="13" y="47"/>
                    <a:pt x="11" y="50"/>
                  </a:cubicBezTo>
                  <a:close/>
                  <a:moveTo>
                    <a:pt x="88" y="50"/>
                  </a:moveTo>
                  <a:cubicBezTo>
                    <a:pt x="100" y="50"/>
                    <a:pt x="100" y="50"/>
                    <a:pt x="100" y="50"/>
                  </a:cubicBezTo>
                  <a:cubicBezTo>
                    <a:pt x="99" y="47"/>
                    <a:pt x="95" y="43"/>
                    <a:pt x="89" y="40"/>
                  </a:cubicBezTo>
                  <a:cubicBezTo>
                    <a:pt x="89" y="40"/>
                    <a:pt x="88" y="40"/>
                    <a:pt x="87" y="39"/>
                  </a:cubicBezTo>
                  <a:cubicBezTo>
                    <a:pt x="88" y="43"/>
                    <a:pt x="88" y="47"/>
                    <a:pt x="88" y="50"/>
                  </a:cubicBezTo>
                  <a:close/>
                  <a:moveTo>
                    <a:pt x="100" y="60"/>
                  </a:moveTo>
                  <a:cubicBezTo>
                    <a:pt x="88" y="60"/>
                    <a:pt x="88" y="60"/>
                    <a:pt x="88" y="60"/>
                  </a:cubicBezTo>
                  <a:cubicBezTo>
                    <a:pt x="88" y="64"/>
                    <a:pt x="88" y="67"/>
                    <a:pt x="87" y="71"/>
                  </a:cubicBezTo>
                  <a:cubicBezTo>
                    <a:pt x="88" y="71"/>
                    <a:pt x="89" y="70"/>
                    <a:pt x="89" y="70"/>
                  </a:cubicBezTo>
                  <a:cubicBezTo>
                    <a:pt x="95" y="67"/>
                    <a:pt x="99" y="64"/>
                    <a:pt x="100" y="60"/>
                  </a:cubicBezTo>
                  <a:close/>
                  <a:moveTo>
                    <a:pt x="23" y="60"/>
                  </a:moveTo>
                  <a:cubicBezTo>
                    <a:pt x="11" y="60"/>
                    <a:pt x="11" y="60"/>
                    <a:pt x="11" y="60"/>
                  </a:cubicBezTo>
                  <a:cubicBezTo>
                    <a:pt x="13" y="64"/>
                    <a:pt x="17" y="67"/>
                    <a:pt x="22" y="70"/>
                  </a:cubicBezTo>
                  <a:cubicBezTo>
                    <a:pt x="23" y="70"/>
                    <a:pt x="24" y="71"/>
                    <a:pt x="24" y="71"/>
                  </a:cubicBezTo>
                  <a:cubicBezTo>
                    <a:pt x="24" y="67"/>
                    <a:pt x="23" y="64"/>
                    <a:pt x="23" y="60"/>
                  </a:cubicBezTo>
                  <a:close/>
                  <a:moveTo>
                    <a:pt x="96" y="77"/>
                  </a:moveTo>
                  <a:cubicBezTo>
                    <a:pt x="95" y="78"/>
                    <a:pt x="95" y="78"/>
                    <a:pt x="94" y="78"/>
                  </a:cubicBezTo>
                  <a:cubicBezTo>
                    <a:pt x="91" y="80"/>
                    <a:pt x="88" y="81"/>
                    <a:pt x="84" y="82"/>
                  </a:cubicBezTo>
                  <a:cubicBezTo>
                    <a:pt x="83" y="86"/>
                    <a:pt x="81" y="90"/>
                    <a:pt x="80" y="93"/>
                  </a:cubicBezTo>
                  <a:cubicBezTo>
                    <a:pt x="79" y="94"/>
                    <a:pt x="79" y="94"/>
                    <a:pt x="79" y="95"/>
                  </a:cubicBezTo>
                  <a:cubicBezTo>
                    <a:pt x="82" y="93"/>
                    <a:pt x="85" y="90"/>
                    <a:pt x="88" y="88"/>
                  </a:cubicBezTo>
                  <a:cubicBezTo>
                    <a:pt x="91" y="85"/>
                    <a:pt x="94" y="81"/>
                    <a:pt x="96" y="77"/>
                  </a:cubicBezTo>
                  <a:close/>
                  <a:moveTo>
                    <a:pt x="27" y="82"/>
                  </a:moveTo>
                  <a:cubicBezTo>
                    <a:pt x="24" y="81"/>
                    <a:pt x="20" y="80"/>
                    <a:pt x="18" y="78"/>
                  </a:cubicBezTo>
                  <a:cubicBezTo>
                    <a:pt x="17" y="78"/>
                    <a:pt x="16" y="78"/>
                    <a:pt x="15" y="77"/>
                  </a:cubicBezTo>
                  <a:cubicBezTo>
                    <a:pt x="18" y="81"/>
                    <a:pt x="20" y="85"/>
                    <a:pt x="23" y="88"/>
                  </a:cubicBezTo>
                  <a:cubicBezTo>
                    <a:pt x="26" y="90"/>
                    <a:pt x="29" y="93"/>
                    <a:pt x="33" y="95"/>
                  </a:cubicBezTo>
                  <a:cubicBezTo>
                    <a:pt x="32" y="94"/>
                    <a:pt x="32" y="94"/>
                    <a:pt x="32" y="93"/>
                  </a:cubicBezTo>
                  <a:cubicBezTo>
                    <a:pt x="30" y="90"/>
                    <a:pt x="28" y="86"/>
                    <a:pt x="27" y="82"/>
                  </a:cubicBezTo>
                  <a:close/>
                  <a:moveTo>
                    <a:pt x="15" y="33"/>
                  </a:moveTo>
                  <a:cubicBezTo>
                    <a:pt x="16" y="33"/>
                    <a:pt x="17" y="32"/>
                    <a:pt x="18" y="32"/>
                  </a:cubicBezTo>
                  <a:cubicBezTo>
                    <a:pt x="20" y="30"/>
                    <a:pt x="24" y="29"/>
                    <a:pt x="27" y="28"/>
                  </a:cubicBezTo>
                  <a:cubicBezTo>
                    <a:pt x="28" y="24"/>
                    <a:pt x="30" y="20"/>
                    <a:pt x="32" y="17"/>
                  </a:cubicBezTo>
                  <a:cubicBezTo>
                    <a:pt x="32" y="17"/>
                    <a:pt x="32" y="16"/>
                    <a:pt x="33" y="16"/>
                  </a:cubicBezTo>
                  <a:cubicBezTo>
                    <a:pt x="29" y="18"/>
                    <a:pt x="26" y="20"/>
                    <a:pt x="23" y="23"/>
                  </a:cubicBezTo>
                  <a:cubicBezTo>
                    <a:pt x="20" y="26"/>
                    <a:pt x="18" y="29"/>
                    <a:pt x="15" y="33"/>
                  </a:cubicBezTo>
                  <a:close/>
                  <a:moveTo>
                    <a:pt x="84" y="28"/>
                  </a:moveTo>
                  <a:cubicBezTo>
                    <a:pt x="88" y="29"/>
                    <a:pt x="91" y="30"/>
                    <a:pt x="94" y="32"/>
                  </a:cubicBezTo>
                  <a:cubicBezTo>
                    <a:pt x="95" y="32"/>
                    <a:pt x="95" y="33"/>
                    <a:pt x="96" y="33"/>
                  </a:cubicBezTo>
                  <a:cubicBezTo>
                    <a:pt x="94" y="29"/>
                    <a:pt x="91" y="26"/>
                    <a:pt x="88" y="23"/>
                  </a:cubicBezTo>
                  <a:cubicBezTo>
                    <a:pt x="85" y="20"/>
                    <a:pt x="82" y="18"/>
                    <a:pt x="79" y="16"/>
                  </a:cubicBezTo>
                  <a:cubicBezTo>
                    <a:pt x="79" y="16"/>
                    <a:pt x="79" y="17"/>
                    <a:pt x="80" y="17"/>
                  </a:cubicBezTo>
                  <a:cubicBezTo>
                    <a:pt x="81" y="20"/>
                    <a:pt x="83" y="24"/>
                    <a:pt x="84" y="28"/>
                  </a:cubicBezTo>
                  <a:close/>
                </a:path>
              </a:pathLst>
            </a:custGeom>
            <a:solidFill>
              <a:srgbClr val="163A5A"/>
            </a:solidFill>
            <a:ln>
              <a:noFill/>
            </a:ln>
          </p:spPr>
          <p:txBody>
            <a:bodyPr lIns="121920" tIns="60960" rIns="121920" bIns="60960"/>
            <a:lstStyle/>
            <a:p>
              <a:endParaRPr lang="zh-CN" altLang="en-US" dirty="0">
                <a:ea typeface="微软雅黑" panose="020B0503020204020204" pitchFamily="34" charset="-122"/>
              </a:endParaRPr>
            </a:p>
          </p:txBody>
        </p:sp>
      </p:grpSp>
      <p:grpSp>
        <p:nvGrpSpPr>
          <p:cNvPr id="63" name="组合 62"/>
          <p:cNvGrpSpPr/>
          <p:nvPr/>
        </p:nvGrpSpPr>
        <p:grpSpPr>
          <a:xfrm>
            <a:off x="4681538" y="1388745"/>
            <a:ext cx="1645444" cy="1556148"/>
            <a:chOff x="4681538" y="1388745"/>
            <a:chExt cx="1645444" cy="1556148"/>
          </a:xfrm>
        </p:grpSpPr>
        <p:sp>
          <p:nvSpPr>
            <p:cNvPr id="44" name="圆角矩形 43"/>
            <p:cNvSpPr/>
            <p:nvPr/>
          </p:nvSpPr>
          <p:spPr>
            <a:xfrm>
              <a:off x="4681538" y="1388745"/>
              <a:ext cx="1645444" cy="1556148"/>
            </a:xfrm>
            <a:prstGeom prst="roundRect">
              <a:avLst>
                <a:gd name="adj" fmla="val 12535"/>
              </a:avLst>
            </a:prstGeom>
            <a:gradFill>
              <a:gsLst>
                <a:gs pos="92000">
                  <a:srgbClr val="FAFCFB"/>
                </a:gs>
                <a:gs pos="15000">
                  <a:srgbClr val="CDCED0"/>
                </a:gs>
              </a:gsLst>
              <a:lin ang="2700000" scaled="1"/>
            </a:gradFill>
            <a:ln w="22225">
              <a:gradFill>
                <a:gsLst>
                  <a:gs pos="36000">
                    <a:srgbClr val="FCFCFC"/>
                  </a:gs>
                  <a:gs pos="71000">
                    <a:srgbClr val="FAFCFB"/>
                  </a:gs>
                </a:gsLst>
                <a:lin ang="3000000" scaled="0"/>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ea typeface="微软雅黑" panose="020B0503020204020204" pitchFamily="34" charset="-122"/>
              </a:endParaRPr>
            </a:p>
          </p:txBody>
        </p:sp>
        <p:sp>
          <p:nvSpPr>
            <p:cNvPr id="46" name="文本框 121"/>
            <p:cNvSpPr>
              <a:spLocks noChangeArrowheads="1"/>
            </p:cNvSpPr>
            <p:nvPr/>
          </p:nvSpPr>
          <p:spPr bwMode="auto">
            <a:xfrm>
              <a:off x="4779558" y="2417913"/>
              <a:ext cx="1473457" cy="307777"/>
            </a:xfrm>
            <a:prstGeom prst="rect">
              <a:avLst/>
            </a:prstGeom>
            <a:noFill/>
            <a:ln>
              <a:noFill/>
            </a:ln>
          </p:spPr>
          <p:txBody>
            <a:bodyPr>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n-US" altLang="zh-CN" sz="1400" dirty="0">
                  <a:latin typeface="Arial" panose="020B0604020202020204" pitchFamily="34" charset="0"/>
                  <a:sym typeface="Arial" panose="020B0604020202020204" pitchFamily="34" charset="0"/>
                </a:rPr>
                <a:t>TEXT HERE</a:t>
              </a:r>
              <a:endParaRPr lang="zh-CN" altLang="en-US" sz="1400" baseline="-3000" dirty="0">
                <a:latin typeface="Arial" panose="020B0604020202020204" pitchFamily="34" charset="0"/>
                <a:sym typeface="Arial" panose="020B0604020202020204" pitchFamily="34" charset="0"/>
              </a:endParaRPr>
            </a:p>
          </p:txBody>
        </p:sp>
        <p:sp>
          <p:nvSpPr>
            <p:cNvPr id="42" name="Freeform 123"/>
            <p:cNvSpPr>
              <a:spLocks noEditPoints="1" noChangeArrowheads="1"/>
            </p:cNvSpPr>
            <p:nvPr/>
          </p:nvSpPr>
          <p:spPr bwMode="auto">
            <a:xfrm>
              <a:off x="5126764" y="1633537"/>
              <a:ext cx="779044" cy="550545"/>
            </a:xfrm>
            <a:custGeom>
              <a:avLst/>
              <a:gdLst>
                <a:gd name="T0" fmla="*/ 0 w 61"/>
                <a:gd name="T1" fmla="*/ 1015000805 h 40"/>
                <a:gd name="T2" fmla="*/ 0 w 61"/>
                <a:gd name="T3" fmla="*/ 1015000805 h 40"/>
                <a:gd name="T4" fmla="*/ 0 w 61"/>
                <a:gd name="T5" fmla="*/ 2147483647 h 40"/>
                <a:gd name="T6" fmla="*/ 0 w 61"/>
                <a:gd name="T7" fmla="*/ 2147483647 h 40"/>
                <a:gd name="T8" fmla="*/ 2147483647 w 61"/>
                <a:gd name="T9" fmla="*/ 2147483647 h 40"/>
                <a:gd name="T10" fmla="*/ 0 w 61"/>
                <a:gd name="T11" fmla="*/ 1015000805 h 40"/>
                <a:gd name="T12" fmla="*/ 2147483647 w 61"/>
                <a:gd name="T13" fmla="*/ 2147483647 h 40"/>
                <a:gd name="T14" fmla="*/ 2147483647 w 61"/>
                <a:gd name="T15" fmla="*/ 2147483647 h 40"/>
                <a:gd name="T16" fmla="*/ 2147483647 w 61"/>
                <a:gd name="T17" fmla="*/ 2147483647 h 40"/>
                <a:gd name="T18" fmla="*/ 2147483647 w 61"/>
                <a:gd name="T19" fmla="*/ 2147483647 h 40"/>
                <a:gd name="T20" fmla="*/ 2147483647 w 61"/>
                <a:gd name="T21" fmla="*/ 2147483647 h 40"/>
                <a:gd name="T22" fmla="*/ 2147483647 w 61"/>
                <a:gd name="T23" fmla="*/ 2147483647 h 40"/>
                <a:gd name="T24" fmla="*/ 2147483647 w 61"/>
                <a:gd name="T25" fmla="*/ 2147483647 h 40"/>
                <a:gd name="T26" fmla="*/ 2147483647 w 61"/>
                <a:gd name="T27" fmla="*/ 406006021 h 40"/>
                <a:gd name="T28" fmla="*/ 2147483647 w 61"/>
                <a:gd name="T29" fmla="*/ 0 h 40"/>
                <a:gd name="T30" fmla="*/ 349563024 w 61"/>
                <a:gd name="T31" fmla="*/ 0 h 40"/>
                <a:gd name="T32" fmla="*/ 524337925 w 61"/>
                <a:gd name="T33" fmla="*/ 203003011 h 40"/>
                <a:gd name="T34" fmla="*/ 2147483647 w 61"/>
                <a:gd name="T35" fmla="*/ 2147483647 h 40"/>
                <a:gd name="T36" fmla="*/ 2147483647 w 61"/>
                <a:gd name="T37" fmla="*/ 2147483647 h 40"/>
                <a:gd name="T38" fmla="*/ 2147483647 w 61"/>
                <a:gd name="T39" fmla="*/ 2147483647 h 40"/>
                <a:gd name="T40" fmla="*/ 2147483647 w 61"/>
                <a:gd name="T41" fmla="*/ 2147483647 h 40"/>
                <a:gd name="T42" fmla="*/ 2147483647 w 61"/>
                <a:gd name="T43" fmla="*/ 2147483647 h 40"/>
                <a:gd name="T44" fmla="*/ 2147483647 w 61"/>
                <a:gd name="T45" fmla="*/ 2147483647 h 40"/>
                <a:gd name="T46" fmla="*/ 524337925 w 61"/>
                <a:gd name="T47" fmla="*/ 2147483647 h 40"/>
                <a:gd name="T48" fmla="*/ 349563024 w 61"/>
                <a:gd name="T49" fmla="*/ 2147483647 h 40"/>
                <a:gd name="T50" fmla="*/ 2147483647 w 61"/>
                <a:gd name="T51" fmla="*/ 2147483647 h 40"/>
                <a:gd name="T52" fmla="*/ 2147483647 w 61"/>
                <a:gd name="T53" fmla="*/ 2147483647 h 40"/>
                <a:gd name="T54" fmla="*/ 2147483647 w 61"/>
                <a:gd name="T55" fmla="*/ 2147483647 h 40"/>
                <a:gd name="T56" fmla="*/ 2147483647 w 61"/>
                <a:gd name="T57" fmla="*/ 1218003816 h 40"/>
                <a:gd name="T58" fmla="*/ 2147483647 w 61"/>
                <a:gd name="T59" fmla="*/ 2147483647 h 40"/>
                <a:gd name="T60" fmla="*/ 2147483647 w 61"/>
                <a:gd name="T61" fmla="*/ 2147483647 h 40"/>
                <a:gd name="T62" fmla="*/ 2147483647 w 61"/>
                <a:gd name="T63" fmla="*/ 2147483647 h 40"/>
                <a:gd name="T64" fmla="*/ 2147483647 w 61"/>
                <a:gd name="T65" fmla="*/ 1015000805 h 40"/>
                <a:gd name="T66" fmla="*/ 2147483647 w 61"/>
                <a:gd name="T67" fmla="*/ 1218003816 h 4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1"/>
                <a:gd name="T103" fmla="*/ 0 h 40"/>
                <a:gd name="T104" fmla="*/ 61 w 61"/>
                <a:gd name="T105" fmla="*/ 40 h 4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1" h="40">
                  <a:moveTo>
                    <a:pt x="0" y="5"/>
                  </a:moveTo>
                  <a:cubicBezTo>
                    <a:pt x="0" y="5"/>
                    <a:pt x="0" y="5"/>
                    <a:pt x="0" y="5"/>
                  </a:cubicBezTo>
                  <a:cubicBezTo>
                    <a:pt x="0" y="35"/>
                    <a:pt x="0" y="35"/>
                    <a:pt x="0" y="35"/>
                  </a:cubicBezTo>
                  <a:cubicBezTo>
                    <a:pt x="0" y="35"/>
                    <a:pt x="0" y="35"/>
                    <a:pt x="0" y="35"/>
                  </a:cubicBezTo>
                  <a:cubicBezTo>
                    <a:pt x="16" y="20"/>
                    <a:pt x="16" y="20"/>
                    <a:pt x="16" y="20"/>
                  </a:cubicBezTo>
                  <a:lnTo>
                    <a:pt x="0" y="5"/>
                  </a:lnTo>
                  <a:close/>
                  <a:moveTo>
                    <a:pt x="19" y="17"/>
                  </a:moveTo>
                  <a:cubicBezTo>
                    <a:pt x="22" y="20"/>
                    <a:pt x="22" y="20"/>
                    <a:pt x="22" y="20"/>
                  </a:cubicBezTo>
                  <a:cubicBezTo>
                    <a:pt x="26" y="23"/>
                    <a:pt x="26" y="23"/>
                    <a:pt x="26" y="23"/>
                  </a:cubicBezTo>
                  <a:cubicBezTo>
                    <a:pt x="27" y="24"/>
                    <a:pt x="29" y="25"/>
                    <a:pt x="31" y="25"/>
                  </a:cubicBezTo>
                  <a:cubicBezTo>
                    <a:pt x="32" y="25"/>
                    <a:pt x="34" y="24"/>
                    <a:pt x="36" y="23"/>
                  </a:cubicBezTo>
                  <a:cubicBezTo>
                    <a:pt x="38" y="21"/>
                    <a:pt x="38" y="21"/>
                    <a:pt x="38" y="21"/>
                  </a:cubicBezTo>
                  <a:cubicBezTo>
                    <a:pt x="42" y="17"/>
                    <a:pt x="42" y="17"/>
                    <a:pt x="42" y="17"/>
                  </a:cubicBezTo>
                  <a:cubicBezTo>
                    <a:pt x="58" y="2"/>
                    <a:pt x="58" y="2"/>
                    <a:pt x="58" y="2"/>
                  </a:cubicBezTo>
                  <a:cubicBezTo>
                    <a:pt x="58" y="1"/>
                    <a:pt x="59" y="1"/>
                    <a:pt x="59" y="0"/>
                  </a:cubicBezTo>
                  <a:cubicBezTo>
                    <a:pt x="2" y="0"/>
                    <a:pt x="2" y="0"/>
                    <a:pt x="2" y="0"/>
                  </a:cubicBezTo>
                  <a:cubicBezTo>
                    <a:pt x="2" y="1"/>
                    <a:pt x="3" y="1"/>
                    <a:pt x="3" y="1"/>
                  </a:cubicBezTo>
                  <a:lnTo>
                    <a:pt x="19" y="17"/>
                  </a:lnTo>
                  <a:close/>
                  <a:moveTo>
                    <a:pt x="42" y="24"/>
                  </a:moveTo>
                  <a:cubicBezTo>
                    <a:pt x="38" y="27"/>
                    <a:pt x="38" y="27"/>
                    <a:pt x="38" y="27"/>
                  </a:cubicBezTo>
                  <a:cubicBezTo>
                    <a:pt x="36" y="29"/>
                    <a:pt x="33" y="30"/>
                    <a:pt x="31" y="30"/>
                  </a:cubicBezTo>
                  <a:cubicBezTo>
                    <a:pt x="28" y="30"/>
                    <a:pt x="25" y="29"/>
                    <a:pt x="23" y="27"/>
                  </a:cubicBezTo>
                  <a:cubicBezTo>
                    <a:pt x="19" y="23"/>
                    <a:pt x="19" y="23"/>
                    <a:pt x="19" y="23"/>
                  </a:cubicBezTo>
                  <a:cubicBezTo>
                    <a:pt x="3" y="39"/>
                    <a:pt x="3" y="39"/>
                    <a:pt x="3" y="39"/>
                  </a:cubicBezTo>
                  <a:cubicBezTo>
                    <a:pt x="2" y="39"/>
                    <a:pt x="2" y="40"/>
                    <a:pt x="2" y="40"/>
                  </a:cubicBezTo>
                  <a:cubicBezTo>
                    <a:pt x="59" y="40"/>
                    <a:pt x="59" y="40"/>
                    <a:pt x="59" y="40"/>
                  </a:cubicBezTo>
                  <a:cubicBezTo>
                    <a:pt x="58" y="40"/>
                    <a:pt x="58" y="40"/>
                    <a:pt x="58" y="39"/>
                  </a:cubicBezTo>
                  <a:lnTo>
                    <a:pt x="42" y="24"/>
                  </a:lnTo>
                  <a:close/>
                  <a:moveTo>
                    <a:pt x="60" y="6"/>
                  </a:moveTo>
                  <a:cubicBezTo>
                    <a:pt x="45" y="21"/>
                    <a:pt x="45" y="21"/>
                    <a:pt x="45" y="21"/>
                  </a:cubicBezTo>
                  <a:cubicBezTo>
                    <a:pt x="60" y="36"/>
                    <a:pt x="60" y="36"/>
                    <a:pt x="60" y="36"/>
                  </a:cubicBezTo>
                  <a:cubicBezTo>
                    <a:pt x="60" y="36"/>
                    <a:pt x="60" y="36"/>
                    <a:pt x="61" y="36"/>
                  </a:cubicBezTo>
                  <a:cubicBezTo>
                    <a:pt x="61" y="5"/>
                    <a:pt x="61" y="5"/>
                    <a:pt x="61" y="5"/>
                  </a:cubicBezTo>
                  <a:cubicBezTo>
                    <a:pt x="60" y="5"/>
                    <a:pt x="60" y="5"/>
                    <a:pt x="60" y="6"/>
                  </a:cubicBezTo>
                  <a:close/>
                </a:path>
              </a:pathLst>
            </a:custGeom>
            <a:solidFill>
              <a:schemeClr val="tx1"/>
            </a:solidFill>
            <a:ln>
              <a:noFill/>
            </a:ln>
          </p:spPr>
          <p:txBody>
            <a:bodyPr lIns="68573" tIns="34287" rIns="68573" bIns="34287"/>
            <a:lstStyle/>
            <a:p>
              <a:endParaRPr lang="zh-CN" altLang="en-US" dirty="0">
                <a:ea typeface="微软雅黑" panose="020B0503020204020204" pitchFamily="34" charset="-122"/>
              </a:endParaRPr>
            </a:p>
          </p:txBody>
        </p:sp>
      </p:grpSp>
      <p:grpSp>
        <p:nvGrpSpPr>
          <p:cNvPr id="50" name="组合 97"/>
          <p:cNvGrpSpPr/>
          <p:nvPr/>
        </p:nvGrpSpPr>
        <p:grpSpPr bwMode="auto">
          <a:xfrm>
            <a:off x="6451994" y="2975373"/>
            <a:ext cx="1645444" cy="1420415"/>
            <a:chOff x="0" y="0"/>
            <a:chExt cx="2331720" cy="1752600"/>
          </a:xfrm>
        </p:grpSpPr>
        <p:sp>
          <p:nvSpPr>
            <p:cNvPr id="51" name="文本框 98"/>
            <p:cNvSpPr>
              <a:spLocks noChangeArrowheads="1"/>
            </p:cNvSpPr>
            <p:nvPr/>
          </p:nvSpPr>
          <p:spPr bwMode="auto">
            <a:xfrm>
              <a:off x="121860" y="719623"/>
              <a:ext cx="2088001" cy="341779"/>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n-US" altLang="zh-CN" sz="1200">
                  <a:latin typeface="Arial" panose="020B0604020202020204" pitchFamily="34" charset="0"/>
                  <a:sym typeface="Arial" panose="020B0604020202020204" pitchFamily="34" charset="0"/>
                </a:rPr>
                <a:t>TEXT HERE</a:t>
              </a:r>
              <a:endParaRPr lang="zh-CN" altLang="en-US" sz="1200" baseline="-3000">
                <a:latin typeface="Arial" panose="020B0604020202020204" pitchFamily="34" charset="0"/>
                <a:sym typeface="Arial" panose="020B0604020202020204" pitchFamily="34" charset="0"/>
              </a:endParaRPr>
            </a:p>
          </p:txBody>
        </p:sp>
        <p:sp>
          <p:nvSpPr>
            <p:cNvPr id="52" name="文本框 99"/>
            <p:cNvSpPr>
              <a:spLocks noChangeArrowheads="1"/>
            </p:cNvSpPr>
            <p:nvPr/>
          </p:nvSpPr>
          <p:spPr bwMode="auto">
            <a:xfrm>
              <a:off x="121860" y="1260485"/>
              <a:ext cx="2088001" cy="341779"/>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n-US" altLang="zh-CN" sz="1200" dirty="0">
                  <a:latin typeface="Arial" panose="020B0604020202020204" pitchFamily="34" charset="0"/>
                  <a:sym typeface="Arial" panose="020B0604020202020204" pitchFamily="34" charset="0"/>
                </a:rPr>
                <a:t>TEXT HERE</a:t>
              </a:r>
              <a:endParaRPr lang="zh-CN" altLang="en-US" sz="1200" baseline="-3000" dirty="0">
                <a:latin typeface="Arial" panose="020B0604020202020204" pitchFamily="34" charset="0"/>
                <a:sym typeface="Arial" panose="020B0604020202020204" pitchFamily="34" charset="0"/>
              </a:endParaRPr>
            </a:p>
          </p:txBody>
        </p:sp>
        <p:sp>
          <p:nvSpPr>
            <p:cNvPr id="53" name="文本框 100"/>
            <p:cNvSpPr>
              <a:spLocks noChangeArrowheads="1"/>
            </p:cNvSpPr>
            <p:nvPr/>
          </p:nvSpPr>
          <p:spPr bwMode="auto">
            <a:xfrm>
              <a:off x="121860" y="178764"/>
              <a:ext cx="2088001" cy="341779"/>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n-US" altLang="zh-CN" sz="1200">
                  <a:latin typeface="Arial" panose="020B0604020202020204" pitchFamily="34" charset="0"/>
                  <a:sym typeface="Arial" panose="020B0604020202020204" pitchFamily="34" charset="0"/>
                </a:rPr>
                <a:t>TEXT HERE</a:t>
              </a:r>
              <a:endParaRPr lang="zh-CN" altLang="en-US" sz="1200" baseline="-3000">
                <a:latin typeface="Arial" panose="020B0604020202020204" pitchFamily="34" charset="0"/>
                <a:sym typeface="Arial" panose="020B0604020202020204" pitchFamily="34" charset="0"/>
              </a:endParaRPr>
            </a:p>
          </p:txBody>
        </p:sp>
        <p:sp>
          <p:nvSpPr>
            <p:cNvPr id="54" name="矩形 101"/>
            <p:cNvSpPr>
              <a:spLocks noChangeArrowheads="1"/>
            </p:cNvSpPr>
            <p:nvPr/>
          </p:nvSpPr>
          <p:spPr bwMode="auto">
            <a:xfrm>
              <a:off x="0" y="0"/>
              <a:ext cx="2331720" cy="1752600"/>
            </a:xfrm>
            <a:prstGeom prst="rect">
              <a:avLst/>
            </a:prstGeom>
            <a:noFill/>
            <a:ln w="12700">
              <a:solidFill>
                <a:srgbClr val="163A5A"/>
              </a:solidFill>
              <a:bevel/>
            </a:ln>
            <a:extLst>
              <a:ext uri="{909E8E84-426E-40DD-AFC4-6F175D3DCCD1}">
                <a14:hiddenFill xmlns:a14="http://schemas.microsoft.com/office/drawing/2010/main">
                  <a:solidFill>
                    <a:srgbClr val="FFFFFF"/>
                  </a:solidFill>
                </a14:hiddenFill>
              </a:ext>
            </a:extLst>
          </p:spPr>
          <p:txBody>
            <a:bodyPr anchor="ct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chemeClr val="bg1"/>
                </a:solidFill>
                <a:latin typeface="Arial" panose="020B0604020202020204" pitchFamily="34" charset="0"/>
                <a:sym typeface="Arial" panose="020B0604020202020204" pitchFamily="34" charset="0"/>
              </a:endParaRPr>
            </a:p>
          </p:txBody>
        </p:sp>
        <p:sp>
          <p:nvSpPr>
            <p:cNvPr id="55" name="直接连接符 102"/>
            <p:cNvSpPr>
              <a:spLocks noChangeShapeType="1"/>
            </p:cNvSpPr>
            <p:nvPr/>
          </p:nvSpPr>
          <p:spPr bwMode="auto">
            <a:xfrm>
              <a:off x="121860" y="604882"/>
              <a:ext cx="2088000" cy="1"/>
            </a:xfrm>
            <a:prstGeom prst="line">
              <a:avLst/>
            </a:prstGeom>
            <a:noFill/>
            <a:ln w="12700">
              <a:solidFill>
                <a:srgbClr val="163A5A"/>
              </a:solidFill>
              <a:bevel/>
            </a:ln>
            <a:extLst>
              <a:ext uri="{909E8E84-426E-40DD-AFC4-6F175D3DCCD1}">
                <a14:hiddenFill xmlns:a14="http://schemas.microsoft.com/office/drawing/2010/main">
                  <a:noFill/>
                </a14:hiddenFill>
              </a:ext>
            </a:extLst>
          </p:spPr>
          <p:txBody>
            <a:bodyPr/>
            <a:lstStyle/>
            <a:p>
              <a:endParaRPr lang="zh-CN" altLang="en-US" dirty="0">
                <a:ea typeface="微软雅黑" panose="020B0503020204020204" pitchFamily="34" charset="-122"/>
              </a:endParaRPr>
            </a:p>
          </p:txBody>
        </p:sp>
        <p:sp>
          <p:nvSpPr>
            <p:cNvPr id="56" name="直接连接符 103"/>
            <p:cNvSpPr>
              <a:spLocks noChangeShapeType="1"/>
            </p:cNvSpPr>
            <p:nvPr/>
          </p:nvSpPr>
          <p:spPr bwMode="auto">
            <a:xfrm>
              <a:off x="121860" y="1150992"/>
              <a:ext cx="2088000" cy="1"/>
            </a:xfrm>
            <a:prstGeom prst="line">
              <a:avLst/>
            </a:prstGeom>
            <a:noFill/>
            <a:ln w="12700">
              <a:solidFill>
                <a:srgbClr val="163A5A"/>
              </a:solidFill>
              <a:bevel/>
            </a:ln>
            <a:extLst>
              <a:ext uri="{909E8E84-426E-40DD-AFC4-6F175D3DCCD1}">
                <a14:hiddenFill xmlns:a14="http://schemas.microsoft.com/office/drawing/2010/main">
                  <a:noFill/>
                </a14:hiddenFill>
              </a:ext>
            </a:extLst>
          </p:spPr>
          <p:txBody>
            <a:bodyPr/>
            <a:lstStyle/>
            <a:p>
              <a:endParaRPr lang="zh-CN" altLang="en-US" dirty="0">
                <a:ea typeface="微软雅黑" panose="020B0503020204020204" pitchFamily="34" charset="-122"/>
              </a:endParaRPr>
            </a:p>
          </p:txBody>
        </p:sp>
      </p:grpSp>
      <p:cxnSp>
        <p:nvCxnSpPr>
          <p:cNvPr id="57" name="直接连接符 56"/>
          <p:cNvCxnSpPr/>
          <p:nvPr/>
        </p:nvCxnSpPr>
        <p:spPr>
          <a:xfrm>
            <a:off x="515257"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8" name="椭圆 57"/>
          <p:cNvSpPr/>
          <p:nvPr/>
        </p:nvSpPr>
        <p:spPr>
          <a:xfrm>
            <a:off x="646880" y="242192"/>
            <a:ext cx="274777" cy="274777"/>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59" name="TextBox 58"/>
          <p:cNvSpPr txBox="1"/>
          <p:nvPr/>
        </p:nvSpPr>
        <p:spPr>
          <a:xfrm>
            <a:off x="908957" y="206330"/>
            <a:ext cx="1954381" cy="400110"/>
          </a:xfrm>
          <a:prstGeom prst="rect">
            <a:avLst/>
          </a:prstGeom>
          <a:noFill/>
        </p:spPr>
        <p:txBody>
          <a:bodyPr wrap="none" rtlCol="0">
            <a:spAutoFit/>
          </a:bodyPr>
          <a:lstStyle/>
          <a:p>
            <a:r>
              <a:rPr lang="zh-CN" altLang="en-US" sz="2000" spc="300" dirty="0" smtClean="0">
                <a:latin typeface="方正兰亭细黑_GBK" pitchFamily="2" charset="-122"/>
                <a:ea typeface="方正兰亭细黑_GBK" pitchFamily="2" charset="-122"/>
              </a:rPr>
              <a:t>明年工作计划</a:t>
            </a:r>
            <a:endParaRPr lang="zh-CN" altLang="en-US" sz="2000" spc="300" dirty="0">
              <a:latin typeface="方正兰亭细黑_GBK" pitchFamily="2" charset="-122"/>
              <a:ea typeface="方正兰亭细黑_GBK" pitchFamily="2" charset="-122"/>
            </a:endParaRPr>
          </a:p>
        </p:txBody>
      </p:sp>
      <p:cxnSp>
        <p:nvCxnSpPr>
          <p:cNvPr id="60" name="直接连接符 59"/>
          <p:cNvCxnSpPr/>
          <p:nvPr/>
        </p:nvCxnSpPr>
        <p:spPr>
          <a:xfrm>
            <a:off x="2756837" y="314577"/>
            <a:ext cx="0" cy="2085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down)">
                                      <p:cBhvr>
                                        <p:cTn id="7" dur="300"/>
                                        <p:tgtEl>
                                          <p:spTgt spid="58"/>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59"/>
                                        </p:tgtEl>
                                        <p:attrNameLst>
                                          <p:attrName>style.visibility</p:attrName>
                                        </p:attrNameLst>
                                      </p:cBhvr>
                                      <p:to>
                                        <p:strVal val="visible"/>
                                      </p:to>
                                    </p:set>
                                    <p:anim calcmode="lin" valueType="num">
                                      <p:cBhvr additive="base">
                                        <p:cTn id="11" dur="500"/>
                                        <p:tgtEl>
                                          <p:spTgt spid="59"/>
                                        </p:tgtEl>
                                        <p:attrNameLst>
                                          <p:attrName>ppt_x</p:attrName>
                                        </p:attrNameLst>
                                      </p:cBhvr>
                                      <p:tavLst>
                                        <p:tav tm="0">
                                          <p:val>
                                            <p:strVal val="#ppt_x-#ppt_w*1.125000"/>
                                          </p:val>
                                        </p:tav>
                                        <p:tav tm="100000">
                                          <p:val>
                                            <p:strVal val="#ppt_x"/>
                                          </p:val>
                                        </p:tav>
                                      </p:tavLst>
                                    </p:anim>
                                    <p:animEffect transition="in" filter="wipe(right)">
                                      <p:cBhvr>
                                        <p:cTn id="12" dur="500"/>
                                        <p:tgtEl>
                                          <p:spTgt spid="59"/>
                                        </p:tgtEl>
                                      </p:cBhvr>
                                    </p:animEffect>
                                  </p:childTnLst>
                                </p:cTn>
                              </p:par>
                              <p:par>
                                <p:cTn id="13" presetID="22" presetClass="entr" presetSubtype="8" fill="hold" nodeType="withEffect">
                                  <p:stCondLst>
                                    <p:cond delay="0"/>
                                  </p:stCondLst>
                                  <p:childTnLst>
                                    <p:set>
                                      <p:cBhvr>
                                        <p:cTn id="14" dur="1" fill="hold">
                                          <p:stCondLst>
                                            <p:cond delay="0"/>
                                          </p:stCondLst>
                                        </p:cTn>
                                        <p:tgtEl>
                                          <p:spTgt spid="57"/>
                                        </p:tgtEl>
                                        <p:attrNameLst>
                                          <p:attrName>style.visibility</p:attrName>
                                        </p:attrNameLst>
                                      </p:cBhvr>
                                      <p:to>
                                        <p:strVal val="visible"/>
                                      </p:to>
                                    </p:set>
                                    <p:animEffect transition="in" filter="wipe(left)">
                                      <p:cBhvr>
                                        <p:cTn id="15" dur="300"/>
                                        <p:tgtEl>
                                          <p:spTgt spid="57"/>
                                        </p:tgtEl>
                                      </p:cBhvr>
                                    </p:animEffect>
                                  </p:childTnLst>
                                </p:cTn>
                              </p:par>
                              <p:par>
                                <p:cTn id="16" presetID="12" presetClass="entr" presetSubtype="8" fill="hold" nodeType="withEffect">
                                  <p:stCondLst>
                                    <p:cond delay="0"/>
                                  </p:stCondLst>
                                  <p:childTnLst>
                                    <p:set>
                                      <p:cBhvr>
                                        <p:cTn id="17" dur="1" fill="hold">
                                          <p:stCondLst>
                                            <p:cond delay="0"/>
                                          </p:stCondLst>
                                        </p:cTn>
                                        <p:tgtEl>
                                          <p:spTgt spid="60"/>
                                        </p:tgtEl>
                                        <p:attrNameLst>
                                          <p:attrName>style.visibility</p:attrName>
                                        </p:attrNameLst>
                                      </p:cBhvr>
                                      <p:to>
                                        <p:strVal val="visible"/>
                                      </p:to>
                                    </p:set>
                                    <p:anim calcmode="lin" valueType="num">
                                      <p:cBhvr additive="base">
                                        <p:cTn id="18" dur="500"/>
                                        <p:tgtEl>
                                          <p:spTgt spid="60"/>
                                        </p:tgtEl>
                                        <p:attrNameLst>
                                          <p:attrName>ppt_x</p:attrName>
                                        </p:attrNameLst>
                                      </p:cBhvr>
                                      <p:tavLst>
                                        <p:tav tm="0">
                                          <p:val>
                                            <p:strVal val="#ppt_x-#ppt_w*1.125000"/>
                                          </p:val>
                                        </p:tav>
                                        <p:tav tm="100000">
                                          <p:val>
                                            <p:strVal val="#ppt_x"/>
                                          </p:val>
                                        </p:tav>
                                      </p:tavLst>
                                    </p:anim>
                                    <p:animEffect transition="in" filter="wipe(right)">
                                      <p:cBhvr>
                                        <p:cTn id="19" dur="500"/>
                                        <p:tgtEl>
                                          <p:spTgt spid="60"/>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left)">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up)">
                                      <p:cBhvr>
                                        <p:cTn id="29" dur="5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wipe(left)">
                                      <p:cBhvr>
                                        <p:cTn id="34" dur="500"/>
                                        <p:tgtEl>
                                          <p:spTgt spid="2"/>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barn(inVertical)">
                                      <p:cBhvr>
                                        <p:cTn id="39" dur="500"/>
                                        <p:tgtEl>
                                          <p:spTgt spid="6"/>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barn(inVertical)">
                                      <p:cBhvr>
                                        <p:cTn id="42" dur="500"/>
                                        <p:tgtEl>
                                          <p:spTgt spid="7"/>
                                        </p:tgtEl>
                                      </p:cBhvr>
                                    </p:animEffect>
                                  </p:childTnLst>
                                </p:cTn>
                              </p:par>
                              <p:par>
                                <p:cTn id="43" presetID="16" presetClass="entr" presetSubtype="21" fill="hold" grpId="0" nodeType="withEffect">
                                  <p:stCondLst>
                                    <p:cond delay="400"/>
                                  </p:stCondLst>
                                  <p:childTnLst>
                                    <p:set>
                                      <p:cBhvr>
                                        <p:cTn id="44" dur="1" fill="hold">
                                          <p:stCondLst>
                                            <p:cond delay="0"/>
                                          </p:stCondLst>
                                        </p:cTn>
                                        <p:tgtEl>
                                          <p:spTgt spid="8"/>
                                        </p:tgtEl>
                                        <p:attrNameLst>
                                          <p:attrName>style.visibility</p:attrName>
                                        </p:attrNameLst>
                                      </p:cBhvr>
                                      <p:to>
                                        <p:strVal val="visible"/>
                                      </p:to>
                                    </p:set>
                                    <p:animEffect transition="in" filter="barn(inVertical)">
                                      <p:cBhvr>
                                        <p:cTn id="45" dur="500"/>
                                        <p:tgtEl>
                                          <p:spTgt spid="8"/>
                                        </p:tgtEl>
                                      </p:cBhvr>
                                    </p:animEffect>
                                  </p:childTnLst>
                                </p:cTn>
                              </p:par>
                              <p:par>
                                <p:cTn id="46" presetID="16" presetClass="entr" presetSubtype="21" fill="hold" grpId="0" nodeType="withEffect">
                                  <p:stCondLst>
                                    <p:cond delay="400"/>
                                  </p:stCondLst>
                                  <p:childTnLst>
                                    <p:set>
                                      <p:cBhvr>
                                        <p:cTn id="47" dur="1" fill="hold">
                                          <p:stCondLst>
                                            <p:cond delay="0"/>
                                          </p:stCondLst>
                                        </p:cTn>
                                        <p:tgtEl>
                                          <p:spTgt spid="9"/>
                                        </p:tgtEl>
                                        <p:attrNameLst>
                                          <p:attrName>style.visibility</p:attrName>
                                        </p:attrNameLst>
                                      </p:cBhvr>
                                      <p:to>
                                        <p:strVal val="visible"/>
                                      </p:to>
                                    </p:set>
                                    <p:animEffect transition="in" filter="barn(inVertical)">
                                      <p:cBhvr>
                                        <p:cTn id="48" dur="500"/>
                                        <p:tgtEl>
                                          <p:spTgt spid="9"/>
                                        </p:tgtEl>
                                      </p:cBhvr>
                                    </p:animEffect>
                                  </p:childTnLst>
                                </p:cTn>
                              </p:par>
                              <p:par>
                                <p:cTn id="49" presetID="16" presetClass="entr" presetSubtype="21" fill="hold" grpId="0" nodeType="withEffect">
                                  <p:stCondLst>
                                    <p:cond delay="400"/>
                                  </p:stCondLst>
                                  <p:childTnLst>
                                    <p:set>
                                      <p:cBhvr>
                                        <p:cTn id="50" dur="1" fill="hold">
                                          <p:stCondLst>
                                            <p:cond delay="0"/>
                                          </p:stCondLst>
                                        </p:cTn>
                                        <p:tgtEl>
                                          <p:spTgt spid="3"/>
                                        </p:tgtEl>
                                        <p:attrNameLst>
                                          <p:attrName>style.visibility</p:attrName>
                                        </p:attrNameLst>
                                      </p:cBhvr>
                                      <p:to>
                                        <p:strVal val="visible"/>
                                      </p:to>
                                    </p:set>
                                    <p:animEffect transition="in" filter="barn(inVertical)">
                                      <p:cBhvr>
                                        <p:cTn id="51" dur="500"/>
                                        <p:tgtEl>
                                          <p:spTgt spid="3"/>
                                        </p:tgtEl>
                                      </p:cBhvr>
                                    </p:animEffect>
                                  </p:childTnLst>
                                </p:cTn>
                              </p:par>
                            </p:childTnLst>
                          </p:cTn>
                        </p:par>
                      </p:childTnLst>
                    </p:cTn>
                  </p:par>
                  <p:par>
                    <p:cTn id="52" fill="hold">
                      <p:stCondLst>
                        <p:cond delay="indefinite"/>
                      </p:stCondLst>
                      <p:childTnLst>
                        <p:par>
                          <p:cTn id="53" fill="hold">
                            <p:stCondLst>
                              <p:cond delay="0"/>
                            </p:stCondLst>
                            <p:childTnLst>
                              <p:par>
                                <p:cTn id="54" presetID="31" presetClass="entr" presetSubtype="0" fill="hold" nodeType="click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p:cTn id="56" dur="1000" fill="hold"/>
                                        <p:tgtEl>
                                          <p:spTgt spid="62"/>
                                        </p:tgtEl>
                                        <p:attrNameLst>
                                          <p:attrName>ppt_w</p:attrName>
                                        </p:attrNameLst>
                                      </p:cBhvr>
                                      <p:tavLst>
                                        <p:tav tm="0">
                                          <p:val>
                                            <p:fltVal val="0"/>
                                          </p:val>
                                        </p:tav>
                                        <p:tav tm="100000">
                                          <p:val>
                                            <p:strVal val="#ppt_w"/>
                                          </p:val>
                                        </p:tav>
                                      </p:tavLst>
                                    </p:anim>
                                    <p:anim calcmode="lin" valueType="num">
                                      <p:cBhvr>
                                        <p:cTn id="57" dur="1000" fill="hold"/>
                                        <p:tgtEl>
                                          <p:spTgt spid="62"/>
                                        </p:tgtEl>
                                        <p:attrNameLst>
                                          <p:attrName>ppt_h</p:attrName>
                                        </p:attrNameLst>
                                      </p:cBhvr>
                                      <p:tavLst>
                                        <p:tav tm="0">
                                          <p:val>
                                            <p:fltVal val="0"/>
                                          </p:val>
                                        </p:tav>
                                        <p:tav tm="100000">
                                          <p:val>
                                            <p:strVal val="#ppt_h"/>
                                          </p:val>
                                        </p:tav>
                                      </p:tavLst>
                                    </p:anim>
                                    <p:anim calcmode="lin" valueType="num">
                                      <p:cBhvr>
                                        <p:cTn id="58" dur="1000" fill="hold"/>
                                        <p:tgtEl>
                                          <p:spTgt spid="62"/>
                                        </p:tgtEl>
                                        <p:attrNameLst>
                                          <p:attrName>style.rotation</p:attrName>
                                        </p:attrNameLst>
                                      </p:cBhvr>
                                      <p:tavLst>
                                        <p:tav tm="0">
                                          <p:val>
                                            <p:fltVal val="90"/>
                                          </p:val>
                                        </p:tav>
                                        <p:tav tm="100000">
                                          <p:val>
                                            <p:fltVal val="0"/>
                                          </p:val>
                                        </p:tav>
                                      </p:tavLst>
                                    </p:anim>
                                    <p:animEffect transition="in" filter="fade">
                                      <p:cBhvr>
                                        <p:cTn id="59" dur="1000"/>
                                        <p:tgtEl>
                                          <p:spTgt spid="62"/>
                                        </p:tgtEl>
                                      </p:cBhvr>
                                    </p:animEffect>
                                  </p:childTnLst>
                                </p:cTn>
                              </p:par>
                              <p:par>
                                <p:cTn id="60" presetID="31" presetClass="entr" presetSubtype="0" fill="hold" nodeType="withEffect">
                                  <p:stCondLst>
                                    <p:cond delay="500"/>
                                  </p:stCondLst>
                                  <p:childTnLst>
                                    <p:set>
                                      <p:cBhvr>
                                        <p:cTn id="61" dur="1" fill="hold">
                                          <p:stCondLst>
                                            <p:cond delay="0"/>
                                          </p:stCondLst>
                                        </p:cTn>
                                        <p:tgtEl>
                                          <p:spTgt spid="63"/>
                                        </p:tgtEl>
                                        <p:attrNameLst>
                                          <p:attrName>style.visibility</p:attrName>
                                        </p:attrNameLst>
                                      </p:cBhvr>
                                      <p:to>
                                        <p:strVal val="visible"/>
                                      </p:to>
                                    </p:set>
                                    <p:anim calcmode="lin" valueType="num">
                                      <p:cBhvr>
                                        <p:cTn id="62" dur="1000" fill="hold"/>
                                        <p:tgtEl>
                                          <p:spTgt spid="63"/>
                                        </p:tgtEl>
                                        <p:attrNameLst>
                                          <p:attrName>ppt_w</p:attrName>
                                        </p:attrNameLst>
                                      </p:cBhvr>
                                      <p:tavLst>
                                        <p:tav tm="0">
                                          <p:val>
                                            <p:fltVal val="0"/>
                                          </p:val>
                                        </p:tav>
                                        <p:tav tm="100000">
                                          <p:val>
                                            <p:strVal val="#ppt_w"/>
                                          </p:val>
                                        </p:tav>
                                      </p:tavLst>
                                    </p:anim>
                                    <p:anim calcmode="lin" valueType="num">
                                      <p:cBhvr>
                                        <p:cTn id="63" dur="1000" fill="hold"/>
                                        <p:tgtEl>
                                          <p:spTgt spid="63"/>
                                        </p:tgtEl>
                                        <p:attrNameLst>
                                          <p:attrName>ppt_h</p:attrName>
                                        </p:attrNameLst>
                                      </p:cBhvr>
                                      <p:tavLst>
                                        <p:tav tm="0">
                                          <p:val>
                                            <p:fltVal val="0"/>
                                          </p:val>
                                        </p:tav>
                                        <p:tav tm="100000">
                                          <p:val>
                                            <p:strVal val="#ppt_h"/>
                                          </p:val>
                                        </p:tav>
                                      </p:tavLst>
                                    </p:anim>
                                    <p:anim calcmode="lin" valueType="num">
                                      <p:cBhvr>
                                        <p:cTn id="64" dur="1000" fill="hold"/>
                                        <p:tgtEl>
                                          <p:spTgt spid="63"/>
                                        </p:tgtEl>
                                        <p:attrNameLst>
                                          <p:attrName>style.rotation</p:attrName>
                                        </p:attrNameLst>
                                      </p:cBhvr>
                                      <p:tavLst>
                                        <p:tav tm="0">
                                          <p:val>
                                            <p:fltVal val="90"/>
                                          </p:val>
                                        </p:tav>
                                        <p:tav tm="100000">
                                          <p:val>
                                            <p:fltVal val="0"/>
                                          </p:val>
                                        </p:tav>
                                      </p:tavLst>
                                    </p:anim>
                                    <p:animEffect transition="in" filter="fade">
                                      <p:cBhvr>
                                        <p:cTn id="65" dur="1000"/>
                                        <p:tgtEl>
                                          <p:spTgt spid="63"/>
                                        </p:tgtEl>
                                      </p:cBhvr>
                                    </p:animEffect>
                                  </p:childTnLst>
                                </p:cTn>
                              </p:par>
                              <p:par>
                                <p:cTn id="66" presetID="31" presetClass="entr" presetSubtype="0" fill="hold" nodeType="withEffect">
                                  <p:stCondLst>
                                    <p:cond delay="600"/>
                                  </p:stCondLst>
                                  <p:childTnLst>
                                    <p:set>
                                      <p:cBhvr>
                                        <p:cTn id="67" dur="1" fill="hold">
                                          <p:stCondLst>
                                            <p:cond delay="0"/>
                                          </p:stCondLst>
                                        </p:cTn>
                                        <p:tgtEl>
                                          <p:spTgt spid="64"/>
                                        </p:tgtEl>
                                        <p:attrNameLst>
                                          <p:attrName>style.visibility</p:attrName>
                                        </p:attrNameLst>
                                      </p:cBhvr>
                                      <p:to>
                                        <p:strVal val="visible"/>
                                      </p:to>
                                    </p:set>
                                    <p:anim calcmode="lin" valueType="num">
                                      <p:cBhvr>
                                        <p:cTn id="68" dur="1000" fill="hold"/>
                                        <p:tgtEl>
                                          <p:spTgt spid="64"/>
                                        </p:tgtEl>
                                        <p:attrNameLst>
                                          <p:attrName>ppt_w</p:attrName>
                                        </p:attrNameLst>
                                      </p:cBhvr>
                                      <p:tavLst>
                                        <p:tav tm="0">
                                          <p:val>
                                            <p:fltVal val="0"/>
                                          </p:val>
                                        </p:tav>
                                        <p:tav tm="100000">
                                          <p:val>
                                            <p:strVal val="#ppt_w"/>
                                          </p:val>
                                        </p:tav>
                                      </p:tavLst>
                                    </p:anim>
                                    <p:anim calcmode="lin" valueType="num">
                                      <p:cBhvr>
                                        <p:cTn id="69" dur="1000" fill="hold"/>
                                        <p:tgtEl>
                                          <p:spTgt spid="64"/>
                                        </p:tgtEl>
                                        <p:attrNameLst>
                                          <p:attrName>ppt_h</p:attrName>
                                        </p:attrNameLst>
                                      </p:cBhvr>
                                      <p:tavLst>
                                        <p:tav tm="0">
                                          <p:val>
                                            <p:fltVal val="0"/>
                                          </p:val>
                                        </p:tav>
                                        <p:tav tm="100000">
                                          <p:val>
                                            <p:strVal val="#ppt_h"/>
                                          </p:val>
                                        </p:tav>
                                      </p:tavLst>
                                    </p:anim>
                                    <p:anim calcmode="lin" valueType="num">
                                      <p:cBhvr>
                                        <p:cTn id="70" dur="1000" fill="hold"/>
                                        <p:tgtEl>
                                          <p:spTgt spid="64"/>
                                        </p:tgtEl>
                                        <p:attrNameLst>
                                          <p:attrName>style.rotation</p:attrName>
                                        </p:attrNameLst>
                                      </p:cBhvr>
                                      <p:tavLst>
                                        <p:tav tm="0">
                                          <p:val>
                                            <p:fltVal val="90"/>
                                          </p:val>
                                        </p:tav>
                                        <p:tav tm="100000">
                                          <p:val>
                                            <p:fltVal val="0"/>
                                          </p:val>
                                        </p:tav>
                                      </p:tavLst>
                                    </p:anim>
                                    <p:animEffect transition="in" filter="fade">
                                      <p:cBhvr>
                                        <p:cTn id="71" dur="1000"/>
                                        <p:tgtEl>
                                          <p:spTgt spid="64"/>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1" fill="hold" nodeType="clickEffect">
                                  <p:stCondLst>
                                    <p:cond delay="0"/>
                                  </p:stCondLst>
                                  <p:childTnLst>
                                    <p:set>
                                      <p:cBhvr>
                                        <p:cTn id="75" dur="1" fill="hold">
                                          <p:stCondLst>
                                            <p:cond delay="0"/>
                                          </p:stCondLst>
                                        </p:cTn>
                                        <p:tgtEl>
                                          <p:spTgt spid="10"/>
                                        </p:tgtEl>
                                        <p:attrNameLst>
                                          <p:attrName>style.visibility</p:attrName>
                                        </p:attrNameLst>
                                      </p:cBhvr>
                                      <p:to>
                                        <p:strVal val="visible"/>
                                      </p:to>
                                    </p:set>
                                    <p:animEffect transition="in" filter="wipe(up)">
                                      <p:cBhvr>
                                        <p:cTn id="76" dur="500"/>
                                        <p:tgtEl>
                                          <p:spTgt spid="10"/>
                                        </p:tgtEl>
                                      </p:cBhvr>
                                    </p:animEffect>
                                  </p:childTnLst>
                                </p:cTn>
                              </p:par>
                              <p:par>
                                <p:cTn id="77" presetID="22" presetClass="entr" presetSubtype="1" fill="hold" nodeType="withEffect">
                                  <p:stCondLst>
                                    <p:cond delay="300"/>
                                  </p:stCondLst>
                                  <p:childTnLst>
                                    <p:set>
                                      <p:cBhvr>
                                        <p:cTn id="78" dur="1" fill="hold">
                                          <p:stCondLst>
                                            <p:cond delay="0"/>
                                          </p:stCondLst>
                                        </p:cTn>
                                        <p:tgtEl>
                                          <p:spTgt spid="17"/>
                                        </p:tgtEl>
                                        <p:attrNameLst>
                                          <p:attrName>style.visibility</p:attrName>
                                        </p:attrNameLst>
                                      </p:cBhvr>
                                      <p:to>
                                        <p:strVal val="visible"/>
                                      </p:to>
                                    </p:set>
                                    <p:animEffect transition="in" filter="wipe(up)">
                                      <p:cBhvr>
                                        <p:cTn id="79" dur="500"/>
                                        <p:tgtEl>
                                          <p:spTgt spid="17"/>
                                        </p:tgtEl>
                                      </p:cBhvr>
                                    </p:animEffect>
                                  </p:childTnLst>
                                </p:cTn>
                              </p:par>
                              <p:par>
                                <p:cTn id="80" presetID="22" presetClass="entr" presetSubtype="1" fill="hold" nodeType="withEffect">
                                  <p:stCondLst>
                                    <p:cond delay="600"/>
                                  </p:stCondLst>
                                  <p:childTnLst>
                                    <p:set>
                                      <p:cBhvr>
                                        <p:cTn id="81" dur="1" fill="hold">
                                          <p:stCondLst>
                                            <p:cond delay="0"/>
                                          </p:stCondLst>
                                        </p:cTn>
                                        <p:tgtEl>
                                          <p:spTgt spid="50"/>
                                        </p:tgtEl>
                                        <p:attrNameLst>
                                          <p:attrName>style.visibility</p:attrName>
                                        </p:attrNameLst>
                                      </p:cBhvr>
                                      <p:to>
                                        <p:strVal val="visible"/>
                                      </p:to>
                                    </p:set>
                                    <p:animEffect transition="in" filter="wipe(up)">
                                      <p:cBhvr>
                                        <p:cTn id="82"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p:bldP spid="6" grpId="0"/>
      <p:bldP spid="7" grpId="0"/>
      <p:bldP spid="8" grpId="0"/>
      <p:bldP spid="9" grpId="0"/>
      <p:bldP spid="58" grpId="0" animBg="1"/>
      <p:bldP spid="5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2617840" y="183809"/>
            <a:ext cx="4221110" cy="4221110"/>
            <a:chOff x="1008115" y="2542722"/>
            <a:chExt cx="1360493" cy="1360493"/>
          </a:xfrm>
        </p:grpSpPr>
        <p:grpSp>
          <p:nvGrpSpPr>
            <p:cNvPr id="5" name="组合 4"/>
            <p:cNvGrpSpPr/>
            <p:nvPr/>
          </p:nvGrpSpPr>
          <p:grpSpPr>
            <a:xfrm>
              <a:off x="1008115" y="2542722"/>
              <a:ext cx="1360493" cy="1360493"/>
              <a:chOff x="304800" y="673100"/>
              <a:chExt cx="4000500" cy="4000500"/>
            </a:xfrm>
            <a:effectLst>
              <a:outerShdw blurRad="444500" dist="254000" dir="8100000" algn="tr" rotWithShape="0">
                <a:prstClr val="black">
                  <a:alpha val="50000"/>
                </a:prstClr>
              </a:outerShdw>
            </a:effectLst>
          </p:grpSpPr>
          <p:sp>
            <p:nvSpPr>
              <p:cNvPr id="7" name="同心圆 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8" name="椭圆 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6" name="TextBox 5"/>
            <p:cNvSpPr txBox="1"/>
            <p:nvPr/>
          </p:nvSpPr>
          <p:spPr>
            <a:xfrm>
              <a:off x="1357180" y="2796039"/>
              <a:ext cx="59540" cy="267836"/>
            </a:xfrm>
            <a:prstGeom prst="rect">
              <a:avLst/>
            </a:prstGeom>
            <a:noFill/>
          </p:spPr>
          <p:txBody>
            <a:bodyPr wrap="none" rtlCol="0">
              <a:spAutoFit/>
            </a:bodyPr>
            <a:lstStyle/>
            <a:p>
              <a:endParaRPr lang="zh-CN" altLang="en-US" sz="4800" dirty="0">
                <a:latin typeface="Watford DB" pitchFamily="2" charset="0"/>
                <a:ea typeface="造字工房劲黑（非商用）常规体" pitchFamily="50" charset="-122"/>
              </a:endParaRPr>
            </a:p>
          </p:txBody>
        </p:sp>
      </p:grpSp>
      <p:sp>
        <p:nvSpPr>
          <p:cNvPr id="9" name="TextBox 8"/>
          <p:cNvSpPr txBox="1"/>
          <p:nvPr/>
        </p:nvSpPr>
        <p:spPr>
          <a:xfrm>
            <a:off x="3023162" y="2408949"/>
            <a:ext cx="3262432" cy="707886"/>
          </a:xfrm>
          <a:prstGeom prst="rect">
            <a:avLst/>
          </a:prstGeom>
          <a:noFill/>
          <a:ln>
            <a:noFill/>
          </a:ln>
        </p:spPr>
        <p:txBody>
          <a:bodyPr wrap="none" rtlCol="0">
            <a:spAutoFit/>
          </a:bodyPr>
          <a:lstStyle/>
          <a:p>
            <a:r>
              <a:rPr lang="zh-CN" altLang="en-US" sz="4000" dirty="0" smtClean="0">
                <a:latin typeface="方正大黑简体" panose="02010601030101010101" pitchFamily="2" charset="-122"/>
                <a:ea typeface="方正大黑简体" panose="02010601030101010101" pitchFamily="2" charset="-122"/>
              </a:rPr>
              <a:t>谢谢您的观看</a:t>
            </a:r>
            <a:endParaRPr lang="zh-CN" altLang="en-US" sz="4000" dirty="0">
              <a:latin typeface="方正大黑简体" panose="02010601030101010101" pitchFamily="2" charset="-122"/>
              <a:ea typeface="方正大黑简体" panose="02010601030101010101" pitchFamily="2" charset="-122"/>
            </a:endParaRPr>
          </a:p>
        </p:txBody>
      </p:sp>
      <p:cxnSp>
        <p:nvCxnSpPr>
          <p:cNvPr id="12" name="直接连接符 11"/>
          <p:cNvCxnSpPr/>
          <p:nvPr/>
        </p:nvCxnSpPr>
        <p:spPr>
          <a:xfrm>
            <a:off x="3190875" y="2332464"/>
            <a:ext cx="306416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3190874" y="2379651"/>
            <a:ext cx="306416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445884" y="1253336"/>
            <a:ext cx="2460930" cy="1323439"/>
          </a:xfrm>
          <a:prstGeom prst="rect">
            <a:avLst/>
          </a:prstGeom>
          <a:noFill/>
        </p:spPr>
        <p:txBody>
          <a:bodyPr wrap="none" rtlCol="0">
            <a:spAutoFit/>
          </a:bodyPr>
          <a:lstStyle/>
          <a:p>
            <a:r>
              <a:rPr lang="en-US" altLang="zh-CN" sz="8000" dirty="0" smtClean="0">
                <a:solidFill>
                  <a:srgbClr val="163A5A"/>
                </a:solidFill>
                <a:latin typeface="方正大黑简体" panose="02010601030101010101" pitchFamily="2" charset="-122"/>
                <a:ea typeface="方正大黑简体" panose="02010601030101010101" pitchFamily="2" charset="-122"/>
              </a:rPr>
              <a:t>2030</a:t>
            </a:r>
            <a:endParaRPr lang="zh-CN" altLang="en-US" sz="8000" dirty="0">
              <a:solidFill>
                <a:srgbClr val="163A5A"/>
              </a:solidFill>
              <a:latin typeface="方正大黑简体" panose="02010601030101010101" pitchFamily="2" charset="-122"/>
              <a:ea typeface="方正大黑简体" panose="02010601030101010101" pitchFamily="2" charset="-122"/>
            </a:endParaRPr>
          </a:p>
        </p:txBody>
      </p:sp>
      <p:sp>
        <p:nvSpPr>
          <p:cNvPr id="19" name="椭圆 18"/>
          <p:cNvSpPr/>
          <p:nvPr/>
        </p:nvSpPr>
        <p:spPr>
          <a:xfrm>
            <a:off x="4822700" y="3747640"/>
            <a:ext cx="500908" cy="500908"/>
          </a:xfrm>
          <a:prstGeom prst="ellipse">
            <a:avLst/>
          </a:prstGeom>
          <a:solidFill>
            <a:schemeClr val="tx1"/>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20" name="椭圆 19"/>
          <p:cNvSpPr/>
          <p:nvPr/>
        </p:nvSpPr>
        <p:spPr>
          <a:xfrm>
            <a:off x="5965030" y="3971951"/>
            <a:ext cx="274777" cy="274777"/>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21" name="椭圆 20"/>
          <p:cNvSpPr/>
          <p:nvPr/>
        </p:nvSpPr>
        <p:spPr>
          <a:xfrm>
            <a:off x="2799913" y="3972310"/>
            <a:ext cx="274777" cy="274777"/>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22" name="椭圆 21"/>
          <p:cNvSpPr/>
          <p:nvPr/>
        </p:nvSpPr>
        <p:spPr>
          <a:xfrm>
            <a:off x="2503579" y="4090649"/>
            <a:ext cx="137389" cy="137389"/>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23" name="椭圆 22"/>
          <p:cNvSpPr/>
          <p:nvPr/>
        </p:nvSpPr>
        <p:spPr>
          <a:xfrm>
            <a:off x="6423168" y="3976970"/>
            <a:ext cx="274777" cy="274777"/>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24" name="椭圆 23"/>
          <p:cNvSpPr/>
          <p:nvPr/>
        </p:nvSpPr>
        <p:spPr>
          <a:xfrm>
            <a:off x="3309894" y="3969465"/>
            <a:ext cx="137389" cy="137389"/>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25" name="椭圆 24"/>
          <p:cNvSpPr/>
          <p:nvPr/>
        </p:nvSpPr>
        <p:spPr>
          <a:xfrm>
            <a:off x="6800928" y="4100872"/>
            <a:ext cx="137389" cy="137389"/>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26" name="椭圆 25"/>
          <p:cNvSpPr/>
          <p:nvPr/>
        </p:nvSpPr>
        <p:spPr>
          <a:xfrm>
            <a:off x="4097983" y="4004076"/>
            <a:ext cx="250454" cy="250454"/>
          </a:xfrm>
          <a:prstGeom prst="ellipse">
            <a:avLst/>
          </a:prstGeom>
          <a:solidFill>
            <a:schemeClr val="tx1"/>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27" name="椭圆 26"/>
          <p:cNvSpPr/>
          <p:nvPr/>
        </p:nvSpPr>
        <p:spPr>
          <a:xfrm>
            <a:off x="6974631" y="3970669"/>
            <a:ext cx="274777" cy="274777"/>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28" name="椭圆 27"/>
          <p:cNvSpPr/>
          <p:nvPr/>
        </p:nvSpPr>
        <p:spPr>
          <a:xfrm>
            <a:off x="4399206" y="3978724"/>
            <a:ext cx="274777" cy="274777"/>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29" name="椭圆 28"/>
          <p:cNvSpPr/>
          <p:nvPr/>
        </p:nvSpPr>
        <p:spPr>
          <a:xfrm>
            <a:off x="7607392" y="4027860"/>
            <a:ext cx="137389" cy="137389"/>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30" name="椭圆 29"/>
          <p:cNvSpPr/>
          <p:nvPr/>
        </p:nvSpPr>
        <p:spPr>
          <a:xfrm>
            <a:off x="6148391" y="3788166"/>
            <a:ext cx="274777" cy="274777"/>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31" name="椭圆 30"/>
          <p:cNvSpPr/>
          <p:nvPr/>
        </p:nvSpPr>
        <p:spPr>
          <a:xfrm>
            <a:off x="2318009" y="4101156"/>
            <a:ext cx="137389" cy="137389"/>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32" name="椭圆 31"/>
          <p:cNvSpPr/>
          <p:nvPr/>
        </p:nvSpPr>
        <p:spPr>
          <a:xfrm>
            <a:off x="4754005" y="3824263"/>
            <a:ext cx="137389" cy="137389"/>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33" name="椭圆 32"/>
          <p:cNvSpPr/>
          <p:nvPr/>
        </p:nvSpPr>
        <p:spPr>
          <a:xfrm>
            <a:off x="3453681" y="3916110"/>
            <a:ext cx="322151" cy="322151"/>
          </a:xfrm>
          <a:prstGeom prst="ellipse">
            <a:avLst/>
          </a:prstGeom>
          <a:solidFill>
            <a:schemeClr val="tx1"/>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34" name="椭圆 33"/>
          <p:cNvSpPr/>
          <p:nvPr/>
        </p:nvSpPr>
        <p:spPr>
          <a:xfrm>
            <a:off x="5323608" y="3968847"/>
            <a:ext cx="274777" cy="274777"/>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35" name="椭圆 34"/>
          <p:cNvSpPr/>
          <p:nvPr/>
        </p:nvSpPr>
        <p:spPr>
          <a:xfrm>
            <a:off x="1454517" y="3972180"/>
            <a:ext cx="274777" cy="274777"/>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36" name="椭圆 35"/>
          <p:cNvSpPr/>
          <p:nvPr/>
        </p:nvSpPr>
        <p:spPr>
          <a:xfrm>
            <a:off x="1169307" y="4103412"/>
            <a:ext cx="137389" cy="137389"/>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37" name="椭圆 36"/>
          <p:cNvSpPr/>
          <p:nvPr/>
        </p:nvSpPr>
        <p:spPr>
          <a:xfrm>
            <a:off x="3019999" y="3788909"/>
            <a:ext cx="274777" cy="274777"/>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38" name="椭圆 37"/>
          <p:cNvSpPr/>
          <p:nvPr/>
        </p:nvSpPr>
        <p:spPr>
          <a:xfrm>
            <a:off x="1938294" y="4025243"/>
            <a:ext cx="137389" cy="137389"/>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39" name="椭圆 38"/>
          <p:cNvSpPr/>
          <p:nvPr/>
        </p:nvSpPr>
        <p:spPr>
          <a:xfrm>
            <a:off x="6441140" y="3831458"/>
            <a:ext cx="137389" cy="137389"/>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40" name="椭圆 39"/>
          <p:cNvSpPr/>
          <p:nvPr/>
        </p:nvSpPr>
        <p:spPr>
          <a:xfrm>
            <a:off x="7978110" y="3962886"/>
            <a:ext cx="274777" cy="274777"/>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51" name="TextBox 50"/>
          <p:cNvSpPr txBox="1"/>
          <p:nvPr/>
        </p:nvSpPr>
        <p:spPr>
          <a:xfrm>
            <a:off x="265272" y="164471"/>
            <a:ext cx="1220206" cy="523220"/>
          </a:xfrm>
          <a:prstGeom prst="rect">
            <a:avLst/>
          </a:prstGeom>
          <a:noFill/>
        </p:spPr>
        <p:txBody>
          <a:bodyPr wrap="none" rtlCol="0">
            <a:spAutoFit/>
          </a:bodyPr>
          <a:lstStyle/>
          <a:p>
            <a:r>
              <a:rPr lang="en-US" altLang="zh-CN" sz="2800" dirty="0" smtClean="0">
                <a:latin typeface="方正大黑简体" panose="02010601030101010101" pitchFamily="2" charset="-122"/>
                <a:ea typeface="方正大黑简体" panose="02010601030101010101" pitchFamily="2" charset="-122"/>
              </a:rPr>
              <a:t>LOGO</a:t>
            </a:r>
            <a:endParaRPr lang="zh-CN" altLang="en-US" sz="2800" dirty="0">
              <a:latin typeface="方正大黑简体" panose="02010601030101010101" pitchFamily="2" charset="-122"/>
              <a:ea typeface="方正大黑简体" panose="02010601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2" presetClass="entr" presetSubtype="9" fill="hold" grpId="0" nodeType="afterEffect">
                                  <p:stCondLst>
                                    <p:cond delay="0"/>
                                  </p:stCondLst>
                                  <p:iterate type="lt">
                                    <p:tmPct val="15000"/>
                                  </p:iterate>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0-#ppt_w/2"/>
                                          </p:val>
                                        </p:tav>
                                        <p:tav tm="100000">
                                          <p:val>
                                            <p:strVal val="#ppt_x"/>
                                          </p:val>
                                        </p:tav>
                                      </p:tavLst>
                                    </p:anim>
                                    <p:anim calcmode="lin" valueType="num">
                                      <p:cBhvr additive="base">
                                        <p:cTn id="14" dur="500" fill="hold"/>
                                        <p:tgtEl>
                                          <p:spTgt spid="9"/>
                                        </p:tgtEl>
                                        <p:attrNameLst>
                                          <p:attrName>ppt_y</p:attrName>
                                        </p:attrNameLst>
                                      </p:cBhvr>
                                      <p:tavLst>
                                        <p:tav tm="0">
                                          <p:val>
                                            <p:strVal val="0-#ppt_h/2"/>
                                          </p:val>
                                        </p:tav>
                                        <p:tav tm="100000">
                                          <p:val>
                                            <p:strVal val="#ppt_y"/>
                                          </p:val>
                                        </p:tav>
                                      </p:tavLst>
                                    </p:anim>
                                  </p:childTnLst>
                                </p:cTn>
                              </p:par>
                            </p:childTnLst>
                          </p:cTn>
                        </p:par>
                        <p:par>
                          <p:cTn id="15" fill="hold">
                            <p:stCondLst>
                              <p:cond delay="1375"/>
                            </p:stCondLst>
                            <p:childTnLst>
                              <p:par>
                                <p:cTn id="16" presetID="53" presetClass="entr" presetSubtype="16"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p:cTn id="18" dur="500" fill="hold"/>
                                        <p:tgtEl>
                                          <p:spTgt spid="19"/>
                                        </p:tgtEl>
                                        <p:attrNameLst>
                                          <p:attrName>ppt_w</p:attrName>
                                        </p:attrNameLst>
                                      </p:cBhvr>
                                      <p:tavLst>
                                        <p:tav tm="0">
                                          <p:val>
                                            <p:fltVal val="0"/>
                                          </p:val>
                                        </p:tav>
                                        <p:tav tm="100000">
                                          <p:val>
                                            <p:strVal val="#ppt_w"/>
                                          </p:val>
                                        </p:tav>
                                      </p:tavLst>
                                    </p:anim>
                                    <p:anim calcmode="lin" valueType="num">
                                      <p:cBhvr>
                                        <p:cTn id="19" dur="500" fill="hold"/>
                                        <p:tgtEl>
                                          <p:spTgt spid="19"/>
                                        </p:tgtEl>
                                        <p:attrNameLst>
                                          <p:attrName>ppt_h</p:attrName>
                                        </p:attrNameLst>
                                      </p:cBhvr>
                                      <p:tavLst>
                                        <p:tav tm="0">
                                          <p:val>
                                            <p:fltVal val="0"/>
                                          </p:val>
                                        </p:tav>
                                        <p:tav tm="100000">
                                          <p:val>
                                            <p:strVal val="#ppt_h"/>
                                          </p:val>
                                        </p:tav>
                                      </p:tavLst>
                                    </p:anim>
                                    <p:animEffect transition="in" filter="fade">
                                      <p:cBhvr>
                                        <p:cTn id="20" dur="500"/>
                                        <p:tgtEl>
                                          <p:spTgt spid="19"/>
                                        </p:tgtEl>
                                      </p:cBhvr>
                                    </p:animEffect>
                                  </p:childTnLst>
                                </p:cTn>
                              </p:par>
                              <p:par>
                                <p:cTn id="21" presetID="53" presetClass="entr" presetSubtype="16" fill="hold" grpId="0" nodeType="withEffect">
                                  <p:stCondLst>
                                    <p:cond delay="400"/>
                                  </p:stCondLst>
                                  <p:childTnLst>
                                    <p:set>
                                      <p:cBhvr>
                                        <p:cTn id="22" dur="1" fill="hold">
                                          <p:stCondLst>
                                            <p:cond delay="0"/>
                                          </p:stCondLst>
                                        </p:cTn>
                                        <p:tgtEl>
                                          <p:spTgt spid="20"/>
                                        </p:tgtEl>
                                        <p:attrNameLst>
                                          <p:attrName>style.visibility</p:attrName>
                                        </p:attrNameLst>
                                      </p:cBhvr>
                                      <p:to>
                                        <p:strVal val="visible"/>
                                      </p:to>
                                    </p:set>
                                    <p:anim calcmode="lin" valueType="num">
                                      <p:cBhvr>
                                        <p:cTn id="23" dur="500" fill="hold"/>
                                        <p:tgtEl>
                                          <p:spTgt spid="20"/>
                                        </p:tgtEl>
                                        <p:attrNameLst>
                                          <p:attrName>ppt_w</p:attrName>
                                        </p:attrNameLst>
                                      </p:cBhvr>
                                      <p:tavLst>
                                        <p:tav tm="0">
                                          <p:val>
                                            <p:fltVal val="0"/>
                                          </p:val>
                                        </p:tav>
                                        <p:tav tm="100000">
                                          <p:val>
                                            <p:strVal val="#ppt_w"/>
                                          </p:val>
                                        </p:tav>
                                      </p:tavLst>
                                    </p:anim>
                                    <p:anim calcmode="lin" valueType="num">
                                      <p:cBhvr>
                                        <p:cTn id="24" dur="500" fill="hold"/>
                                        <p:tgtEl>
                                          <p:spTgt spid="20"/>
                                        </p:tgtEl>
                                        <p:attrNameLst>
                                          <p:attrName>ppt_h</p:attrName>
                                        </p:attrNameLst>
                                      </p:cBhvr>
                                      <p:tavLst>
                                        <p:tav tm="0">
                                          <p:val>
                                            <p:fltVal val="0"/>
                                          </p:val>
                                        </p:tav>
                                        <p:tav tm="100000">
                                          <p:val>
                                            <p:strVal val="#ppt_h"/>
                                          </p:val>
                                        </p:tav>
                                      </p:tavLst>
                                    </p:anim>
                                    <p:animEffect transition="in" filter="fade">
                                      <p:cBhvr>
                                        <p:cTn id="25" dur="500"/>
                                        <p:tgtEl>
                                          <p:spTgt spid="20"/>
                                        </p:tgtEl>
                                      </p:cBhvr>
                                    </p:animEffect>
                                  </p:childTnLst>
                                </p:cTn>
                              </p:par>
                              <p:par>
                                <p:cTn id="26" presetID="53" presetClass="entr" presetSubtype="16" fill="hold" grpId="0" nodeType="withEffect">
                                  <p:stCondLst>
                                    <p:cond delay="200"/>
                                  </p:stCondLst>
                                  <p:childTnLst>
                                    <p:set>
                                      <p:cBhvr>
                                        <p:cTn id="27" dur="1" fill="hold">
                                          <p:stCondLst>
                                            <p:cond delay="0"/>
                                          </p:stCondLst>
                                        </p:cTn>
                                        <p:tgtEl>
                                          <p:spTgt spid="21"/>
                                        </p:tgtEl>
                                        <p:attrNameLst>
                                          <p:attrName>style.visibility</p:attrName>
                                        </p:attrNameLst>
                                      </p:cBhvr>
                                      <p:to>
                                        <p:strVal val="visible"/>
                                      </p:to>
                                    </p:set>
                                    <p:anim calcmode="lin" valueType="num">
                                      <p:cBhvr>
                                        <p:cTn id="28" dur="500" fill="hold"/>
                                        <p:tgtEl>
                                          <p:spTgt spid="21"/>
                                        </p:tgtEl>
                                        <p:attrNameLst>
                                          <p:attrName>ppt_w</p:attrName>
                                        </p:attrNameLst>
                                      </p:cBhvr>
                                      <p:tavLst>
                                        <p:tav tm="0">
                                          <p:val>
                                            <p:fltVal val="0"/>
                                          </p:val>
                                        </p:tav>
                                        <p:tav tm="100000">
                                          <p:val>
                                            <p:strVal val="#ppt_w"/>
                                          </p:val>
                                        </p:tav>
                                      </p:tavLst>
                                    </p:anim>
                                    <p:anim calcmode="lin" valueType="num">
                                      <p:cBhvr>
                                        <p:cTn id="29" dur="500" fill="hold"/>
                                        <p:tgtEl>
                                          <p:spTgt spid="21"/>
                                        </p:tgtEl>
                                        <p:attrNameLst>
                                          <p:attrName>ppt_h</p:attrName>
                                        </p:attrNameLst>
                                      </p:cBhvr>
                                      <p:tavLst>
                                        <p:tav tm="0">
                                          <p:val>
                                            <p:fltVal val="0"/>
                                          </p:val>
                                        </p:tav>
                                        <p:tav tm="100000">
                                          <p:val>
                                            <p:strVal val="#ppt_h"/>
                                          </p:val>
                                        </p:tav>
                                      </p:tavLst>
                                    </p:anim>
                                    <p:animEffect transition="in" filter="fade">
                                      <p:cBhvr>
                                        <p:cTn id="30" dur="500"/>
                                        <p:tgtEl>
                                          <p:spTgt spid="2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par>
                                <p:cTn id="36" presetID="53" presetClass="entr" presetSubtype="16" fill="hold" grpId="0" nodeType="withEffect">
                                  <p:stCondLst>
                                    <p:cond delay="400"/>
                                  </p:stCondLst>
                                  <p:childTnLst>
                                    <p:set>
                                      <p:cBhvr>
                                        <p:cTn id="37" dur="1" fill="hold">
                                          <p:stCondLst>
                                            <p:cond delay="0"/>
                                          </p:stCondLst>
                                        </p:cTn>
                                        <p:tgtEl>
                                          <p:spTgt spid="23"/>
                                        </p:tgtEl>
                                        <p:attrNameLst>
                                          <p:attrName>style.visibility</p:attrName>
                                        </p:attrNameLst>
                                      </p:cBhvr>
                                      <p:to>
                                        <p:strVal val="visible"/>
                                      </p:to>
                                    </p:set>
                                    <p:anim calcmode="lin" valueType="num">
                                      <p:cBhvr>
                                        <p:cTn id="38" dur="500" fill="hold"/>
                                        <p:tgtEl>
                                          <p:spTgt spid="23"/>
                                        </p:tgtEl>
                                        <p:attrNameLst>
                                          <p:attrName>ppt_w</p:attrName>
                                        </p:attrNameLst>
                                      </p:cBhvr>
                                      <p:tavLst>
                                        <p:tav tm="0">
                                          <p:val>
                                            <p:fltVal val="0"/>
                                          </p:val>
                                        </p:tav>
                                        <p:tav tm="100000">
                                          <p:val>
                                            <p:strVal val="#ppt_w"/>
                                          </p:val>
                                        </p:tav>
                                      </p:tavLst>
                                    </p:anim>
                                    <p:anim calcmode="lin" valueType="num">
                                      <p:cBhvr>
                                        <p:cTn id="39" dur="500" fill="hold"/>
                                        <p:tgtEl>
                                          <p:spTgt spid="23"/>
                                        </p:tgtEl>
                                        <p:attrNameLst>
                                          <p:attrName>ppt_h</p:attrName>
                                        </p:attrNameLst>
                                      </p:cBhvr>
                                      <p:tavLst>
                                        <p:tav tm="0">
                                          <p:val>
                                            <p:fltVal val="0"/>
                                          </p:val>
                                        </p:tav>
                                        <p:tav tm="100000">
                                          <p:val>
                                            <p:strVal val="#ppt_h"/>
                                          </p:val>
                                        </p:tav>
                                      </p:tavLst>
                                    </p:anim>
                                    <p:animEffect transition="in" filter="fade">
                                      <p:cBhvr>
                                        <p:cTn id="40" dur="500"/>
                                        <p:tgtEl>
                                          <p:spTgt spid="23"/>
                                        </p:tgtEl>
                                      </p:cBhvr>
                                    </p:animEffect>
                                  </p:childTnLst>
                                </p:cTn>
                              </p:par>
                              <p:par>
                                <p:cTn id="41" presetID="53" presetClass="entr" presetSubtype="16" fill="hold" grpId="0" nodeType="withEffect">
                                  <p:stCondLst>
                                    <p:cond delay="20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53" presetClass="entr" presetSubtype="16" fill="hold" grpId="0" nodeType="withEffect">
                                  <p:stCondLst>
                                    <p:cond delay="200"/>
                                  </p:stCondLst>
                                  <p:childTnLst>
                                    <p:set>
                                      <p:cBhvr>
                                        <p:cTn id="47" dur="1" fill="hold">
                                          <p:stCondLst>
                                            <p:cond delay="0"/>
                                          </p:stCondLst>
                                        </p:cTn>
                                        <p:tgtEl>
                                          <p:spTgt spid="25"/>
                                        </p:tgtEl>
                                        <p:attrNameLst>
                                          <p:attrName>style.visibility</p:attrName>
                                        </p:attrNameLst>
                                      </p:cBhvr>
                                      <p:to>
                                        <p:strVal val="visible"/>
                                      </p:to>
                                    </p:set>
                                    <p:anim calcmode="lin" valueType="num">
                                      <p:cBhvr>
                                        <p:cTn id="48" dur="500" fill="hold"/>
                                        <p:tgtEl>
                                          <p:spTgt spid="25"/>
                                        </p:tgtEl>
                                        <p:attrNameLst>
                                          <p:attrName>ppt_w</p:attrName>
                                        </p:attrNameLst>
                                      </p:cBhvr>
                                      <p:tavLst>
                                        <p:tav tm="0">
                                          <p:val>
                                            <p:fltVal val="0"/>
                                          </p:val>
                                        </p:tav>
                                        <p:tav tm="100000">
                                          <p:val>
                                            <p:strVal val="#ppt_w"/>
                                          </p:val>
                                        </p:tav>
                                      </p:tavLst>
                                    </p:anim>
                                    <p:anim calcmode="lin" valueType="num">
                                      <p:cBhvr>
                                        <p:cTn id="49" dur="500" fill="hold"/>
                                        <p:tgtEl>
                                          <p:spTgt spid="25"/>
                                        </p:tgtEl>
                                        <p:attrNameLst>
                                          <p:attrName>ppt_h</p:attrName>
                                        </p:attrNameLst>
                                      </p:cBhvr>
                                      <p:tavLst>
                                        <p:tav tm="0">
                                          <p:val>
                                            <p:fltVal val="0"/>
                                          </p:val>
                                        </p:tav>
                                        <p:tav tm="100000">
                                          <p:val>
                                            <p:strVal val="#ppt_h"/>
                                          </p:val>
                                        </p:tav>
                                      </p:tavLst>
                                    </p:anim>
                                    <p:animEffect transition="in" filter="fade">
                                      <p:cBhvr>
                                        <p:cTn id="50" dur="500"/>
                                        <p:tgtEl>
                                          <p:spTgt spid="25"/>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p:cTn id="53" dur="500" fill="hold"/>
                                        <p:tgtEl>
                                          <p:spTgt spid="26"/>
                                        </p:tgtEl>
                                        <p:attrNameLst>
                                          <p:attrName>ppt_w</p:attrName>
                                        </p:attrNameLst>
                                      </p:cBhvr>
                                      <p:tavLst>
                                        <p:tav tm="0">
                                          <p:val>
                                            <p:fltVal val="0"/>
                                          </p:val>
                                        </p:tav>
                                        <p:tav tm="100000">
                                          <p:val>
                                            <p:strVal val="#ppt_w"/>
                                          </p:val>
                                        </p:tav>
                                      </p:tavLst>
                                    </p:anim>
                                    <p:anim calcmode="lin" valueType="num">
                                      <p:cBhvr>
                                        <p:cTn id="54" dur="500" fill="hold"/>
                                        <p:tgtEl>
                                          <p:spTgt spid="26"/>
                                        </p:tgtEl>
                                        <p:attrNameLst>
                                          <p:attrName>ppt_h</p:attrName>
                                        </p:attrNameLst>
                                      </p:cBhvr>
                                      <p:tavLst>
                                        <p:tav tm="0">
                                          <p:val>
                                            <p:fltVal val="0"/>
                                          </p:val>
                                        </p:tav>
                                        <p:tav tm="100000">
                                          <p:val>
                                            <p:strVal val="#ppt_h"/>
                                          </p:val>
                                        </p:tav>
                                      </p:tavLst>
                                    </p:anim>
                                    <p:animEffect transition="in" filter="fade">
                                      <p:cBhvr>
                                        <p:cTn id="55" dur="500"/>
                                        <p:tgtEl>
                                          <p:spTgt spid="26"/>
                                        </p:tgtEl>
                                      </p:cBhvr>
                                    </p:animEffect>
                                  </p:childTnLst>
                                </p:cTn>
                              </p:par>
                              <p:par>
                                <p:cTn id="56" presetID="53" presetClass="entr" presetSubtype="16" fill="hold" grpId="0" nodeType="withEffect">
                                  <p:stCondLst>
                                    <p:cond delay="400"/>
                                  </p:stCondLst>
                                  <p:childTnLst>
                                    <p:set>
                                      <p:cBhvr>
                                        <p:cTn id="57" dur="1" fill="hold">
                                          <p:stCondLst>
                                            <p:cond delay="0"/>
                                          </p:stCondLst>
                                        </p:cTn>
                                        <p:tgtEl>
                                          <p:spTgt spid="27"/>
                                        </p:tgtEl>
                                        <p:attrNameLst>
                                          <p:attrName>style.visibility</p:attrName>
                                        </p:attrNameLst>
                                      </p:cBhvr>
                                      <p:to>
                                        <p:strVal val="visible"/>
                                      </p:to>
                                    </p:set>
                                    <p:anim calcmode="lin" valueType="num">
                                      <p:cBhvr>
                                        <p:cTn id="58" dur="500" fill="hold"/>
                                        <p:tgtEl>
                                          <p:spTgt spid="27"/>
                                        </p:tgtEl>
                                        <p:attrNameLst>
                                          <p:attrName>ppt_w</p:attrName>
                                        </p:attrNameLst>
                                      </p:cBhvr>
                                      <p:tavLst>
                                        <p:tav tm="0">
                                          <p:val>
                                            <p:fltVal val="0"/>
                                          </p:val>
                                        </p:tav>
                                        <p:tav tm="100000">
                                          <p:val>
                                            <p:strVal val="#ppt_w"/>
                                          </p:val>
                                        </p:tav>
                                      </p:tavLst>
                                    </p:anim>
                                    <p:anim calcmode="lin" valueType="num">
                                      <p:cBhvr>
                                        <p:cTn id="59" dur="500" fill="hold"/>
                                        <p:tgtEl>
                                          <p:spTgt spid="27"/>
                                        </p:tgtEl>
                                        <p:attrNameLst>
                                          <p:attrName>ppt_h</p:attrName>
                                        </p:attrNameLst>
                                      </p:cBhvr>
                                      <p:tavLst>
                                        <p:tav tm="0">
                                          <p:val>
                                            <p:fltVal val="0"/>
                                          </p:val>
                                        </p:tav>
                                        <p:tav tm="100000">
                                          <p:val>
                                            <p:strVal val="#ppt_h"/>
                                          </p:val>
                                        </p:tav>
                                      </p:tavLst>
                                    </p:anim>
                                    <p:animEffect transition="in" filter="fade">
                                      <p:cBhvr>
                                        <p:cTn id="60" dur="500"/>
                                        <p:tgtEl>
                                          <p:spTgt spid="27"/>
                                        </p:tgtEl>
                                      </p:cBhvr>
                                    </p:animEffect>
                                  </p:childTnLst>
                                </p:cTn>
                              </p:par>
                              <p:par>
                                <p:cTn id="61" presetID="53" presetClass="entr" presetSubtype="16" fill="hold" grpId="0" nodeType="withEffect">
                                  <p:stCondLst>
                                    <p:cond delay="200"/>
                                  </p:stCondLst>
                                  <p:childTnLst>
                                    <p:set>
                                      <p:cBhvr>
                                        <p:cTn id="62" dur="1" fill="hold">
                                          <p:stCondLst>
                                            <p:cond delay="0"/>
                                          </p:stCondLst>
                                        </p:cTn>
                                        <p:tgtEl>
                                          <p:spTgt spid="28"/>
                                        </p:tgtEl>
                                        <p:attrNameLst>
                                          <p:attrName>style.visibility</p:attrName>
                                        </p:attrNameLst>
                                      </p:cBhvr>
                                      <p:to>
                                        <p:strVal val="visible"/>
                                      </p:to>
                                    </p:set>
                                    <p:anim calcmode="lin" valueType="num">
                                      <p:cBhvr>
                                        <p:cTn id="63" dur="500" fill="hold"/>
                                        <p:tgtEl>
                                          <p:spTgt spid="28"/>
                                        </p:tgtEl>
                                        <p:attrNameLst>
                                          <p:attrName>ppt_w</p:attrName>
                                        </p:attrNameLst>
                                      </p:cBhvr>
                                      <p:tavLst>
                                        <p:tav tm="0">
                                          <p:val>
                                            <p:fltVal val="0"/>
                                          </p:val>
                                        </p:tav>
                                        <p:tav tm="100000">
                                          <p:val>
                                            <p:strVal val="#ppt_w"/>
                                          </p:val>
                                        </p:tav>
                                      </p:tavLst>
                                    </p:anim>
                                    <p:anim calcmode="lin" valueType="num">
                                      <p:cBhvr>
                                        <p:cTn id="64" dur="500" fill="hold"/>
                                        <p:tgtEl>
                                          <p:spTgt spid="28"/>
                                        </p:tgtEl>
                                        <p:attrNameLst>
                                          <p:attrName>ppt_h</p:attrName>
                                        </p:attrNameLst>
                                      </p:cBhvr>
                                      <p:tavLst>
                                        <p:tav tm="0">
                                          <p:val>
                                            <p:fltVal val="0"/>
                                          </p:val>
                                        </p:tav>
                                        <p:tav tm="100000">
                                          <p:val>
                                            <p:strVal val="#ppt_h"/>
                                          </p:val>
                                        </p:tav>
                                      </p:tavLst>
                                    </p:anim>
                                    <p:animEffect transition="in" filter="fade">
                                      <p:cBhvr>
                                        <p:cTn id="65" dur="500"/>
                                        <p:tgtEl>
                                          <p:spTgt spid="28"/>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Effect transition="in" filter="fade">
                                      <p:cBhvr>
                                        <p:cTn id="70" dur="500"/>
                                        <p:tgtEl>
                                          <p:spTgt spid="29"/>
                                        </p:tgtEl>
                                      </p:cBhvr>
                                    </p:animEffect>
                                  </p:childTnLst>
                                </p:cTn>
                              </p:par>
                              <p:par>
                                <p:cTn id="71" presetID="53" presetClass="entr" presetSubtype="16" fill="hold" grpId="0" nodeType="withEffect">
                                  <p:stCondLst>
                                    <p:cond delay="400"/>
                                  </p:stCondLst>
                                  <p:childTnLst>
                                    <p:set>
                                      <p:cBhvr>
                                        <p:cTn id="72" dur="1" fill="hold">
                                          <p:stCondLst>
                                            <p:cond delay="0"/>
                                          </p:stCondLst>
                                        </p:cTn>
                                        <p:tgtEl>
                                          <p:spTgt spid="30"/>
                                        </p:tgtEl>
                                        <p:attrNameLst>
                                          <p:attrName>style.visibility</p:attrName>
                                        </p:attrNameLst>
                                      </p:cBhvr>
                                      <p:to>
                                        <p:strVal val="visible"/>
                                      </p:to>
                                    </p:set>
                                    <p:anim calcmode="lin" valueType="num">
                                      <p:cBhvr>
                                        <p:cTn id="73" dur="500" fill="hold"/>
                                        <p:tgtEl>
                                          <p:spTgt spid="30"/>
                                        </p:tgtEl>
                                        <p:attrNameLst>
                                          <p:attrName>ppt_w</p:attrName>
                                        </p:attrNameLst>
                                      </p:cBhvr>
                                      <p:tavLst>
                                        <p:tav tm="0">
                                          <p:val>
                                            <p:fltVal val="0"/>
                                          </p:val>
                                        </p:tav>
                                        <p:tav tm="100000">
                                          <p:val>
                                            <p:strVal val="#ppt_w"/>
                                          </p:val>
                                        </p:tav>
                                      </p:tavLst>
                                    </p:anim>
                                    <p:anim calcmode="lin" valueType="num">
                                      <p:cBhvr>
                                        <p:cTn id="74" dur="500" fill="hold"/>
                                        <p:tgtEl>
                                          <p:spTgt spid="30"/>
                                        </p:tgtEl>
                                        <p:attrNameLst>
                                          <p:attrName>ppt_h</p:attrName>
                                        </p:attrNameLst>
                                      </p:cBhvr>
                                      <p:tavLst>
                                        <p:tav tm="0">
                                          <p:val>
                                            <p:fltVal val="0"/>
                                          </p:val>
                                        </p:tav>
                                        <p:tav tm="100000">
                                          <p:val>
                                            <p:strVal val="#ppt_h"/>
                                          </p:val>
                                        </p:tav>
                                      </p:tavLst>
                                    </p:anim>
                                    <p:animEffect transition="in" filter="fade">
                                      <p:cBhvr>
                                        <p:cTn id="75" dur="500"/>
                                        <p:tgtEl>
                                          <p:spTgt spid="30"/>
                                        </p:tgtEl>
                                      </p:cBhvr>
                                    </p:animEffect>
                                  </p:childTnLst>
                                </p:cTn>
                              </p:par>
                              <p:par>
                                <p:cTn id="76" presetID="53" presetClass="entr" presetSubtype="16" fill="hold" grpId="0" nodeType="withEffect">
                                  <p:stCondLst>
                                    <p:cond delay="200"/>
                                  </p:stCondLst>
                                  <p:childTnLst>
                                    <p:set>
                                      <p:cBhvr>
                                        <p:cTn id="77" dur="1" fill="hold">
                                          <p:stCondLst>
                                            <p:cond delay="0"/>
                                          </p:stCondLst>
                                        </p:cTn>
                                        <p:tgtEl>
                                          <p:spTgt spid="31"/>
                                        </p:tgtEl>
                                        <p:attrNameLst>
                                          <p:attrName>style.visibility</p:attrName>
                                        </p:attrNameLst>
                                      </p:cBhvr>
                                      <p:to>
                                        <p:strVal val="visible"/>
                                      </p:to>
                                    </p:set>
                                    <p:anim calcmode="lin" valueType="num">
                                      <p:cBhvr>
                                        <p:cTn id="78" dur="500" fill="hold"/>
                                        <p:tgtEl>
                                          <p:spTgt spid="31"/>
                                        </p:tgtEl>
                                        <p:attrNameLst>
                                          <p:attrName>ppt_w</p:attrName>
                                        </p:attrNameLst>
                                      </p:cBhvr>
                                      <p:tavLst>
                                        <p:tav tm="0">
                                          <p:val>
                                            <p:fltVal val="0"/>
                                          </p:val>
                                        </p:tav>
                                        <p:tav tm="100000">
                                          <p:val>
                                            <p:strVal val="#ppt_w"/>
                                          </p:val>
                                        </p:tav>
                                      </p:tavLst>
                                    </p:anim>
                                    <p:anim calcmode="lin" valueType="num">
                                      <p:cBhvr>
                                        <p:cTn id="79" dur="500" fill="hold"/>
                                        <p:tgtEl>
                                          <p:spTgt spid="31"/>
                                        </p:tgtEl>
                                        <p:attrNameLst>
                                          <p:attrName>ppt_h</p:attrName>
                                        </p:attrNameLst>
                                      </p:cBhvr>
                                      <p:tavLst>
                                        <p:tav tm="0">
                                          <p:val>
                                            <p:fltVal val="0"/>
                                          </p:val>
                                        </p:tav>
                                        <p:tav tm="100000">
                                          <p:val>
                                            <p:strVal val="#ppt_h"/>
                                          </p:val>
                                        </p:tav>
                                      </p:tavLst>
                                    </p:anim>
                                    <p:animEffect transition="in" filter="fade">
                                      <p:cBhvr>
                                        <p:cTn id="80" dur="500"/>
                                        <p:tgtEl>
                                          <p:spTgt spid="31"/>
                                        </p:tgtEl>
                                      </p:cBhvr>
                                    </p:animEffect>
                                  </p:childTnLst>
                                </p:cTn>
                              </p:par>
                              <p:par>
                                <p:cTn id="81" presetID="53" presetClass="entr" presetSubtype="16" fill="hold" grpId="0" nodeType="withEffect">
                                  <p:stCondLst>
                                    <p:cond delay="200"/>
                                  </p:stCondLst>
                                  <p:childTnLst>
                                    <p:set>
                                      <p:cBhvr>
                                        <p:cTn id="82" dur="1" fill="hold">
                                          <p:stCondLst>
                                            <p:cond delay="0"/>
                                          </p:stCondLst>
                                        </p:cTn>
                                        <p:tgtEl>
                                          <p:spTgt spid="32"/>
                                        </p:tgtEl>
                                        <p:attrNameLst>
                                          <p:attrName>style.visibility</p:attrName>
                                        </p:attrNameLst>
                                      </p:cBhvr>
                                      <p:to>
                                        <p:strVal val="visible"/>
                                      </p:to>
                                    </p:set>
                                    <p:anim calcmode="lin" valueType="num">
                                      <p:cBhvr>
                                        <p:cTn id="83" dur="500" fill="hold"/>
                                        <p:tgtEl>
                                          <p:spTgt spid="32"/>
                                        </p:tgtEl>
                                        <p:attrNameLst>
                                          <p:attrName>ppt_w</p:attrName>
                                        </p:attrNameLst>
                                      </p:cBhvr>
                                      <p:tavLst>
                                        <p:tav tm="0">
                                          <p:val>
                                            <p:fltVal val="0"/>
                                          </p:val>
                                        </p:tav>
                                        <p:tav tm="100000">
                                          <p:val>
                                            <p:strVal val="#ppt_w"/>
                                          </p:val>
                                        </p:tav>
                                      </p:tavLst>
                                    </p:anim>
                                    <p:anim calcmode="lin" valueType="num">
                                      <p:cBhvr>
                                        <p:cTn id="84" dur="500" fill="hold"/>
                                        <p:tgtEl>
                                          <p:spTgt spid="32"/>
                                        </p:tgtEl>
                                        <p:attrNameLst>
                                          <p:attrName>ppt_h</p:attrName>
                                        </p:attrNameLst>
                                      </p:cBhvr>
                                      <p:tavLst>
                                        <p:tav tm="0">
                                          <p:val>
                                            <p:fltVal val="0"/>
                                          </p:val>
                                        </p:tav>
                                        <p:tav tm="100000">
                                          <p:val>
                                            <p:strVal val="#ppt_h"/>
                                          </p:val>
                                        </p:tav>
                                      </p:tavLst>
                                    </p:anim>
                                    <p:animEffect transition="in" filter="fade">
                                      <p:cBhvr>
                                        <p:cTn id="85" dur="500"/>
                                        <p:tgtEl>
                                          <p:spTgt spid="32"/>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33"/>
                                        </p:tgtEl>
                                        <p:attrNameLst>
                                          <p:attrName>style.visibility</p:attrName>
                                        </p:attrNameLst>
                                      </p:cBhvr>
                                      <p:to>
                                        <p:strVal val="visible"/>
                                      </p:to>
                                    </p:set>
                                    <p:anim calcmode="lin" valueType="num">
                                      <p:cBhvr>
                                        <p:cTn id="88" dur="500" fill="hold"/>
                                        <p:tgtEl>
                                          <p:spTgt spid="33"/>
                                        </p:tgtEl>
                                        <p:attrNameLst>
                                          <p:attrName>ppt_w</p:attrName>
                                        </p:attrNameLst>
                                      </p:cBhvr>
                                      <p:tavLst>
                                        <p:tav tm="0">
                                          <p:val>
                                            <p:fltVal val="0"/>
                                          </p:val>
                                        </p:tav>
                                        <p:tav tm="100000">
                                          <p:val>
                                            <p:strVal val="#ppt_w"/>
                                          </p:val>
                                        </p:tav>
                                      </p:tavLst>
                                    </p:anim>
                                    <p:anim calcmode="lin" valueType="num">
                                      <p:cBhvr>
                                        <p:cTn id="89" dur="500" fill="hold"/>
                                        <p:tgtEl>
                                          <p:spTgt spid="33"/>
                                        </p:tgtEl>
                                        <p:attrNameLst>
                                          <p:attrName>ppt_h</p:attrName>
                                        </p:attrNameLst>
                                      </p:cBhvr>
                                      <p:tavLst>
                                        <p:tav tm="0">
                                          <p:val>
                                            <p:fltVal val="0"/>
                                          </p:val>
                                        </p:tav>
                                        <p:tav tm="100000">
                                          <p:val>
                                            <p:strVal val="#ppt_h"/>
                                          </p:val>
                                        </p:tav>
                                      </p:tavLst>
                                    </p:anim>
                                    <p:animEffect transition="in" filter="fade">
                                      <p:cBhvr>
                                        <p:cTn id="90" dur="500"/>
                                        <p:tgtEl>
                                          <p:spTgt spid="33"/>
                                        </p:tgtEl>
                                      </p:cBhvr>
                                    </p:animEffect>
                                  </p:childTnLst>
                                </p:cTn>
                              </p:par>
                              <p:par>
                                <p:cTn id="91" presetID="53" presetClass="entr" presetSubtype="16" fill="hold" grpId="0" nodeType="withEffect">
                                  <p:stCondLst>
                                    <p:cond delay="400"/>
                                  </p:stCondLst>
                                  <p:childTnLst>
                                    <p:set>
                                      <p:cBhvr>
                                        <p:cTn id="92" dur="1" fill="hold">
                                          <p:stCondLst>
                                            <p:cond delay="0"/>
                                          </p:stCondLst>
                                        </p:cTn>
                                        <p:tgtEl>
                                          <p:spTgt spid="34"/>
                                        </p:tgtEl>
                                        <p:attrNameLst>
                                          <p:attrName>style.visibility</p:attrName>
                                        </p:attrNameLst>
                                      </p:cBhvr>
                                      <p:to>
                                        <p:strVal val="visible"/>
                                      </p:to>
                                    </p:set>
                                    <p:anim calcmode="lin" valueType="num">
                                      <p:cBhvr>
                                        <p:cTn id="93" dur="500" fill="hold"/>
                                        <p:tgtEl>
                                          <p:spTgt spid="34"/>
                                        </p:tgtEl>
                                        <p:attrNameLst>
                                          <p:attrName>ppt_w</p:attrName>
                                        </p:attrNameLst>
                                      </p:cBhvr>
                                      <p:tavLst>
                                        <p:tav tm="0">
                                          <p:val>
                                            <p:fltVal val="0"/>
                                          </p:val>
                                        </p:tav>
                                        <p:tav tm="100000">
                                          <p:val>
                                            <p:strVal val="#ppt_w"/>
                                          </p:val>
                                        </p:tav>
                                      </p:tavLst>
                                    </p:anim>
                                    <p:anim calcmode="lin" valueType="num">
                                      <p:cBhvr>
                                        <p:cTn id="94" dur="500" fill="hold"/>
                                        <p:tgtEl>
                                          <p:spTgt spid="34"/>
                                        </p:tgtEl>
                                        <p:attrNameLst>
                                          <p:attrName>ppt_h</p:attrName>
                                        </p:attrNameLst>
                                      </p:cBhvr>
                                      <p:tavLst>
                                        <p:tav tm="0">
                                          <p:val>
                                            <p:fltVal val="0"/>
                                          </p:val>
                                        </p:tav>
                                        <p:tav tm="100000">
                                          <p:val>
                                            <p:strVal val="#ppt_h"/>
                                          </p:val>
                                        </p:tav>
                                      </p:tavLst>
                                    </p:anim>
                                    <p:animEffect transition="in" filter="fade">
                                      <p:cBhvr>
                                        <p:cTn id="95" dur="500"/>
                                        <p:tgtEl>
                                          <p:spTgt spid="34"/>
                                        </p:tgtEl>
                                      </p:cBhvr>
                                    </p:animEffect>
                                  </p:childTnLst>
                                </p:cTn>
                              </p:par>
                              <p:par>
                                <p:cTn id="96" presetID="53" presetClass="entr" presetSubtype="16" fill="hold" grpId="0" nodeType="withEffect">
                                  <p:stCondLst>
                                    <p:cond delay="200"/>
                                  </p:stCondLst>
                                  <p:childTnLst>
                                    <p:set>
                                      <p:cBhvr>
                                        <p:cTn id="97" dur="1" fill="hold">
                                          <p:stCondLst>
                                            <p:cond delay="0"/>
                                          </p:stCondLst>
                                        </p:cTn>
                                        <p:tgtEl>
                                          <p:spTgt spid="35"/>
                                        </p:tgtEl>
                                        <p:attrNameLst>
                                          <p:attrName>style.visibility</p:attrName>
                                        </p:attrNameLst>
                                      </p:cBhvr>
                                      <p:to>
                                        <p:strVal val="visible"/>
                                      </p:to>
                                    </p:set>
                                    <p:anim calcmode="lin" valueType="num">
                                      <p:cBhvr>
                                        <p:cTn id="98" dur="500" fill="hold"/>
                                        <p:tgtEl>
                                          <p:spTgt spid="35"/>
                                        </p:tgtEl>
                                        <p:attrNameLst>
                                          <p:attrName>ppt_w</p:attrName>
                                        </p:attrNameLst>
                                      </p:cBhvr>
                                      <p:tavLst>
                                        <p:tav tm="0">
                                          <p:val>
                                            <p:fltVal val="0"/>
                                          </p:val>
                                        </p:tav>
                                        <p:tav tm="100000">
                                          <p:val>
                                            <p:strVal val="#ppt_w"/>
                                          </p:val>
                                        </p:tav>
                                      </p:tavLst>
                                    </p:anim>
                                    <p:anim calcmode="lin" valueType="num">
                                      <p:cBhvr>
                                        <p:cTn id="99" dur="500" fill="hold"/>
                                        <p:tgtEl>
                                          <p:spTgt spid="35"/>
                                        </p:tgtEl>
                                        <p:attrNameLst>
                                          <p:attrName>ppt_h</p:attrName>
                                        </p:attrNameLst>
                                      </p:cBhvr>
                                      <p:tavLst>
                                        <p:tav tm="0">
                                          <p:val>
                                            <p:fltVal val="0"/>
                                          </p:val>
                                        </p:tav>
                                        <p:tav tm="100000">
                                          <p:val>
                                            <p:strVal val="#ppt_h"/>
                                          </p:val>
                                        </p:tav>
                                      </p:tavLst>
                                    </p:anim>
                                    <p:animEffect transition="in" filter="fade">
                                      <p:cBhvr>
                                        <p:cTn id="100" dur="500"/>
                                        <p:tgtEl>
                                          <p:spTgt spid="35"/>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36"/>
                                        </p:tgtEl>
                                        <p:attrNameLst>
                                          <p:attrName>style.visibility</p:attrName>
                                        </p:attrNameLst>
                                      </p:cBhvr>
                                      <p:to>
                                        <p:strVal val="visible"/>
                                      </p:to>
                                    </p:set>
                                    <p:anim calcmode="lin" valueType="num">
                                      <p:cBhvr>
                                        <p:cTn id="103" dur="500" fill="hold"/>
                                        <p:tgtEl>
                                          <p:spTgt spid="36"/>
                                        </p:tgtEl>
                                        <p:attrNameLst>
                                          <p:attrName>ppt_w</p:attrName>
                                        </p:attrNameLst>
                                      </p:cBhvr>
                                      <p:tavLst>
                                        <p:tav tm="0">
                                          <p:val>
                                            <p:fltVal val="0"/>
                                          </p:val>
                                        </p:tav>
                                        <p:tav tm="100000">
                                          <p:val>
                                            <p:strVal val="#ppt_w"/>
                                          </p:val>
                                        </p:tav>
                                      </p:tavLst>
                                    </p:anim>
                                    <p:anim calcmode="lin" valueType="num">
                                      <p:cBhvr>
                                        <p:cTn id="104" dur="500" fill="hold"/>
                                        <p:tgtEl>
                                          <p:spTgt spid="36"/>
                                        </p:tgtEl>
                                        <p:attrNameLst>
                                          <p:attrName>ppt_h</p:attrName>
                                        </p:attrNameLst>
                                      </p:cBhvr>
                                      <p:tavLst>
                                        <p:tav tm="0">
                                          <p:val>
                                            <p:fltVal val="0"/>
                                          </p:val>
                                        </p:tav>
                                        <p:tav tm="100000">
                                          <p:val>
                                            <p:strVal val="#ppt_h"/>
                                          </p:val>
                                        </p:tav>
                                      </p:tavLst>
                                    </p:anim>
                                    <p:animEffect transition="in" filter="fade">
                                      <p:cBhvr>
                                        <p:cTn id="105" dur="500"/>
                                        <p:tgtEl>
                                          <p:spTgt spid="36"/>
                                        </p:tgtEl>
                                      </p:cBhvr>
                                    </p:animEffect>
                                  </p:childTnLst>
                                </p:cTn>
                              </p:par>
                              <p:par>
                                <p:cTn id="106" presetID="53" presetClass="entr" presetSubtype="16" fill="hold" grpId="0" nodeType="withEffect">
                                  <p:stCondLst>
                                    <p:cond delay="400"/>
                                  </p:stCondLst>
                                  <p:childTnLst>
                                    <p:set>
                                      <p:cBhvr>
                                        <p:cTn id="107" dur="1" fill="hold">
                                          <p:stCondLst>
                                            <p:cond delay="0"/>
                                          </p:stCondLst>
                                        </p:cTn>
                                        <p:tgtEl>
                                          <p:spTgt spid="37"/>
                                        </p:tgtEl>
                                        <p:attrNameLst>
                                          <p:attrName>style.visibility</p:attrName>
                                        </p:attrNameLst>
                                      </p:cBhvr>
                                      <p:to>
                                        <p:strVal val="visible"/>
                                      </p:to>
                                    </p:set>
                                    <p:anim calcmode="lin" valueType="num">
                                      <p:cBhvr>
                                        <p:cTn id="108" dur="500" fill="hold"/>
                                        <p:tgtEl>
                                          <p:spTgt spid="37"/>
                                        </p:tgtEl>
                                        <p:attrNameLst>
                                          <p:attrName>ppt_w</p:attrName>
                                        </p:attrNameLst>
                                      </p:cBhvr>
                                      <p:tavLst>
                                        <p:tav tm="0">
                                          <p:val>
                                            <p:fltVal val="0"/>
                                          </p:val>
                                        </p:tav>
                                        <p:tav tm="100000">
                                          <p:val>
                                            <p:strVal val="#ppt_w"/>
                                          </p:val>
                                        </p:tav>
                                      </p:tavLst>
                                    </p:anim>
                                    <p:anim calcmode="lin" valueType="num">
                                      <p:cBhvr>
                                        <p:cTn id="109" dur="500" fill="hold"/>
                                        <p:tgtEl>
                                          <p:spTgt spid="37"/>
                                        </p:tgtEl>
                                        <p:attrNameLst>
                                          <p:attrName>ppt_h</p:attrName>
                                        </p:attrNameLst>
                                      </p:cBhvr>
                                      <p:tavLst>
                                        <p:tav tm="0">
                                          <p:val>
                                            <p:fltVal val="0"/>
                                          </p:val>
                                        </p:tav>
                                        <p:tav tm="100000">
                                          <p:val>
                                            <p:strVal val="#ppt_h"/>
                                          </p:val>
                                        </p:tav>
                                      </p:tavLst>
                                    </p:anim>
                                    <p:animEffect transition="in" filter="fade">
                                      <p:cBhvr>
                                        <p:cTn id="110" dur="500"/>
                                        <p:tgtEl>
                                          <p:spTgt spid="37"/>
                                        </p:tgtEl>
                                      </p:cBhvr>
                                    </p:animEffect>
                                  </p:childTnLst>
                                </p:cTn>
                              </p:par>
                              <p:par>
                                <p:cTn id="111" presetID="53" presetClass="entr" presetSubtype="16" fill="hold" grpId="0" nodeType="withEffect">
                                  <p:stCondLst>
                                    <p:cond delay="200"/>
                                  </p:stCondLst>
                                  <p:childTnLst>
                                    <p:set>
                                      <p:cBhvr>
                                        <p:cTn id="112" dur="1" fill="hold">
                                          <p:stCondLst>
                                            <p:cond delay="0"/>
                                          </p:stCondLst>
                                        </p:cTn>
                                        <p:tgtEl>
                                          <p:spTgt spid="38"/>
                                        </p:tgtEl>
                                        <p:attrNameLst>
                                          <p:attrName>style.visibility</p:attrName>
                                        </p:attrNameLst>
                                      </p:cBhvr>
                                      <p:to>
                                        <p:strVal val="visible"/>
                                      </p:to>
                                    </p:set>
                                    <p:anim calcmode="lin" valueType="num">
                                      <p:cBhvr>
                                        <p:cTn id="113" dur="500" fill="hold"/>
                                        <p:tgtEl>
                                          <p:spTgt spid="38"/>
                                        </p:tgtEl>
                                        <p:attrNameLst>
                                          <p:attrName>ppt_w</p:attrName>
                                        </p:attrNameLst>
                                      </p:cBhvr>
                                      <p:tavLst>
                                        <p:tav tm="0">
                                          <p:val>
                                            <p:fltVal val="0"/>
                                          </p:val>
                                        </p:tav>
                                        <p:tav tm="100000">
                                          <p:val>
                                            <p:strVal val="#ppt_w"/>
                                          </p:val>
                                        </p:tav>
                                      </p:tavLst>
                                    </p:anim>
                                    <p:anim calcmode="lin" valueType="num">
                                      <p:cBhvr>
                                        <p:cTn id="114" dur="500" fill="hold"/>
                                        <p:tgtEl>
                                          <p:spTgt spid="38"/>
                                        </p:tgtEl>
                                        <p:attrNameLst>
                                          <p:attrName>ppt_h</p:attrName>
                                        </p:attrNameLst>
                                      </p:cBhvr>
                                      <p:tavLst>
                                        <p:tav tm="0">
                                          <p:val>
                                            <p:fltVal val="0"/>
                                          </p:val>
                                        </p:tav>
                                        <p:tav tm="100000">
                                          <p:val>
                                            <p:strVal val="#ppt_h"/>
                                          </p:val>
                                        </p:tav>
                                      </p:tavLst>
                                    </p:anim>
                                    <p:animEffect transition="in" filter="fade">
                                      <p:cBhvr>
                                        <p:cTn id="115" dur="500"/>
                                        <p:tgtEl>
                                          <p:spTgt spid="38"/>
                                        </p:tgtEl>
                                      </p:cBhvr>
                                    </p:animEffect>
                                  </p:childTnLst>
                                </p:cTn>
                              </p:par>
                              <p:par>
                                <p:cTn id="116" presetID="53" presetClass="entr" presetSubtype="16" fill="hold" grpId="0" nodeType="withEffect">
                                  <p:stCondLst>
                                    <p:cond delay="200"/>
                                  </p:stCondLst>
                                  <p:childTnLst>
                                    <p:set>
                                      <p:cBhvr>
                                        <p:cTn id="117" dur="1" fill="hold">
                                          <p:stCondLst>
                                            <p:cond delay="0"/>
                                          </p:stCondLst>
                                        </p:cTn>
                                        <p:tgtEl>
                                          <p:spTgt spid="39"/>
                                        </p:tgtEl>
                                        <p:attrNameLst>
                                          <p:attrName>style.visibility</p:attrName>
                                        </p:attrNameLst>
                                      </p:cBhvr>
                                      <p:to>
                                        <p:strVal val="visible"/>
                                      </p:to>
                                    </p:set>
                                    <p:anim calcmode="lin" valueType="num">
                                      <p:cBhvr>
                                        <p:cTn id="118" dur="500" fill="hold"/>
                                        <p:tgtEl>
                                          <p:spTgt spid="39"/>
                                        </p:tgtEl>
                                        <p:attrNameLst>
                                          <p:attrName>ppt_w</p:attrName>
                                        </p:attrNameLst>
                                      </p:cBhvr>
                                      <p:tavLst>
                                        <p:tav tm="0">
                                          <p:val>
                                            <p:fltVal val="0"/>
                                          </p:val>
                                        </p:tav>
                                        <p:tav tm="100000">
                                          <p:val>
                                            <p:strVal val="#ppt_w"/>
                                          </p:val>
                                        </p:tav>
                                      </p:tavLst>
                                    </p:anim>
                                    <p:anim calcmode="lin" valueType="num">
                                      <p:cBhvr>
                                        <p:cTn id="119" dur="500" fill="hold"/>
                                        <p:tgtEl>
                                          <p:spTgt spid="39"/>
                                        </p:tgtEl>
                                        <p:attrNameLst>
                                          <p:attrName>ppt_h</p:attrName>
                                        </p:attrNameLst>
                                      </p:cBhvr>
                                      <p:tavLst>
                                        <p:tav tm="0">
                                          <p:val>
                                            <p:fltVal val="0"/>
                                          </p:val>
                                        </p:tav>
                                        <p:tav tm="100000">
                                          <p:val>
                                            <p:strVal val="#ppt_h"/>
                                          </p:val>
                                        </p:tav>
                                      </p:tavLst>
                                    </p:anim>
                                    <p:animEffect transition="in" filter="fade">
                                      <p:cBhvr>
                                        <p:cTn id="120" dur="500"/>
                                        <p:tgtEl>
                                          <p:spTgt spid="39"/>
                                        </p:tgtEl>
                                      </p:cBhvr>
                                    </p:animEffect>
                                  </p:childTnLst>
                                </p:cTn>
                              </p:par>
                              <p:par>
                                <p:cTn id="121" presetID="53" presetClass="entr" presetSubtype="16" fill="hold" grpId="0" nodeType="withEffect">
                                  <p:stCondLst>
                                    <p:cond delay="200"/>
                                  </p:stCondLst>
                                  <p:childTnLst>
                                    <p:set>
                                      <p:cBhvr>
                                        <p:cTn id="122" dur="1" fill="hold">
                                          <p:stCondLst>
                                            <p:cond delay="0"/>
                                          </p:stCondLst>
                                        </p:cTn>
                                        <p:tgtEl>
                                          <p:spTgt spid="40"/>
                                        </p:tgtEl>
                                        <p:attrNameLst>
                                          <p:attrName>style.visibility</p:attrName>
                                        </p:attrNameLst>
                                      </p:cBhvr>
                                      <p:to>
                                        <p:strVal val="visible"/>
                                      </p:to>
                                    </p:set>
                                    <p:anim calcmode="lin" valueType="num">
                                      <p:cBhvr>
                                        <p:cTn id="123" dur="500" fill="hold"/>
                                        <p:tgtEl>
                                          <p:spTgt spid="40"/>
                                        </p:tgtEl>
                                        <p:attrNameLst>
                                          <p:attrName>ppt_w</p:attrName>
                                        </p:attrNameLst>
                                      </p:cBhvr>
                                      <p:tavLst>
                                        <p:tav tm="0">
                                          <p:val>
                                            <p:fltVal val="0"/>
                                          </p:val>
                                        </p:tav>
                                        <p:tav tm="100000">
                                          <p:val>
                                            <p:strVal val="#ppt_w"/>
                                          </p:val>
                                        </p:tav>
                                      </p:tavLst>
                                    </p:anim>
                                    <p:anim calcmode="lin" valueType="num">
                                      <p:cBhvr>
                                        <p:cTn id="124" dur="500" fill="hold"/>
                                        <p:tgtEl>
                                          <p:spTgt spid="40"/>
                                        </p:tgtEl>
                                        <p:attrNameLst>
                                          <p:attrName>ppt_h</p:attrName>
                                        </p:attrNameLst>
                                      </p:cBhvr>
                                      <p:tavLst>
                                        <p:tav tm="0">
                                          <p:val>
                                            <p:fltVal val="0"/>
                                          </p:val>
                                        </p:tav>
                                        <p:tav tm="100000">
                                          <p:val>
                                            <p:strVal val="#ppt_h"/>
                                          </p:val>
                                        </p:tav>
                                      </p:tavLst>
                                    </p:anim>
                                    <p:animEffect transition="in" filter="fade">
                                      <p:cBhvr>
                                        <p:cTn id="125" dur="500"/>
                                        <p:tgtEl>
                                          <p:spTgt spid="40"/>
                                        </p:tgtEl>
                                      </p:cBhvr>
                                    </p:animEffect>
                                  </p:childTnLst>
                                </p:cTn>
                              </p:par>
                            </p:childTnLst>
                          </p:cTn>
                        </p:par>
                      </p:childTnLst>
                    </p:cTn>
                  </p:par>
                  <p:par>
                    <p:cTn id="126" fill="hold">
                      <p:stCondLst>
                        <p:cond delay="indefinite"/>
                      </p:stCondLst>
                      <p:childTnLst>
                        <p:par>
                          <p:cTn id="127" fill="hold">
                            <p:stCondLst>
                              <p:cond delay="0"/>
                            </p:stCondLst>
                            <p:childTnLst>
                              <p:par>
                                <p:cTn id="128" presetID="31" presetClass="entr" presetSubtype="0" fill="hold" grpId="0" nodeType="clickEffect">
                                  <p:stCondLst>
                                    <p:cond delay="0"/>
                                  </p:stCondLst>
                                  <p:childTnLst>
                                    <p:set>
                                      <p:cBhvr>
                                        <p:cTn id="129" dur="1" fill="hold">
                                          <p:stCondLst>
                                            <p:cond delay="0"/>
                                          </p:stCondLst>
                                        </p:cTn>
                                        <p:tgtEl>
                                          <p:spTgt spid="51"/>
                                        </p:tgtEl>
                                        <p:attrNameLst>
                                          <p:attrName>style.visibility</p:attrName>
                                        </p:attrNameLst>
                                      </p:cBhvr>
                                      <p:to>
                                        <p:strVal val="visible"/>
                                      </p:to>
                                    </p:set>
                                    <p:anim calcmode="lin" valueType="num">
                                      <p:cBhvr>
                                        <p:cTn id="130" dur="1000" fill="hold"/>
                                        <p:tgtEl>
                                          <p:spTgt spid="51"/>
                                        </p:tgtEl>
                                        <p:attrNameLst>
                                          <p:attrName>ppt_w</p:attrName>
                                        </p:attrNameLst>
                                      </p:cBhvr>
                                      <p:tavLst>
                                        <p:tav tm="0">
                                          <p:val>
                                            <p:fltVal val="0"/>
                                          </p:val>
                                        </p:tav>
                                        <p:tav tm="100000">
                                          <p:val>
                                            <p:strVal val="#ppt_w"/>
                                          </p:val>
                                        </p:tav>
                                      </p:tavLst>
                                    </p:anim>
                                    <p:anim calcmode="lin" valueType="num">
                                      <p:cBhvr>
                                        <p:cTn id="131" dur="1000" fill="hold"/>
                                        <p:tgtEl>
                                          <p:spTgt spid="51"/>
                                        </p:tgtEl>
                                        <p:attrNameLst>
                                          <p:attrName>ppt_h</p:attrName>
                                        </p:attrNameLst>
                                      </p:cBhvr>
                                      <p:tavLst>
                                        <p:tav tm="0">
                                          <p:val>
                                            <p:fltVal val="0"/>
                                          </p:val>
                                        </p:tav>
                                        <p:tav tm="100000">
                                          <p:val>
                                            <p:strVal val="#ppt_h"/>
                                          </p:val>
                                        </p:tav>
                                      </p:tavLst>
                                    </p:anim>
                                    <p:anim calcmode="lin" valueType="num">
                                      <p:cBhvr>
                                        <p:cTn id="132" dur="1000" fill="hold"/>
                                        <p:tgtEl>
                                          <p:spTgt spid="51"/>
                                        </p:tgtEl>
                                        <p:attrNameLst>
                                          <p:attrName>style.rotation</p:attrName>
                                        </p:attrNameLst>
                                      </p:cBhvr>
                                      <p:tavLst>
                                        <p:tav tm="0">
                                          <p:val>
                                            <p:fltVal val="90"/>
                                          </p:val>
                                        </p:tav>
                                        <p:tav tm="100000">
                                          <p:val>
                                            <p:fltVal val="0"/>
                                          </p:val>
                                        </p:tav>
                                      </p:tavLst>
                                    </p:anim>
                                    <p:animEffect transition="in" filter="fade">
                                      <p:cBhvr>
                                        <p:cTn id="133"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51"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7144" y="-27146"/>
            <a:ext cx="9136856" cy="51706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50"/>
          </a:p>
        </p:txBody>
      </p:sp>
      <p:sp>
        <p:nvSpPr>
          <p:cNvPr id="7" name="矩形 6"/>
          <p:cNvSpPr/>
          <p:nvPr/>
        </p:nvSpPr>
        <p:spPr>
          <a:xfrm>
            <a:off x="476" y="1940243"/>
            <a:ext cx="9143524" cy="92821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1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10000+套</a:t>
            </a:r>
            <a:r>
              <a:rPr kumimoji="0" lang="zh-CN" altLang="en-US"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精品</a:t>
            </a:r>
            <a:r>
              <a:rPr kumimoji="0" lang="en-US" altLang="zh-CN"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2085"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en-US" altLang="zh-CN"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pic>
        <p:nvPicPr>
          <p:cNvPr id="4" name="图片 3" descr="logo"/>
          <p:cNvPicPr>
            <a:picLocks noChangeAspect="1"/>
          </p:cNvPicPr>
          <p:nvPr/>
        </p:nvPicPr>
        <p:blipFill>
          <a:blip r:embed="rId1"/>
          <a:stretch>
            <a:fillRect/>
          </a:stretch>
        </p:blipFill>
        <p:spPr>
          <a:xfrm>
            <a:off x="3632359" y="1050131"/>
            <a:ext cx="1878806" cy="571500"/>
          </a:xfrm>
          <a:prstGeom prst="rect">
            <a:avLst/>
          </a:prstGeom>
        </p:spPr>
      </p:pic>
      <p:sp>
        <p:nvSpPr>
          <p:cNvPr id="5" name="文本框 4"/>
          <p:cNvSpPr txBox="1"/>
          <p:nvPr/>
        </p:nvSpPr>
        <p:spPr>
          <a:xfrm>
            <a:off x="3150394" y="3100864"/>
            <a:ext cx="2850356" cy="829945"/>
          </a:xfrm>
          <a:prstGeom prst="rect">
            <a:avLst/>
          </a:prstGeom>
          <a:noFill/>
        </p:spPr>
        <p:txBody>
          <a:bodyPr wrap="square" rtlCol="0">
            <a:spAutoFit/>
          </a:bodyPr>
          <a:p>
            <a:pPr algn="ctr"/>
            <a:r>
              <a:rPr lang="en-US" altLang="zh-CN"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PPT</a:t>
            </a:r>
            <a:r>
              <a:rPr lang="zh-CN" altLang="en-US"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营</a:t>
            </a:r>
            <a:endParaRPr lang="zh-CN" altLang="en-US"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a:p>
            <a:pPr algn="ctr"/>
            <a:r>
              <a:rPr lang="en-US" altLang="zh-CN"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www.pptying.com</a:t>
            </a:r>
            <a:endParaRPr lang="en-US" altLang="zh-CN"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p:txBody>
      </p:sp>
    </p:spTree>
  </p:cSld>
  <p:clrMapOvr>
    <a:masterClrMapping/>
  </p:clrMapOvr>
  <p:transition spd="med" advClick="0" advTm="0">
    <p:push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TextBox 93"/>
          <p:cNvSpPr txBox="1"/>
          <p:nvPr/>
        </p:nvSpPr>
        <p:spPr>
          <a:xfrm>
            <a:off x="4828355" y="2162071"/>
            <a:ext cx="2262158" cy="461665"/>
          </a:xfrm>
          <a:prstGeom prst="rect">
            <a:avLst/>
          </a:prstGeom>
          <a:noFill/>
        </p:spPr>
        <p:txBody>
          <a:bodyPr wrap="none" rtlCol="0">
            <a:spAutoFit/>
          </a:bodyPr>
          <a:lstStyle/>
          <a:p>
            <a:r>
              <a:rPr lang="zh-CN" altLang="en-US" sz="2400" spc="300" dirty="0" smtClean="0">
                <a:latin typeface="方正兰亭细黑_GBK" pitchFamily="2" charset="-122"/>
                <a:ea typeface="方正兰亭细黑_GBK" pitchFamily="2" charset="-122"/>
              </a:rPr>
              <a:t>年度工作概述</a:t>
            </a:r>
            <a:endParaRPr lang="zh-CN" altLang="en-US" sz="2400" spc="300" dirty="0">
              <a:latin typeface="方正兰亭细黑_GBK" pitchFamily="2" charset="-122"/>
              <a:ea typeface="方正兰亭细黑_GBK" pitchFamily="2" charset="-122"/>
            </a:endParaRPr>
          </a:p>
        </p:txBody>
      </p:sp>
      <p:sp>
        <p:nvSpPr>
          <p:cNvPr id="116" name="TextBox 115"/>
          <p:cNvSpPr txBox="1"/>
          <p:nvPr/>
        </p:nvSpPr>
        <p:spPr>
          <a:xfrm>
            <a:off x="4828355" y="2561232"/>
            <a:ext cx="2060885" cy="338554"/>
          </a:xfrm>
          <a:prstGeom prst="rect">
            <a:avLst/>
          </a:prstGeom>
          <a:noFill/>
        </p:spPr>
        <p:txBody>
          <a:bodyPr wrap="none" rtlCol="0">
            <a:spAutoFit/>
          </a:bodyPr>
          <a:lstStyle/>
          <a:p>
            <a:r>
              <a:rPr lang="en-US" altLang="zh-CN" sz="1600" dirty="0">
                <a:solidFill>
                  <a:srgbClr val="163A5A"/>
                </a:solidFill>
                <a:ea typeface="微软雅黑" panose="020B0503020204020204" pitchFamily="34" charset="-122"/>
              </a:rPr>
              <a:t>Annual work </a:t>
            </a:r>
            <a:r>
              <a:rPr lang="en-US" altLang="zh-CN" sz="1600" dirty="0" smtClean="0">
                <a:solidFill>
                  <a:srgbClr val="163A5A"/>
                </a:solidFill>
                <a:ea typeface="微软雅黑" panose="020B0503020204020204" pitchFamily="34" charset="-122"/>
              </a:rPr>
              <a:t>summary</a:t>
            </a:r>
            <a:endParaRPr lang="zh-CN" altLang="en-US" sz="1600" dirty="0">
              <a:solidFill>
                <a:srgbClr val="163A5A"/>
              </a:solidFill>
              <a:latin typeface="Kozuka Gothic Pro R" pitchFamily="34" charset="-128"/>
              <a:ea typeface="Kozuka Gothic Pro R" pitchFamily="34" charset="-128"/>
            </a:endParaRPr>
          </a:p>
        </p:txBody>
      </p:sp>
      <p:grpSp>
        <p:nvGrpSpPr>
          <p:cNvPr id="6" name="组合 5"/>
          <p:cNvGrpSpPr/>
          <p:nvPr/>
        </p:nvGrpSpPr>
        <p:grpSpPr>
          <a:xfrm>
            <a:off x="2980431" y="1940247"/>
            <a:ext cx="1301106" cy="1301106"/>
            <a:chOff x="2683251" y="1980687"/>
            <a:chExt cx="1301106" cy="1301106"/>
          </a:xfrm>
          <a:solidFill>
            <a:schemeClr val="tx2">
              <a:lumMod val="50000"/>
            </a:schemeClr>
          </a:solidFill>
          <a:effectLst>
            <a:outerShdw blurRad="254000" dist="254000" dir="8100000" algn="tr" rotWithShape="0">
              <a:prstClr val="black">
                <a:alpha val="50000"/>
              </a:prstClr>
            </a:outerShdw>
          </a:effectLst>
        </p:grpSpPr>
        <p:sp>
          <p:nvSpPr>
            <p:cNvPr id="88" name="椭圆 87"/>
            <p:cNvSpPr/>
            <p:nvPr/>
          </p:nvSpPr>
          <p:spPr>
            <a:xfrm>
              <a:off x="2683251" y="1980687"/>
              <a:ext cx="1301106" cy="130110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08" name="TextBox 107"/>
            <p:cNvSpPr txBox="1"/>
            <p:nvPr/>
          </p:nvSpPr>
          <p:spPr>
            <a:xfrm>
              <a:off x="3002623" y="2185262"/>
              <a:ext cx="662361" cy="830997"/>
            </a:xfrm>
            <a:prstGeom prst="rect">
              <a:avLst/>
            </a:prstGeom>
            <a:grpFill/>
          </p:spPr>
          <p:txBody>
            <a:bodyPr wrap="none" rtlCol="0">
              <a:spAutoFit/>
            </a:bodyPr>
            <a:lstStyle/>
            <a:p>
              <a:r>
                <a:rPr lang="en-US" altLang="zh-CN" sz="4800" dirty="0" smtClean="0">
                  <a:solidFill>
                    <a:schemeClr val="bg1"/>
                  </a:solidFill>
                  <a:latin typeface="Watford DB" pitchFamily="2" charset="0"/>
                  <a:ea typeface="造字工房劲黑（非商用）常规体" pitchFamily="50" charset="-122"/>
                </a:rPr>
                <a:t>1</a:t>
              </a:r>
              <a:endParaRPr lang="zh-CN" altLang="en-US" sz="4800" dirty="0">
                <a:solidFill>
                  <a:schemeClr val="bg1"/>
                </a:solidFill>
                <a:latin typeface="Watford DB" pitchFamily="2" charset="0"/>
                <a:ea typeface="造字工房劲黑（非商用）常规体" pitchFamily="50" charset="-122"/>
              </a:endParaRPr>
            </a:p>
          </p:txBody>
        </p:sp>
      </p:grpSp>
      <p:cxnSp>
        <p:nvCxnSpPr>
          <p:cNvPr id="38" name="直接连接符 37"/>
          <p:cNvCxnSpPr/>
          <p:nvPr/>
        </p:nvCxnSpPr>
        <p:spPr>
          <a:xfrm flipV="1">
            <a:off x="4572000" y="1940247"/>
            <a:ext cx="0" cy="130110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down)">
                                      <p:cBhvr>
                                        <p:cTn id="7" dur="500"/>
                                        <p:tgtEl>
                                          <p:spTgt spid="38"/>
                                        </p:tgtEl>
                                      </p:cBhvr>
                                    </p:animEffect>
                                  </p:childTnLst>
                                </p:cTn>
                              </p:par>
                            </p:childTnLst>
                          </p:cTn>
                        </p:par>
                        <p:par>
                          <p:cTn id="8" fill="hold">
                            <p:stCondLst>
                              <p:cond delay="500"/>
                            </p:stCondLst>
                            <p:childTnLst>
                              <p:par>
                                <p:cTn id="9" presetID="12" presetClass="entr" presetSubtype="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p:tgtEl>
                                          <p:spTgt spid="6"/>
                                        </p:tgtEl>
                                        <p:attrNameLst>
                                          <p:attrName>ppt_x</p:attrName>
                                        </p:attrNameLst>
                                      </p:cBhvr>
                                      <p:tavLst>
                                        <p:tav tm="0">
                                          <p:val>
                                            <p:strVal val="#ppt_x+#ppt_w*1.125000"/>
                                          </p:val>
                                        </p:tav>
                                        <p:tav tm="100000">
                                          <p:val>
                                            <p:strVal val="#ppt_x"/>
                                          </p:val>
                                        </p:tav>
                                      </p:tavLst>
                                    </p:anim>
                                    <p:animEffect transition="in" filter="wipe(left)">
                                      <p:cBhvr>
                                        <p:cTn id="12" dur="500"/>
                                        <p:tgtEl>
                                          <p:spTgt spid="6"/>
                                        </p:tgtEl>
                                      </p:cBhvr>
                                    </p:animEffect>
                                  </p:childTnLst>
                                </p:cTn>
                              </p:par>
                              <p:par>
                                <p:cTn id="13" presetID="12" presetClass="entr" presetSubtype="8" fill="hold" grpId="0" nodeType="with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p:tgtEl>
                                          <p:spTgt spid="94"/>
                                        </p:tgtEl>
                                        <p:attrNameLst>
                                          <p:attrName>ppt_x</p:attrName>
                                        </p:attrNameLst>
                                      </p:cBhvr>
                                      <p:tavLst>
                                        <p:tav tm="0">
                                          <p:val>
                                            <p:strVal val="#ppt_x-#ppt_w*1.125000"/>
                                          </p:val>
                                        </p:tav>
                                        <p:tav tm="100000">
                                          <p:val>
                                            <p:strVal val="#ppt_x"/>
                                          </p:val>
                                        </p:tav>
                                      </p:tavLst>
                                    </p:anim>
                                    <p:animEffect transition="in" filter="wipe(right)">
                                      <p:cBhvr>
                                        <p:cTn id="16" dur="500"/>
                                        <p:tgtEl>
                                          <p:spTgt spid="94"/>
                                        </p:tgtEl>
                                      </p:cBhvr>
                                    </p:animEffect>
                                  </p:childTnLst>
                                </p:cTn>
                              </p:par>
                              <p:par>
                                <p:cTn id="17" presetID="12" presetClass="entr" presetSubtype="8" fill="hold" grpId="0" nodeType="withEffect">
                                  <p:stCondLst>
                                    <p:cond delay="0"/>
                                  </p:stCondLst>
                                  <p:childTnLst>
                                    <p:set>
                                      <p:cBhvr>
                                        <p:cTn id="18" dur="1" fill="hold">
                                          <p:stCondLst>
                                            <p:cond delay="0"/>
                                          </p:stCondLst>
                                        </p:cTn>
                                        <p:tgtEl>
                                          <p:spTgt spid="116"/>
                                        </p:tgtEl>
                                        <p:attrNameLst>
                                          <p:attrName>style.visibility</p:attrName>
                                        </p:attrNameLst>
                                      </p:cBhvr>
                                      <p:to>
                                        <p:strVal val="visible"/>
                                      </p:to>
                                    </p:set>
                                    <p:anim calcmode="lin" valueType="num">
                                      <p:cBhvr additive="base">
                                        <p:cTn id="19" dur="500"/>
                                        <p:tgtEl>
                                          <p:spTgt spid="116"/>
                                        </p:tgtEl>
                                        <p:attrNameLst>
                                          <p:attrName>ppt_x</p:attrName>
                                        </p:attrNameLst>
                                      </p:cBhvr>
                                      <p:tavLst>
                                        <p:tav tm="0">
                                          <p:val>
                                            <p:strVal val="#ppt_x-#ppt_w*1.125000"/>
                                          </p:val>
                                        </p:tav>
                                        <p:tav tm="100000">
                                          <p:val>
                                            <p:strVal val="#ppt_x"/>
                                          </p:val>
                                        </p:tav>
                                      </p:tavLst>
                                    </p:anim>
                                    <p:animEffect transition="in" filter="wipe(right)">
                                      <p:cBhvr>
                                        <p:cTn id="20"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1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3"/>
          <p:cNvSpPr>
            <a:spLocks noChangeArrowheads="1"/>
          </p:cNvSpPr>
          <p:nvPr/>
        </p:nvSpPr>
        <p:spPr bwMode="auto">
          <a:xfrm>
            <a:off x="1440657" y="812722"/>
            <a:ext cx="1164407" cy="377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2000" dirty="0" smtClean="0">
                <a:solidFill>
                  <a:srgbClr val="163A5A"/>
                </a:solidFill>
                <a:latin typeface="方正韵动中黑简体" panose="02000000000000000000" pitchFamily="2" charset="-122"/>
                <a:ea typeface="方正韵动中黑简体" panose="02000000000000000000" pitchFamily="2" charset="-122"/>
                <a:sym typeface="Arial" panose="020B0604020202020204" pitchFamily="34" charset="0"/>
              </a:rPr>
              <a:t>公司介绍</a:t>
            </a:r>
            <a:endParaRPr lang="zh-CN" altLang="en-US" sz="2000" dirty="0">
              <a:solidFill>
                <a:srgbClr val="163A5A"/>
              </a:solidFill>
              <a:latin typeface="方正韵动中黑简体" panose="02000000000000000000" pitchFamily="2" charset="-122"/>
              <a:ea typeface="方正韵动中黑简体" panose="02000000000000000000" pitchFamily="2" charset="-122"/>
              <a:sym typeface="Arial" panose="020B0604020202020204" pitchFamily="34" charset="0"/>
            </a:endParaRPr>
          </a:p>
        </p:txBody>
      </p:sp>
      <p:sp>
        <p:nvSpPr>
          <p:cNvPr id="9" name="矩形 47"/>
          <p:cNvSpPr>
            <a:spLocks noChangeArrowheads="1"/>
          </p:cNvSpPr>
          <p:nvPr/>
        </p:nvSpPr>
        <p:spPr bwMode="auto">
          <a:xfrm>
            <a:off x="1002507" y="1127284"/>
            <a:ext cx="7184231" cy="509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30000"/>
              </a:lnSpc>
              <a:spcBef>
                <a:spcPct val="0"/>
              </a:spcBef>
              <a:buFont typeface="Arial" panose="020B0604020202020204" pitchFamily="34" charset="0"/>
              <a:buNone/>
            </a:pPr>
            <a:r>
              <a:rPr lang="zh-CN" altLang="en-US" sz="1100" dirty="0">
                <a:sym typeface="方正兰亭黑_GBK" pitchFamily="2" charset="-122"/>
              </a:rPr>
              <a:t>有家（中国）行业有限公司是一家专注于某某产品及服务的综合性公司，在行业内拥有领先地位。在此录入上述图表的综合描述说明，在此录入上述图表的综合描述说明。在此录入上述图表的综合描述说明。</a:t>
            </a:r>
            <a:endParaRPr lang="zh-CN" altLang="en-US" sz="1400" dirty="0">
              <a:latin typeface="Arial" panose="020B0604020202020204" pitchFamily="34" charset="0"/>
              <a:ea typeface="微软雅黑" panose="020B0503020204020204" pitchFamily="34" charset="-122"/>
            </a:endParaRPr>
          </a:p>
        </p:txBody>
      </p:sp>
      <p:sp>
        <p:nvSpPr>
          <p:cNvPr id="10" name="Rectangle 42"/>
          <p:cNvSpPr>
            <a:spLocks noChangeArrowheads="1"/>
          </p:cNvSpPr>
          <p:nvPr/>
        </p:nvSpPr>
        <p:spPr bwMode="auto">
          <a:xfrm>
            <a:off x="1062038" y="1819038"/>
            <a:ext cx="2352675" cy="2692003"/>
          </a:xfrm>
          <a:prstGeom prst="rect">
            <a:avLst/>
          </a:prstGeom>
          <a:blipFill dpi="0" rotWithShape="1">
            <a:blip r:embed="rId1"/>
            <a:srcRect/>
            <a:stretch>
              <a:fillRect/>
            </a:stretch>
          </a:blipFill>
          <a:ln>
            <a:noFill/>
          </a:ln>
          <a:extLst>
            <a:ext uri="{91240B29-F687-4F45-9708-019B960494DF}">
              <a14:hiddenLine xmlns:a14="http://schemas.microsoft.com/office/drawing/2010/main" w="12700">
                <a:solidFill>
                  <a:srgbClr val="42719B"/>
                </a:solidFill>
                <a:bevel/>
              </a14:hiddenLine>
            </a:ext>
          </a:extLst>
        </p:spPr>
        <p:txBody>
          <a:bodyPr lIns="68580" tIns="34290" rIns="68580" bIns="34290" anchor="ct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400" dirty="0">
              <a:latin typeface="Calibri" panose="020F0502020204030204" pitchFamily="34" charset="0"/>
              <a:ea typeface="微软雅黑" panose="020B0503020204020204" pitchFamily="34" charset="-122"/>
            </a:endParaRPr>
          </a:p>
        </p:txBody>
      </p:sp>
      <p:sp>
        <p:nvSpPr>
          <p:cNvPr id="11" name="矩形 47"/>
          <p:cNvSpPr>
            <a:spLocks noChangeArrowheads="1"/>
          </p:cNvSpPr>
          <p:nvPr/>
        </p:nvSpPr>
        <p:spPr bwMode="auto">
          <a:xfrm>
            <a:off x="3689748" y="2194084"/>
            <a:ext cx="1553765" cy="2541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30000"/>
              </a:lnSpc>
              <a:spcBef>
                <a:spcPct val="0"/>
              </a:spcBef>
              <a:spcAft>
                <a:spcPts val="375"/>
              </a:spcAft>
              <a:buNone/>
            </a:pPr>
            <a:r>
              <a:rPr lang="zh-CN" altLang="en-US" sz="1100" dirty="0">
                <a:sym typeface="方正兰亭黑_GBK" pitchFamily="2" charset="-122"/>
              </a:rPr>
              <a:t>右键点击图片选择设置图片格式可直接替换图片。您可以点击文字框输入您的描述说明，或者通过复制粘贴，在此录入您的描述说明。</a:t>
            </a:r>
            <a:endParaRPr lang="en-US" altLang="zh-CN" sz="1100" dirty="0">
              <a:sym typeface="方正兰亭黑_GBK" pitchFamily="2" charset="-122"/>
            </a:endParaRPr>
          </a:p>
          <a:p>
            <a:pPr eaLnBrk="1" hangingPunct="1">
              <a:lnSpc>
                <a:spcPct val="130000"/>
              </a:lnSpc>
              <a:spcBef>
                <a:spcPct val="0"/>
              </a:spcBef>
              <a:spcAft>
                <a:spcPts val="375"/>
              </a:spcAft>
              <a:buNone/>
            </a:pPr>
            <a:r>
              <a:rPr lang="zh-CN" altLang="en-US" sz="1100" dirty="0">
                <a:sym typeface="方正兰亭黑_GBK" pitchFamily="2" charset="-122"/>
              </a:rPr>
              <a:t>在此录入上述图表的综合描述说明，在此录入上述图表的综合描述说明，在此录入上述图表的综合描述说明。</a:t>
            </a:r>
            <a:endParaRPr lang="zh-CN" altLang="en-US" sz="1400" dirty="0">
              <a:latin typeface="Arial" panose="020B0604020202020204" pitchFamily="34" charset="0"/>
              <a:ea typeface="微软雅黑" panose="020B0503020204020204" pitchFamily="34" charset="-122"/>
            </a:endParaRPr>
          </a:p>
        </p:txBody>
      </p:sp>
      <p:sp>
        <p:nvSpPr>
          <p:cNvPr id="32" name="矩形 67"/>
          <p:cNvSpPr>
            <a:spLocks noChangeArrowheads="1"/>
          </p:cNvSpPr>
          <p:nvPr/>
        </p:nvSpPr>
        <p:spPr bwMode="auto">
          <a:xfrm>
            <a:off x="6209110" y="1908334"/>
            <a:ext cx="1779984"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500" dirty="0">
                <a:sym typeface="方正兰亭黑_GBK" pitchFamily="2" charset="-122"/>
              </a:rPr>
              <a:t>旗下分支机构</a:t>
            </a:r>
            <a:endParaRPr lang="en-US" altLang="zh-CN" sz="1500" dirty="0">
              <a:sym typeface="方正兰亭黑_GBK" pitchFamily="2" charset="-122"/>
            </a:endParaRPr>
          </a:p>
        </p:txBody>
      </p:sp>
      <p:sp>
        <p:nvSpPr>
          <p:cNvPr id="33" name="矩形 47"/>
          <p:cNvSpPr>
            <a:spLocks noChangeArrowheads="1"/>
          </p:cNvSpPr>
          <p:nvPr/>
        </p:nvSpPr>
        <p:spPr bwMode="auto">
          <a:xfrm>
            <a:off x="6209110" y="2184559"/>
            <a:ext cx="1884759" cy="475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20000"/>
              </a:lnSpc>
              <a:spcBef>
                <a:spcPct val="0"/>
              </a:spcBef>
              <a:buFont typeface="Arial" panose="020B0604020202020204" pitchFamily="34" charset="0"/>
              <a:buNone/>
            </a:pPr>
            <a:r>
              <a:rPr lang="zh-CN" altLang="en-US" sz="1100" dirty="0">
                <a:sym typeface="方正兰亭黑_GBK" pitchFamily="2" charset="-122"/>
              </a:rPr>
              <a:t>在此录入图表的描述说明，在此录入图表的描述说明。</a:t>
            </a:r>
            <a:endParaRPr lang="zh-CN" altLang="en-US" sz="1100" dirty="0">
              <a:sym typeface="方正兰亭黑_GBK" pitchFamily="2" charset="-122"/>
            </a:endParaRPr>
          </a:p>
        </p:txBody>
      </p:sp>
      <p:sp>
        <p:nvSpPr>
          <p:cNvPr id="34" name="矩形 69"/>
          <p:cNvSpPr>
            <a:spLocks noChangeArrowheads="1"/>
          </p:cNvSpPr>
          <p:nvPr/>
        </p:nvSpPr>
        <p:spPr bwMode="auto">
          <a:xfrm>
            <a:off x="6209110" y="2879884"/>
            <a:ext cx="1779984"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500">
                <a:sym typeface="方正兰亭黑_GBK" pitchFamily="2" charset="-122"/>
              </a:rPr>
              <a:t>拥有员工数量</a:t>
            </a:r>
            <a:endParaRPr lang="en-US" altLang="zh-CN" sz="1500">
              <a:sym typeface="方正兰亭黑_GBK" pitchFamily="2" charset="-122"/>
            </a:endParaRPr>
          </a:p>
        </p:txBody>
      </p:sp>
      <p:sp>
        <p:nvSpPr>
          <p:cNvPr id="35" name="矩形 47"/>
          <p:cNvSpPr>
            <a:spLocks noChangeArrowheads="1"/>
          </p:cNvSpPr>
          <p:nvPr/>
        </p:nvSpPr>
        <p:spPr bwMode="auto">
          <a:xfrm>
            <a:off x="6209110" y="3157300"/>
            <a:ext cx="1884759" cy="475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20000"/>
              </a:lnSpc>
              <a:spcBef>
                <a:spcPct val="0"/>
              </a:spcBef>
              <a:buFont typeface="Arial" panose="020B0604020202020204" pitchFamily="34" charset="0"/>
              <a:buNone/>
            </a:pPr>
            <a:r>
              <a:rPr lang="zh-CN" altLang="en-US" sz="1100" dirty="0">
                <a:sym typeface="方正兰亭黑_GBK" pitchFamily="2" charset="-122"/>
              </a:rPr>
              <a:t>在此录入图表的描述说明，在此录入图表的描述说明。</a:t>
            </a:r>
            <a:endParaRPr lang="zh-CN" altLang="en-US" sz="1100" dirty="0">
              <a:sym typeface="方正兰亭黑_GBK" pitchFamily="2" charset="-122"/>
            </a:endParaRPr>
          </a:p>
        </p:txBody>
      </p:sp>
      <p:sp>
        <p:nvSpPr>
          <p:cNvPr id="36" name="矩形 71"/>
          <p:cNvSpPr>
            <a:spLocks noChangeArrowheads="1"/>
          </p:cNvSpPr>
          <p:nvPr/>
        </p:nvSpPr>
        <p:spPr bwMode="auto">
          <a:xfrm>
            <a:off x="6209110" y="3851434"/>
            <a:ext cx="1779984"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500">
                <a:sym typeface="方正兰亭黑_GBK" pitchFamily="2" charset="-122"/>
              </a:rPr>
              <a:t>产品总销售额</a:t>
            </a:r>
            <a:endParaRPr lang="en-US" altLang="zh-CN" sz="1500">
              <a:sym typeface="方正兰亭黑_GBK" pitchFamily="2" charset="-122"/>
            </a:endParaRPr>
          </a:p>
        </p:txBody>
      </p:sp>
      <p:sp>
        <p:nvSpPr>
          <p:cNvPr id="37" name="矩形 47"/>
          <p:cNvSpPr>
            <a:spLocks noChangeArrowheads="1"/>
          </p:cNvSpPr>
          <p:nvPr/>
        </p:nvSpPr>
        <p:spPr bwMode="auto">
          <a:xfrm>
            <a:off x="6209110" y="4118134"/>
            <a:ext cx="1884759" cy="475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20000"/>
              </a:lnSpc>
              <a:spcBef>
                <a:spcPct val="0"/>
              </a:spcBef>
              <a:buFont typeface="Arial" panose="020B0604020202020204" pitchFamily="34" charset="0"/>
              <a:buNone/>
            </a:pPr>
            <a:r>
              <a:rPr lang="zh-CN" altLang="en-US" sz="1100">
                <a:sym typeface="方正兰亭黑_GBK" pitchFamily="2" charset="-122"/>
              </a:rPr>
              <a:t>在此录入图表的描述说明，在此录入图表的描述说明。</a:t>
            </a:r>
            <a:endParaRPr lang="zh-CN" altLang="en-US" sz="1100">
              <a:sym typeface="方正兰亭黑_GBK" pitchFamily="2" charset="-122"/>
            </a:endParaRPr>
          </a:p>
        </p:txBody>
      </p:sp>
      <p:sp>
        <p:nvSpPr>
          <p:cNvPr id="41" name="文本框 37"/>
          <p:cNvSpPr>
            <a:spLocks noChangeArrowheads="1"/>
          </p:cNvSpPr>
          <p:nvPr/>
        </p:nvSpPr>
        <p:spPr bwMode="auto">
          <a:xfrm>
            <a:off x="2750701" y="812722"/>
            <a:ext cx="1731169" cy="253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1200" dirty="0">
                <a:latin typeface="Arial" panose="020B0604020202020204" pitchFamily="34" charset="0"/>
                <a:ea typeface="微软雅黑" panose="020B0503020204020204" pitchFamily="34" charset="-122"/>
                <a:sym typeface="Arial" panose="020B0604020202020204" pitchFamily="34" charset="0"/>
              </a:rPr>
              <a:t>Company Introduction</a:t>
            </a:r>
            <a:endParaRPr lang="zh-CN" altLang="en-US" sz="1200" baseline="-3000" dirty="0">
              <a:latin typeface="Arial" panose="020B0604020202020204" pitchFamily="34" charset="0"/>
              <a:ea typeface="微软雅黑" panose="020B0503020204020204" pitchFamily="34" charset="-122"/>
              <a:sym typeface="Arial" panose="020B0604020202020204" pitchFamily="34" charset="0"/>
            </a:endParaRPr>
          </a:p>
        </p:txBody>
      </p:sp>
      <p:grpSp>
        <p:nvGrpSpPr>
          <p:cNvPr id="77" name="组合 76"/>
          <p:cNvGrpSpPr/>
          <p:nvPr/>
        </p:nvGrpSpPr>
        <p:grpSpPr>
          <a:xfrm>
            <a:off x="5557391" y="1924302"/>
            <a:ext cx="622626" cy="622626"/>
            <a:chOff x="5051514" y="1762004"/>
            <a:chExt cx="605079" cy="605079"/>
          </a:xfrm>
        </p:grpSpPr>
        <p:grpSp>
          <p:nvGrpSpPr>
            <p:cNvPr id="43" name="组合 42"/>
            <p:cNvGrpSpPr/>
            <p:nvPr/>
          </p:nvGrpSpPr>
          <p:grpSpPr>
            <a:xfrm>
              <a:off x="5051514" y="1762004"/>
              <a:ext cx="605079" cy="605079"/>
              <a:chOff x="304800" y="673100"/>
              <a:chExt cx="4000500" cy="4000500"/>
            </a:xfrm>
            <a:effectLst>
              <a:outerShdw blurRad="444500" dist="254000" dir="8100000" algn="tr" rotWithShape="0">
                <a:prstClr val="black">
                  <a:alpha val="50000"/>
                </a:prstClr>
              </a:outerShdw>
            </a:effectLst>
          </p:grpSpPr>
          <p:sp>
            <p:nvSpPr>
              <p:cNvPr id="45" name="同心圆 4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46" name="椭圆 4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31" name="Freeform 35"/>
            <p:cNvSpPr>
              <a:spLocks noEditPoints="1" noChangeArrowheads="1"/>
            </p:cNvSpPr>
            <p:nvPr/>
          </p:nvSpPr>
          <p:spPr bwMode="auto">
            <a:xfrm>
              <a:off x="5145629" y="1916274"/>
              <a:ext cx="416848" cy="281297"/>
            </a:xfrm>
            <a:custGeom>
              <a:avLst/>
              <a:gdLst>
                <a:gd name="T0" fmla="*/ 971389130 w 157"/>
                <a:gd name="T1" fmla="*/ 330486331 h 106"/>
                <a:gd name="T2" fmla="*/ 978586115 w 157"/>
                <a:gd name="T3" fmla="*/ 265824680 h 106"/>
                <a:gd name="T4" fmla="*/ 712353996 w 157"/>
                <a:gd name="T5" fmla="*/ 0 h 106"/>
                <a:gd name="T6" fmla="*/ 525269936 w 157"/>
                <a:gd name="T7" fmla="*/ 129320622 h 106"/>
                <a:gd name="T8" fmla="*/ 323797271 w 157"/>
                <a:gd name="T9" fmla="*/ 57475534 h 106"/>
                <a:gd name="T10" fmla="*/ 136713211 w 157"/>
                <a:gd name="T11" fmla="*/ 280194233 h 106"/>
                <a:gd name="T12" fmla="*/ 143910196 w 157"/>
                <a:gd name="T13" fmla="*/ 337669767 h 106"/>
                <a:gd name="T14" fmla="*/ 0 w 157"/>
                <a:gd name="T15" fmla="*/ 538835477 h 106"/>
                <a:gd name="T16" fmla="*/ 223060938 w 157"/>
                <a:gd name="T17" fmla="*/ 761554176 h 106"/>
                <a:gd name="T18" fmla="*/ 906629676 w 157"/>
                <a:gd name="T19" fmla="*/ 761554176 h 106"/>
                <a:gd name="T20" fmla="*/ 1129690614 w 157"/>
                <a:gd name="T21" fmla="*/ 538835477 h 106"/>
                <a:gd name="T22" fmla="*/ 971389130 w 157"/>
                <a:gd name="T23" fmla="*/ 330486331 h 106"/>
                <a:gd name="T24" fmla="*/ 863458495 w 157"/>
                <a:gd name="T25" fmla="*/ 718448195 h 106"/>
                <a:gd name="T26" fmla="*/ 568443800 w 157"/>
                <a:gd name="T27" fmla="*/ 718448195 h 106"/>
                <a:gd name="T28" fmla="*/ 741133889 w 157"/>
                <a:gd name="T29" fmla="*/ 538835477 h 106"/>
                <a:gd name="T30" fmla="*/ 733939587 w 157"/>
                <a:gd name="T31" fmla="*/ 517282486 h 106"/>
                <a:gd name="T32" fmla="*/ 661983147 w 157"/>
                <a:gd name="T33" fmla="*/ 517282486 h 106"/>
                <a:gd name="T34" fmla="*/ 661983147 w 157"/>
                <a:gd name="T35" fmla="*/ 488543379 h 106"/>
                <a:gd name="T36" fmla="*/ 661983147 w 157"/>
                <a:gd name="T37" fmla="*/ 265824680 h 106"/>
                <a:gd name="T38" fmla="*/ 647594542 w 157"/>
                <a:gd name="T39" fmla="*/ 251457807 h 106"/>
                <a:gd name="T40" fmla="*/ 460510482 w 157"/>
                <a:gd name="T41" fmla="*/ 251457807 h 106"/>
                <a:gd name="T42" fmla="*/ 446119194 w 157"/>
                <a:gd name="T43" fmla="*/ 265824680 h 106"/>
                <a:gd name="T44" fmla="*/ 446119194 w 157"/>
                <a:gd name="T45" fmla="*/ 488543379 h 106"/>
                <a:gd name="T46" fmla="*/ 446119194 w 157"/>
                <a:gd name="T47" fmla="*/ 524465923 h 106"/>
                <a:gd name="T48" fmla="*/ 366968452 w 157"/>
                <a:gd name="T49" fmla="*/ 524465923 h 106"/>
                <a:gd name="T50" fmla="*/ 359774149 w 157"/>
                <a:gd name="T51" fmla="*/ 546018913 h 106"/>
                <a:gd name="T52" fmla="*/ 539661224 w 157"/>
                <a:gd name="T53" fmla="*/ 718448195 h 106"/>
                <a:gd name="T54" fmla="*/ 273429105 w 157"/>
                <a:gd name="T55" fmla="*/ 718448195 h 106"/>
                <a:gd name="T56" fmla="*/ 79150742 w 157"/>
                <a:gd name="T57" fmla="*/ 531652040 h 106"/>
                <a:gd name="T58" fmla="*/ 208669650 w 157"/>
                <a:gd name="T59" fmla="*/ 359222758 h 106"/>
                <a:gd name="T60" fmla="*/ 201472665 w 157"/>
                <a:gd name="T61" fmla="*/ 316116777 h 106"/>
                <a:gd name="T62" fmla="*/ 359774149 w 157"/>
                <a:gd name="T63" fmla="*/ 122137185 h 106"/>
                <a:gd name="T64" fmla="*/ 532466921 w 157"/>
                <a:gd name="T65" fmla="*/ 208349146 h 106"/>
                <a:gd name="T66" fmla="*/ 697962708 w 157"/>
                <a:gd name="T67" fmla="*/ 71845088 h 106"/>
                <a:gd name="T68" fmla="*/ 921020964 w 157"/>
                <a:gd name="T69" fmla="*/ 301747224 h 106"/>
                <a:gd name="T70" fmla="*/ 913826661 w 157"/>
                <a:gd name="T71" fmla="*/ 352039321 h 106"/>
                <a:gd name="T72" fmla="*/ 1057736857 w 157"/>
                <a:gd name="T73" fmla="*/ 531652040 h 106"/>
                <a:gd name="T74" fmla="*/ 863458495 w 157"/>
                <a:gd name="T75" fmla="*/ 718448195 h 10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57"/>
                <a:gd name="T115" fmla="*/ 0 h 106"/>
                <a:gd name="T116" fmla="*/ 157 w 157"/>
                <a:gd name="T117" fmla="*/ 106 h 10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57" h="106">
                  <a:moveTo>
                    <a:pt x="135" y="46"/>
                  </a:moveTo>
                  <a:cubicBezTo>
                    <a:pt x="136" y="43"/>
                    <a:pt x="136" y="40"/>
                    <a:pt x="136" y="37"/>
                  </a:cubicBezTo>
                  <a:cubicBezTo>
                    <a:pt x="136" y="16"/>
                    <a:pt x="120" y="0"/>
                    <a:pt x="99" y="0"/>
                  </a:cubicBezTo>
                  <a:cubicBezTo>
                    <a:pt x="76" y="0"/>
                    <a:pt x="73" y="18"/>
                    <a:pt x="73" y="18"/>
                  </a:cubicBezTo>
                  <a:cubicBezTo>
                    <a:pt x="73" y="18"/>
                    <a:pt x="63" y="6"/>
                    <a:pt x="45" y="8"/>
                  </a:cubicBezTo>
                  <a:cubicBezTo>
                    <a:pt x="30" y="11"/>
                    <a:pt x="19" y="25"/>
                    <a:pt x="19" y="39"/>
                  </a:cubicBezTo>
                  <a:cubicBezTo>
                    <a:pt x="19" y="42"/>
                    <a:pt x="20" y="44"/>
                    <a:pt x="20" y="47"/>
                  </a:cubicBezTo>
                  <a:cubicBezTo>
                    <a:pt x="9" y="51"/>
                    <a:pt x="0" y="62"/>
                    <a:pt x="0" y="75"/>
                  </a:cubicBezTo>
                  <a:cubicBezTo>
                    <a:pt x="0" y="92"/>
                    <a:pt x="14" y="106"/>
                    <a:pt x="31" y="106"/>
                  </a:cubicBezTo>
                  <a:cubicBezTo>
                    <a:pt x="126" y="106"/>
                    <a:pt x="126" y="106"/>
                    <a:pt x="126" y="106"/>
                  </a:cubicBezTo>
                  <a:cubicBezTo>
                    <a:pt x="143" y="106"/>
                    <a:pt x="157" y="92"/>
                    <a:pt x="157" y="75"/>
                  </a:cubicBezTo>
                  <a:cubicBezTo>
                    <a:pt x="157" y="62"/>
                    <a:pt x="148" y="50"/>
                    <a:pt x="135" y="46"/>
                  </a:cubicBezTo>
                  <a:close/>
                  <a:moveTo>
                    <a:pt x="120" y="100"/>
                  </a:moveTo>
                  <a:cubicBezTo>
                    <a:pt x="79" y="100"/>
                    <a:pt x="79" y="100"/>
                    <a:pt x="79" y="100"/>
                  </a:cubicBezTo>
                  <a:cubicBezTo>
                    <a:pt x="82" y="97"/>
                    <a:pt x="103" y="75"/>
                    <a:pt x="103" y="75"/>
                  </a:cubicBezTo>
                  <a:cubicBezTo>
                    <a:pt x="103" y="75"/>
                    <a:pt x="106" y="72"/>
                    <a:pt x="102" y="72"/>
                  </a:cubicBezTo>
                  <a:cubicBezTo>
                    <a:pt x="98" y="72"/>
                    <a:pt x="92" y="72"/>
                    <a:pt x="92" y="72"/>
                  </a:cubicBezTo>
                  <a:cubicBezTo>
                    <a:pt x="92" y="72"/>
                    <a:pt x="92" y="70"/>
                    <a:pt x="92" y="68"/>
                  </a:cubicBezTo>
                  <a:cubicBezTo>
                    <a:pt x="92" y="59"/>
                    <a:pt x="92" y="43"/>
                    <a:pt x="92" y="37"/>
                  </a:cubicBezTo>
                  <a:cubicBezTo>
                    <a:pt x="92" y="37"/>
                    <a:pt x="92" y="35"/>
                    <a:pt x="90" y="35"/>
                  </a:cubicBezTo>
                  <a:cubicBezTo>
                    <a:pt x="88" y="35"/>
                    <a:pt x="67" y="35"/>
                    <a:pt x="64" y="35"/>
                  </a:cubicBezTo>
                  <a:cubicBezTo>
                    <a:pt x="61" y="35"/>
                    <a:pt x="62" y="37"/>
                    <a:pt x="62" y="37"/>
                  </a:cubicBezTo>
                  <a:cubicBezTo>
                    <a:pt x="62" y="44"/>
                    <a:pt x="62" y="59"/>
                    <a:pt x="62" y="68"/>
                  </a:cubicBezTo>
                  <a:cubicBezTo>
                    <a:pt x="62" y="71"/>
                    <a:pt x="62" y="73"/>
                    <a:pt x="62" y="73"/>
                  </a:cubicBezTo>
                  <a:cubicBezTo>
                    <a:pt x="62" y="73"/>
                    <a:pt x="54" y="73"/>
                    <a:pt x="51" y="73"/>
                  </a:cubicBezTo>
                  <a:cubicBezTo>
                    <a:pt x="47" y="73"/>
                    <a:pt x="50" y="76"/>
                    <a:pt x="50" y="76"/>
                  </a:cubicBezTo>
                  <a:cubicBezTo>
                    <a:pt x="75" y="100"/>
                    <a:pt x="75" y="100"/>
                    <a:pt x="75" y="100"/>
                  </a:cubicBezTo>
                  <a:cubicBezTo>
                    <a:pt x="38" y="100"/>
                    <a:pt x="38" y="100"/>
                    <a:pt x="38" y="100"/>
                  </a:cubicBezTo>
                  <a:cubicBezTo>
                    <a:pt x="23" y="100"/>
                    <a:pt x="11" y="88"/>
                    <a:pt x="11" y="74"/>
                  </a:cubicBezTo>
                  <a:cubicBezTo>
                    <a:pt x="11" y="63"/>
                    <a:pt x="18" y="53"/>
                    <a:pt x="29" y="50"/>
                  </a:cubicBezTo>
                  <a:cubicBezTo>
                    <a:pt x="28" y="48"/>
                    <a:pt x="28" y="46"/>
                    <a:pt x="28" y="44"/>
                  </a:cubicBezTo>
                  <a:cubicBezTo>
                    <a:pt x="28" y="31"/>
                    <a:pt x="37" y="19"/>
                    <a:pt x="50" y="17"/>
                  </a:cubicBezTo>
                  <a:cubicBezTo>
                    <a:pt x="65" y="15"/>
                    <a:pt x="74" y="29"/>
                    <a:pt x="74" y="29"/>
                  </a:cubicBezTo>
                  <a:cubicBezTo>
                    <a:pt x="74" y="29"/>
                    <a:pt x="77" y="10"/>
                    <a:pt x="97" y="10"/>
                  </a:cubicBezTo>
                  <a:cubicBezTo>
                    <a:pt x="115" y="10"/>
                    <a:pt x="128" y="24"/>
                    <a:pt x="128" y="42"/>
                  </a:cubicBezTo>
                  <a:cubicBezTo>
                    <a:pt x="128" y="44"/>
                    <a:pt x="127" y="47"/>
                    <a:pt x="127" y="49"/>
                  </a:cubicBezTo>
                  <a:cubicBezTo>
                    <a:pt x="138" y="53"/>
                    <a:pt x="147" y="62"/>
                    <a:pt x="147" y="74"/>
                  </a:cubicBezTo>
                  <a:cubicBezTo>
                    <a:pt x="147" y="88"/>
                    <a:pt x="135" y="100"/>
                    <a:pt x="120" y="100"/>
                  </a:cubicBezTo>
                  <a:close/>
                </a:path>
              </a:pathLst>
            </a:custGeom>
            <a:solidFill>
              <a:schemeClr val="tx2">
                <a:lumMod val="50000"/>
              </a:schemeClr>
            </a:solidFill>
            <a:ln>
              <a:noFill/>
            </a:ln>
          </p:spPr>
          <p:txBody>
            <a:bodyPr/>
            <a:lstStyle/>
            <a:p>
              <a:endParaRPr lang="zh-CN" altLang="en-US" dirty="0">
                <a:ea typeface="微软雅黑" panose="020B0503020204020204" pitchFamily="34" charset="-122"/>
              </a:endParaRPr>
            </a:p>
          </p:txBody>
        </p:sp>
      </p:grpSp>
      <p:grpSp>
        <p:nvGrpSpPr>
          <p:cNvPr id="79" name="组合 78"/>
          <p:cNvGrpSpPr/>
          <p:nvPr/>
        </p:nvGrpSpPr>
        <p:grpSpPr>
          <a:xfrm>
            <a:off x="5541205" y="3834446"/>
            <a:ext cx="605079" cy="605079"/>
            <a:chOff x="8383202" y="3383515"/>
            <a:chExt cx="605079" cy="605079"/>
          </a:xfrm>
        </p:grpSpPr>
        <p:grpSp>
          <p:nvGrpSpPr>
            <p:cNvPr id="59" name="组合 58"/>
            <p:cNvGrpSpPr/>
            <p:nvPr/>
          </p:nvGrpSpPr>
          <p:grpSpPr>
            <a:xfrm>
              <a:off x="8383202" y="3383515"/>
              <a:ext cx="605079" cy="605079"/>
              <a:chOff x="304800" y="673100"/>
              <a:chExt cx="4000500" cy="4000500"/>
            </a:xfrm>
            <a:effectLst>
              <a:outerShdw blurRad="444500" dist="254000" dir="8100000" algn="tr" rotWithShape="0">
                <a:prstClr val="black">
                  <a:alpha val="50000"/>
                </a:prstClr>
              </a:outerShdw>
            </a:effectLst>
          </p:grpSpPr>
          <p:sp>
            <p:nvSpPr>
              <p:cNvPr id="60" name="同心圆 5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61" name="椭圆 60"/>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grpSp>
          <p:nvGrpSpPr>
            <p:cNvPr id="14" name="Group 22"/>
            <p:cNvGrpSpPr/>
            <p:nvPr/>
          </p:nvGrpSpPr>
          <p:grpSpPr bwMode="auto">
            <a:xfrm>
              <a:off x="8539289" y="3516918"/>
              <a:ext cx="292903" cy="310672"/>
              <a:chOff x="0" y="0"/>
              <a:chExt cx="439257" cy="424283"/>
            </a:xfrm>
            <a:solidFill>
              <a:srgbClr val="C00000"/>
            </a:solidFill>
          </p:grpSpPr>
          <p:sp>
            <p:nvSpPr>
              <p:cNvPr id="15" name="Rectangle 18"/>
              <p:cNvSpPr>
                <a:spLocks noChangeArrowheads="1"/>
              </p:cNvSpPr>
              <p:nvPr/>
            </p:nvSpPr>
            <p:spPr bwMode="auto">
              <a:xfrm>
                <a:off x="157234" y="169713"/>
                <a:ext cx="47421" cy="44924"/>
              </a:xfrm>
              <a:prstGeom prst="rect">
                <a:avLst/>
              </a:prstGeom>
              <a:solidFill>
                <a:schemeClr val="tx2">
                  <a:lumMod val="50000"/>
                </a:schemeClr>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400" dirty="0">
                  <a:latin typeface="Calibri" panose="020F0502020204030204" pitchFamily="34" charset="0"/>
                  <a:ea typeface="微软雅黑" panose="020B0503020204020204" pitchFamily="34" charset="-122"/>
                </a:endParaRPr>
              </a:p>
            </p:txBody>
          </p:sp>
          <p:sp>
            <p:nvSpPr>
              <p:cNvPr id="16" name="Rectangle 19"/>
              <p:cNvSpPr>
                <a:spLocks noChangeArrowheads="1"/>
              </p:cNvSpPr>
              <p:nvPr/>
            </p:nvSpPr>
            <p:spPr bwMode="auto">
              <a:xfrm>
                <a:off x="232107" y="169713"/>
                <a:ext cx="49916" cy="44924"/>
              </a:xfrm>
              <a:prstGeom prst="rect">
                <a:avLst/>
              </a:prstGeom>
              <a:solidFill>
                <a:schemeClr val="tx2">
                  <a:lumMod val="50000"/>
                </a:schemeClr>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400" dirty="0">
                  <a:latin typeface="Calibri" panose="020F0502020204030204" pitchFamily="34" charset="0"/>
                  <a:ea typeface="微软雅黑" panose="020B0503020204020204" pitchFamily="34" charset="-122"/>
                </a:endParaRPr>
              </a:p>
            </p:txBody>
          </p:sp>
          <p:sp>
            <p:nvSpPr>
              <p:cNvPr id="17" name="Rectangle 20"/>
              <p:cNvSpPr>
                <a:spLocks noChangeArrowheads="1"/>
              </p:cNvSpPr>
              <p:nvPr/>
            </p:nvSpPr>
            <p:spPr bwMode="auto">
              <a:xfrm>
                <a:off x="309477" y="169713"/>
                <a:ext cx="49916" cy="44924"/>
              </a:xfrm>
              <a:prstGeom prst="rect">
                <a:avLst/>
              </a:prstGeom>
              <a:solidFill>
                <a:schemeClr val="tx2">
                  <a:lumMod val="50000"/>
                </a:schemeClr>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400" dirty="0">
                  <a:latin typeface="Calibri" panose="020F0502020204030204" pitchFamily="34" charset="0"/>
                  <a:ea typeface="微软雅黑" panose="020B0503020204020204" pitchFamily="34" charset="-122"/>
                </a:endParaRPr>
              </a:p>
            </p:txBody>
          </p:sp>
          <p:sp>
            <p:nvSpPr>
              <p:cNvPr id="18" name="Rectangle 21"/>
              <p:cNvSpPr>
                <a:spLocks noChangeArrowheads="1"/>
              </p:cNvSpPr>
              <p:nvPr/>
            </p:nvSpPr>
            <p:spPr bwMode="auto">
              <a:xfrm>
                <a:off x="157234" y="237099"/>
                <a:ext cx="47421" cy="47421"/>
              </a:xfrm>
              <a:prstGeom prst="rect">
                <a:avLst/>
              </a:prstGeom>
              <a:solidFill>
                <a:schemeClr val="tx2">
                  <a:lumMod val="50000"/>
                </a:schemeClr>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400" dirty="0">
                  <a:latin typeface="Calibri" panose="020F0502020204030204" pitchFamily="34" charset="0"/>
                  <a:ea typeface="微软雅黑" panose="020B0503020204020204" pitchFamily="34" charset="-122"/>
                </a:endParaRPr>
              </a:p>
            </p:txBody>
          </p:sp>
          <p:sp>
            <p:nvSpPr>
              <p:cNvPr id="19" name="Rectangle 22"/>
              <p:cNvSpPr>
                <a:spLocks noChangeArrowheads="1"/>
              </p:cNvSpPr>
              <p:nvPr/>
            </p:nvSpPr>
            <p:spPr bwMode="auto">
              <a:xfrm>
                <a:off x="232107" y="237099"/>
                <a:ext cx="49916" cy="47421"/>
              </a:xfrm>
              <a:prstGeom prst="rect">
                <a:avLst/>
              </a:prstGeom>
              <a:solidFill>
                <a:schemeClr val="tx2">
                  <a:lumMod val="50000"/>
                </a:schemeClr>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400" dirty="0">
                  <a:latin typeface="Calibri" panose="020F0502020204030204" pitchFamily="34" charset="0"/>
                  <a:ea typeface="微软雅黑" panose="020B0503020204020204" pitchFamily="34" charset="-122"/>
                </a:endParaRPr>
              </a:p>
            </p:txBody>
          </p:sp>
          <p:sp>
            <p:nvSpPr>
              <p:cNvPr id="20" name="Rectangle 23"/>
              <p:cNvSpPr>
                <a:spLocks noChangeArrowheads="1"/>
              </p:cNvSpPr>
              <p:nvPr/>
            </p:nvSpPr>
            <p:spPr bwMode="auto">
              <a:xfrm>
                <a:off x="309477" y="237099"/>
                <a:ext cx="49916" cy="47421"/>
              </a:xfrm>
              <a:prstGeom prst="rect">
                <a:avLst/>
              </a:prstGeom>
              <a:solidFill>
                <a:schemeClr val="tx2">
                  <a:lumMod val="50000"/>
                </a:schemeClr>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400" dirty="0">
                  <a:latin typeface="Calibri" panose="020F0502020204030204" pitchFamily="34" charset="0"/>
                  <a:ea typeface="微软雅黑" panose="020B0503020204020204" pitchFamily="34" charset="-122"/>
                </a:endParaRPr>
              </a:p>
            </p:txBody>
          </p:sp>
          <p:sp>
            <p:nvSpPr>
              <p:cNvPr id="21" name="Rectangle 24"/>
              <p:cNvSpPr>
                <a:spLocks noChangeArrowheads="1"/>
              </p:cNvSpPr>
              <p:nvPr/>
            </p:nvSpPr>
            <p:spPr bwMode="auto">
              <a:xfrm>
                <a:off x="157234" y="309477"/>
                <a:ext cx="47421" cy="44924"/>
              </a:xfrm>
              <a:prstGeom prst="rect">
                <a:avLst/>
              </a:prstGeom>
              <a:solidFill>
                <a:schemeClr val="tx2">
                  <a:lumMod val="50000"/>
                </a:schemeClr>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400" dirty="0">
                  <a:latin typeface="Calibri" panose="020F0502020204030204" pitchFamily="34" charset="0"/>
                  <a:ea typeface="微软雅黑" panose="020B0503020204020204" pitchFamily="34" charset="-122"/>
                </a:endParaRPr>
              </a:p>
            </p:txBody>
          </p:sp>
          <p:sp>
            <p:nvSpPr>
              <p:cNvPr id="22" name="Rectangle 25"/>
              <p:cNvSpPr>
                <a:spLocks noChangeArrowheads="1"/>
              </p:cNvSpPr>
              <p:nvPr/>
            </p:nvSpPr>
            <p:spPr bwMode="auto">
              <a:xfrm>
                <a:off x="79865" y="237099"/>
                <a:ext cx="49916" cy="47421"/>
              </a:xfrm>
              <a:prstGeom prst="rect">
                <a:avLst/>
              </a:prstGeom>
              <a:solidFill>
                <a:schemeClr val="tx2">
                  <a:lumMod val="50000"/>
                </a:schemeClr>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400" dirty="0">
                  <a:latin typeface="Calibri" panose="020F0502020204030204" pitchFamily="34" charset="0"/>
                  <a:ea typeface="微软雅黑" panose="020B0503020204020204" pitchFamily="34" charset="-122"/>
                </a:endParaRPr>
              </a:p>
            </p:txBody>
          </p:sp>
          <p:sp>
            <p:nvSpPr>
              <p:cNvPr id="23" name="Rectangle 26"/>
              <p:cNvSpPr>
                <a:spLocks noChangeArrowheads="1"/>
              </p:cNvSpPr>
              <p:nvPr/>
            </p:nvSpPr>
            <p:spPr bwMode="auto">
              <a:xfrm>
                <a:off x="79865" y="309477"/>
                <a:ext cx="49916" cy="44924"/>
              </a:xfrm>
              <a:prstGeom prst="rect">
                <a:avLst/>
              </a:prstGeom>
              <a:solidFill>
                <a:schemeClr val="tx2">
                  <a:lumMod val="50000"/>
                </a:schemeClr>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400" dirty="0">
                  <a:latin typeface="Calibri" panose="020F0502020204030204" pitchFamily="34" charset="0"/>
                  <a:ea typeface="微软雅黑" panose="020B0503020204020204" pitchFamily="34" charset="-122"/>
                </a:endParaRPr>
              </a:p>
            </p:txBody>
          </p:sp>
          <p:sp>
            <p:nvSpPr>
              <p:cNvPr id="24" name="Rectangle 27"/>
              <p:cNvSpPr>
                <a:spLocks noChangeArrowheads="1"/>
              </p:cNvSpPr>
              <p:nvPr/>
            </p:nvSpPr>
            <p:spPr bwMode="auto">
              <a:xfrm>
                <a:off x="232107" y="309477"/>
                <a:ext cx="49916" cy="44924"/>
              </a:xfrm>
              <a:prstGeom prst="rect">
                <a:avLst/>
              </a:prstGeom>
              <a:solidFill>
                <a:schemeClr val="tx2">
                  <a:lumMod val="50000"/>
                </a:schemeClr>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400" dirty="0">
                  <a:latin typeface="Calibri" panose="020F0502020204030204" pitchFamily="34" charset="0"/>
                  <a:ea typeface="微软雅黑" panose="020B0503020204020204" pitchFamily="34" charset="-122"/>
                </a:endParaRPr>
              </a:p>
            </p:txBody>
          </p:sp>
          <p:sp>
            <p:nvSpPr>
              <p:cNvPr id="25" name="Rectangle 28"/>
              <p:cNvSpPr>
                <a:spLocks noChangeArrowheads="1"/>
              </p:cNvSpPr>
              <p:nvPr/>
            </p:nvSpPr>
            <p:spPr bwMode="auto">
              <a:xfrm>
                <a:off x="309477" y="309477"/>
                <a:ext cx="49916" cy="44924"/>
              </a:xfrm>
              <a:prstGeom prst="rect">
                <a:avLst/>
              </a:prstGeom>
              <a:solidFill>
                <a:schemeClr val="tx2">
                  <a:lumMod val="50000"/>
                </a:schemeClr>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400" dirty="0">
                  <a:latin typeface="Calibri" panose="020F0502020204030204" pitchFamily="34" charset="0"/>
                  <a:ea typeface="微软雅黑" panose="020B0503020204020204" pitchFamily="34" charset="-122"/>
                </a:endParaRPr>
              </a:p>
            </p:txBody>
          </p:sp>
          <p:sp>
            <p:nvSpPr>
              <p:cNvPr id="26" name="Freeform 29"/>
              <p:cNvSpPr>
                <a:spLocks noEditPoints="1" noChangeArrowheads="1"/>
              </p:cNvSpPr>
              <p:nvPr/>
            </p:nvSpPr>
            <p:spPr bwMode="auto">
              <a:xfrm>
                <a:off x="0" y="29950"/>
                <a:ext cx="439257" cy="394333"/>
              </a:xfrm>
              <a:custGeom>
                <a:avLst/>
                <a:gdLst>
                  <a:gd name="T0" fmla="*/ 1083829211 w 176"/>
                  <a:gd name="T1" fmla="*/ 0 h 158"/>
                  <a:gd name="T2" fmla="*/ 934337076 w 176"/>
                  <a:gd name="T3" fmla="*/ 0 h 158"/>
                  <a:gd name="T4" fmla="*/ 934337076 w 176"/>
                  <a:gd name="T5" fmla="*/ 99661426 h 158"/>
                  <a:gd name="T6" fmla="*/ 784842445 w 176"/>
                  <a:gd name="T7" fmla="*/ 99661426 h 158"/>
                  <a:gd name="T8" fmla="*/ 784842445 w 176"/>
                  <a:gd name="T9" fmla="*/ 0 h 158"/>
                  <a:gd name="T10" fmla="*/ 323902122 w 176"/>
                  <a:gd name="T11" fmla="*/ 0 h 158"/>
                  <a:gd name="T12" fmla="*/ 323902122 w 176"/>
                  <a:gd name="T13" fmla="*/ 99661426 h 158"/>
                  <a:gd name="T14" fmla="*/ 174409987 w 176"/>
                  <a:gd name="T15" fmla="*/ 99661426 h 158"/>
                  <a:gd name="T16" fmla="*/ 174409987 w 176"/>
                  <a:gd name="T17" fmla="*/ 0 h 158"/>
                  <a:gd name="T18" fmla="*/ 0 w 176"/>
                  <a:gd name="T19" fmla="*/ 0 h 158"/>
                  <a:gd name="T20" fmla="*/ 0 w 176"/>
                  <a:gd name="T21" fmla="*/ 984167816 h 158"/>
                  <a:gd name="T22" fmla="*/ 80975530 w 176"/>
                  <a:gd name="T23" fmla="*/ 984167816 h 158"/>
                  <a:gd name="T24" fmla="*/ 1009083143 w 176"/>
                  <a:gd name="T25" fmla="*/ 984167816 h 158"/>
                  <a:gd name="T26" fmla="*/ 1096288137 w 176"/>
                  <a:gd name="T27" fmla="*/ 984167816 h 158"/>
                  <a:gd name="T28" fmla="*/ 1083829211 w 176"/>
                  <a:gd name="T29" fmla="*/ 0 h 158"/>
                  <a:gd name="T30" fmla="*/ 1009083143 w 176"/>
                  <a:gd name="T31" fmla="*/ 896962820 h 158"/>
                  <a:gd name="T32" fmla="*/ 80975530 w 176"/>
                  <a:gd name="T33" fmla="*/ 896962820 h 158"/>
                  <a:gd name="T34" fmla="*/ 80975530 w 176"/>
                  <a:gd name="T35" fmla="*/ 274071418 h 158"/>
                  <a:gd name="T36" fmla="*/ 1009083143 w 176"/>
                  <a:gd name="T37" fmla="*/ 274071418 h 158"/>
                  <a:gd name="T38" fmla="*/ 1009083143 w 176"/>
                  <a:gd name="T39" fmla="*/ 896962820 h 15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76"/>
                  <a:gd name="T61" fmla="*/ 0 h 158"/>
                  <a:gd name="T62" fmla="*/ 176 w 176"/>
                  <a:gd name="T63" fmla="*/ 158 h 15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76" h="158">
                    <a:moveTo>
                      <a:pt x="174" y="0"/>
                    </a:moveTo>
                    <a:lnTo>
                      <a:pt x="150" y="0"/>
                    </a:lnTo>
                    <a:lnTo>
                      <a:pt x="150" y="16"/>
                    </a:lnTo>
                    <a:lnTo>
                      <a:pt x="126" y="16"/>
                    </a:lnTo>
                    <a:lnTo>
                      <a:pt x="126" y="0"/>
                    </a:lnTo>
                    <a:lnTo>
                      <a:pt x="52" y="0"/>
                    </a:lnTo>
                    <a:lnTo>
                      <a:pt x="52" y="16"/>
                    </a:lnTo>
                    <a:lnTo>
                      <a:pt x="28" y="16"/>
                    </a:lnTo>
                    <a:lnTo>
                      <a:pt x="28" y="0"/>
                    </a:lnTo>
                    <a:lnTo>
                      <a:pt x="0" y="0"/>
                    </a:lnTo>
                    <a:lnTo>
                      <a:pt x="0" y="158"/>
                    </a:lnTo>
                    <a:lnTo>
                      <a:pt x="13" y="158"/>
                    </a:lnTo>
                    <a:lnTo>
                      <a:pt x="162" y="158"/>
                    </a:lnTo>
                    <a:lnTo>
                      <a:pt x="176" y="158"/>
                    </a:lnTo>
                    <a:lnTo>
                      <a:pt x="174" y="0"/>
                    </a:lnTo>
                    <a:close/>
                    <a:moveTo>
                      <a:pt x="162" y="144"/>
                    </a:moveTo>
                    <a:lnTo>
                      <a:pt x="13" y="144"/>
                    </a:lnTo>
                    <a:lnTo>
                      <a:pt x="13" y="44"/>
                    </a:lnTo>
                    <a:lnTo>
                      <a:pt x="162" y="44"/>
                    </a:lnTo>
                    <a:lnTo>
                      <a:pt x="162" y="144"/>
                    </a:lnTo>
                    <a:close/>
                  </a:path>
                </a:pathLst>
              </a:custGeom>
              <a:solidFill>
                <a:schemeClr val="tx2">
                  <a:lumMod val="50000"/>
                </a:schemeClr>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dirty="0">
                  <a:ea typeface="微软雅黑" panose="020B0503020204020204" pitchFamily="34" charset="-122"/>
                </a:endParaRPr>
              </a:p>
            </p:txBody>
          </p:sp>
          <p:sp>
            <p:nvSpPr>
              <p:cNvPr id="27" name="Rectangle 30"/>
              <p:cNvSpPr>
                <a:spLocks noChangeArrowheads="1"/>
              </p:cNvSpPr>
              <p:nvPr/>
            </p:nvSpPr>
            <p:spPr bwMode="auto">
              <a:xfrm>
                <a:off x="82360" y="0"/>
                <a:ext cx="37438" cy="59899"/>
              </a:xfrm>
              <a:prstGeom prst="rect">
                <a:avLst/>
              </a:prstGeom>
              <a:solidFill>
                <a:schemeClr val="tx2">
                  <a:lumMod val="50000"/>
                </a:schemeClr>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400" dirty="0">
                  <a:latin typeface="Calibri" panose="020F0502020204030204" pitchFamily="34" charset="0"/>
                  <a:ea typeface="微软雅黑" panose="020B0503020204020204" pitchFamily="34" charset="-122"/>
                </a:endParaRPr>
              </a:p>
            </p:txBody>
          </p:sp>
          <p:sp>
            <p:nvSpPr>
              <p:cNvPr id="28" name="Rectangle 31"/>
              <p:cNvSpPr>
                <a:spLocks noChangeArrowheads="1"/>
              </p:cNvSpPr>
              <p:nvPr/>
            </p:nvSpPr>
            <p:spPr bwMode="auto">
              <a:xfrm>
                <a:off x="329443" y="0"/>
                <a:ext cx="34941" cy="59899"/>
              </a:xfrm>
              <a:prstGeom prst="rect">
                <a:avLst/>
              </a:prstGeom>
              <a:solidFill>
                <a:schemeClr val="tx2">
                  <a:lumMod val="50000"/>
                </a:schemeClr>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400" dirty="0">
                  <a:latin typeface="Calibri" panose="020F0502020204030204" pitchFamily="34" charset="0"/>
                  <a:ea typeface="微软雅黑" panose="020B0503020204020204" pitchFamily="34" charset="-122"/>
                </a:endParaRPr>
              </a:p>
            </p:txBody>
          </p:sp>
        </p:grpSp>
      </p:grpSp>
      <p:grpSp>
        <p:nvGrpSpPr>
          <p:cNvPr id="83" name="组合 82"/>
          <p:cNvGrpSpPr/>
          <p:nvPr/>
        </p:nvGrpSpPr>
        <p:grpSpPr>
          <a:xfrm>
            <a:off x="3784935" y="1722396"/>
            <a:ext cx="1197832" cy="462163"/>
            <a:chOff x="1936759" y="922088"/>
            <a:chExt cx="1197832" cy="462163"/>
          </a:xfrm>
        </p:grpSpPr>
        <p:grpSp>
          <p:nvGrpSpPr>
            <p:cNvPr id="80" name="组合 79"/>
            <p:cNvGrpSpPr/>
            <p:nvPr/>
          </p:nvGrpSpPr>
          <p:grpSpPr>
            <a:xfrm>
              <a:off x="1936759" y="922088"/>
              <a:ext cx="1197832" cy="462163"/>
              <a:chOff x="3295234" y="2676992"/>
              <a:chExt cx="2596057" cy="363230"/>
            </a:xfrm>
          </p:grpSpPr>
          <p:sp>
            <p:nvSpPr>
              <p:cNvPr id="81" name="圆角矩形 80"/>
              <p:cNvSpPr/>
              <p:nvPr/>
            </p:nvSpPr>
            <p:spPr>
              <a:xfrm>
                <a:off x="3295234" y="2676992"/>
                <a:ext cx="2596057" cy="347450"/>
              </a:xfrm>
              <a:prstGeom prst="roundRect">
                <a:avLst>
                  <a:gd name="adj" fmla="val 12535"/>
                </a:avLst>
              </a:prstGeom>
              <a:gradFill>
                <a:gsLst>
                  <a:gs pos="92000">
                    <a:srgbClr val="FAFCFB"/>
                  </a:gs>
                  <a:gs pos="15000">
                    <a:srgbClr val="CDCED0"/>
                  </a:gs>
                </a:gsLst>
                <a:lin ang="2700000" scaled="1"/>
              </a:gradFill>
              <a:ln w="22225">
                <a:gradFill>
                  <a:gsLst>
                    <a:gs pos="36000">
                      <a:srgbClr val="FCFCFC"/>
                    </a:gs>
                    <a:gs pos="71000">
                      <a:srgbClr val="FAFCFB"/>
                    </a:gs>
                  </a:gsLst>
                  <a:lin ang="3000000" scaled="0"/>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ea typeface="微软雅黑" panose="020B0503020204020204" pitchFamily="34" charset="-122"/>
                </a:endParaRPr>
              </a:p>
            </p:txBody>
          </p:sp>
          <p:sp>
            <p:nvSpPr>
              <p:cNvPr id="82" name="TextBox 81"/>
              <p:cNvSpPr txBox="1"/>
              <p:nvPr/>
            </p:nvSpPr>
            <p:spPr>
              <a:xfrm>
                <a:off x="3354761" y="2677383"/>
                <a:ext cx="400367" cy="362839"/>
              </a:xfrm>
              <a:prstGeom prst="rect">
                <a:avLst/>
              </a:prstGeom>
              <a:noFill/>
            </p:spPr>
            <p:txBody>
              <a:bodyPr wrap="none" rtlCol="0">
                <a:spAutoFit/>
              </a:bodyPr>
              <a:lstStyle/>
              <a:p>
                <a:endParaRPr lang="zh-CN" altLang="en-US" sz="2400" dirty="0">
                  <a:solidFill>
                    <a:srgbClr val="C00000"/>
                  </a:solidFill>
                  <a:latin typeface="方正大黑简体" panose="02010601030101010101" pitchFamily="2" charset="-122"/>
                  <a:ea typeface="方正大黑简体" panose="02010601030101010101" pitchFamily="2" charset="-122"/>
                </a:endParaRPr>
              </a:p>
            </p:txBody>
          </p:sp>
        </p:grpSp>
        <p:sp>
          <p:nvSpPr>
            <p:cNvPr id="4" name="矩形 3"/>
            <p:cNvSpPr>
              <a:spLocks noChangeArrowheads="1"/>
            </p:cNvSpPr>
            <p:nvPr/>
          </p:nvSpPr>
          <p:spPr bwMode="auto">
            <a:xfrm>
              <a:off x="2056590" y="977703"/>
              <a:ext cx="1010519" cy="330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700" dirty="0" smtClean="0">
                  <a:latin typeface="Arial" panose="020B0604020202020204" pitchFamily="34" charset="0"/>
                  <a:sym typeface="Arial" panose="020B0604020202020204" pitchFamily="34" charset="0"/>
                </a:rPr>
                <a:t>公司描述</a:t>
              </a:r>
              <a:endParaRPr lang="zh-CN" altLang="en-US" sz="1700" dirty="0">
                <a:latin typeface="Arial" panose="020B0604020202020204" pitchFamily="34" charset="0"/>
                <a:sym typeface="Arial" panose="020B0604020202020204" pitchFamily="34" charset="0"/>
              </a:endParaRPr>
            </a:p>
          </p:txBody>
        </p:sp>
      </p:grpSp>
      <p:grpSp>
        <p:nvGrpSpPr>
          <p:cNvPr id="113" name="组合 112"/>
          <p:cNvGrpSpPr/>
          <p:nvPr/>
        </p:nvGrpSpPr>
        <p:grpSpPr>
          <a:xfrm>
            <a:off x="5570980" y="2842059"/>
            <a:ext cx="622626" cy="622626"/>
            <a:chOff x="5570980" y="2842059"/>
            <a:chExt cx="622626" cy="622626"/>
          </a:xfrm>
        </p:grpSpPr>
        <p:grpSp>
          <p:nvGrpSpPr>
            <p:cNvPr id="85" name="组合 84"/>
            <p:cNvGrpSpPr/>
            <p:nvPr/>
          </p:nvGrpSpPr>
          <p:grpSpPr>
            <a:xfrm>
              <a:off x="5570980" y="2842059"/>
              <a:ext cx="622626" cy="622626"/>
              <a:chOff x="304800" y="673100"/>
              <a:chExt cx="4000500" cy="4000500"/>
            </a:xfrm>
            <a:effectLst>
              <a:outerShdw blurRad="444500" dist="254000" dir="8100000" algn="tr" rotWithShape="0">
                <a:prstClr val="black">
                  <a:alpha val="50000"/>
                </a:prstClr>
              </a:outerShdw>
            </a:effectLst>
          </p:grpSpPr>
          <p:sp>
            <p:nvSpPr>
              <p:cNvPr id="87" name="同心圆 8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88" name="椭圆 8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57" name="任意多边形 75"/>
            <p:cNvSpPr>
              <a:spLocks noChangeArrowheads="1"/>
            </p:cNvSpPr>
            <p:nvPr/>
          </p:nvSpPr>
          <p:spPr bwMode="auto">
            <a:xfrm>
              <a:off x="5679989" y="2993590"/>
              <a:ext cx="447333" cy="319563"/>
            </a:xfrm>
            <a:custGeom>
              <a:avLst/>
              <a:gdLst>
                <a:gd name="T0" fmla="*/ 302178 w 613253"/>
                <a:gd name="T1" fmla="*/ 189810 h 438850"/>
                <a:gd name="T2" fmla="*/ 308446 w 613253"/>
                <a:gd name="T3" fmla="*/ 211231 h 438850"/>
                <a:gd name="T4" fmla="*/ 273991 w 613253"/>
                <a:gd name="T5" fmla="*/ 287948 h 438850"/>
                <a:gd name="T6" fmla="*/ 273506 w 613253"/>
                <a:gd name="T7" fmla="*/ 287948 h 438850"/>
                <a:gd name="T8" fmla="*/ 273846 w 613253"/>
                <a:gd name="T9" fmla="*/ 288271 h 438850"/>
                <a:gd name="T10" fmla="*/ 273506 w 613253"/>
                <a:gd name="T11" fmla="*/ 289027 h 438850"/>
                <a:gd name="T12" fmla="*/ 274642 w 613253"/>
                <a:gd name="T13" fmla="*/ 289027 h 438850"/>
                <a:gd name="T14" fmla="*/ 313223 w 613253"/>
                <a:gd name="T15" fmla="*/ 325694 h 438850"/>
                <a:gd name="T16" fmla="*/ 351804 w 613253"/>
                <a:gd name="T17" fmla="*/ 289027 h 438850"/>
                <a:gd name="T18" fmla="*/ 352939 w 613253"/>
                <a:gd name="T19" fmla="*/ 289027 h 438850"/>
                <a:gd name="T20" fmla="*/ 352600 w 613253"/>
                <a:gd name="T21" fmla="*/ 288270 h 438850"/>
                <a:gd name="T22" fmla="*/ 352939 w 613253"/>
                <a:gd name="T23" fmla="*/ 287948 h 438850"/>
                <a:gd name="T24" fmla="*/ 352455 w 613253"/>
                <a:gd name="T25" fmla="*/ 287948 h 438850"/>
                <a:gd name="T26" fmla="*/ 317999 w 613253"/>
                <a:gd name="T27" fmla="*/ 211229 h 438850"/>
                <a:gd name="T28" fmla="*/ 324267 w 613253"/>
                <a:gd name="T29" fmla="*/ 189810 h 438850"/>
                <a:gd name="T30" fmla="*/ 122621 w 613253"/>
                <a:gd name="T31" fmla="*/ 168497 h 438850"/>
                <a:gd name="T32" fmla="*/ 127701 w 613253"/>
                <a:gd name="T33" fmla="*/ 185855 h 438850"/>
                <a:gd name="T34" fmla="*/ 99783 w 613253"/>
                <a:gd name="T35" fmla="*/ 248016 h 438850"/>
                <a:gd name="T36" fmla="*/ 99389 w 613253"/>
                <a:gd name="T37" fmla="*/ 248016 h 438850"/>
                <a:gd name="T38" fmla="*/ 99664 w 613253"/>
                <a:gd name="T39" fmla="*/ 248278 h 438850"/>
                <a:gd name="T40" fmla="*/ 99390 w 613253"/>
                <a:gd name="T41" fmla="*/ 248890 h 438850"/>
                <a:gd name="T42" fmla="*/ 100310 w 613253"/>
                <a:gd name="T43" fmla="*/ 248890 h 438850"/>
                <a:gd name="T44" fmla="*/ 131571 w 613253"/>
                <a:gd name="T45" fmla="*/ 278601 h 438850"/>
                <a:gd name="T46" fmla="*/ 162832 w 613253"/>
                <a:gd name="T47" fmla="*/ 248890 h 438850"/>
                <a:gd name="T48" fmla="*/ 163753 w 613253"/>
                <a:gd name="T49" fmla="*/ 248890 h 438850"/>
                <a:gd name="T50" fmla="*/ 163477 w 613253"/>
                <a:gd name="T51" fmla="*/ 248278 h 438850"/>
                <a:gd name="T52" fmla="*/ 163752 w 613253"/>
                <a:gd name="T53" fmla="*/ 248016 h 438850"/>
                <a:gd name="T54" fmla="*/ 163360 w 613253"/>
                <a:gd name="T55" fmla="*/ 248016 h 438850"/>
                <a:gd name="T56" fmla="*/ 135441 w 613253"/>
                <a:gd name="T57" fmla="*/ 185853 h 438850"/>
                <a:gd name="T58" fmla="*/ 140519 w 613253"/>
                <a:gd name="T59" fmla="*/ 168497 h 438850"/>
                <a:gd name="T60" fmla="*/ 313647 w 613253"/>
                <a:gd name="T61" fmla="*/ 0 h 438850"/>
                <a:gd name="T62" fmla="*/ 401789 w 613253"/>
                <a:gd name="T63" fmla="*/ 89512 h 438850"/>
                <a:gd name="T64" fmla="*/ 354002 w 613253"/>
                <a:gd name="T65" fmla="*/ 167851 h 438850"/>
                <a:gd name="T66" fmla="*/ 354002 w 613253"/>
                <a:gd name="T67" fmla="*/ 179987 h 438850"/>
                <a:gd name="T68" fmla="*/ 477733 w 613253"/>
                <a:gd name="T69" fmla="*/ 304984 h 438850"/>
                <a:gd name="T70" fmla="*/ 310462 w 613253"/>
                <a:gd name="T71" fmla="*/ 341871 h 438850"/>
                <a:gd name="T72" fmla="*/ 150844 w 613253"/>
                <a:gd name="T73" fmla="*/ 308256 h 438850"/>
                <a:gd name="T74" fmla="*/ 158358 w 613253"/>
                <a:gd name="T75" fmla="*/ 288582 h 438850"/>
                <a:gd name="T76" fmla="*/ 129334 w 613253"/>
                <a:gd name="T77" fmla="*/ 291708 h 438850"/>
                <a:gd name="T78" fmla="*/ 0 w 613253"/>
                <a:gd name="T79" fmla="*/ 264471 h 438850"/>
                <a:gd name="T80" fmla="*/ 97497 w 613253"/>
                <a:gd name="T81" fmla="*/ 161659 h 438850"/>
                <a:gd name="T82" fmla="*/ 97497 w 613253"/>
                <a:gd name="T83" fmla="*/ 149528 h 438850"/>
                <a:gd name="T84" fmla="*/ 60496 w 613253"/>
                <a:gd name="T85" fmla="*/ 87229 h 438850"/>
                <a:gd name="T86" fmla="*/ 131914 w 613253"/>
                <a:gd name="T87" fmla="*/ 14700 h 438850"/>
                <a:gd name="T88" fmla="*/ 203334 w 613253"/>
                <a:gd name="T89" fmla="*/ 87229 h 438850"/>
                <a:gd name="T90" fmla="*/ 164614 w 613253"/>
                <a:gd name="T91" fmla="*/ 150705 h 438850"/>
                <a:gd name="T92" fmla="*/ 164614 w 613253"/>
                <a:gd name="T93" fmla="*/ 160538 h 438850"/>
                <a:gd name="T94" fmla="*/ 228121 w 613253"/>
                <a:gd name="T95" fmla="*/ 196732 h 438850"/>
                <a:gd name="T96" fmla="*/ 229847 w 613253"/>
                <a:gd name="T97" fmla="*/ 199013 h 438850"/>
                <a:gd name="T98" fmla="*/ 271170 w 613253"/>
                <a:gd name="T99" fmla="*/ 181372 h 438850"/>
                <a:gd name="T100" fmla="*/ 271170 w 613253"/>
                <a:gd name="T101" fmla="*/ 166399 h 438850"/>
                <a:gd name="T102" fmla="*/ 225504 w 613253"/>
                <a:gd name="T103" fmla="*/ 89512 h 438850"/>
                <a:gd name="T104" fmla="*/ 313647 w 613253"/>
                <a:gd name="T105" fmla="*/ 0 h 43885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13253"/>
                <a:gd name="T160" fmla="*/ 0 h 438850"/>
                <a:gd name="T161" fmla="*/ 613253 w 613253"/>
                <a:gd name="T162" fmla="*/ 438850 h 43885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13253" h="438850">
                  <a:moveTo>
                    <a:pt x="387898" y="243653"/>
                  </a:moveTo>
                  <a:lnTo>
                    <a:pt x="395944" y="271151"/>
                  </a:lnTo>
                  <a:lnTo>
                    <a:pt x="351715" y="369631"/>
                  </a:lnTo>
                  <a:lnTo>
                    <a:pt x="351092" y="369631"/>
                  </a:lnTo>
                  <a:lnTo>
                    <a:pt x="351529" y="370046"/>
                  </a:lnTo>
                  <a:lnTo>
                    <a:pt x="351093" y="371017"/>
                  </a:lnTo>
                  <a:lnTo>
                    <a:pt x="352550" y="371017"/>
                  </a:lnTo>
                  <a:lnTo>
                    <a:pt x="402076" y="418085"/>
                  </a:lnTo>
                  <a:lnTo>
                    <a:pt x="451601" y="371017"/>
                  </a:lnTo>
                  <a:lnTo>
                    <a:pt x="453059" y="371017"/>
                  </a:lnTo>
                  <a:lnTo>
                    <a:pt x="452623" y="370045"/>
                  </a:lnTo>
                  <a:lnTo>
                    <a:pt x="453059" y="369631"/>
                  </a:lnTo>
                  <a:lnTo>
                    <a:pt x="452437" y="369631"/>
                  </a:lnTo>
                  <a:lnTo>
                    <a:pt x="408207" y="271149"/>
                  </a:lnTo>
                  <a:lnTo>
                    <a:pt x="416253" y="243653"/>
                  </a:lnTo>
                  <a:lnTo>
                    <a:pt x="387898" y="243653"/>
                  </a:lnTo>
                  <a:close/>
                  <a:moveTo>
                    <a:pt x="157406" y="216295"/>
                  </a:moveTo>
                  <a:lnTo>
                    <a:pt x="163926" y="238576"/>
                  </a:lnTo>
                  <a:lnTo>
                    <a:pt x="128088" y="318371"/>
                  </a:lnTo>
                  <a:lnTo>
                    <a:pt x="127583" y="318371"/>
                  </a:lnTo>
                  <a:lnTo>
                    <a:pt x="127937" y="318708"/>
                  </a:lnTo>
                  <a:lnTo>
                    <a:pt x="127584" y="319494"/>
                  </a:lnTo>
                  <a:lnTo>
                    <a:pt x="128765" y="319494"/>
                  </a:lnTo>
                  <a:lnTo>
                    <a:pt x="168894" y="357632"/>
                  </a:lnTo>
                  <a:lnTo>
                    <a:pt x="209023" y="319494"/>
                  </a:lnTo>
                  <a:lnTo>
                    <a:pt x="210205" y="319494"/>
                  </a:lnTo>
                  <a:lnTo>
                    <a:pt x="209851" y="318707"/>
                  </a:lnTo>
                  <a:lnTo>
                    <a:pt x="210204" y="318371"/>
                  </a:lnTo>
                  <a:lnTo>
                    <a:pt x="209701" y="318371"/>
                  </a:lnTo>
                  <a:lnTo>
                    <a:pt x="173862" y="238574"/>
                  </a:lnTo>
                  <a:lnTo>
                    <a:pt x="180381" y="216295"/>
                  </a:lnTo>
                  <a:lnTo>
                    <a:pt x="157406" y="216295"/>
                  </a:lnTo>
                  <a:close/>
                  <a:moveTo>
                    <a:pt x="402620" y="0"/>
                  </a:moveTo>
                  <a:cubicBezTo>
                    <a:pt x="465109" y="0"/>
                    <a:pt x="515766" y="51445"/>
                    <a:pt x="515766" y="114905"/>
                  </a:cubicBezTo>
                  <a:cubicBezTo>
                    <a:pt x="515766" y="159138"/>
                    <a:pt x="491155" y="197534"/>
                    <a:pt x="454423" y="215466"/>
                  </a:cubicBezTo>
                  <a:lnTo>
                    <a:pt x="454423" y="231044"/>
                  </a:lnTo>
                  <a:cubicBezTo>
                    <a:pt x="531505" y="249779"/>
                    <a:pt x="592702" y="311734"/>
                    <a:pt x="613253" y="391500"/>
                  </a:cubicBezTo>
                  <a:cubicBezTo>
                    <a:pt x="550688" y="422070"/>
                    <a:pt x="477097" y="438850"/>
                    <a:pt x="398531" y="438850"/>
                  </a:cubicBezTo>
                  <a:cubicBezTo>
                    <a:pt x="323987" y="438850"/>
                    <a:pt x="253921" y="423744"/>
                    <a:pt x="193634" y="395700"/>
                  </a:cubicBezTo>
                  <a:lnTo>
                    <a:pt x="203279" y="370444"/>
                  </a:lnTo>
                  <a:lnTo>
                    <a:pt x="166022" y="374457"/>
                  </a:lnTo>
                  <a:cubicBezTo>
                    <a:pt x="105620" y="374457"/>
                    <a:pt x="48848" y="362217"/>
                    <a:pt x="0" y="339494"/>
                  </a:cubicBezTo>
                  <a:cubicBezTo>
                    <a:pt x="15404" y="274815"/>
                    <a:pt x="63667" y="224043"/>
                    <a:pt x="125154" y="207518"/>
                  </a:cubicBezTo>
                  <a:lnTo>
                    <a:pt x="125154" y="191945"/>
                  </a:lnTo>
                  <a:cubicBezTo>
                    <a:pt x="96529" y="177233"/>
                    <a:pt x="77656" y="146842"/>
                    <a:pt x="77656" y="111974"/>
                  </a:cubicBezTo>
                  <a:cubicBezTo>
                    <a:pt x="77656" y="60554"/>
                    <a:pt x="118702" y="18870"/>
                    <a:pt x="169335" y="18870"/>
                  </a:cubicBezTo>
                  <a:cubicBezTo>
                    <a:pt x="219968" y="18870"/>
                    <a:pt x="261014" y="60554"/>
                    <a:pt x="261014" y="111974"/>
                  </a:cubicBezTo>
                  <a:cubicBezTo>
                    <a:pt x="261014" y="147815"/>
                    <a:pt x="241072" y="178926"/>
                    <a:pt x="211310" y="193456"/>
                  </a:cubicBezTo>
                  <a:lnTo>
                    <a:pt x="211310" y="206078"/>
                  </a:lnTo>
                  <a:cubicBezTo>
                    <a:pt x="242539" y="213668"/>
                    <a:pt x="270549" y="230014"/>
                    <a:pt x="292834" y="252540"/>
                  </a:cubicBezTo>
                  <a:lnTo>
                    <a:pt x="295048" y="255467"/>
                  </a:lnTo>
                  <a:lnTo>
                    <a:pt x="348094" y="232822"/>
                  </a:lnTo>
                  <a:lnTo>
                    <a:pt x="348094" y="213602"/>
                  </a:lnTo>
                  <a:cubicBezTo>
                    <a:pt x="312767" y="195444"/>
                    <a:pt x="289474" y="157937"/>
                    <a:pt x="289474" y="114905"/>
                  </a:cubicBezTo>
                  <a:cubicBezTo>
                    <a:pt x="289474" y="51445"/>
                    <a:pt x="340131" y="0"/>
                    <a:pt x="402620" y="0"/>
                  </a:cubicBezTo>
                  <a:close/>
                </a:path>
              </a:pathLst>
            </a:custGeom>
            <a:solidFill>
              <a:schemeClr val="tx2">
                <a:lumMod val="50000"/>
              </a:schemeClr>
            </a:solidFill>
            <a:ln>
              <a:noFill/>
            </a:ln>
          </p:spPr>
          <p:txBody>
            <a:bodyPr anchor="ctr"/>
            <a:lstStyle/>
            <a:p>
              <a:endParaRPr lang="zh-CN" altLang="en-US" dirty="0">
                <a:ea typeface="微软雅黑" panose="020B0503020204020204" pitchFamily="34" charset="-122"/>
              </a:endParaRPr>
            </a:p>
          </p:txBody>
        </p:sp>
      </p:grpSp>
      <p:cxnSp>
        <p:nvCxnSpPr>
          <p:cNvPr id="108" name="直接连接符 107"/>
          <p:cNvCxnSpPr/>
          <p:nvPr/>
        </p:nvCxnSpPr>
        <p:spPr>
          <a:xfrm>
            <a:off x="515257" y="575662"/>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09" name="椭圆 108"/>
          <p:cNvSpPr/>
          <p:nvPr/>
        </p:nvSpPr>
        <p:spPr>
          <a:xfrm>
            <a:off x="646880" y="242192"/>
            <a:ext cx="274777" cy="274777"/>
          </a:xfrm>
          <a:prstGeom prst="ellipse">
            <a:avLst/>
          </a:prstGeom>
          <a:solidFill>
            <a:schemeClr val="tx2">
              <a:lumMod val="50000"/>
            </a:schemeClr>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10" name="TextBox 109"/>
          <p:cNvSpPr txBox="1"/>
          <p:nvPr/>
        </p:nvSpPr>
        <p:spPr>
          <a:xfrm>
            <a:off x="908957" y="206330"/>
            <a:ext cx="1261884" cy="369332"/>
          </a:xfrm>
          <a:prstGeom prst="rect">
            <a:avLst/>
          </a:prstGeom>
          <a:noFill/>
        </p:spPr>
        <p:txBody>
          <a:bodyPr wrap="none" rtlCol="0">
            <a:spAutoFit/>
          </a:bodyPr>
          <a:lstStyle/>
          <a:p>
            <a:r>
              <a:rPr lang="zh-CN" altLang="en-US" spc="300" dirty="0" smtClean="0">
                <a:latin typeface="方正兰亭细黑_GBK" pitchFamily="2" charset="-122"/>
                <a:ea typeface="方正兰亭细黑_GBK" pitchFamily="2" charset="-122"/>
              </a:rPr>
              <a:t>公司概述</a:t>
            </a:r>
            <a:endParaRPr lang="zh-CN" altLang="en-US" spc="300" dirty="0">
              <a:latin typeface="方正兰亭细黑_GBK" pitchFamily="2" charset="-122"/>
              <a:ea typeface="方正兰亭细黑_GBK" pitchFamily="2" charset="-122"/>
            </a:endParaRPr>
          </a:p>
        </p:txBody>
      </p:sp>
      <p:cxnSp>
        <p:nvCxnSpPr>
          <p:cNvPr id="111" name="直接连接符 110"/>
          <p:cNvCxnSpPr/>
          <p:nvPr/>
        </p:nvCxnSpPr>
        <p:spPr>
          <a:xfrm>
            <a:off x="2242481" y="275284"/>
            <a:ext cx="0" cy="2085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08"/>
                                        </p:tgtEl>
                                        <p:attrNameLst>
                                          <p:attrName>style.visibility</p:attrName>
                                        </p:attrNameLst>
                                      </p:cBhvr>
                                      <p:to>
                                        <p:strVal val="visible"/>
                                      </p:to>
                                    </p:set>
                                    <p:animEffect transition="in" filter="wipe(left)">
                                      <p:cBhvr>
                                        <p:cTn id="7" dur="300"/>
                                        <p:tgtEl>
                                          <p:spTgt spid="10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09"/>
                                        </p:tgtEl>
                                        <p:attrNameLst>
                                          <p:attrName>style.visibility</p:attrName>
                                        </p:attrNameLst>
                                      </p:cBhvr>
                                      <p:to>
                                        <p:strVal val="visible"/>
                                      </p:to>
                                    </p:set>
                                    <p:animEffect transition="in" filter="wipe(down)">
                                      <p:cBhvr>
                                        <p:cTn id="11" dur="300"/>
                                        <p:tgtEl>
                                          <p:spTgt spid="109"/>
                                        </p:tgtEl>
                                      </p:cBhvr>
                                    </p:animEffect>
                                  </p:childTnLst>
                                </p:cTn>
                              </p:par>
                            </p:childTnLst>
                          </p:cTn>
                        </p:par>
                        <p:par>
                          <p:cTn id="12" fill="hold">
                            <p:stCondLst>
                              <p:cond delay="1000"/>
                            </p:stCondLst>
                            <p:childTnLst>
                              <p:par>
                                <p:cTn id="13" presetID="12" presetClass="entr" presetSubtype="8" fill="hold" grpId="0" nodeType="afterEffect">
                                  <p:stCondLst>
                                    <p:cond delay="0"/>
                                  </p:stCondLst>
                                  <p:childTnLst>
                                    <p:set>
                                      <p:cBhvr>
                                        <p:cTn id="14" dur="1" fill="hold">
                                          <p:stCondLst>
                                            <p:cond delay="0"/>
                                          </p:stCondLst>
                                        </p:cTn>
                                        <p:tgtEl>
                                          <p:spTgt spid="110"/>
                                        </p:tgtEl>
                                        <p:attrNameLst>
                                          <p:attrName>style.visibility</p:attrName>
                                        </p:attrNameLst>
                                      </p:cBhvr>
                                      <p:to>
                                        <p:strVal val="visible"/>
                                      </p:to>
                                    </p:set>
                                    <p:anim calcmode="lin" valueType="num">
                                      <p:cBhvr additive="base">
                                        <p:cTn id="15" dur="500"/>
                                        <p:tgtEl>
                                          <p:spTgt spid="110"/>
                                        </p:tgtEl>
                                        <p:attrNameLst>
                                          <p:attrName>ppt_x</p:attrName>
                                        </p:attrNameLst>
                                      </p:cBhvr>
                                      <p:tavLst>
                                        <p:tav tm="0">
                                          <p:val>
                                            <p:strVal val="#ppt_x-#ppt_w*1.125000"/>
                                          </p:val>
                                        </p:tav>
                                        <p:tav tm="100000">
                                          <p:val>
                                            <p:strVal val="#ppt_x"/>
                                          </p:val>
                                        </p:tav>
                                      </p:tavLst>
                                    </p:anim>
                                    <p:animEffect transition="in" filter="wipe(right)">
                                      <p:cBhvr>
                                        <p:cTn id="16" dur="500"/>
                                        <p:tgtEl>
                                          <p:spTgt spid="110"/>
                                        </p:tgtEl>
                                      </p:cBhvr>
                                    </p:animEffect>
                                  </p:childTnLst>
                                </p:cTn>
                              </p:par>
                              <p:par>
                                <p:cTn id="17" presetID="12" presetClass="entr" presetSubtype="8" fill="hold" nodeType="withEffect">
                                  <p:stCondLst>
                                    <p:cond delay="0"/>
                                  </p:stCondLst>
                                  <p:childTnLst>
                                    <p:set>
                                      <p:cBhvr>
                                        <p:cTn id="18" dur="1" fill="hold">
                                          <p:stCondLst>
                                            <p:cond delay="0"/>
                                          </p:stCondLst>
                                        </p:cTn>
                                        <p:tgtEl>
                                          <p:spTgt spid="111"/>
                                        </p:tgtEl>
                                        <p:attrNameLst>
                                          <p:attrName>style.visibility</p:attrName>
                                        </p:attrNameLst>
                                      </p:cBhvr>
                                      <p:to>
                                        <p:strVal val="visible"/>
                                      </p:to>
                                    </p:set>
                                    <p:anim calcmode="lin" valueType="num">
                                      <p:cBhvr additive="base">
                                        <p:cTn id="19" dur="500"/>
                                        <p:tgtEl>
                                          <p:spTgt spid="111"/>
                                        </p:tgtEl>
                                        <p:attrNameLst>
                                          <p:attrName>ppt_x</p:attrName>
                                        </p:attrNameLst>
                                      </p:cBhvr>
                                      <p:tavLst>
                                        <p:tav tm="0">
                                          <p:val>
                                            <p:strVal val="#ppt_x-#ppt_w*1.125000"/>
                                          </p:val>
                                        </p:tav>
                                        <p:tav tm="100000">
                                          <p:val>
                                            <p:strVal val="#ppt_x"/>
                                          </p:val>
                                        </p:tav>
                                      </p:tavLst>
                                    </p:anim>
                                    <p:animEffect transition="in" filter="wipe(right)">
                                      <p:cBhvr>
                                        <p:cTn id="20" dur="500"/>
                                        <p:tgtEl>
                                          <p:spTgt spid="111"/>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left)">
                                      <p:cBhvr>
                                        <p:cTn id="24" dur="500"/>
                                        <p:tgtEl>
                                          <p:spTgt spid="5"/>
                                        </p:tgtEl>
                                      </p:cBhvr>
                                    </p:animEffect>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1"/>
                                        </p:tgtEl>
                                        <p:attrNameLst>
                                          <p:attrName>style.visibility</p:attrName>
                                        </p:attrNameLst>
                                      </p:cBhvr>
                                      <p:to>
                                        <p:strVal val="visible"/>
                                      </p:to>
                                    </p:set>
                                    <p:animEffect>
                                      <p:cBhvr>
                                        <p:cTn id="28" dur="500"/>
                                        <p:tgtEl>
                                          <p:spTgt spid="41"/>
                                        </p:tgtEl>
                                      </p:cBhvr>
                                    </p:animEffect>
                                  </p:childTnLst>
                                </p:cTn>
                              </p:par>
                            </p:childTnLst>
                          </p:cTn>
                        </p:par>
                        <p:par>
                          <p:cTn id="29" fill="hold">
                            <p:stCondLst>
                              <p:cond delay="2500"/>
                            </p:stCondLst>
                            <p:childTnLst>
                              <p:par>
                                <p:cTn id="30" presetID="16" presetClass="entr" presetSubtype="37"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outVertical)">
                                      <p:cBhvr>
                                        <p:cTn id="32" dur="500"/>
                                        <p:tgtEl>
                                          <p:spTgt spid="9"/>
                                        </p:tgtEl>
                                      </p:cBhvr>
                                    </p:animEffect>
                                  </p:childTnLst>
                                </p:cTn>
                              </p:par>
                            </p:childTnLst>
                          </p:cTn>
                        </p:par>
                        <p:par>
                          <p:cTn id="33" fill="hold">
                            <p:stCondLst>
                              <p:cond delay="3000"/>
                            </p:stCondLst>
                            <p:childTnLst>
                              <p:par>
                                <p:cTn id="34" presetID="2" presetClass="entr" presetSubtype="8"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p:cTn id="36" dur="500" fill="hold"/>
                                        <p:tgtEl>
                                          <p:spTgt spid="10"/>
                                        </p:tgtEl>
                                        <p:attrNameLst>
                                          <p:attrName>ppt_x</p:attrName>
                                        </p:attrNameLst>
                                      </p:cBhvr>
                                      <p:tavLst>
                                        <p:tav tm="0">
                                          <p:val>
                                            <p:strVal val="0-#ppt_w/2"/>
                                          </p:val>
                                        </p:tav>
                                        <p:tav tm="100000">
                                          <p:val>
                                            <p:strVal val="#ppt_x"/>
                                          </p:val>
                                        </p:tav>
                                      </p:tavLst>
                                    </p:anim>
                                    <p:anim calcmode="lin" valueType="num">
                                      <p:cBhvr>
                                        <p:cTn id="37"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83"/>
                                        </p:tgtEl>
                                        <p:attrNameLst>
                                          <p:attrName>style.visibility</p:attrName>
                                        </p:attrNameLst>
                                      </p:cBhvr>
                                      <p:to>
                                        <p:strVal val="visible"/>
                                      </p:to>
                                    </p:set>
                                    <p:animEffect transition="in" filter="fade">
                                      <p:cBhvr>
                                        <p:cTn id="42" dur="1000"/>
                                        <p:tgtEl>
                                          <p:spTgt spid="83"/>
                                        </p:tgtEl>
                                      </p:cBhvr>
                                    </p:animEffect>
                                    <p:anim calcmode="lin" valueType="num">
                                      <p:cBhvr>
                                        <p:cTn id="43" dur="1000" fill="hold"/>
                                        <p:tgtEl>
                                          <p:spTgt spid="83"/>
                                        </p:tgtEl>
                                        <p:attrNameLst>
                                          <p:attrName>ppt_x</p:attrName>
                                        </p:attrNameLst>
                                      </p:cBhvr>
                                      <p:tavLst>
                                        <p:tav tm="0">
                                          <p:val>
                                            <p:strVal val="#ppt_x"/>
                                          </p:val>
                                        </p:tav>
                                        <p:tav tm="100000">
                                          <p:val>
                                            <p:strVal val="#ppt_x"/>
                                          </p:val>
                                        </p:tav>
                                      </p:tavLst>
                                    </p:anim>
                                    <p:anim calcmode="lin" valueType="num">
                                      <p:cBhvr>
                                        <p:cTn id="44" dur="1000" fill="hold"/>
                                        <p:tgtEl>
                                          <p:spTgt spid="83"/>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2" presetClass="entr" presetSubtype="1"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up)">
                                      <p:cBhvr>
                                        <p:cTn id="49" dur="500"/>
                                        <p:tgtEl>
                                          <p:spTgt spid="11"/>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2" fill="hold" nodeType="clickEffect">
                                  <p:stCondLst>
                                    <p:cond delay="0"/>
                                  </p:stCondLst>
                                  <p:childTnLst>
                                    <p:set>
                                      <p:cBhvr>
                                        <p:cTn id="53" dur="1" fill="hold">
                                          <p:stCondLst>
                                            <p:cond delay="0"/>
                                          </p:stCondLst>
                                        </p:cTn>
                                        <p:tgtEl>
                                          <p:spTgt spid="77"/>
                                        </p:tgtEl>
                                        <p:attrNameLst>
                                          <p:attrName>style.visibility</p:attrName>
                                        </p:attrNameLst>
                                      </p:cBhvr>
                                      <p:to>
                                        <p:strVal val="visible"/>
                                      </p:to>
                                    </p:set>
                                    <p:anim calcmode="lin" valueType="num">
                                      <p:cBhvr additive="base">
                                        <p:cTn id="54" dur="500" fill="hold"/>
                                        <p:tgtEl>
                                          <p:spTgt spid="77"/>
                                        </p:tgtEl>
                                        <p:attrNameLst>
                                          <p:attrName>ppt_x</p:attrName>
                                        </p:attrNameLst>
                                      </p:cBhvr>
                                      <p:tavLst>
                                        <p:tav tm="0">
                                          <p:val>
                                            <p:strVal val="1+#ppt_w/2"/>
                                          </p:val>
                                        </p:tav>
                                        <p:tav tm="100000">
                                          <p:val>
                                            <p:strVal val="#ppt_x"/>
                                          </p:val>
                                        </p:tav>
                                      </p:tavLst>
                                    </p:anim>
                                    <p:anim calcmode="lin" valueType="num">
                                      <p:cBhvr additive="base">
                                        <p:cTn id="55" dur="500" fill="hold"/>
                                        <p:tgtEl>
                                          <p:spTgt spid="77"/>
                                        </p:tgtEl>
                                        <p:attrNameLst>
                                          <p:attrName>ppt_y</p:attrName>
                                        </p:attrNameLst>
                                      </p:cBhvr>
                                      <p:tavLst>
                                        <p:tav tm="0">
                                          <p:val>
                                            <p:strVal val="#ppt_y"/>
                                          </p:val>
                                        </p:tav>
                                        <p:tav tm="100000">
                                          <p:val>
                                            <p:strVal val="#ppt_y"/>
                                          </p:val>
                                        </p:tav>
                                      </p:tavLst>
                                    </p:anim>
                                  </p:childTnLst>
                                </p:cTn>
                              </p:par>
                              <p:par>
                                <p:cTn id="56" presetID="2" presetClass="entr" presetSubtype="2" fill="hold" nodeType="withEffect">
                                  <p:stCondLst>
                                    <p:cond delay="600"/>
                                  </p:stCondLst>
                                  <p:childTnLst>
                                    <p:set>
                                      <p:cBhvr>
                                        <p:cTn id="57" dur="1" fill="hold">
                                          <p:stCondLst>
                                            <p:cond delay="0"/>
                                          </p:stCondLst>
                                        </p:cTn>
                                        <p:tgtEl>
                                          <p:spTgt spid="79"/>
                                        </p:tgtEl>
                                        <p:attrNameLst>
                                          <p:attrName>style.visibility</p:attrName>
                                        </p:attrNameLst>
                                      </p:cBhvr>
                                      <p:to>
                                        <p:strVal val="visible"/>
                                      </p:to>
                                    </p:set>
                                    <p:anim calcmode="lin" valueType="num">
                                      <p:cBhvr additive="base">
                                        <p:cTn id="58" dur="500" fill="hold"/>
                                        <p:tgtEl>
                                          <p:spTgt spid="79"/>
                                        </p:tgtEl>
                                        <p:attrNameLst>
                                          <p:attrName>ppt_x</p:attrName>
                                        </p:attrNameLst>
                                      </p:cBhvr>
                                      <p:tavLst>
                                        <p:tav tm="0">
                                          <p:val>
                                            <p:strVal val="1+#ppt_w/2"/>
                                          </p:val>
                                        </p:tav>
                                        <p:tav tm="100000">
                                          <p:val>
                                            <p:strVal val="#ppt_x"/>
                                          </p:val>
                                        </p:tav>
                                      </p:tavLst>
                                    </p:anim>
                                    <p:anim calcmode="lin" valueType="num">
                                      <p:cBhvr additive="base">
                                        <p:cTn id="59" dur="500" fill="hold"/>
                                        <p:tgtEl>
                                          <p:spTgt spid="79"/>
                                        </p:tgtEl>
                                        <p:attrNameLst>
                                          <p:attrName>ppt_y</p:attrName>
                                        </p:attrNameLst>
                                      </p:cBhvr>
                                      <p:tavLst>
                                        <p:tav tm="0">
                                          <p:val>
                                            <p:strVal val="#ppt_y"/>
                                          </p:val>
                                        </p:tav>
                                        <p:tav tm="100000">
                                          <p:val>
                                            <p:strVal val="#ppt_y"/>
                                          </p:val>
                                        </p:tav>
                                      </p:tavLst>
                                    </p:anim>
                                  </p:childTnLst>
                                </p:cTn>
                              </p:par>
                              <p:par>
                                <p:cTn id="60" presetID="2" presetClass="entr" presetSubtype="2" fill="hold" nodeType="withEffect">
                                  <p:stCondLst>
                                    <p:cond delay="300"/>
                                  </p:stCondLst>
                                  <p:childTnLst>
                                    <p:set>
                                      <p:cBhvr>
                                        <p:cTn id="61" dur="1" fill="hold">
                                          <p:stCondLst>
                                            <p:cond delay="0"/>
                                          </p:stCondLst>
                                        </p:cTn>
                                        <p:tgtEl>
                                          <p:spTgt spid="113"/>
                                        </p:tgtEl>
                                        <p:attrNameLst>
                                          <p:attrName>style.visibility</p:attrName>
                                        </p:attrNameLst>
                                      </p:cBhvr>
                                      <p:to>
                                        <p:strVal val="visible"/>
                                      </p:to>
                                    </p:set>
                                    <p:anim calcmode="lin" valueType="num">
                                      <p:cBhvr additive="base">
                                        <p:cTn id="62" dur="500" fill="hold"/>
                                        <p:tgtEl>
                                          <p:spTgt spid="113"/>
                                        </p:tgtEl>
                                        <p:attrNameLst>
                                          <p:attrName>ppt_x</p:attrName>
                                        </p:attrNameLst>
                                      </p:cBhvr>
                                      <p:tavLst>
                                        <p:tav tm="0">
                                          <p:val>
                                            <p:strVal val="1+#ppt_w/2"/>
                                          </p:val>
                                        </p:tav>
                                        <p:tav tm="100000">
                                          <p:val>
                                            <p:strVal val="#ppt_x"/>
                                          </p:val>
                                        </p:tav>
                                      </p:tavLst>
                                    </p:anim>
                                    <p:anim calcmode="lin" valueType="num">
                                      <p:cBhvr additive="base">
                                        <p:cTn id="63" dur="500" fill="hold"/>
                                        <p:tgtEl>
                                          <p:spTgt spid="113"/>
                                        </p:tgtEl>
                                        <p:attrNameLst>
                                          <p:attrName>ppt_y</p:attrName>
                                        </p:attrNameLst>
                                      </p:cBhvr>
                                      <p:tavLst>
                                        <p:tav tm="0">
                                          <p:val>
                                            <p:strVal val="#ppt_y"/>
                                          </p:val>
                                        </p:tav>
                                        <p:tav tm="100000">
                                          <p:val>
                                            <p:strVal val="#ppt_y"/>
                                          </p:val>
                                        </p:tav>
                                      </p:tavLst>
                                    </p:anim>
                                  </p:childTnLst>
                                </p:cTn>
                              </p:par>
                            </p:childTnLst>
                          </p:cTn>
                        </p:par>
                        <p:par>
                          <p:cTn id="64" fill="hold">
                            <p:stCondLst>
                              <p:cond delay="500"/>
                            </p:stCondLst>
                            <p:childTnLst>
                              <p:par>
                                <p:cTn id="65" presetID="14" presetClass="entr" presetSubtype="10" fill="hold" grpId="0" nodeType="afterEffect">
                                  <p:stCondLst>
                                    <p:cond delay="250"/>
                                  </p:stCondLst>
                                  <p:childTnLst>
                                    <p:set>
                                      <p:cBhvr>
                                        <p:cTn id="66" dur="1" fill="hold">
                                          <p:stCondLst>
                                            <p:cond delay="0"/>
                                          </p:stCondLst>
                                        </p:cTn>
                                        <p:tgtEl>
                                          <p:spTgt spid="32"/>
                                        </p:tgtEl>
                                        <p:attrNameLst>
                                          <p:attrName>style.visibility</p:attrName>
                                        </p:attrNameLst>
                                      </p:cBhvr>
                                      <p:to>
                                        <p:strVal val="visible"/>
                                      </p:to>
                                    </p:set>
                                    <p:animEffect>
                                      <p:cBhvr>
                                        <p:cTn id="67" dur="400"/>
                                        <p:tgtEl>
                                          <p:spTgt spid="32"/>
                                        </p:tgtEl>
                                      </p:cBhvr>
                                    </p:animEffect>
                                  </p:childTnLst>
                                </p:cTn>
                              </p:par>
                              <p:par>
                                <p:cTn id="68" presetID="14" presetClass="entr" presetSubtype="10" fill="hold" grpId="0" nodeType="withEffect">
                                  <p:stCondLst>
                                    <p:cond delay="250"/>
                                  </p:stCondLst>
                                  <p:childTnLst>
                                    <p:set>
                                      <p:cBhvr>
                                        <p:cTn id="69" dur="1" fill="hold">
                                          <p:stCondLst>
                                            <p:cond delay="0"/>
                                          </p:stCondLst>
                                        </p:cTn>
                                        <p:tgtEl>
                                          <p:spTgt spid="33"/>
                                        </p:tgtEl>
                                        <p:attrNameLst>
                                          <p:attrName>style.visibility</p:attrName>
                                        </p:attrNameLst>
                                      </p:cBhvr>
                                      <p:to>
                                        <p:strVal val="visible"/>
                                      </p:to>
                                    </p:set>
                                    <p:animEffect>
                                      <p:cBhvr>
                                        <p:cTn id="70" dur="400"/>
                                        <p:tgtEl>
                                          <p:spTgt spid="33"/>
                                        </p:tgtEl>
                                      </p:cBhvr>
                                    </p:animEffect>
                                  </p:childTnLst>
                                </p:cTn>
                              </p:par>
                            </p:childTnLst>
                          </p:cTn>
                        </p:par>
                        <p:par>
                          <p:cTn id="71" fill="hold">
                            <p:stCondLst>
                              <p:cond delay="1250"/>
                            </p:stCondLst>
                            <p:childTnLst>
                              <p:par>
                                <p:cTn id="72" presetID="14" presetClass="entr" presetSubtype="10" fill="hold" grpId="0" nodeType="afterEffect">
                                  <p:stCondLst>
                                    <p:cond delay="250"/>
                                  </p:stCondLst>
                                  <p:childTnLst>
                                    <p:set>
                                      <p:cBhvr>
                                        <p:cTn id="73" dur="1" fill="hold">
                                          <p:stCondLst>
                                            <p:cond delay="0"/>
                                          </p:stCondLst>
                                        </p:cTn>
                                        <p:tgtEl>
                                          <p:spTgt spid="34"/>
                                        </p:tgtEl>
                                        <p:attrNameLst>
                                          <p:attrName>style.visibility</p:attrName>
                                        </p:attrNameLst>
                                      </p:cBhvr>
                                      <p:to>
                                        <p:strVal val="visible"/>
                                      </p:to>
                                    </p:set>
                                    <p:animEffect>
                                      <p:cBhvr>
                                        <p:cTn id="74" dur="400"/>
                                        <p:tgtEl>
                                          <p:spTgt spid="34"/>
                                        </p:tgtEl>
                                      </p:cBhvr>
                                    </p:animEffect>
                                  </p:childTnLst>
                                </p:cTn>
                              </p:par>
                              <p:par>
                                <p:cTn id="75" presetID="14" presetClass="entr" presetSubtype="10" fill="hold" grpId="0" nodeType="withEffect">
                                  <p:stCondLst>
                                    <p:cond delay="250"/>
                                  </p:stCondLst>
                                  <p:childTnLst>
                                    <p:set>
                                      <p:cBhvr>
                                        <p:cTn id="76" dur="1" fill="hold">
                                          <p:stCondLst>
                                            <p:cond delay="0"/>
                                          </p:stCondLst>
                                        </p:cTn>
                                        <p:tgtEl>
                                          <p:spTgt spid="35"/>
                                        </p:tgtEl>
                                        <p:attrNameLst>
                                          <p:attrName>style.visibility</p:attrName>
                                        </p:attrNameLst>
                                      </p:cBhvr>
                                      <p:to>
                                        <p:strVal val="visible"/>
                                      </p:to>
                                    </p:set>
                                    <p:animEffect>
                                      <p:cBhvr>
                                        <p:cTn id="77" dur="400"/>
                                        <p:tgtEl>
                                          <p:spTgt spid="35"/>
                                        </p:tgtEl>
                                      </p:cBhvr>
                                    </p:animEffect>
                                  </p:childTnLst>
                                </p:cTn>
                              </p:par>
                            </p:childTnLst>
                          </p:cTn>
                        </p:par>
                        <p:par>
                          <p:cTn id="78" fill="hold">
                            <p:stCondLst>
                              <p:cond delay="2000"/>
                            </p:stCondLst>
                            <p:childTnLst>
                              <p:par>
                                <p:cTn id="79" presetID="14" presetClass="entr" presetSubtype="10" fill="hold" grpId="0" nodeType="afterEffect">
                                  <p:stCondLst>
                                    <p:cond delay="250"/>
                                  </p:stCondLst>
                                  <p:childTnLst>
                                    <p:set>
                                      <p:cBhvr>
                                        <p:cTn id="80" dur="1" fill="hold">
                                          <p:stCondLst>
                                            <p:cond delay="0"/>
                                          </p:stCondLst>
                                        </p:cTn>
                                        <p:tgtEl>
                                          <p:spTgt spid="36"/>
                                        </p:tgtEl>
                                        <p:attrNameLst>
                                          <p:attrName>style.visibility</p:attrName>
                                        </p:attrNameLst>
                                      </p:cBhvr>
                                      <p:to>
                                        <p:strVal val="visible"/>
                                      </p:to>
                                    </p:set>
                                    <p:animEffect>
                                      <p:cBhvr>
                                        <p:cTn id="81" dur="400"/>
                                        <p:tgtEl>
                                          <p:spTgt spid="36"/>
                                        </p:tgtEl>
                                      </p:cBhvr>
                                    </p:animEffect>
                                  </p:childTnLst>
                                </p:cTn>
                              </p:par>
                              <p:par>
                                <p:cTn id="82" presetID="14" presetClass="entr" presetSubtype="10" fill="hold" grpId="0" nodeType="withEffect">
                                  <p:stCondLst>
                                    <p:cond delay="250"/>
                                  </p:stCondLst>
                                  <p:childTnLst>
                                    <p:set>
                                      <p:cBhvr>
                                        <p:cTn id="83" dur="1" fill="hold">
                                          <p:stCondLst>
                                            <p:cond delay="0"/>
                                          </p:stCondLst>
                                        </p:cTn>
                                        <p:tgtEl>
                                          <p:spTgt spid="37"/>
                                        </p:tgtEl>
                                        <p:attrNameLst>
                                          <p:attrName>style.visibility</p:attrName>
                                        </p:attrNameLst>
                                      </p:cBhvr>
                                      <p:to>
                                        <p:strVal val="visible"/>
                                      </p:to>
                                    </p:set>
                                    <p:animEffect>
                                      <p:cBhvr>
                                        <p:cTn id="84" dur="4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utoUpdateAnimBg="0"/>
      <p:bldP spid="9" grpId="0" bldLvl="0" autoUpdateAnimBg="0"/>
      <p:bldP spid="10" grpId="0" bldLvl="0" animBg="1" autoUpdateAnimBg="0"/>
      <p:bldP spid="11" grpId="0"/>
      <p:bldP spid="32" grpId="0" bldLvl="0" autoUpdateAnimBg="0"/>
      <p:bldP spid="33" grpId="0" bldLvl="0" autoUpdateAnimBg="0"/>
      <p:bldP spid="34" grpId="0" bldLvl="0" autoUpdateAnimBg="0"/>
      <p:bldP spid="35" grpId="0" bldLvl="0" autoUpdateAnimBg="0"/>
      <p:bldP spid="36" grpId="0" bldLvl="0" autoUpdateAnimBg="0"/>
      <p:bldP spid="37" grpId="0" bldLvl="0" autoUpdateAnimBg="0"/>
      <p:bldP spid="41" grpId="0" bldLvl="0" autoUpdateAnimBg="0"/>
      <p:bldP spid="109" grpId="0" animBg="1"/>
      <p:bldP spid="1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571500" y="2568238"/>
            <a:ext cx="8374380" cy="2613361"/>
            <a:chOff x="571500" y="2568238"/>
            <a:chExt cx="8374380" cy="2613361"/>
          </a:xfrm>
        </p:grpSpPr>
        <p:sp>
          <p:nvSpPr>
            <p:cNvPr id="5" name="任意多边形 4"/>
            <p:cNvSpPr/>
            <p:nvPr/>
          </p:nvSpPr>
          <p:spPr>
            <a:xfrm>
              <a:off x="571500" y="2568238"/>
              <a:ext cx="8001000" cy="2613361"/>
            </a:xfrm>
            <a:custGeom>
              <a:avLst/>
              <a:gdLst>
                <a:gd name="connsiteX0" fmla="*/ 0 w 8001000"/>
                <a:gd name="connsiteY0" fmla="*/ 2542126 h 2542126"/>
                <a:gd name="connsiteX1" fmla="*/ 1009650 w 8001000"/>
                <a:gd name="connsiteY1" fmla="*/ 1265776 h 2542126"/>
                <a:gd name="connsiteX2" fmla="*/ 2400300 w 8001000"/>
                <a:gd name="connsiteY2" fmla="*/ 446626 h 2542126"/>
                <a:gd name="connsiteX3" fmla="*/ 4114800 w 8001000"/>
                <a:gd name="connsiteY3" fmla="*/ 27526 h 2542126"/>
                <a:gd name="connsiteX4" fmla="*/ 6324600 w 8001000"/>
                <a:gd name="connsiteY4" fmla="*/ 103726 h 2542126"/>
                <a:gd name="connsiteX5" fmla="*/ 8001000 w 8001000"/>
                <a:gd name="connsiteY5" fmla="*/ 618076 h 2542126"/>
                <a:gd name="connsiteX0-1" fmla="*/ 0 w 8001000"/>
                <a:gd name="connsiteY0-2" fmla="*/ 2542126 h 2542126"/>
                <a:gd name="connsiteX1-3" fmla="*/ 1066800 w 8001000"/>
                <a:gd name="connsiteY1-4" fmla="*/ 1284826 h 2542126"/>
                <a:gd name="connsiteX2-5" fmla="*/ 2400300 w 8001000"/>
                <a:gd name="connsiteY2-6" fmla="*/ 446626 h 2542126"/>
                <a:gd name="connsiteX3-7" fmla="*/ 4114800 w 8001000"/>
                <a:gd name="connsiteY3-8" fmla="*/ 27526 h 2542126"/>
                <a:gd name="connsiteX4-9" fmla="*/ 6324600 w 8001000"/>
                <a:gd name="connsiteY4-10" fmla="*/ 103726 h 2542126"/>
                <a:gd name="connsiteX5-11" fmla="*/ 8001000 w 8001000"/>
                <a:gd name="connsiteY5-12" fmla="*/ 618076 h 2542126"/>
                <a:gd name="connsiteX0-13" fmla="*/ 0 w 8001000"/>
                <a:gd name="connsiteY0-14" fmla="*/ 2600659 h 2600659"/>
                <a:gd name="connsiteX1-15" fmla="*/ 1066800 w 8001000"/>
                <a:gd name="connsiteY1-16" fmla="*/ 1343359 h 2600659"/>
                <a:gd name="connsiteX2-17" fmla="*/ 2400300 w 8001000"/>
                <a:gd name="connsiteY2-18" fmla="*/ 505159 h 2600659"/>
                <a:gd name="connsiteX3-19" fmla="*/ 4191000 w 8001000"/>
                <a:gd name="connsiteY3-20" fmla="*/ 17479 h 2600659"/>
                <a:gd name="connsiteX4-21" fmla="*/ 6324600 w 8001000"/>
                <a:gd name="connsiteY4-22" fmla="*/ 162259 h 2600659"/>
                <a:gd name="connsiteX5-23" fmla="*/ 8001000 w 8001000"/>
                <a:gd name="connsiteY5-24" fmla="*/ 676609 h 2600659"/>
                <a:gd name="connsiteX0-25" fmla="*/ 0 w 8001000"/>
                <a:gd name="connsiteY0-26" fmla="*/ 2613361 h 2613361"/>
                <a:gd name="connsiteX1-27" fmla="*/ 1066800 w 8001000"/>
                <a:gd name="connsiteY1-28" fmla="*/ 1356061 h 2613361"/>
                <a:gd name="connsiteX2-29" fmla="*/ 2400300 w 8001000"/>
                <a:gd name="connsiteY2-30" fmla="*/ 517861 h 2613361"/>
                <a:gd name="connsiteX3-31" fmla="*/ 4191000 w 8001000"/>
                <a:gd name="connsiteY3-32" fmla="*/ 30181 h 2613361"/>
                <a:gd name="connsiteX4-33" fmla="*/ 6339840 w 8001000"/>
                <a:gd name="connsiteY4-34" fmla="*/ 121621 h 2613361"/>
                <a:gd name="connsiteX5-35" fmla="*/ 8001000 w 8001000"/>
                <a:gd name="connsiteY5-36" fmla="*/ 689311 h 261336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8001000" h="2613361">
                  <a:moveTo>
                    <a:pt x="0" y="2613361"/>
                  </a:moveTo>
                  <a:cubicBezTo>
                    <a:pt x="304800" y="2149811"/>
                    <a:pt x="666750" y="1705311"/>
                    <a:pt x="1066800" y="1356061"/>
                  </a:cubicBezTo>
                  <a:cubicBezTo>
                    <a:pt x="1466850" y="1006811"/>
                    <a:pt x="1879600" y="738841"/>
                    <a:pt x="2400300" y="517861"/>
                  </a:cubicBezTo>
                  <a:cubicBezTo>
                    <a:pt x="2921000" y="296881"/>
                    <a:pt x="3534410" y="96221"/>
                    <a:pt x="4191000" y="30181"/>
                  </a:cubicBezTo>
                  <a:cubicBezTo>
                    <a:pt x="4847590" y="-35859"/>
                    <a:pt x="5704840" y="11766"/>
                    <a:pt x="6339840" y="121621"/>
                  </a:cubicBezTo>
                  <a:cubicBezTo>
                    <a:pt x="6974840" y="231476"/>
                    <a:pt x="7486650" y="481348"/>
                    <a:pt x="8001000" y="689311"/>
                  </a:cubicBezTo>
                </a:path>
              </a:pathLst>
            </a:custGeom>
            <a:noFill/>
            <a:ln>
              <a:solidFill>
                <a:srgbClr val="163A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cxnSp>
          <p:nvCxnSpPr>
            <p:cNvPr id="7" name="直接箭头连接符 6"/>
            <p:cNvCxnSpPr/>
            <p:nvPr/>
          </p:nvCxnSpPr>
          <p:spPr>
            <a:xfrm flipV="1">
              <a:off x="8557260" y="2686050"/>
              <a:ext cx="388620" cy="571500"/>
            </a:xfrm>
            <a:prstGeom prst="straightConnector1">
              <a:avLst/>
            </a:prstGeom>
            <a:ln w="19050">
              <a:solidFill>
                <a:srgbClr val="163A5A"/>
              </a:solidFill>
              <a:tailEnd type="arrow"/>
            </a:ln>
          </p:spPr>
          <p:style>
            <a:lnRef idx="1">
              <a:schemeClr val="accent1"/>
            </a:lnRef>
            <a:fillRef idx="0">
              <a:schemeClr val="accent1"/>
            </a:fillRef>
            <a:effectRef idx="0">
              <a:schemeClr val="accent1"/>
            </a:effectRef>
            <a:fontRef idx="minor">
              <a:schemeClr val="tx1"/>
            </a:fontRef>
          </p:style>
        </p:cxnSp>
      </p:grpSp>
      <p:grpSp>
        <p:nvGrpSpPr>
          <p:cNvPr id="12" name="组合 11"/>
          <p:cNvGrpSpPr/>
          <p:nvPr/>
        </p:nvGrpSpPr>
        <p:grpSpPr>
          <a:xfrm rot="18958258">
            <a:off x="1465829" y="3636777"/>
            <a:ext cx="487344" cy="309269"/>
            <a:chOff x="2903220" y="280488"/>
            <a:chExt cx="746760" cy="473892"/>
          </a:xfrm>
        </p:grpSpPr>
        <p:sp>
          <p:nvSpPr>
            <p:cNvPr id="10" name="矩形 9"/>
            <p:cNvSpPr/>
            <p:nvPr/>
          </p:nvSpPr>
          <p:spPr>
            <a:xfrm>
              <a:off x="2903220" y="480060"/>
              <a:ext cx="746760" cy="274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00" dirty="0" smtClean="0">
                  <a:ea typeface="微软雅黑" panose="020B0503020204020204" pitchFamily="34" charset="-122"/>
                </a:rPr>
                <a:t>2012</a:t>
              </a:r>
              <a:endParaRPr lang="zh-CN" altLang="en-US" dirty="0">
                <a:ea typeface="微软雅黑" panose="020B0503020204020204" pitchFamily="34" charset="-122"/>
              </a:endParaRPr>
            </a:p>
          </p:txBody>
        </p:sp>
        <p:sp>
          <p:nvSpPr>
            <p:cNvPr id="11" name="等腰三角形 10"/>
            <p:cNvSpPr/>
            <p:nvPr/>
          </p:nvSpPr>
          <p:spPr>
            <a:xfrm>
              <a:off x="3089910" y="280488"/>
              <a:ext cx="373380" cy="266701"/>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grpSp>
        <p:nvGrpSpPr>
          <p:cNvPr id="13" name="组合 12"/>
          <p:cNvGrpSpPr/>
          <p:nvPr/>
        </p:nvGrpSpPr>
        <p:grpSpPr>
          <a:xfrm rot="8938009">
            <a:off x="2599338" y="3075293"/>
            <a:ext cx="487344" cy="309267"/>
            <a:chOff x="2903220" y="280488"/>
            <a:chExt cx="746760" cy="473892"/>
          </a:xfrm>
        </p:grpSpPr>
        <p:sp>
          <p:nvSpPr>
            <p:cNvPr id="14" name="矩形 13"/>
            <p:cNvSpPr/>
            <p:nvPr/>
          </p:nvSpPr>
          <p:spPr>
            <a:xfrm>
              <a:off x="2903220" y="480060"/>
              <a:ext cx="746760" cy="274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00" dirty="0" smtClean="0">
                  <a:ea typeface="微软雅黑" panose="020B0503020204020204" pitchFamily="34" charset="-122"/>
                </a:rPr>
                <a:t>2013</a:t>
              </a:r>
              <a:endParaRPr lang="zh-CN" altLang="en-US" sz="1100" dirty="0">
                <a:ea typeface="微软雅黑" panose="020B0503020204020204" pitchFamily="34" charset="-122"/>
              </a:endParaRPr>
            </a:p>
          </p:txBody>
        </p:sp>
        <p:sp>
          <p:nvSpPr>
            <p:cNvPr id="15" name="等腰三角形 14"/>
            <p:cNvSpPr/>
            <p:nvPr/>
          </p:nvSpPr>
          <p:spPr>
            <a:xfrm>
              <a:off x="3089910" y="280488"/>
              <a:ext cx="373380" cy="266701"/>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dirty="0">
                <a:ea typeface="微软雅黑" panose="020B0503020204020204" pitchFamily="34" charset="-122"/>
              </a:endParaRPr>
            </a:p>
          </p:txBody>
        </p:sp>
      </p:grpSp>
      <p:grpSp>
        <p:nvGrpSpPr>
          <p:cNvPr id="16" name="组合 15"/>
          <p:cNvGrpSpPr/>
          <p:nvPr/>
        </p:nvGrpSpPr>
        <p:grpSpPr>
          <a:xfrm rot="20658534">
            <a:off x="3976555" y="2435520"/>
            <a:ext cx="487344" cy="309269"/>
            <a:chOff x="2903220" y="280488"/>
            <a:chExt cx="746760" cy="473892"/>
          </a:xfrm>
        </p:grpSpPr>
        <p:sp>
          <p:nvSpPr>
            <p:cNvPr id="17" name="矩形 16"/>
            <p:cNvSpPr/>
            <p:nvPr/>
          </p:nvSpPr>
          <p:spPr>
            <a:xfrm>
              <a:off x="2903220" y="480060"/>
              <a:ext cx="746760" cy="274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00" dirty="0" smtClean="0">
                  <a:ea typeface="微软雅黑" panose="020B0503020204020204" pitchFamily="34" charset="-122"/>
                </a:rPr>
                <a:t>2014</a:t>
              </a:r>
              <a:endParaRPr lang="zh-CN" altLang="en-US" sz="1100" dirty="0">
                <a:ea typeface="微软雅黑" panose="020B0503020204020204" pitchFamily="34" charset="-122"/>
              </a:endParaRPr>
            </a:p>
          </p:txBody>
        </p:sp>
        <p:sp>
          <p:nvSpPr>
            <p:cNvPr id="18" name="等腰三角形 17"/>
            <p:cNvSpPr/>
            <p:nvPr/>
          </p:nvSpPr>
          <p:spPr>
            <a:xfrm>
              <a:off x="3089910" y="280488"/>
              <a:ext cx="373380" cy="266701"/>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grpSp>
        <p:nvGrpSpPr>
          <p:cNvPr id="19" name="组合 18"/>
          <p:cNvGrpSpPr/>
          <p:nvPr/>
        </p:nvGrpSpPr>
        <p:grpSpPr>
          <a:xfrm rot="10800000">
            <a:off x="5473327" y="2525065"/>
            <a:ext cx="487344" cy="309269"/>
            <a:chOff x="2903220" y="280488"/>
            <a:chExt cx="746760" cy="473892"/>
          </a:xfrm>
        </p:grpSpPr>
        <p:sp>
          <p:nvSpPr>
            <p:cNvPr id="20" name="矩形 19"/>
            <p:cNvSpPr/>
            <p:nvPr/>
          </p:nvSpPr>
          <p:spPr>
            <a:xfrm>
              <a:off x="2903220" y="480060"/>
              <a:ext cx="746760" cy="274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00" dirty="0" smtClean="0">
                  <a:ea typeface="微软雅黑" panose="020B0503020204020204" pitchFamily="34" charset="-122"/>
                </a:rPr>
                <a:t>2015</a:t>
              </a:r>
              <a:endParaRPr lang="zh-CN" altLang="en-US" sz="1100" dirty="0">
                <a:ea typeface="微软雅黑" panose="020B0503020204020204" pitchFamily="34" charset="-122"/>
              </a:endParaRPr>
            </a:p>
          </p:txBody>
        </p:sp>
        <p:sp>
          <p:nvSpPr>
            <p:cNvPr id="21" name="等腰三角形 20"/>
            <p:cNvSpPr/>
            <p:nvPr/>
          </p:nvSpPr>
          <p:spPr>
            <a:xfrm>
              <a:off x="3089910" y="280488"/>
              <a:ext cx="373380" cy="266701"/>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 dirty="0">
                <a:ea typeface="微软雅黑" panose="020B0503020204020204" pitchFamily="34" charset="-122"/>
              </a:endParaRPr>
            </a:p>
          </p:txBody>
        </p:sp>
      </p:grpSp>
      <p:grpSp>
        <p:nvGrpSpPr>
          <p:cNvPr id="22" name="组合 21"/>
          <p:cNvGrpSpPr/>
          <p:nvPr/>
        </p:nvGrpSpPr>
        <p:grpSpPr>
          <a:xfrm rot="1114118">
            <a:off x="7012567" y="2556971"/>
            <a:ext cx="487344" cy="309269"/>
            <a:chOff x="2903220" y="280488"/>
            <a:chExt cx="746760" cy="473892"/>
          </a:xfrm>
        </p:grpSpPr>
        <p:sp>
          <p:nvSpPr>
            <p:cNvPr id="23" name="矩形 22"/>
            <p:cNvSpPr/>
            <p:nvPr/>
          </p:nvSpPr>
          <p:spPr>
            <a:xfrm>
              <a:off x="2903220" y="480060"/>
              <a:ext cx="746760" cy="274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00" dirty="0" smtClean="0">
                  <a:ea typeface="微软雅黑" panose="020B0503020204020204" pitchFamily="34" charset="-122"/>
                </a:rPr>
                <a:t>2016</a:t>
              </a:r>
              <a:endParaRPr lang="zh-CN" altLang="en-US" sz="1100" dirty="0">
                <a:ea typeface="微软雅黑" panose="020B0503020204020204" pitchFamily="34" charset="-122"/>
              </a:endParaRPr>
            </a:p>
          </p:txBody>
        </p:sp>
        <p:sp>
          <p:nvSpPr>
            <p:cNvPr id="24" name="等腰三角形 23"/>
            <p:cNvSpPr/>
            <p:nvPr/>
          </p:nvSpPr>
          <p:spPr>
            <a:xfrm>
              <a:off x="3089910" y="280488"/>
              <a:ext cx="373380" cy="266701"/>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grpSp>
        <p:nvGrpSpPr>
          <p:cNvPr id="60" name="组合 59"/>
          <p:cNvGrpSpPr/>
          <p:nvPr/>
        </p:nvGrpSpPr>
        <p:grpSpPr>
          <a:xfrm>
            <a:off x="877075" y="3059462"/>
            <a:ext cx="619125" cy="633972"/>
            <a:chOff x="877075" y="3059462"/>
            <a:chExt cx="619125" cy="633972"/>
          </a:xfrm>
        </p:grpSpPr>
        <p:grpSp>
          <p:nvGrpSpPr>
            <p:cNvPr id="27" name="组合 26"/>
            <p:cNvGrpSpPr/>
            <p:nvPr/>
          </p:nvGrpSpPr>
          <p:grpSpPr>
            <a:xfrm>
              <a:off x="877075" y="3059462"/>
              <a:ext cx="619125" cy="633972"/>
              <a:chOff x="304800" y="673100"/>
              <a:chExt cx="4000500" cy="4000500"/>
            </a:xfrm>
            <a:effectLst>
              <a:outerShdw blurRad="444500" dist="254000" dir="8100000" algn="tr" rotWithShape="0">
                <a:prstClr val="black">
                  <a:alpha val="50000"/>
                </a:prstClr>
              </a:outerShdw>
            </a:effectLst>
          </p:grpSpPr>
          <p:sp>
            <p:nvSpPr>
              <p:cNvPr id="29" name="同心圆 2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163A5A"/>
                  </a:solidFill>
                  <a:ea typeface="微软雅黑" panose="020B0503020204020204" pitchFamily="34" charset="-122"/>
                </a:endParaRPr>
              </a:p>
            </p:txBody>
          </p:sp>
          <p:sp>
            <p:nvSpPr>
              <p:cNvPr id="30" name="椭圆 29"/>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163A5A"/>
                  </a:solidFill>
                  <a:ea typeface="微软雅黑" panose="020B0503020204020204" pitchFamily="34" charset="-122"/>
                </a:endParaRPr>
              </a:p>
            </p:txBody>
          </p:sp>
        </p:grpSp>
        <p:sp>
          <p:nvSpPr>
            <p:cNvPr id="43" name="TextBox 42"/>
            <p:cNvSpPr txBox="1"/>
            <p:nvPr/>
          </p:nvSpPr>
          <p:spPr>
            <a:xfrm rot="20085162">
              <a:off x="901165" y="3207171"/>
              <a:ext cx="595035" cy="338554"/>
            </a:xfrm>
            <a:prstGeom prst="rect">
              <a:avLst/>
            </a:prstGeom>
            <a:noFill/>
          </p:spPr>
          <p:txBody>
            <a:bodyPr wrap="none" rtlCol="0">
              <a:spAutoFit/>
            </a:bodyPr>
            <a:lstStyle/>
            <a:p>
              <a:r>
                <a:rPr lang="zh-CN" altLang="en-US" sz="1600" dirty="0" smtClean="0">
                  <a:solidFill>
                    <a:srgbClr val="163A5A"/>
                  </a:solidFill>
                  <a:latin typeface="方正韵动中黑简体" panose="02000000000000000000" pitchFamily="2" charset="-122"/>
                  <a:ea typeface="方正韵动中黑简体" panose="02000000000000000000" pitchFamily="2" charset="-122"/>
                </a:rPr>
                <a:t>启航</a:t>
              </a:r>
              <a:endParaRPr lang="zh-CN" altLang="en-US" dirty="0">
                <a:solidFill>
                  <a:srgbClr val="163A5A"/>
                </a:solidFill>
                <a:latin typeface="方正韵动中黑简体" panose="02000000000000000000" pitchFamily="2" charset="-122"/>
                <a:ea typeface="方正韵动中黑简体" panose="02000000000000000000" pitchFamily="2" charset="-122"/>
              </a:endParaRPr>
            </a:p>
          </p:txBody>
        </p:sp>
      </p:grpSp>
      <p:grpSp>
        <p:nvGrpSpPr>
          <p:cNvPr id="61" name="组合 60"/>
          <p:cNvGrpSpPr/>
          <p:nvPr/>
        </p:nvGrpSpPr>
        <p:grpSpPr>
          <a:xfrm>
            <a:off x="2877864" y="3455276"/>
            <a:ext cx="631551" cy="633972"/>
            <a:chOff x="2877864" y="3455276"/>
            <a:chExt cx="631551" cy="633972"/>
          </a:xfrm>
        </p:grpSpPr>
        <p:grpSp>
          <p:nvGrpSpPr>
            <p:cNvPr id="31" name="组合 30"/>
            <p:cNvGrpSpPr/>
            <p:nvPr/>
          </p:nvGrpSpPr>
          <p:grpSpPr>
            <a:xfrm>
              <a:off x="2877864" y="3455276"/>
              <a:ext cx="619125" cy="633972"/>
              <a:chOff x="304800" y="673100"/>
              <a:chExt cx="4000500" cy="4000500"/>
            </a:xfrm>
            <a:effectLst>
              <a:outerShdw blurRad="444500" dist="254000" dir="8100000" algn="tr" rotWithShape="0">
                <a:prstClr val="black">
                  <a:alpha val="50000"/>
                </a:prstClr>
              </a:outerShdw>
            </a:effectLst>
          </p:grpSpPr>
          <p:sp>
            <p:nvSpPr>
              <p:cNvPr id="32" name="同心圆 3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163A5A"/>
                  </a:solidFill>
                  <a:ea typeface="微软雅黑" panose="020B0503020204020204" pitchFamily="34" charset="-122"/>
                </a:endParaRPr>
              </a:p>
            </p:txBody>
          </p:sp>
          <p:sp>
            <p:nvSpPr>
              <p:cNvPr id="33" name="椭圆 3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163A5A"/>
                  </a:solidFill>
                  <a:ea typeface="微软雅黑" panose="020B0503020204020204" pitchFamily="34" charset="-122"/>
                </a:endParaRPr>
              </a:p>
            </p:txBody>
          </p:sp>
        </p:grpSp>
        <p:sp>
          <p:nvSpPr>
            <p:cNvPr id="44" name="TextBox 43"/>
            <p:cNvSpPr txBox="1"/>
            <p:nvPr/>
          </p:nvSpPr>
          <p:spPr>
            <a:xfrm rot="19571467">
              <a:off x="2914380" y="3573525"/>
              <a:ext cx="595035" cy="338554"/>
            </a:xfrm>
            <a:prstGeom prst="rect">
              <a:avLst/>
            </a:prstGeom>
            <a:noFill/>
          </p:spPr>
          <p:txBody>
            <a:bodyPr wrap="none" rtlCol="0">
              <a:spAutoFit/>
            </a:bodyPr>
            <a:lstStyle/>
            <a:p>
              <a:r>
                <a:rPr lang="zh-CN" altLang="en-US" sz="1600" dirty="0" smtClean="0">
                  <a:solidFill>
                    <a:srgbClr val="163A5A"/>
                  </a:solidFill>
                  <a:latin typeface="方正韵动中黑简体" panose="02000000000000000000" pitchFamily="2" charset="-122"/>
                  <a:ea typeface="方正韵动中黑简体" panose="02000000000000000000" pitchFamily="2" charset="-122"/>
                </a:rPr>
                <a:t>拼搏</a:t>
              </a:r>
              <a:endParaRPr lang="zh-CN" altLang="en-US" sz="1600" dirty="0">
                <a:solidFill>
                  <a:srgbClr val="163A5A"/>
                </a:solidFill>
                <a:latin typeface="方正韵动中黑简体" panose="02000000000000000000" pitchFamily="2" charset="-122"/>
                <a:ea typeface="方正韵动中黑简体" panose="02000000000000000000" pitchFamily="2" charset="-122"/>
              </a:endParaRPr>
            </a:p>
          </p:txBody>
        </p:sp>
      </p:grpSp>
      <p:grpSp>
        <p:nvGrpSpPr>
          <p:cNvPr id="62" name="组合 61"/>
          <p:cNvGrpSpPr/>
          <p:nvPr/>
        </p:nvGrpSpPr>
        <p:grpSpPr>
          <a:xfrm>
            <a:off x="3710046" y="1639176"/>
            <a:ext cx="646331" cy="633972"/>
            <a:chOff x="3710046" y="1639176"/>
            <a:chExt cx="646331" cy="633972"/>
          </a:xfrm>
        </p:grpSpPr>
        <p:grpSp>
          <p:nvGrpSpPr>
            <p:cNvPr id="34" name="组合 33"/>
            <p:cNvGrpSpPr/>
            <p:nvPr/>
          </p:nvGrpSpPr>
          <p:grpSpPr>
            <a:xfrm>
              <a:off x="3723650" y="1639176"/>
              <a:ext cx="619125" cy="633972"/>
              <a:chOff x="304800" y="673100"/>
              <a:chExt cx="4000500" cy="4000500"/>
            </a:xfrm>
            <a:effectLst>
              <a:outerShdw blurRad="444500" dist="254000" dir="8100000" algn="tr" rotWithShape="0">
                <a:prstClr val="black">
                  <a:alpha val="50000"/>
                </a:prstClr>
              </a:outerShdw>
            </a:effectLst>
          </p:grpSpPr>
          <p:sp>
            <p:nvSpPr>
              <p:cNvPr id="35" name="同心圆 3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163A5A"/>
                  </a:solidFill>
                  <a:ea typeface="微软雅黑" panose="020B0503020204020204" pitchFamily="34" charset="-122"/>
                </a:endParaRPr>
              </a:p>
            </p:txBody>
          </p:sp>
          <p:sp>
            <p:nvSpPr>
              <p:cNvPr id="36" name="椭圆 3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163A5A"/>
                  </a:solidFill>
                  <a:ea typeface="微软雅黑" panose="020B0503020204020204" pitchFamily="34" charset="-122"/>
                </a:endParaRPr>
              </a:p>
            </p:txBody>
          </p:sp>
        </p:grpSp>
        <p:sp>
          <p:nvSpPr>
            <p:cNvPr id="45" name="TextBox 44"/>
            <p:cNvSpPr txBox="1"/>
            <p:nvPr/>
          </p:nvSpPr>
          <p:spPr>
            <a:xfrm rot="20721555">
              <a:off x="3710046" y="1806770"/>
              <a:ext cx="646331" cy="369332"/>
            </a:xfrm>
            <a:prstGeom prst="rect">
              <a:avLst/>
            </a:prstGeom>
            <a:noFill/>
          </p:spPr>
          <p:txBody>
            <a:bodyPr wrap="none" rtlCol="0">
              <a:spAutoFit/>
            </a:bodyPr>
            <a:lstStyle/>
            <a:p>
              <a:r>
                <a:rPr lang="zh-CN" altLang="en-US" dirty="0" smtClean="0">
                  <a:solidFill>
                    <a:srgbClr val="163A5A"/>
                  </a:solidFill>
                  <a:latin typeface="方正韵动中黑简体" panose="02000000000000000000" pitchFamily="2" charset="-122"/>
                  <a:ea typeface="方正韵动中黑简体" panose="02000000000000000000" pitchFamily="2" charset="-122"/>
                </a:rPr>
                <a:t>飞跃</a:t>
              </a:r>
              <a:endParaRPr lang="zh-CN" altLang="en-US" sz="1600" dirty="0">
                <a:solidFill>
                  <a:srgbClr val="163A5A"/>
                </a:solidFill>
                <a:latin typeface="方正韵动中黑简体" panose="02000000000000000000" pitchFamily="2" charset="-122"/>
                <a:ea typeface="方正韵动中黑简体" panose="02000000000000000000" pitchFamily="2" charset="-122"/>
              </a:endParaRPr>
            </a:p>
          </p:txBody>
        </p:sp>
      </p:grpSp>
      <p:grpSp>
        <p:nvGrpSpPr>
          <p:cNvPr id="63" name="组合 62"/>
          <p:cNvGrpSpPr/>
          <p:nvPr/>
        </p:nvGrpSpPr>
        <p:grpSpPr>
          <a:xfrm>
            <a:off x="5473327" y="2971804"/>
            <a:ext cx="670421" cy="633972"/>
            <a:chOff x="5473327" y="2971804"/>
            <a:chExt cx="670421" cy="633972"/>
          </a:xfrm>
        </p:grpSpPr>
        <p:grpSp>
          <p:nvGrpSpPr>
            <p:cNvPr id="37" name="组合 36"/>
            <p:cNvGrpSpPr/>
            <p:nvPr/>
          </p:nvGrpSpPr>
          <p:grpSpPr>
            <a:xfrm>
              <a:off x="5473327" y="2971804"/>
              <a:ext cx="619125" cy="633972"/>
              <a:chOff x="304800" y="673100"/>
              <a:chExt cx="4000500" cy="4000500"/>
            </a:xfrm>
            <a:effectLst>
              <a:outerShdw blurRad="444500" dist="254000" dir="8100000" algn="tr" rotWithShape="0">
                <a:prstClr val="black">
                  <a:alpha val="50000"/>
                </a:prstClr>
              </a:outerShdw>
            </a:effectLst>
          </p:grpSpPr>
          <p:sp>
            <p:nvSpPr>
              <p:cNvPr id="38" name="同心圆 3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163A5A"/>
                  </a:solidFill>
                  <a:ea typeface="微软雅黑" panose="020B0503020204020204" pitchFamily="34" charset="-122"/>
                </a:endParaRPr>
              </a:p>
            </p:txBody>
          </p:sp>
          <p:sp>
            <p:nvSpPr>
              <p:cNvPr id="39" name="椭圆 3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163A5A"/>
                  </a:solidFill>
                  <a:ea typeface="微软雅黑" panose="020B0503020204020204" pitchFamily="34" charset="-122"/>
                </a:endParaRPr>
              </a:p>
            </p:txBody>
          </p:sp>
        </p:grpSp>
        <p:sp>
          <p:nvSpPr>
            <p:cNvPr id="46" name="TextBox 45"/>
            <p:cNvSpPr txBox="1"/>
            <p:nvPr/>
          </p:nvSpPr>
          <p:spPr>
            <a:xfrm>
              <a:off x="5497417" y="3118580"/>
              <a:ext cx="646331" cy="369332"/>
            </a:xfrm>
            <a:prstGeom prst="rect">
              <a:avLst/>
            </a:prstGeom>
            <a:noFill/>
          </p:spPr>
          <p:txBody>
            <a:bodyPr wrap="none" rtlCol="0">
              <a:spAutoFit/>
            </a:bodyPr>
            <a:lstStyle/>
            <a:p>
              <a:r>
                <a:rPr lang="zh-CN" altLang="en-US" dirty="0">
                  <a:solidFill>
                    <a:srgbClr val="163A5A"/>
                  </a:solidFill>
                  <a:latin typeface="方正韵动中黑简体" panose="02000000000000000000" pitchFamily="2" charset="-122"/>
                  <a:ea typeface="方正韵动中黑简体" panose="02000000000000000000" pitchFamily="2" charset="-122"/>
                </a:rPr>
                <a:t>创新</a:t>
              </a:r>
              <a:endParaRPr lang="zh-CN" altLang="en-US" sz="1600" dirty="0">
                <a:solidFill>
                  <a:srgbClr val="163A5A"/>
                </a:solidFill>
                <a:latin typeface="方正韵动中黑简体" panose="02000000000000000000" pitchFamily="2" charset="-122"/>
                <a:ea typeface="方正韵动中黑简体" panose="02000000000000000000" pitchFamily="2" charset="-122"/>
              </a:endParaRPr>
            </a:p>
          </p:txBody>
        </p:sp>
      </p:grpSp>
      <p:grpSp>
        <p:nvGrpSpPr>
          <p:cNvPr id="64" name="组合 63"/>
          <p:cNvGrpSpPr/>
          <p:nvPr/>
        </p:nvGrpSpPr>
        <p:grpSpPr>
          <a:xfrm>
            <a:off x="7199683" y="1774359"/>
            <a:ext cx="646331" cy="633972"/>
            <a:chOff x="7199683" y="1774359"/>
            <a:chExt cx="646331" cy="633972"/>
          </a:xfrm>
        </p:grpSpPr>
        <p:grpSp>
          <p:nvGrpSpPr>
            <p:cNvPr id="40" name="组合 39"/>
            <p:cNvGrpSpPr/>
            <p:nvPr/>
          </p:nvGrpSpPr>
          <p:grpSpPr>
            <a:xfrm>
              <a:off x="7213287" y="1774359"/>
              <a:ext cx="619125" cy="633972"/>
              <a:chOff x="304800" y="673100"/>
              <a:chExt cx="4000500" cy="4000500"/>
            </a:xfrm>
            <a:effectLst>
              <a:outerShdw blurRad="444500" dist="254000" dir="8100000" algn="tr" rotWithShape="0">
                <a:prstClr val="black">
                  <a:alpha val="50000"/>
                </a:prstClr>
              </a:outerShdw>
            </a:effectLst>
          </p:grpSpPr>
          <p:sp>
            <p:nvSpPr>
              <p:cNvPr id="41" name="同心圆 4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163A5A"/>
                  </a:solidFill>
                  <a:ea typeface="微软雅黑" panose="020B0503020204020204" pitchFamily="34" charset="-122"/>
                </a:endParaRPr>
              </a:p>
            </p:txBody>
          </p:sp>
          <p:sp>
            <p:nvSpPr>
              <p:cNvPr id="42" name="椭圆 4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163A5A"/>
                  </a:solidFill>
                  <a:ea typeface="微软雅黑" panose="020B0503020204020204" pitchFamily="34" charset="-122"/>
                </a:endParaRPr>
              </a:p>
            </p:txBody>
          </p:sp>
        </p:grpSp>
        <p:sp>
          <p:nvSpPr>
            <p:cNvPr id="47" name="TextBox 46"/>
            <p:cNvSpPr txBox="1"/>
            <p:nvPr/>
          </p:nvSpPr>
          <p:spPr>
            <a:xfrm rot="1067031">
              <a:off x="7199683" y="1935283"/>
              <a:ext cx="646331" cy="369332"/>
            </a:xfrm>
            <a:prstGeom prst="rect">
              <a:avLst/>
            </a:prstGeom>
            <a:noFill/>
          </p:spPr>
          <p:txBody>
            <a:bodyPr wrap="none" rtlCol="0">
              <a:spAutoFit/>
            </a:bodyPr>
            <a:lstStyle/>
            <a:p>
              <a:r>
                <a:rPr lang="zh-CN" altLang="en-US" dirty="0">
                  <a:solidFill>
                    <a:srgbClr val="163A5A"/>
                  </a:solidFill>
                  <a:latin typeface="方正韵动中黑简体" panose="02000000000000000000" pitchFamily="2" charset="-122"/>
                  <a:ea typeface="方正韵动中黑简体" panose="02000000000000000000" pitchFamily="2" charset="-122"/>
                </a:rPr>
                <a:t>辉煌</a:t>
              </a:r>
              <a:endParaRPr lang="zh-CN" altLang="en-US" dirty="0">
                <a:solidFill>
                  <a:srgbClr val="163A5A"/>
                </a:solidFill>
                <a:latin typeface="方正韵动中黑简体" panose="02000000000000000000" pitchFamily="2" charset="-122"/>
                <a:ea typeface="方正韵动中黑简体" panose="02000000000000000000" pitchFamily="2" charset="-122"/>
              </a:endParaRPr>
            </a:p>
          </p:txBody>
        </p:sp>
      </p:grpSp>
      <p:sp>
        <p:nvSpPr>
          <p:cNvPr id="48" name="TextBox 47"/>
          <p:cNvSpPr txBox="1"/>
          <p:nvPr/>
        </p:nvSpPr>
        <p:spPr>
          <a:xfrm>
            <a:off x="412330" y="892092"/>
            <a:ext cx="1569660" cy="369332"/>
          </a:xfrm>
          <a:prstGeom prst="rect">
            <a:avLst/>
          </a:prstGeom>
          <a:noFill/>
        </p:spPr>
        <p:txBody>
          <a:bodyPr wrap="none" rtlCol="0">
            <a:spAutoFit/>
          </a:bodyPr>
          <a:lstStyle/>
          <a:p>
            <a:r>
              <a:rPr lang="zh-CN" altLang="en-US" dirty="0" smtClean="0">
                <a:solidFill>
                  <a:srgbClr val="163A5A"/>
                </a:solidFill>
                <a:latin typeface="方正兰亭黑简体" panose="02000000000000000000" pitchFamily="2" charset="-122"/>
                <a:ea typeface="方正兰亭黑简体" panose="02000000000000000000" pitchFamily="2" charset="-122"/>
              </a:rPr>
              <a:t>企业发展历程</a:t>
            </a:r>
            <a:endParaRPr lang="zh-CN" altLang="en-US" dirty="0">
              <a:solidFill>
                <a:srgbClr val="163A5A"/>
              </a:solidFill>
              <a:latin typeface="方正兰亭黑简体" panose="02000000000000000000" pitchFamily="2" charset="-122"/>
              <a:ea typeface="方正兰亭黑简体" panose="02000000000000000000" pitchFamily="2" charset="-122"/>
            </a:endParaRPr>
          </a:p>
        </p:txBody>
      </p:sp>
      <p:sp>
        <p:nvSpPr>
          <p:cNvPr id="49" name="TextBox 48"/>
          <p:cNvSpPr txBox="1"/>
          <p:nvPr/>
        </p:nvSpPr>
        <p:spPr>
          <a:xfrm>
            <a:off x="286253" y="1261424"/>
            <a:ext cx="2565376" cy="830997"/>
          </a:xfrm>
          <a:prstGeom prst="rect">
            <a:avLst/>
          </a:prstGeom>
          <a:noFill/>
        </p:spPr>
        <p:txBody>
          <a:bodyPr wrap="square" rtlCol="0">
            <a:spAutoFit/>
          </a:bodyPr>
          <a:lstStyle/>
          <a:p>
            <a:r>
              <a:rPr lang="zh-CN" altLang="en-US" sz="1200" dirty="0">
                <a:latin typeface="方正兰亭细黑_GBK" pitchFamily="2" charset="-122"/>
                <a:ea typeface="方正兰亭细黑_GBK" pitchFamily="2" charset="-122"/>
                <a:cs typeface="方正兰亭细黑_GBK_M" pitchFamily="2" charset="2"/>
              </a:rPr>
              <a:t>您的内容打在这里，或者通过复制您的文本后，在此框中选择粘贴，并选择只保留文字。您的内容打在这里</a:t>
            </a:r>
            <a:r>
              <a:rPr lang="zh-CN" altLang="en-US" sz="1200" dirty="0" smtClean="0">
                <a:latin typeface="方正兰亭细黑_GBK" pitchFamily="2" charset="-122"/>
                <a:ea typeface="方正兰亭细黑_GBK" pitchFamily="2" charset="-122"/>
                <a:cs typeface="方正兰亭细黑_GBK_M" pitchFamily="2" charset="2"/>
              </a:rPr>
              <a:t>，</a:t>
            </a:r>
            <a:endParaRPr lang="zh-CN" altLang="en-US" sz="1200" dirty="0">
              <a:latin typeface="方正兰亭细黑_GBK" pitchFamily="2" charset="-122"/>
              <a:ea typeface="方正兰亭细黑_GBK" pitchFamily="2" charset="-122"/>
              <a:cs typeface="方正兰亭细黑_GBK_M" pitchFamily="2" charset="2"/>
            </a:endParaRPr>
          </a:p>
        </p:txBody>
      </p:sp>
      <p:cxnSp>
        <p:nvCxnSpPr>
          <p:cNvPr id="50" name="直接连接符 49"/>
          <p:cNvCxnSpPr/>
          <p:nvPr/>
        </p:nvCxnSpPr>
        <p:spPr>
          <a:xfrm>
            <a:off x="515257"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1" name="椭圆 50"/>
          <p:cNvSpPr/>
          <p:nvPr/>
        </p:nvSpPr>
        <p:spPr>
          <a:xfrm>
            <a:off x="646880" y="242192"/>
            <a:ext cx="274777" cy="274777"/>
          </a:xfrm>
          <a:prstGeom prst="ellipse">
            <a:avLst/>
          </a:prstGeom>
          <a:solidFill>
            <a:schemeClr val="tx2">
              <a:lumMod val="50000"/>
            </a:schemeClr>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52" name="TextBox 51"/>
          <p:cNvSpPr txBox="1"/>
          <p:nvPr/>
        </p:nvSpPr>
        <p:spPr>
          <a:xfrm>
            <a:off x="908957" y="206330"/>
            <a:ext cx="1364476" cy="400110"/>
          </a:xfrm>
          <a:prstGeom prst="rect">
            <a:avLst/>
          </a:prstGeom>
          <a:noFill/>
        </p:spPr>
        <p:txBody>
          <a:bodyPr wrap="none" rtlCol="0">
            <a:spAutoFit/>
          </a:bodyPr>
          <a:lstStyle/>
          <a:p>
            <a:r>
              <a:rPr lang="zh-CN" altLang="en-US" sz="2000" spc="300" dirty="0" smtClean="0">
                <a:latin typeface="方正兰亭细黑_GBK" pitchFamily="2" charset="-122"/>
                <a:ea typeface="方正兰亭细黑_GBK" pitchFamily="2" charset="-122"/>
              </a:rPr>
              <a:t>发展历程</a:t>
            </a:r>
            <a:endParaRPr lang="zh-CN" altLang="en-US" sz="2000" spc="300" dirty="0">
              <a:latin typeface="方正兰亭细黑_GBK" pitchFamily="2" charset="-122"/>
              <a:ea typeface="方正兰亭细黑_GBK" pitchFamily="2" charset="-122"/>
            </a:endParaRPr>
          </a:p>
        </p:txBody>
      </p:sp>
      <p:cxnSp>
        <p:nvCxnSpPr>
          <p:cNvPr id="53" name="直接连接符 52"/>
          <p:cNvCxnSpPr/>
          <p:nvPr/>
        </p:nvCxnSpPr>
        <p:spPr>
          <a:xfrm>
            <a:off x="2242481" y="275284"/>
            <a:ext cx="0" cy="2085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5251696" y="1238780"/>
            <a:ext cx="1062386" cy="1169551"/>
          </a:xfrm>
          <a:prstGeom prst="rect">
            <a:avLst/>
          </a:prstGeom>
          <a:noFill/>
        </p:spPr>
        <p:txBody>
          <a:bodyPr wrap="square" rtlCol="0">
            <a:spAutoFit/>
          </a:bodyPr>
          <a:lstStyle/>
          <a:p>
            <a:r>
              <a:rPr lang="zh-CN" altLang="en-US" sz="1000" dirty="0">
                <a:latin typeface="方正兰亭细黑_GBK" pitchFamily="2" charset="-122"/>
                <a:ea typeface="方正兰亭细黑_GBK" pitchFamily="2" charset="-122"/>
                <a:cs typeface="方正兰亭细黑_GBK_M" pitchFamily="2" charset="2"/>
              </a:rPr>
              <a:t>您的内容打在这里，或者通过复制您的文本后，在此框中选择粘贴，并选择只保留文字</a:t>
            </a:r>
            <a:r>
              <a:rPr lang="zh-CN" altLang="en-US" sz="1000" dirty="0" smtClean="0">
                <a:latin typeface="方正兰亭细黑_GBK" pitchFamily="2" charset="-122"/>
                <a:ea typeface="方正兰亭细黑_GBK" pitchFamily="2" charset="-122"/>
                <a:cs typeface="方正兰亭细黑_GBK_M" pitchFamily="2" charset="2"/>
              </a:rPr>
              <a:t>。</a:t>
            </a:r>
            <a:endParaRPr lang="zh-CN" altLang="en-US" sz="1000" dirty="0">
              <a:latin typeface="方正兰亭细黑_GBK" pitchFamily="2" charset="-122"/>
              <a:ea typeface="方正兰亭细黑_GBK" pitchFamily="2" charset="-122"/>
              <a:cs typeface="方正兰亭细黑_GBK_M" pitchFamily="2" charset="2"/>
            </a:endParaRPr>
          </a:p>
        </p:txBody>
      </p:sp>
      <p:sp>
        <p:nvSpPr>
          <p:cNvPr id="56" name="TextBox 55"/>
          <p:cNvSpPr txBox="1"/>
          <p:nvPr/>
        </p:nvSpPr>
        <p:spPr>
          <a:xfrm rot="19800000">
            <a:off x="1914427" y="2224384"/>
            <a:ext cx="1062386" cy="923330"/>
          </a:xfrm>
          <a:prstGeom prst="rect">
            <a:avLst/>
          </a:prstGeom>
          <a:noFill/>
        </p:spPr>
        <p:txBody>
          <a:bodyPr wrap="square" rtlCol="0">
            <a:spAutoFit/>
          </a:bodyPr>
          <a:lstStyle/>
          <a:p>
            <a:r>
              <a:rPr lang="zh-CN" altLang="en-US" sz="900" dirty="0">
                <a:latin typeface="方正兰亭细黑_GBK" pitchFamily="2" charset="-122"/>
                <a:ea typeface="方正兰亭细黑_GBK" pitchFamily="2" charset="-122"/>
                <a:cs typeface="方正兰亭细黑_GBK_M" pitchFamily="2" charset="2"/>
              </a:rPr>
              <a:t>您的内容打在这里，或者通过复制您的文本后，在此框中选择粘贴，并选择只保留文字</a:t>
            </a:r>
            <a:r>
              <a:rPr lang="zh-CN" altLang="en-US" sz="900" dirty="0" smtClean="0">
                <a:latin typeface="方正兰亭细黑_GBK" pitchFamily="2" charset="-122"/>
                <a:ea typeface="方正兰亭细黑_GBK" pitchFamily="2" charset="-122"/>
                <a:cs typeface="方正兰亭细黑_GBK_M" pitchFamily="2" charset="2"/>
              </a:rPr>
              <a:t>。</a:t>
            </a:r>
            <a:endParaRPr lang="zh-CN" altLang="en-US" sz="900" dirty="0">
              <a:latin typeface="方正兰亭细黑_GBK" pitchFamily="2" charset="-122"/>
              <a:ea typeface="方正兰亭细黑_GBK" pitchFamily="2" charset="-122"/>
              <a:cs typeface="方正兰亭细黑_GBK_M" pitchFamily="2" charset="2"/>
            </a:endParaRPr>
          </a:p>
        </p:txBody>
      </p:sp>
      <p:sp>
        <p:nvSpPr>
          <p:cNvPr id="57" name="TextBox 56"/>
          <p:cNvSpPr txBox="1"/>
          <p:nvPr/>
        </p:nvSpPr>
        <p:spPr>
          <a:xfrm rot="18900000">
            <a:off x="1667063" y="3771022"/>
            <a:ext cx="1062386" cy="923330"/>
          </a:xfrm>
          <a:prstGeom prst="rect">
            <a:avLst/>
          </a:prstGeom>
          <a:noFill/>
        </p:spPr>
        <p:txBody>
          <a:bodyPr wrap="square" rtlCol="0">
            <a:spAutoFit/>
          </a:bodyPr>
          <a:lstStyle/>
          <a:p>
            <a:r>
              <a:rPr lang="zh-CN" altLang="en-US" sz="900" dirty="0">
                <a:latin typeface="方正兰亭细黑_GBK" pitchFamily="2" charset="-122"/>
                <a:ea typeface="方正兰亭细黑_GBK" pitchFamily="2" charset="-122"/>
                <a:cs typeface="方正兰亭细黑_GBK_M" pitchFamily="2" charset="2"/>
              </a:rPr>
              <a:t>您的内容打在这里，或者通过复制您的文本后，在此框中选择粘贴，并选择只保留文字</a:t>
            </a:r>
            <a:r>
              <a:rPr lang="zh-CN" altLang="en-US" sz="900" dirty="0" smtClean="0">
                <a:latin typeface="方正兰亭细黑_GBK" pitchFamily="2" charset="-122"/>
                <a:ea typeface="方正兰亭细黑_GBK" pitchFamily="2" charset="-122"/>
                <a:cs typeface="方正兰亭细黑_GBK_M" pitchFamily="2" charset="2"/>
              </a:rPr>
              <a:t>。</a:t>
            </a:r>
            <a:endParaRPr lang="zh-CN" altLang="en-US" sz="900" dirty="0">
              <a:latin typeface="方正兰亭细黑_GBK" pitchFamily="2" charset="-122"/>
              <a:ea typeface="方正兰亭细黑_GBK" pitchFamily="2" charset="-122"/>
              <a:cs typeface="方正兰亭细黑_GBK_M" pitchFamily="2" charset="2"/>
            </a:endParaRPr>
          </a:p>
        </p:txBody>
      </p:sp>
      <p:sp>
        <p:nvSpPr>
          <p:cNvPr id="58" name="TextBox 57"/>
          <p:cNvSpPr txBox="1"/>
          <p:nvPr/>
        </p:nvSpPr>
        <p:spPr>
          <a:xfrm rot="20700000">
            <a:off x="3908026" y="2825841"/>
            <a:ext cx="1062386" cy="923330"/>
          </a:xfrm>
          <a:prstGeom prst="rect">
            <a:avLst/>
          </a:prstGeom>
          <a:noFill/>
        </p:spPr>
        <p:txBody>
          <a:bodyPr wrap="square" rtlCol="0">
            <a:spAutoFit/>
          </a:bodyPr>
          <a:lstStyle/>
          <a:p>
            <a:r>
              <a:rPr lang="zh-CN" altLang="en-US" sz="900" dirty="0">
                <a:latin typeface="方正兰亭细黑_GBK" pitchFamily="2" charset="-122"/>
                <a:ea typeface="方正兰亭细黑_GBK" pitchFamily="2" charset="-122"/>
                <a:cs typeface="方正兰亭细黑_GBK_M" pitchFamily="2" charset="2"/>
              </a:rPr>
              <a:t>您的内容打在这里，或者通过复制您的文本后，在此框中选择粘贴，并选择只保留文字</a:t>
            </a:r>
            <a:r>
              <a:rPr lang="zh-CN" altLang="en-US" sz="900" dirty="0" smtClean="0">
                <a:latin typeface="方正兰亭细黑_GBK" pitchFamily="2" charset="-122"/>
                <a:ea typeface="方正兰亭细黑_GBK" pitchFamily="2" charset="-122"/>
                <a:cs typeface="方正兰亭细黑_GBK_M" pitchFamily="2" charset="2"/>
              </a:rPr>
              <a:t>。</a:t>
            </a:r>
            <a:endParaRPr lang="zh-CN" altLang="en-US" sz="900" dirty="0">
              <a:latin typeface="方正兰亭细黑_GBK" pitchFamily="2" charset="-122"/>
              <a:ea typeface="方正兰亭细黑_GBK" pitchFamily="2" charset="-122"/>
              <a:cs typeface="方正兰亭细黑_GBK_M" pitchFamily="2" charset="2"/>
            </a:endParaRPr>
          </a:p>
        </p:txBody>
      </p:sp>
      <p:sp>
        <p:nvSpPr>
          <p:cNvPr id="59" name="TextBox 58"/>
          <p:cNvSpPr txBox="1"/>
          <p:nvPr/>
        </p:nvSpPr>
        <p:spPr>
          <a:xfrm rot="900000">
            <a:off x="6546915" y="2940103"/>
            <a:ext cx="1062386" cy="923330"/>
          </a:xfrm>
          <a:prstGeom prst="rect">
            <a:avLst/>
          </a:prstGeom>
          <a:noFill/>
        </p:spPr>
        <p:txBody>
          <a:bodyPr wrap="square" rtlCol="0">
            <a:spAutoFit/>
          </a:bodyPr>
          <a:lstStyle/>
          <a:p>
            <a:r>
              <a:rPr lang="zh-CN" altLang="en-US" sz="900" dirty="0">
                <a:latin typeface="方正兰亭细黑_GBK" pitchFamily="2" charset="-122"/>
                <a:ea typeface="方正兰亭细黑_GBK" pitchFamily="2" charset="-122"/>
                <a:cs typeface="方正兰亭细黑_GBK_M" pitchFamily="2" charset="2"/>
              </a:rPr>
              <a:t>您的内容打在这里，或者通过复制您的文本后，在此框中选择粘贴，并选择只保留文字</a:t>
            </a:r>
            <a:r>
              <a:rPr lang="zh-CN" altLang="en-US" sz="900" dirty="0" smtClean="0">
                <a:latin typeface="方正兰亭细黑_GBK" pitchFamily="2" charset="-122"/>
                <a:ea typeface="方正兰亭细黑_GBK" pitchFamily="2" charset="-122"/>
                <a:cs typeface="方正兰亭细黑_GBK_M" pitchFamily="2" charset="2"/>
              </a:rPr>
              <a:t>。</a:t>
            </a:r>
            <a:endParaRPr lang="zh-CN" altLang="en-US" sz="900" dirty="0">
              <a:latin typeface="方正兰亭细黑_GBK" pitchFamily="2" charset="-122"/>
              <a:ea typeface="方正兰亭细黑_GBK" pitchFamily="2" charset="-122"/>
              <a:cs typeface="方正兰亭细黑_GBK_M" pitchFamily="2" charset="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300"/>
                                        <p:tgtEl>
                                          <p:spTgt spid="5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down)">
                                      <p:cBhvr>
                                        <p:cTn id="11" dur="300"/>
                                        <p:tgtEl>
                                          <p:spTgt spid="51"/>
                                        </p:tgtEl>
                                      </p:cBhvr>
                                    </p:animEffect>
                                  </p:childTnLst>
                                </p:cTn>
                              </p:par>
                            </p:childTnLst>
                          </p:cTn>
                        </p:par>
                        <p:par>
                          <p:cTn id="12" fill="hold">
                            <p:stCondLst>
                              <p:cond delay="1000"/>
                            </p:stCondLst>
                            <p:childTnLst>
                              <p:par>
                                <p:cTn id="13" presetID="12" presetClass="entr" presetSubtype="8" fill="hold" grpId="0" nodeType="afterEffect">
                                  <p:stCondLst>
                                    <p:cond delay="0"/>
                                  </p:stCondLst>
                                  <p:childTnLst>
                                    <p:set>
                                      <p:cBhvr>
                                        <p:cTn id="14" dur="1" fill="hold">
                                          <p:stCondLst>
                                            <p:cond delay="0"/>
                                          </p:stCondLst>
                                        </p:cTn>
                                        <p:tgtEl>
                                          <p:spTgt spid="52"/>
                                        </p:tgtEl>
                                        <p:attrNameLst>
                                          <p:attrName>style.visibility</p:attrName>
                                        </p:attrNameLst>
                                      </p:cBhvr>
                                      <p:to>
                                        <p:strVal val="visible"/>
                                      </p:to>
                                    </p:set>
                                    <p:anim calcmode="lin" valueType="num">
                                      <p:cBhvr additive="base">
                                        <p:cTn id="15" dur="500"/>
                                        <p:tgtEl>
                                          <p:spTgt spid="52"/>
                                        </p:tgtEl>
                                        <p:attrNameLst>
                                          <p:attrName>ppt_x</p:attrName>
                                        </p:attrNameLst>
                                      </p:cBhvr>
                                      <p:tavLst>
                                        <p:tav tm="0">
                                          <p:val>
                                            <p:strVal val="#ppt_x-#ppt_w*1.125000"/>
                                          </p:val>
                                        </p:tav>
                                        <p:tav tm="100000">
                                          <p:val>
                                            <p:strVal val="#ppt_x"/>
                                          </p:val>
                                        </p:tav>
                                      </p:tavLst>
                                    </p:anim>
                                    <p:animEffect transition="in" filter="wipe(right)">
                                      <p:cBhvr>
                                        <p:cTn id="16" dur="500"/>
                                        <p:tgtEl>
                                          <p:spTgt spid="52"/>
                                        </p:tgtEl>
                                      </p:cBhvr>
                                    </p:animEffect>
                                  </p:childTnLst>
                                </p:cTn>
                              </p:par>
                              <p:par>
                                <p:cTn id="17" presetID="12" presetClass="entr" presetSubtype="8" fill="hold" nodeType="withEffect">
                                  <p:stCondLst>
                                    <p:cond delay="0"/>
                                  </p:stCondLst>
                                  <p:childTnLst>
                                    <p:set>
                                      <p:cBhvr>
                                        <p:cTn id="18" dur="1" fill="hold">
                                          <p:stCondLst>
                                            <p:cond delay="0"/>
                                          </p:stCondLst>
                                        </p:cTn>
                                        <p:tgtEl>
                                          <p:spTgt spid="53"/>
                                        </p:tgtEl>
                                        <p:attrNameLst>
                                          <p:attrName>style.visibility</p:attrName>
                                        </p:attrNameLst>
                                      </p:cBhvr>
                                      <p:to>
                                        <p:strVal val="visible"/>
                                      </p:to>
                                    </p:set>
                                    <p:anim calcmode="lin" valueType="num">
                                      <p:cBhvr additive="base">
                                        <p:cTn id="19" dur="500"/>
                                        <p:tgtEl>
                                          <p:spTgt spid="53"/>
                                        </p:tgtEl>
                                        <p:attrNameLst>
                                          <p:attrName>ppt_x</p:attrName>
                                        </p:attrNameLst>
                                      </p:cBhvr>
                                      <p:tavLst>
                                        <p:tav tm="0">
                                          <p:val>
                                            <p:strVal val="#ppt_x-#ppt_w*1.125000"/>
                                          </p:val>
                                        </p:tav>
                                        <p:tav tm="100000">
                                          <p:val>
                                            <p:strVal val="#ppt_x"/>
                                          </p:val>
                                        </p:tav>
                                      </p:tavLst>
                                    </p:anim>
                                    <p:animEffect transition="in" filter="wipe(right)">
                                      <p:cBhvr>
                                        <p:cTn id="20" dur="500"/>
                                        <p:tgtEl>
                                          <p:spTgt spid="53"/>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fade">
                                      <p:cBhvr>
                                        <p:cTn id="25" dur="1000"/>
                                        <p:tgtEl>
                                          <p:spTgt spid="48"/>
                                        </p:tgtEl>
                                      </p:cBhvr>
                                    </p:animEffect>
                                    <p:anim calcmode="lin" valueType="num">
                                      <p:cBhvr>
                                        <p:cTn id="26" dur="1000" fill="hold"/>
                                        <p:tgtEl>
                                          <p:spTgt spid="48"/>
                                        </p:tgtEl>
                                        <p:attrNameLst>
                                          <p:attrName>ppt_x</p:attrName>
                                        </p:attrNameLst>
                                      </p:cBhvr>
                                      <p:tavLst>
                                        <p:tav tm="0">
                                          <p:val>
                                            <p:strVal val="#ppt_x"/>
                                          </p:val>
                                        </p:tav>
                                        <p:tav tm="100000">
                                          <p:val>
                                            <p:strVal val="#ppt_x"/>
                                          </p:val>
                                        </p:tav>
                                      </p:tavLst>
                                    </p:anim>
                                    <p:anim calcmode="lin" valueType="num">
                                      <p:cBhvr>
                                        <p:cTn id="27" dur="1000" fill="hold"/>
                                        <p:tgtEl>
                                          <p:spTgt spid="48"/>
                                        </p:tgtEl>
                                        <p:attrNameLst>
                                          <p:attrName>ppt_y</p:attrName>
                                        </p:attrNameLst>
                                      </p:cBhvr>
                                      <p:tavLst>
                                        <p:tav tm="0">
                                          <p:val>
                                            <p:strVal val="#ppt_y+.1"/>
                                          </p:val>
                                        </p:tav>
                                        <p:tav tm="100000">
                                          <p:val>
                                            <p:strVal val="#ppt_y"/>
                                          </p:val>
                                        </p:tav>
                                      </p:tavLst>
                                    </p:anim>
                                  </p:childTnLst>
                                </p:cTn>
                              </p:par>
                            </p:childTnLst>
                          </p:cTn>
                        </p:par>
                        <p:par>
                          <p:cTn id="28" fill="hold">
                            <p:stCondLst>
                              <p:cond delay="1000"/>
                            </p:stCondLst>
                            <p:childTnLst>
                              <p:par>
                                <p:cTn id="29" presetID="18" presetClass="entr" presetSubtype="3" fill="hold" grpId="0" nodeType="afterEffect">
                                  <p:stCondLst>
                                    <p:cond delay="0"/>
                                  </p:stCondLst>
                                  <p:childTnLst>
                                    <p:set>
                                      <p:cBhvr>
                                        <p:cTn id="30" dur="1" fill="hold">
                                          <p:stCondLst>
                                            <p:cond delay="0"/>
                                          </p:stCondLst>
                                        </p:cTn>
                                        <p:tgtEl>
                                          <p:spTgt spid="49"/>
                                        </p:tgtEl>
                                        <p:attrNameLst>
                                          <p:attrName>style.visibility</p:attrName>
                                        </p:attrNameLst>
                                      </p:cBhvr>
                                      <p:to>
                                        <p:strVal val="visible"/>
                                      </p:to>
                                    </p:set>
                                    <p:animEffect transition="in" filter="strips(upRight)">
                                      <p:cBhvr>
                                        <p:cTn id="31" dur="500"/>
                                        <p:tgtEl>
                                          <p:spTgt spid="49"/>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1500"/>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nodeType="click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8" fill="hold" nodeType="clickEffect">
                                  <p:stCondLst>
                                    <p:cond delay="0"/>
                                  </p:stCondLst>
                                  <p:childTnLst>
                                    <p:set>
                                      <p:cBhvr>
                                        <p:cTn id="47" dur="1" fill="hold">
                                          <p:stCondLst>
                                            <p:cond delay="0"/>
                                          </p:stCondLst>
                                        </p:cTn>
                                        <p:tgtEl>
                                          <p:spTgt spid="60"/>
                                        </p:tgtEl>
                                        <p:attrNameLst>
                                          <p:attrName>style.visibility</p:attrName>
                                        </p:attrNameLst>
                                      </p:cBhvr>
                                      <p:to>
                                        <p:strVal val="visible"/>
                                      </p:to>
                                    </p:set>
                                    <p:anim calcmode="lin" valueType="num">
                                      <p:cBhvr additive="base">
                                        <p:cTn id="48" dur="500" fill="hold"/>
                                        <p:tgtEl>
                                          <p:spTgt spid="60"/>
                                        </p:tgtEl>
                                        <p:attrNameLst>
                                          <p:attrName>ppt_x</p:attrName>
                                        </p:attrNameLst>
                                      </p:cBhvr>
                                      <p:tavLst>
                                        <p:tav tm="0">
                                          <p:val>
                                            <p:strVal val="0-#ppt_w/2"/>
                                          </p:val>
                                        </p:tav>
                                        <p:tav tm="100000">
                                          <p:val>
                                            <p:strVal val="#ppt_x"/>
                                          </p:val>
                                        </p:tav>
                                      </p:tavLst>
                                    </p:anim>
                                    <p:anim calcmode="lin" valueType="num">
                                      <p:cBhvr additive="base">
                                        <p:cTn id="49" dur="500" fill="hold"/>
                                        <p:tgtEl>
                                          <p:spTgt spid="60"/>
                                        </p:tgtEl>
                                        <p:attrNameLst>
                                          <p:attrName>ppt_y</p:attrName>
                                        </p:attrNameLst>
                                      </p:cBhvr>
                                      <p:tavLst>
                                        <p:tav tm="0">
                                          <p:val>
                                            <p:strVal val="#ppt_y"/>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2" presetClass="entr" presetSubtype="1" fill="hold" grpId="0" nodeType="clickEffect">
                                  <p:stCondLst>
                                    <p:cond delay="0"/>
                                  </p:stCondLst>
                                  <p:childTnLst>
                                    <p:set>
                                      <p:cBhvr>
                                        <p:cTn id="53" dur="1" fill="hold">
                                          <p:stCondLst>
                                            <p:cond delay="0"/>
                                          </p:stCondLst>
                                        </p:cTn>
                                        <p:tgtEl>
                                          <p:spTgt spid="57"/>
                                        </p:tgtEl>
                                        <p:attrNameLst>
                                          <p:attrName>style.visibility</p:attrName>
                                        </p:attrNameLst>
                                      </p:cBhvr>
                                      <p:to>
                                        <p:strVal val="visible"/>
                                      </p:to>
                                    </p:set>
                                    <p:animEffect transition="in" filter="wipe(up)">
                                      <p:cBhvr>
                                        <p:cTn id="54" dur="500"/>
                                        <p:tgtEl>
                                          <p:spTgt spid="57"/>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nodeType="clickEffect">
                                  <p:stCondLst>
                                    <p:cond delay="0"/>
                                  </p:stCondLst>
                                  <p:childTnLst>
                                    <p:set>
                                      <p:cBhvr>
                                        <p:cTn id="58" dur="1" fill="hold">
                                          <p:stCondLst>
                                            <p:cond delay="0"/>
                                          </p:stCondLst>
                                        </p:cTn>
                                        <p:tgtEl>
                                          <p:spTgt spid="13"/>
                                        </p:tgtEl>
                                        <p:attrNameLst>
                                          <p:attrName>style.visibility</p:attrName>
                                        </p:attrNameLst>
                                      </p:cBhvr>
                                      <p:to>
                                        <p:strVal val="visible"/>
                                      </p:to>
                                    </p:set>
                                    <p:anim calcmode="lin" valueType="num">
                                      <p:cBhvr>
                                        <p:cTn id="59" dur="500" fill="hold"/>
                                        <p:tgtEl>
                                          <p:spTgt spid="13"/>
                                        </p:tgtEl>
                                        <p:attrNameLst>
                                          <p:attrName>ppt_w</p:attrName>
                                        </p:attrNameLst>
                                      </p:cBhvr>
                                      <p:tavLst>
                                        <p:tav tm="0">
                                          <p:val>
                                            <p:fltVal val="0"/>
                                          </p:val>
                                        </p:tav>
                                        <p:tav tm="100000">
                                          <p:val>
                                            <p:strVal val="#ppt_w"/>
                                          </p:val>
                                        </p:tav>
                                      </p:tavLst>
                                    </p:anim>
                                    <p:anim calcmode="lin" valueType="num">
                                      <p:cBhvr>
                                        <p:cTn id="60" dur="500" fill="hold"/>
                                        <p:tgtEl>
                                          <p:spTgt spid="13"/>
                                        </p:tgtEl>
                                        <p:attrNameLst>
                                          <p:attrName>ppt_h</p:attrName>
                                        </p:attrNameLst>
                                      </p:cBhvr>
                                      <p:tavLst>
                                        <p:tav tm="0">
                                          <p:val>
                                            <p:fltVal val="0"/>
                                          </p:val>
                                        </p:tav>
                                        <p:tav tm="100000">
                                          <p:val>
                                            <p:strVal val="#ppt_h"/>
                                          </p:val>
                                        </p:tav>
                                      </p:tavLst>
                                    </p:anim>
                                    <p:animEffect transition="in" filter="fade">
                                      <p:cBhvr>
                                        <p:cTn id="61" dur="500"/>
                                        <p:tgtEl>
                                          <p:spTgt spid="13"/>
                                        </p:tgtEl>
                                      </p:cBhvr>
                                    </p:animEffect>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nodeType="click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additive="base">
                                        <p:cTn id="66" dur="500" fill="hold"/>
                                        <p:tgtEl>
                                          <p:spTgt spid="61"/>
                                        </p:tgtEl>
                                        <p:attrNameLst>
                                          <p:attrName>ppt_x</p:attrName>
                                        </p:attrNameLst>
                                      </p:cBhvr>
                                      <p:tavLst>
                                        <p:tav tm="0">
                                          <p:val>
                                            <p:strVal val="#ppt_x"/>
                                          </p:val>
                                        </p:tav>
                                        <p:tav tm="100000">
                                          <p:val>
                                            <p:strVal val="#ppt_x"/>
                                          </p:val>
                                        </p:tav>
                                      </p:tavLst>
                                    </p:anim>
                                    <p:anim calcmode="lin" valueType="num">
                                      <p:cBhvr additive="base">
                                        <p:cTn id="67" dur="500" fill="hold"/>
                                        <p:tgtEl>
                                          <p:spTgt spid="61"/>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56"/>
                                        </p:tgtEl>
                                        <p:attrNameLst>
                                          <p:attrName>style.visibility</p:attrName>
                                        </p:attrNameLst>
                                      </p:cBhvr>
                                      <p:to>
                                        <p:strVal val="visible"/>
                                      </p:to>
                                    </p:set>
                                    <p:animEffect transition="in" filter="wipe(down)">
                                      <p:cBhvr>
                                        <p:cTn id="72" dur="500"/>
                                        <p:tgtEl>
                                          <p:spTgt spid="56"/>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nodeType="clickEffect">
                                  <p:stCondLst>
                                    <p:cond delay="0"/>
                                  </p:stCondLst>
                                  <p:childTnLst>
                                    <p:set>
                                      <p:cBhvr>
                                        <p:cTn id="76" dur="1" fill="hold">
                                          <p:stCondLst>
                                            <p:cond delay="0"/>
                                          </p:stCondLst>
                                        </p:cTn>
                                        <p:tgtEl>
                                          <p:spTgt spid="16"/>
                                        </p:tgtEl>
                                        <p:attrNameLst>
                                          <p:attrName>style.visibility</p:attrName>
                                        </p:attrNameLst>
                                      </p:cBhvr>
                                      <p:to>
                                        <p:strVal val="visible"/>
                                      </p:to>
                                    </p:set>
                                    <p:anim calcmode="lin" valueType="num">
                                      <p:cBhvr>
                                        <p:cTn id="77" dur="500" fill="hold"/>
                                        <p:tgtEl>
                                          <p:spTgt spid="16"/>
                                        </p:tgtEl>
                                        <p:attrNameLst>
                                          <p:attrName>ppt_w</p:attrName>
                                        </p:attrNameLst>
                                      </p:cBhvr>
                                      <p:tavLst>
                                        <p:tav tm="0">
                                          <p:val>
                                            <p:fltVal val="0"/>
                                          </p:val>
                                        </p:tav>
                                        <p:tav tm="100000">
                                          <p:val>
                                            <p:strVal val="#ppt_w"/>
                                          </p:val>
                                        </p:tav>
                                      </p:tavLst>
                                    </p:anim>
                                    <p:anim calcmode="lin" valueType="num">
                                      <p:cBhvr>
                                        <p:cTn id="78" dur="500" fill="hold"/>
                                        <p:tgtEl>
                                          <p:spTgt spid="16"/>
                                        </p:tgtEl>
                                        <p:attrNameLst>
                                          <p:attrName>ppt_h</p:attrName>
                                        </p:attrNameLst>
                                      </p:cBhvr>
                                      <p:tavLst>
                                        <p:tav tm="0">
                                          <p:val>
                                            <p:fltVal val="0"/>
                                          </p:val>
                                        </p:tav>
                                        <p:tav tm="100000">
                                          <p:val>
                                            <p:strVal val="#ppt_h"/>
                                          </p:val>
                                        </p:tav>
                                      </p:tavLst>
                                    </p:anim>
                                    <p:animEffect transition="in" filter="fade">
                                      <p:cBhvr>
                                        <p:cTn id="79" dur="500"/>
                                        <p:tgtEl>
                                          <p:spTgt spid="16"/>
                                        </p:tgtEl>
                                      </p:cBhvr>
                                    </p:animEffect>
                                  </p:childTnLst>
                                </p:cTn>
                              </p:par>
                            </p:childTnLst>
                          </p:cTn>
                        </p:par>
                      </p:childTnLst>
                    </p:cTn>
                  </p:par>
                  <p:par>
                    <p:cTn id="80" fill="hold">
                      <p:stCondLst>
                        <p:cond delay="indefinite"/>
                      </p:stCondLst>
                      <p:childTnLst>
                        <p:par>
                          <p:cTn id="81" fill="hold">
                            <p:stCondLst>
                              <p:cond delay="0"/>
                            </p:stCondLst>
                            <p:childTnLst>
                              <p:par>
                                <p:cTn id="82" presetID="2" presetClass="entr" presetSubtype="1" fill="hold" nodeType="clickEffect">
                                  <p:stCondLst>
                                    <p:cond delay="0"/>
                                  </p:stCondLst>
                                  <p:childTnLst>
                                    <p:set>
                                      <p:cBhvr>
                                        <p:cTn id="83" dur="1" fill="hold">
                                          <p:stCondLst>
                                            <p:cond delay="0"/>
                                          </p:stCondLst>
                                        </p:cTn>
                                        <p:tgtEl>
                                          <p:spTgt spid="62"/>
                                        </p:tgtEl>
                                        <p:attrNameLst>
                                          <p:attrName>style.visibility</p:attrName>
                                        </p:attrNameLst>
                                      </p:cBhvr>
                                      <p:to>
                                        <p:strVal val="visible"/>
                                      </p:to>
                                    </p:set>
                                    <p:anim calcmode="lin" valueType="num">
                                      <p:cBhvr additive="base">
                                        <p:cTn id="84" dur="500" fill="hold"/>
                                        <p:tgtEl>
                                          <p:spTgt spid="62"/>
                                        </p:tgtEl>
                                        <p:attrNameLst>
                                          <p:attrName>ppt_x</p:attrName>
                                        </p:attrNameLst>
                                      </p:cBhvr>
                                      <p:tavLst>
                                        <p:tav tm="0">
                                          <p:val>
                                            <p:strVal val="#ppt_x"/>
                                          </p:val>
                                        </p:tav>
                                        <p:tav tm="100000">
                                          <p:val>
                                            <p:strVal val="#ppt_x"/>
                                          </p:val>
                                        </p:tav>
                                      </p:tavLst>
                                    </p:anim>
                                    <p:anim calcmode="lin" valueType="num">
                                      <p:cBhvr additive="base">
                                        <p:cTn id="85" dur="500" fill="hold"/>
                                        <p:tgtEl>
                                          <p:spTgt spid="62"/>
                                        </p:tgtEl>
                                        <p:attrNameLst>
                                          <p:attrName>ppt_y</p:attrName>
                                        </p:attrNameLst>
                                      </p:cBhvr>
                                      <p:tavLst>
                                        <p:tav tm="0">
                                          <p:val>
                                            <p:strVal val="0-#ppt_h/2"/>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22" presetClass="entr" presetSubtype="1" fill="hold" grpId="0" nodeType="clickEffect">
                                  <p:stCondLst>
                                    <p:cond delay="0"/>
                                  </p:stCondLst>
                                  <p:childTnLst>
                                    <p:set>
                                      <p:cBhvr>
                                        <p:cTn id="89" dur="1" fill="hold">
                                          <p:stCondLst>
                                            <p:cond delay="0"/>
                                          </p:stCondLst>
                                        </p:cTn>
                                        <p:tgtEl>
                                          <p:spTgt spid="58"/>
                                        </p:tgtEl>
                                        <p:attrNameLst>
                                          <p:attrName>style.visibility</p:attrName>
                                        </p:attrNameLst>
                                      </p:cBhvr>
                                      <p:to>
                                        <p:strVal val="visible"/>
                                      </p:to>
                                    </p:set>
                                    <p:animEffect transition="in" filter="wipe(up)">
                                      <p:cBhvr>
                                        <p:cTn id="90" dur="500"/>
                                        <p:tgtEl>
                                          <p:spTgt spid="58"/>
                                        </p:tgtEl>
                                      </p:cBhvr>
                                    </p:animEffect>
                                  </p:childTnLst>
                                </p:cTn>
                              </p:par>
                            </p:childTnLst>
                          </p:cTn>
                        </p:par>
                      </p:childTnLst>
                    </p:cTn>
                  </p:par>
                  <p:par>
                    <p:cTn id="91" fill="hold">
                      <p:stCondLst>
                        <p:cond delay="indefinite"/>
                      </p:stCondLst>
                      <p:childTnLst>
                        <p:par>
                          <p:cTn id="92" fill="hold">
                            <p:stCondLst>
                              <p:cond delay="0"/>
                            </p:stCondLst>
                            <p:childTnLst>
                              <p:par>
                                <p:cTn id="93" presetID="53" presetClass="entr" presetSubtype="16" fill="hold" nodeType="click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childTnLst>
                    </p:cTn>
                  </p:par>
                  <p:par>
                    <p:cTn id="98" fill="hold">
                      <p:stCondLst>
                        <p:cond delay="indefinite"/>
                      </p:stCondLst>
                      <p:childTnLst>
                        <p:par>
                          <p:cTn id="99" fill="hold">
                            <p:stCondLst>
                              <p:cond delay="0"/>
                            </p:stCondLst>
                            <p:childTnLst>
                              <p:par>
                                <p:cTn id="100" presetID="2" presetClass="entr" presetSubtype="4" fill="hold" nodeType="clickEffect">
                                  <p:stCondLst>
                                    <p:cond delay="0"/>
                                  </p:stCondLst>
                                  <p:childTnLst>
                                    <p:set>
                                      <p:cBhvr>
                                        <p:cTn id="101" dur="1" fill="hold">
                                          <p:stCondLst>
                                            <p:cond delay="0"/>
                                          </p:stCondLst>
                                        </p:cTn>
                                        <p:tgtEl>
                                          <p:spTgt spid="63"/>
                                        </p:tgtEl>
                                        <p:attrNameLst>
                                          <p:attrName>style.visibility</p:attrName>
                                        </p:attrNameLst>
                                      </p:cBhvr>
                                      <p:to>
                                        <p:strVal val="visible"/>
                                      </p:to>
                                    </p:set>
                                    <p:anim calcmode="lin" valueType="num">
                                      <p:cBhvr additive="base">
                                        <p:cTn id="102" dur="500" fill="hold"/>
                                        <p:tgtEl>
                                          <p:spTgt spid="63"/>
                                        </p:tgtEl>
                                        <p:attrNameLst>
                                          <p:attrName>ppt_x</p:attrName>
                                        </p:attrNameLst>
                                      </p:cBhvr>
                                      <p:tavLst>
                                        <p:tav tm="0">
                                          <p:val>
                                            <p:strVal val="#ppt_x"/>
                                          </p:val>
                                        </p:tav>
                                        <p:tav tm="100000">
                                          <p:val>
                                            <p:strVal val="#ppt_x"/>
                                          </p:val>
                                        </p:tav>
                                      </p:tavLst>
                                    </p:anim>
                                    <p:anim calcmode="lin" valueType="num">
                                      <p:cBhvr additive="base">
                                        <p:cTn id="103" dur="500" fill="hold"/>
                                        <p:tgtEl>
                                          <p:spTgt spid="63"/>
                                        </p:tgtEl>
                                        <p:attrNameLst>
                                          <p:attrName>ppt_y</p:attrName>
                                        </p:attrNameLst>
                                      </p:cBhvr>
                                      <p:tavLst>
                                        <p:tav tm="0">
                                          <p:val>
                                            <p:strVal val="1+#ppt_h/2"/>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22" presetClass="entr" presetSubtype="4" fill="hold" grpId="0" nodeType="clickEffect">
                                  <p:stCondLst>
                                    <p:cond delay="0"/>
                                  </p:stCondLst>
                                  <p:childTnLst>
                                    <p:set>
                                      <p:cBhvr>
                                        <p:cTn id="107" dur="1" fill="hold">
                                          <p:stCondLst>
                                            <p:cond delay="0"/>
                                          </p:stCondLst>
                                        </p:cTn>
                                        <p:tgtEl>
                                          <p:spTgt spid="55"/>
                                        </p:tgtEl>
                                        <p:attrNameLst>
                                          <p:attrName>style.visibility</p:attrName>
                                        </p:attrNameLst>
                                      </p:cBhvr>
                                      <p:to>
                                        <p:strVal val="visible"/>
                                      </p:to>
                                    </p:set>
                                    <p:animEffect transition="in" filter="wipe(down)">
                                      <p:cBhvr>
                                        <p:cTn id="108" dur="500"/>
                                        <p:tgtEl>
                                          <p:spTgt spid="55"/>
                                        </p:tgtEl>
                                      </p:cBhvr>
                                    </p:animEffect>
                                  </p:childTnLst>
                                </p:cTn>
                              </p:par>
                            </p:childTnLst>
                          </p:cTn>
                        </p:par>
                      </p:childTnLst>
                    </p:cTn>
                  </p:par>
                  <p:par>
                    <p:cTn id="109" fill="hold">
                      <p:stCondLst>
                        <p:cond delay="indefinite"/>
                      </p:stCondLst>
                      <p:childTnLst>
                        <p:par>
                          <p:cTn id="110" fill="hold">
                            <p:stCondLst>
                              <p:cond delay="0"/>
                            </p:stCondLst>
                            <p:childTnLst>
                              <p:par>
                                <p:cTn id="111" presetID="53" presetClass="entr" presetSubtype="16" fill="hold" nodeType="clickEffect">
                                  <p:stCondLst>
                                    <p:cond delay="0"/>
                                  </p:stCondLst>
                                  <p:childTnLst>
                                    <p:set>
                                      <p:cBhvr>
                                        <p:cTn id="112" dur="1" fill="hold">
                                          <p:stCondLst>
                                            <p:cond delay="0"/>
                                          </p:stCondLst>
                                        </p:cTn>
                                        <p:tgtEl>
                                          <p:spTgt spid="22"/>
                                        </p:tgtEl>
                                        <p:attrNameLst>
                                          <p:attrName>style.visibility</p:attrName>
                                        </p:attrNameLst>
                                      </p:cBhvr>
                                      <p:to>
                                        <p:strVal val="visible"/>
                                      </p:to>
                                    </p:set>
                                    <p:anim calcmode="lin" valueType="num">
                                      <p:cBhvr>
                                        <p:cTn id="113" dur="500" fill="hold"/>
                                        <p:tgtEl>
                                          <p:spTgt spid="22"/>
                                        </p:tgtEl>
                                        <p:attrNameLst>
                                          <p:attrName>ppt_w</p:attrName>
                                        </p:attrNameLst>
                                      </p:cBhvr>
                                      <p:tavLst>
                                        <p:tav tm="0">
                                          <p:val>
                                            <p:fltVal val="0"/>
                                          </p:val>
                                        </p:tav>
                                        <p:tav tm="100000">
                                          <p:val>
                                            <p:strVal val="#ppt_w"/>
                                          </p:val>
                                        </p:tav>
                                      </p:tavLst>
                                    </p:anim>
                                    <p:anim calcmode="lin" valueType="num">
                                      <p:cBhvr>
                                        <p:cTn id="114" dur="500" fill="hold"/>
                                        <p:tgtEl>
                                          <p:spTgt spid="22"/>
                                        </p:tgtEl>
                                        <p:attrNameLst>
                                          <p:attrName>ppt_h</p:attrName>
                                        </p:attrNameLst>
                                      </p:cBhvr>
                                      <p:tavLst>
                                        <p:tav tm="0">
                                          <p:val>
                                            <p:fltVal val="0"/>
                                          </p:val>
                                        </p:tav>
                                        <p:tav tm="100000">
                                          <p:val>
                                            <p:strVal val="#ppt_h"/>
                                          </p:val>
                                        </p:tav>
                                      </p:tavLst>
                                    </p:anim>
                                    <p:animEffect transition="in" filter="fade">
                                      <p:cBhvr>
                                        <p:cTn id="115" dur="500"/>
                                        <p:tgtEl>
                                          <p:spTgt spid="22"/>
                                        </p:tgtEl>
                                      </p:cBhvr>
                                    </p:animEffect>
                                  </p:childTnLst>
                                </p:cTn>
                              </p:par>
                            </p:childTnLst>
                          </p:cTn>
                        </p:par>
                      </p:childTnLst>
                    </p:cTn>
                  </p:par>
                  <p:par>
                    <p:cTn id="116" fill="hold">
                      <p:stCondLst>
                        <p:cond delay="indefinite"/>
                      </p:stCondLst>
                      <p:childTnLst>
                        <p:par>
                          <p:cTn id="117" fill="hold">
                            <p:stCondLst>
                              <p:cond delay="0"/>
                            </p:stCondLst>
                            <p:childTnLst>
                              <p:par>
                                <p:cTn id="118" presetID="2" presetClass="entr" presetSubtype="3" fill="hold" nodeType="clickEffect">
                                  <p:stCondLst>
                                    <p:cond delay="0"/>
                                  </p:stCondLst>
                                  <p:childTnLst>
                                    <p:set>
                                      <p:cBhvr>
                                        <p:cTn id="119" dur="1" fill="hold">
                                          <p:stCondLst>
                                            <p:cond delay="0"/>
                                          </p:stCondLst>
                                        </p:cTn>
                                        <p:tgtEl>
                                          <p:spTgt spid="64"/>
                                        </p:tgtEl>
                                        <p:attrNameLst>
                                          <p:attrName>style.visibility</p:attrName>
                                        </p:attrNameLst>
                                      </p:cBhvr>
                                      <p:to>
                                        <p:strVal val="visible"/>
                                      </p:to>
                                    </p:set>
                                    <p:anim calcmode="lin" valueType="num">
                                      <p:cBhvr additive="base">
                                        <p:cTn id="120" dur="500" fill="hold"/>
                                        <p:tgtEl>
                                          <p:spTgt spid="64"/>
                                        </p:tgtEl>
                                        <p:attrNameLst>
                                          <p:attrName>ppt_x</p:attrName>
                                        </p:attrNameLst>
                                      </p:cBhvr>
                                      <p:tavLst>
                                        <p:tav tm="0">
                                          <p:val>
                                            <p:strVal val="1+#ppt_w/2"/>
                                          </p:val>
                                        </p:tav>
                                        <p:tav tm="100000">
                                          <p:val>
                                            <p:strVal val="#ppt_x"/>
                                          </p:val>
                                        </p:tav>
                                      </p:tavLst>
                                    </p:anim>
                                    <p:anim calcmode="lin" valueType="num">
                                      <p:cBhvr additive="base">
                                        <p:cTn id="121" dur="500" fill="hold"/>
                                        <p:tgtEl>
                                          <p:spTgt spid="64"/>
                                        </p:tgtEl>
                                        <p:attrNameLst>
                                          <p:attrName>ppt_y</p:attrName>
                                        </p:attrNameLst>
                                      </p:cBhvr>
                                      <p:tavLst>
                                        <p:tav tm="0">
                                          <p:val>
                                            <p:strVal val="0-#ppt_h/2"/>
                                          </p:val>
                                        </p:tav>
                                        <p:tav tm="100000">
                                          <p:val>
                                            <p:strVal val="#ppt_y"/>
                                          </p:val>
                                        </p:tav>
                                      </p:tavLst>
                                    </p:anim>
                                  </p:childTnLst>
                                </p:cTn>
                              </p:par>
                            </p:childTnLst>
                          </p:cTn>
                        </p:par>
                      </p:childTnLst>
                    </p:cTn>
                  </p:par>
                  <p:par>
                    <p:cTn id="122" fill="hold">
                      <p:stCondLst>
                        <p:cond delay="indefinite"/>
                      </p:stCondLst>
                      <p:childTnLst>
                        <p:par>
                          <p:cTn id="123" fill="hold">
                            <p:stCondLst>
                              <p:cond delay="0"/>
                            </p:stCondLst>
                            <p:childTnLst>
                              <p:par>
                                <p:cTn id="124" presetID="22" presetClass="entr" presetSubtype="1" fill="hold" grpId="0" nodeType="clickEffect">
                                  <p:stCondLst>
                                    <p:cond delay="0"/>
                                  </p:stCondLst>
                                  <p:childTnLst>
                                    <p:set>
                                      <p:cBhvr>
                                        <p:cTn id="125" dur="1" fill="hold">
                                          <p:stCondLst>
                                            <p:cond delay="0"/>
                                          </p:stCondLst>
                                        </p:cTn>
                                        <p:tgtEl>
                                          <p:spTgt spid="59"/>
                                        </p:tgtEl>
                                        <p:attrNameLst>
                                          <p:attrName>style.visibility</p:attrName>
                                        </p:attrNameLst>
                                      </p:cBhvr>
                                      <p:to>
                                        <p:strVal val="visible"/>
                                      </p:to>
                                    </p:set>
                                    <p:animEffect transition="in" filter="wipe(up)">
                                      <p:cBhvr>
                                        <p:cTn id="126"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1" grpId="0" animBg="1"/>
      <p:bldP spid="52" grpId="0"/>
      <p:bldP spid="55" grpId="0"/>
      <p:bldP spid="56" grpId="0"/>
      <p:bldP spid="57" grpId="0"/>
      <p:bldP spid="58" grpId="0"/>
      <p:bldP spid="5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3" name="组合 82"/>
          <p:cNvGrpSpPr/>
          <p:nvPr/>
        </p:nvGrpSpPr>
        <p:grpSpPr>
          <a:xfrm>
            <a:off x="1031650" y="2362955"/>
            <a:ext cx="3238673" cy="107987"/>
            <a:chOff x="1507396" y="1628800"/>
            <a:chExt cx="4320480" cy="144016"/>
          </a:xfrm>
        </p:grpSpPr>
        <p:cxnSp>
          <p:nvCxnSpPr>
            <p:cNvPr id="84" name="直接连接符 83"/>
            <p:cNvCxnSpPr/>
            <p:nvPr/>
          </p:nvCxnSpPr>
          <p:spPr>
            <a:xfrm>
              <a:off x="1507396" y="1700808"/>
              <a:ext cx="4320480"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85" name="直接连接符 84"/>
            <p:cNvCxnSpPr/>
            <p:nvPr/>
          </p:nvCxnSpPr>
          <p:spPr>
            <a:xfrm flipV="1">
              <a:off x="1507396"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86" name="直接连接符 85"/>
            <p:cNvCxnSpPr/>
            <p:nvPr/>
          </p:nvCxnSpPr>
          <p:spPr>
            <a:xfrm flipV="1">
              <a:off x="1987449"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87" name="直接连接符 86"/>
            <p:cNvCxnSpPr/>
            <p:nvPr/>
          </p:nvCxnSpPr>
          <p:spPr>
            <a:xfrm flipV="1">
              <a:off x="2467502"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88" name="直接连接符 87"/>
            <p:cNvCxnSpPr/>
            <p:nvPr/>
          </p:nvCxnSpPr>
          <p:spPr>
            <a:xfrm flipV="1">
              <a:off x="2947555"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89" name="直接连接符 88"/>
            <p:cNvCxnSpPr/>
            <p:nvPr/>
          </p:nvCxnSpPr>
          <p:spPr>
            <a:xfrm flipV="1">
              <a:off x="3427608"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0" name="直接连接符 89"/>
            <p:cNvCxnSpPr/>
            <p:nvPr/>
          </p:nvCxnSpPr>
          <p:spPr>
            <a:xfrm flipV="1">
              <a:off x="3907661"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1" name="直接连接符 90"/>
            <p:cNvCxnSpPr/>
            <p:nvPr/>
          </p:nvCxnSpPr>
          <p:spPr>
            <a:xfrm flipV="1">
              <a:off x="4387714"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2" name="直接连接符 91"/>
            <p:cNvCxnSpPr/>
            <p:nvPr/>
          </p:nvCxnSpPr>
          <p:spPr>
            <a:xfrm flipV="1">
              <a:off x="4867767"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3" name="直接连接符 92"/>
            <p:cNvCxnSpPr/>
            <p:nvPr/>
          </p:nvCxnSpPr>
          <p:spPr>
            <a:xfrm flipV="1">
              <a:off x="5347820"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4" name="直接连接符 93"/>
            <p:cNvCxnSpPr/>
            <p:nvPr/>
          </p:nvCxnSpPr>
          <p:spPr>
            <a:xfrm flipV="1">
              <a:off x="5827876"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95" name="组合 94"/>
          <p:cNvGrpSpPr/>
          <p:nvPr/>
        </p:nvGrpSpPr>
        <p:grpSpPr>
          <a:xfrm>
            <a:off x="4686628" y="2362955"/>
            <a:ext cx="3238673" cy="107987"/>
            <a:chOff x="1507396" y="1628800"/>
            <a:chExt cx="4320480" cy="144016"/>
          </a:xfrm>
        </p:grpSpPr>
        <p:cxnSp>
          <p:nvCxnSpPr>
            <p:cNvPr id="96" name="直接连接符 95"/>
            <p:cNvCxnSpPr/>
            <p:nvPr/>
          </p:nvCxnSpPr>
          <p:spPr>
            <a:xfrm>
              <a:off x="1507396" y="1700808"/>
              <a:ext cx="4320480"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7" name="直接连接符 96"/>
            <p:cNvCxnSpPr/>
            <p:nvPr/>
          </p:nvCxnSpPr>
          <p:spPr>
            <a:xfrm flipV="1">
              <a:off x="1507396"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8" name="直接连接符 97"/>
            <p:cNvCxnSpPr/>
            <p:nvPr/>
          </p:nvCxnSpPr>
          <p:spPr>
            <a:xfrm flipV="1">
              <a:off x="1987449"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9" name="直接连接符 98"/>
            <p:cNvCxnSpPr/>
            <p:nvPr/>
          </p:nvCxnSpPr>
          <p:spPr>
            <a:xfrm flipV="1">
              <a:off x="2467502"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0" name="直接连接符 99"/>
            <p:cNvCxnSpPr/>
            <p:nvPr/>
          </p:nvCxnSpPr>
          <p:spPr>
            <a:xfrm flipV="1">
              <a:off x="2947555"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1" name="直接连接符 100"/>
            <p:cNvCxnSpPr/>
            <p:nvPr/>
          </p:nvCxnSpPr>
          <p:spPr>
            <a:xfrm flipV="1">
              <a:off x="3427608"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2" name="直接连接符 101"/>
            <p:cNvCxnSpPr/>
            <p:nvPr/>
          </p:nvCxnSpPr>
          <p:spPr>
            <a:xfrm flipV="1">
              <a:off x="3907661"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3" name="直接连接符 102"/>
            <p:cNvCxnSpPr/>
            <p:nvPr/>
          </p:nvCxnSpPr>
          <p:spPr>
            <a:xfrm flipV="1">
              <a:off x="4387714"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4" name="直接连接符 103"/>
            <p:cNvCxnSpPr/>
            <p:nvPr/>
          </p:nvCxnSpPr>
          <p:spPr>
            <a:xfrm flipV="1">
              <a:off x="4867767"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5" name="直接连接符 104"/>
            <p:cNvCxnSpPr/>
            <p:nvPr/>
          </p:nvCxnSpPr>
          <p:spPr>
            <a:xfrm flipV="1">
              <a:off x="5347820"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6" name="直接连接符 105"/>
            <p:cNvCxnSpPr/>
            <p:nvPr/>
          </p:nvCxnSpPr>
          <p:spPr>
            <a:xfrm flipV="1">
              <a:off x="5827876"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sp>
        <p:nvSpPr>
          <p:cNvPr id="107" name="TextBox 106"/>
          <p:cNvSpPr txBox="1"/>
          <p:nvPr/>
        </p:nvSpPr>
        <p:spPr>
          <a:xfrm>
            <a:off x="4128106" y="2139144"/>
            <a:ext cx="318671" cy="253857"/>
          </a:xfrm>
          <a:prstGeom prst="rect">
            <a:avLst/>
          </a:prstGeom>
          <a:noFill/>
        </p:spPr>
        <p:txBody>
          <a:bodyPr wrap="none" lIns="68571" tIns="34285" rIns="68571" bIns="34285" rtlCol="0">
            <a:spAutoFit/>
          </a:bodyPr>
          <a:lstStyle/>
          <a:p>
            <a:r>
              <a:rPr lang="en-US" altLang="zh-CN" sz="1200">
                <a:solidFill>
                  <a:schemeClr val="tx1">
                    <a:lumMod val="85000"/>
                    <a:lumOff val="15000"/>
                  </a:schemeClr>
                </a:solidFill>
                <a:latin typeface="微软雅黑" panose="020B0503020204020204" pitchFamily="34" charset="-122"/>
                <a:ea typeface="微软雅黑" panose="020B0503020204020204" pitchFamily="34" charset="-122"/>
              </a:rPr>
              <a:t>10</a:t>
            </a:r>
            <a:endParaRPr lang="zh-CN" altLang="en-US" sz="12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08" name="TextBox 107"/>
          <p:cNvSpPr txBox="1"/>
          <p:nvPr/>
        </p:nvSpPr>
        <p:spPr>
          <a:xfrm>
            <a:off x="3773963" y="2139144"/>
            <a:ext cx="318671" cy="253857"/>
          </a:xfrm>
          <a:prstGeom prst="rect">
            <a:avLst/>
          </a:prstGeom>
          <a:noFill/>
        </p:spPr>
        <p:txBody>
          <a:bodyPr wrap="none" lIns="68571" tIns="34285" rIns="68571" bIns="34285" rtlCol="0">
            <a:spAutoFit/>
          </a:bodyPr>
          <a:lstStyle/>
          <a:p>
            <a:r>
              <a:rPr lang="en-US" altLang="zh-CN" sz="1200">
                <a:solidFill>
                  <a:schemeClr val="tx1">
                    <a:lumMod val="85000"/>
                    <a:lumOff val="15000"/>
                  </a:schemeClr>
                </a:solidFill>
                <a:latin typeface="微软雅黑" panose="020B0503020204020204" pitchFamily="34" charset="-122"/>
                <a:ea typeface="微软雅黑" panose="020B0503020204020204" pitchFamily="34" charset="-122"/>
              </a:rPr>
              <a:t>20</a:t>
            </a:r>
            <a:endParaRPr lang="zh-CN" altLang="en-US" sz="12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09" name="TextBox 108"/>
          <p:cNvSpPr txBox="1"/>
          <p:nvPr/>
        </p:nvSpPr>
        <p:spPr>
          <a:xfrm>
            <a:off x="3414112" y="2139144"/>
            <a:ext cx="318671" cy="253857"/>
          </a:xfrm>
          <a:prstGeom prst="rect">
            <a:avLst/>
          </a:prstGeom>
          <a:noFill/>
        </p:spPr>
        <p:txBody>
          <a:bodyPr wrap="none" lIns="68571" tIns="34285" rIns="68571" bIns="34285" rtlCol="0">
            <a:spAutoFit/>
          </a:bodyPr>
          <a:lstStyle/>
          <a:p>
            <a:r>
              <a:rPr lang="en-US" altLang="zh-CN" sz="1200">
                <a:solidFill>
                  <a:schemeClr val="tx1">
                    <a:lumMod val="85000"/>
                    <a:lumOff val="15000"/>
                  </a:schemeClr>
                </a:solidFill>
                <a:latin typeface="微软雅黑" panose="020B0503020204020204" pitchFamily="34" charset="-122"/>
                <a:ea typeface="微软雅黑" panose="020B0503020204020204" pitchFamily="34" charset="-122"/>
              </a:rPr>
              <a:t>30</a:t>
            </a:r>
            <a:endParaRPr lang="zh-CN" altLang="en-US" sz="12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10" name="TextBox 109"/>
          <p:cNvSpPr txBox="1"/>
          <p:nvPr/>
        </p:nvSpPr>
        <p:spPr>
          <a:xfrm>
            <a:off x="3054259" y="2139144"/>
            <a:ext cx="318671" cy="253857"/>
          </a:xfrm>
          <a:prstGeom prst="rect">
            <a:avLst/>
          </a:prstGeom>
          <a:noFill/>
        </p:spPr>
        <p:txBody>
          <a:bodyPr wrap="none" lIns="68571" tIns="34285" rIns="68571" bIns="34285" rtlCol="0">
            <a:spAutoFit/>
          </a:bodyPr>
          <a:lstStyle/>
          <a:p>
            <a:r>
              <a:rPr lang="en-US" altLang="zh-CN" sz="1200">
                <a:solidFill>
                  <a:schemeClr val="tx1">
                    <a:lumMod val="85000"/>
                    <a:lumOff val="15000"/>
                  </a:schemeClr>
                </a:solidFill>
                <a:latin typeface="微软雅黑" panose="020B0503020204020204" pitchFamily="34" charset="-122"/>
                <a:ea typeface="微软雅黑" panose="020B0503020204020204" pitchFamily="34" charset="-122"/>
              </a:rPr>
              <a:t>40</a:t>
            </a:r>
            <a:endParaRPr lang="zh-CN" altLang="en-US" sz="12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11" name="TextBox 110"/>
          <p:cNvSpPr txBox="1"/>
          <p:nvPr/>
        </p:nvSpPr>
        <p:spPr>
          <a:xfrm>
            <a:off x="2694406" y="2139144"/>
            <a:ext cx="318671" cy="253857"/>
          </a:xfrm>
          <a:prstGeom prst="rect">
            <a:avLst/>
          </a:prstGeom>
          <a:noFill/>
        </p:spPr>
        <p:txBody>
          <a:bodyPr wrap="none" lIns="68571" tIns="34285" rIns="68571" bIns="34285" rtlCol="0">
            <a:spAutoFit/>
          </a:bodyPr>
          <a:lstStyle/>
          <a:p>
            <a:r>
              <a:rPr lang="en-US" altLang="zh-CN" sz="1200">
                <a:solidFill>
                  <a:schemeClr val="tx1">
                    <a:lumMod val="85000"/>
                    <a:lumOff val="15000"/>
                  </a:schemeClr>
                </a:solidFill>
                <a:latin typeface="微软雅黑" panose="020B0503020204020204" pitchFamily="34" charset="-122"/>
                <a:ea typeface="微软雅黑" panose="020B0503020204020204" pitchFamily="34" charset="-122"/>
              </a:rPr>
              <a:t>50</a:t>
            </a:r>
            <a:endParaRPr lang="zh-CN" altLang="en-US" sz="12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12" name="TextBox 111"/>
          <p:cNvSpPr txBox="1"/>
          <p:nvPr/>
        </p:nvSpPr>
        <p:spPr>
          <a:xfrm>
            <a:off x="2334555" y="2139144"/>
            <a:ext cx="318671" cy="253857"/>
          </a:xfrm>
          <a:prstGeom prst="rect">
            <a:avLst/>
          </a:prstGeom>
          <a:noFill/>
        </p:spPr>
        <p:txBody>
          <a:bodyPr wrap="none" lIns="68571" tIns="34285" rIns="68571" bIns="34285" rtlCol="0">
            <a:spAutoFit/>
          </a:bodyPr>
          <a:lstStyle/>
          <a:p>
            <a:r>
              <a:rPr lang="en-US" altLang="zh-CN" sz="1200">
                <a:solidFill>
                  <a:schemeClr val="tx1">
                    <a:lumMod val="85000"/>
                    <a:lumOff val="15000"/>
                  </a:schemeClr>
                </a:solidFill>
                <a:latin typeface="微软雅黑" panose="020B0503020204020204" pitchFamily="34" charset="-122"/>
                <a:ea typeface="微软雅黑" panose="020B0503020204020204" pitchFamily="34" charset="-122"/>
              </a:rPr>
              <a:t>60</a:t>
            </a:r>
            <a:endParaRPr lang="zh-CN" altLang="en-US" sz="12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13" name="TextBox 112"/>
          <p:cNvSpPr txBox="1"/>
          <p:nvPr/>
        </p:nvSpPr>
        <p:spPr>
          <a:xfrm>
            <a:off x="1974702" y="2139144"/>
            <a:ext cx="318671" cy="253857"/>
          </a:xfrm>
          <a:prstGeom prst="rect">
            <a:avLst/>
          </a:prstGeom>
          <a:noFill/>
        </p:spPr>
        <p:txBody>
          <a:bodyPr wrap="none" lIns="68571" tIns="34285" rIns="68571" bIns="34285" rtlCol="0">
            <a:spAutoFit/>
          </a:bodyPr>
          <a:lstStyle/>
          <a:p>
            <a:r>
              <a:rPr lang="en-US" altLang="zh-CN" sz="1200">
                <a:solidFill>
                  <a:schemeClr val="tx1">
                    <a:lumMod val="85000"/>
                    <a:lumOff val="15000"/>
                  </a:schemeClr>
                </a:solidFill>
                <a:latin typeface="微软雅黑" panose="020B0503020204020204" pitchFamily="34" charset="-122"/>
                <a:ea typeface="微软雅黑" panose="020B0503020204020204" pitchFamily="34" charset="-122"/>
              </a:rPr>
              <a:t>70</a:t>
            </a:r>
            <a:endParaRPr lang="zh-CN" altLang="en-US" sz="12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14" name="TextBox 113"/>
          <p:cNvSpPr txBox="1"/>
          <p:nvPr/>
        </p:nvSpPr>
        <p:spPr>
          <a:xfrm>
            <a:off x="1614850" y="2139144"/>
            <a:ext cx="318671" cy="253857"/>
          </a:xfrm>
          <a:prstGeom prst="rect">
            <a:avLst/>
          </a:prstGeom>
          <a:noFill/>
        </p:spPr>
        <p:txBody>
          <a:bodyPr wrap="none" lIns="68571" tIns="34285" rIns="68571" bIns="34285" rtlCol="0">
            <a:spAutoFit/>
          </a:bodyPr>
          <a:lstStyle/>
          <a:p>
            <a:r>
              <a:rPr lang="en-US" altLang="zh-CN" sz="1200">
                <a:solidFill>
                  <a:schemeClr val="tx1">
                    <a:lumMod val="85000"/>
                    <a:lumOff val="15000"/>
                  </a:schemeClr>
                </a:solidFill>
                <a:latin typeface="微软雅黑" panose="020B0503020204020204" pitchFamily="34" charset="-122"/>
                <a:ea typeface="微软雅黑" panose="020B0503020204020204" pitchFamily="34" charset="-122"/>
              </a:rPr>
              <a:t>80</a:t>
            </a:r>
            <a:endParaRPr lang="zh-CN" altLang="en-US" sz="12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15" name="TextBox 114"/>
          <p:cNvSpPr txBox="1"/>
          <p:nvPr/>
        </p:nvSpPr>
        <p:spPr>
          <a:xfrm>
            <a:off x="1254998" y="2139144"/>
            <a:ext cx="318671" cy="253857"/>
          </a:xfrm>
          <a:prstGeom prst="rect">
            <a:avLst/>
          </a:prstGeom>
          <a:noFill/>
        </p:spPr>
        <p:txBody>
          <a:bodyPr wrap="none" lIns="68571" tIns="34285" rIns="68571" bIns="34285" rtlCol="0">
            <a:spAutoFit/>
          </a:bodyPr>
          <a:lstStyle/>
          <a:p>
            <a:r>
              <a:rPr lang="en-US" altLang="zh-CN" sz="1200">
                <a:solidFill>
                  <a:schemeClr val="tx1">
                    <a:lumMod val="85000"/>
                    <a:lumOff val="15000"/>
                  </a:schemeClr>
                </a:solidFill>
                <a:latin typeface="微软雅黑" panose="020B0503020204020204" pitchFamily="34" charset="-122"/>
                <a:ea typeface="微软雅黑" panose="020B0503020204020204" pitchFamily="34" charset="-122"/>
              </a:rPr>
              <a:t>90</a:t>
            </a:r>
            <a:endParaRPr lang="zh-CN" altLang="en-US" sz="12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16" name="TextBox 115"/>
          <p:cNvSpPr txBox="1"/>
          <p:nvPr/>
        </p:nvSpPr>
        <p:spPr>
          <a:xfrm>
            <a:off x="861500" y="2139144"/>
            <a:ext cx="408793" cy="253857"/>
          </a:xfrm>
          <a:prstGeom prst="rect">
            <a:avLst/>
          </a:prstGeom>
          <a:noFill/>
        </p:spPr>
        <p:txBody>
          <a:bodyPr wrap="none" lIns="68571" tIns="34285" rIns="68571" bIns="34285" rtlCol="0">
            <a:spAutoFit/>
          </a:bodyPr>
          <a:lstStyle/>
          <a:p>
            <a:r>
              <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rPr>
              <a:t>100</a:t>
            </a:r>
            <a:endPar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17" name="TextBox 116"/>
          <p:cNvSpPr txBox="1"/>
          <p:nvPr/>
        </p:nvSpPr>
        <p:spPr>
          <a:xfrm>
            <a:off x="4551718" y="2139144"/>
            <a:ext cx="318671" cy="253857"/>
          </a:xfrm>
          <a:prstGeom prst="rect">
            <a:avLst/>
          </a:prstGeom>
          <a:noFill/>
        </p:spPr>
        <p:txBody>
          <a:bodyPr wrap="none" lIns="68571" tIns="34285" rIns="68571" bIns="34285" rtlCol="0">
            <a:spAutoFit/>
          </a:bodyPr>
          <a:lstStyle/>
          <a:p>
            <a:r>
              <a:rPr lang="en-US" altLang="zh-CN" sz="1200">
                <a:solidFill>
                  <a:schemeClr val="tx1">
                    <a:lumMod val="85000"/>
                    <a:lumOff val="15000"/>
                  </a:schemeClr>
                </a:solidFill>
                <a:latin typeface="微软雅黑" panose="020B0503020204020204" pitchFamily="34" charset="-122"/>
                <a:ea typeface="微软雅黑" panose="020B0503020204020204" pitchFamily="34" charset="-122"/>
              </a:rPr>
              <a:t>10</a:t>
            </a:r>
            <a:endParaRPr lang="zh-CN" altLang="en-US" sz="12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18" name="TextBox 117"/>
          <p:cNvSpPr txBox="1"/>
          <p:nvPr/>
        </p:nvSpPr>
        <p:spPr>
          <a:xfrm>
            <a:off x="4909975" y="2139144"/>
            <a:ext cx="318671" cy="253857"/>
          </a:xfrm>
          <a:prstGeom prst="rect">
            <a:avLst/>
          </a:prstGeom>
          <a:noFill/>
        </p:spPr>
        <p:txBody>
          <a:bodyPr wrap="none" lIns="68571" tIns="34285" rIns="68571" bIns="34285" rtlCol="0">
            <a:spAutoFit/>
          </a:bodyPr>
          <a:lstStyle/>
          <a:p>
            <a:r>
              <a:rPr lang="en-US" altLang="zh-CN" sz="1200">
                <a:solidFill>
                  <a:schemeClr val="tx1">
                    <a:lumMod val="85000"/>
                    <a:lumOff val="15000"/>
                  </a:schemeClr>
                </a:solidFill>
                <a:latin typeface="微软雅黑" panose="020B0503020204020204" pitchFamily="34" charset="-122"/>
                <a:ea typeface="微软雅黑" panose="020B0503020204020204" pitchFamily="34" charset="-122"/>
              </a:rPr>
              <a:t>20</a:t>
            </a:r>
            <a:endParaRPr lang="zh-CN" altLang="en-US" sz="12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19" name="TextBox 118"/>
          <p:cNvSpPr txBox="1"/>
          <p:nvPr/>
        </p:nvSpPr>
        <p:spPr>
          <a:xfrm>
            <a:off x="5269828" y="2139144"/>
            <a:ext cx="318671" cy="253857"/>
          </a:xfrm>
          <a:prstGeom prst="rect">
            <a:avLst/>
          </a:prstGeom>
          <a:noFill/>
        </p:spPr>
        <p:txBody>
          <a:bodyPr wrap="none" lIns="68571" tIns="34285" rIns="68571" bIns="34285" rtlCol="0">
            <a:spAutoFit/>
          </a:bodyPr>
          <a:lstStyle/>
          <a:p>
            <a:r>
              <a:rPr lang="en-US" altLang="zh-CN" sz="1200">
                <a:solidFill>
                  <a:schemeClr val="tx1">
                    <a:lumMod val="85000"/>
                    <a:lumOff val="15000"/>
                  </a:schemeClr>
                </a:solidFill>
                <a:latin typeface="微软雅黑" panose="020B0503020204020204" pitchFamily="34" charset="-122"/>
                <a:ea typeface="微软雅黑" panose="020B0503020204020204" pitchFamily="34" charset="-122"/>
              </a:rPr>
              <a:t>30</a:t>
            </a:r>
            <a:endParaRPr lang="zh-CN" altLang="en-US" sz="12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20" name="TextBox 119"/>
          <p:cNvSpPr txBox="1"/>
          <p:nvPr/>
        </p:nvSpPr>
        <p:spPr>
          <a:xfrm>
            <a:off x="5629680" y="2139144"/>
            <a:ext cx="318671" cy="253857"/>
          </a:xfrm>
          <a:prstGeom prst="rect">
            <a:avLst/>
          </a:prstGeom>
          <a:noFill/>
        </p:spPr>
        <p:txBody>
          <a:bodyPr wrap="none" lIns="68571" tIns="34285" rIns="68571" bIns="34285" rtlCol="0">
            <a:spAutoFit/>
          </a:bodyPr>
          <a:lstStyle/>
          <a:p>
            <a:r>
              <a:rPr lang="en-US" altLang="zh-CN" sz="1200">
                <a:solidFill>
                  <a:schemeClr val="tx1">
                    <a:lumMod val="85000"/>
                    <a:lumOff val="15000"/>
                  </a:schemeClr>
                </a:solidFill>
                <a:latin typeface="微软雅黑" panose="020B0503020204020204" pitchFamily="34" charset="-122"/>
                <a:ea typeface="微软雅黑" panose="020B0503020204020204" pitchFamily="34" charset="-122"/>
              </a:rPr>
              <a:t>40</a:t>
            </a:r>
            <a:endParaRPr lang="zh-CN" altLang="en-US" sz="12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21" name="TextBox 120"/>
          <p:cNvSpPr txBox="1"/>
          <p:nvPr/>
        </p:nvSpPr>
        <p:spPr>
          <a:xfrm>
            <a:off x="5989532" y="2139144"/>
            <a:ext cx="318671" cy="253857"/>
          </a:xfrm>
          <a:prstGeom prst="rect">
            <a:avLst/>
          </a:prstGeom>
          <a:noFill/>
        </p:spPr>
        <p:txBody>
          <a:bodyPr wrap="none" lIns="68571" tIns="34285" rIns="68571" bIns="34285" rtlCol="0">
            <a:spAutoFit/>
          </a:bodyPr>
          <a:lstStyle/>
          <a:p>
            <a:r>
              <a:rPr lang="en-US" altLang="zh-CN" sz="1200">
                <a:solidFill>
                  <a:schemeClr val="tx1">
                    <a:lumMod val="85000"/>
                    <a:lumOff val="15000"/>
                  </a:schemeClr>
                </a:solidFill>
                <a:latin typeface="微软雅黑" panose="020B0503020204020204" pitchFamily="34" charset="-122"/>
                <a:ea typeface="微软雅黑" panose="020B0503020204020204" pitchFamily="34" charset="-122"/>
              </a:rPr>
              <a:t>50</a:t>
            </a:r>
            <a:endParaRPr lang="zh-CN" altLang="en-US" sz="12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22" name="TextBox 121"/>
          <p:cNvSpPr txBox="1"/>
          <p:nvPr/>
        </p:nvSpPr>
        <p:spPr>
          <a:xfrm>
            <a:off x="6349385" y="2139144"/>
            <a:ext cx="318671" cy="253857"/>
          </a:xfrm>
          <a:prstGeom prst="rect">
            <a:avLst/>
          </a:prstGeom>
          <a:noFill/>
        </p:spPr>
        <p:txBody>
          <a:bodyPr wrap="none" lIns="68571" tIns="34285" rIns="68571" bIns="34285" rtlCol="0">
            <a:spAutoFit/>
          </a:bodyPr>
          <a:lstStyle/>
          <a:p>
            <a:r>
              <a:rPr lang="en-US" altLang="zh-CN" sz="1200">
                <a:solidFill>
                  <a:schemeClr val="tx1">
                    <a:lumMod val="85000"/>
                    <a:lumOff val="15000"/>
                  </a:schemeClr>
                </a:solidFill>
                <a:latin typeface="微软雅黑" panose="020B0503020204020204" pitchFamily="34" charset="-122"/>
                <a:ea typeface="微软雅黑" panose="020B0503020204020204" pitchFamily="34" charset="-122"/>
              </a:rPr>
              <a:t>60</a:t>
            </a:r>
            <a:endParaRPr lang="zh-CN" altLang="en-US" sz="12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23" name="TextBox 122"/>
          <p:cNvSpPr txBox="1"/>
          <p:nvPr/>
        </p:nvSpPr>
        <p:spPr>
          <a:xfrm>
            <a:off x="6709237" y="2139144"/>
            <a:ext cx="318671" cy="253857"/>
          </a:xfrm>
          <a:prstGeom prst="rect">
            <a:avLst/>
          </a:prstGeom>
          <a:noFill/>
        </p:spPr>
        <p:txBody>
          <a:bodyPr wrap="none" lIns="68571" tIns="34285" rIns="68571" bIns="34285" rtlCol="0">
            <a:spAutoFit/>
          </a:bodyPr>
          <a:lstStyle/>
          <a:p>
            <a:r>
              <a:rPr lang="en-US" altLang="zh-CN" sz="1200">
                <a:solidFill>
                  <a:schemeClr val="tx1">
                    <a:lumMod val="85000"/>
                    <a:lumOff val="15000"/>
                  </a:schemeClr>
                </a:solidFill>
                <a:latin typeface="微软雅黑" panose="020B0503020204020204" pitchFamily="34" charset="-122"/>
                <a:ea typeface="微软雅黑" panose="020B0503020204020204" pitchFamily="34" charset="-122"/>
              </a:rPr>
              <a:t>70</a:t>
            </a:r>
            <a:endParaRPr lang="zh-CN" altLang="en-US" sz="12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24" name="TextBox 123"/>
          <p:cNvSpPr txBox="1"/>
          <p:nvPr/>
        </p:nvSpPr>
        <p:spPr>
          <a:xfrm>
            <a:off x="7069089" y="2139144"/>
            <a:ext cx="318671" cy="253857"/>
          </a:xfrm>
          <a:prstGeom prst="rect">
            <a:avLst/>
          </a:prstGeom>
          <a:noFill/>
        </p:spPr>
        <p:txBody>
          <a:bodyPr wrap="none" lIns="68571" tIns="34285" rIns="68571" bIns="34285" rtlCol="0">
            <a:spAutoFit/>
          </a:bodyPr>
          <a:lstStyle/>
          <a:p>
            <a:r>
              <a:rPr lang="en-US" altLang="zh-CN" sz="1200">
                <a:solidFill>
                  <a:schemeClr val="tx1">
                    <a:lumMod val="85000"/>
                    <a:lumOff val="15000"/>
                  </a:schemeClr>
                </a:solidFill>
                <a:latin typeface="微软雅黑" panose="020B0503020204020204" pitchFamily="34" charset="-122"/>
                <a:ea typeface="微软雅黑" panose="020B0503020204020204" pitchFamily="34" charset="-122"/>
              </a:rPr>
              <a:t>80</a:t>
            </a:r>
            <a:endParaRPr lang="zh-CN" altLang="en-US" sz="12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25" name="TextBox 124"/>
          <p:cNvSpPr txBox="1"/>
          <p:nvPr/>
        </p:nvSpPr>
        <p:spPr>
          <a:xfrm>
            <a:off x="7428942" y="2139144"/>
            <a:ext cx="318671" cy="253857"/>
          </a:xfrm>
          <a:prstGeom prst="rect">
            <a:avLst/>
          </a:prstGeom>
          <a:noFill/>
        </p:spPr>
        <p:txBody>
          <a:bodyPr wrap="none" lIns="68571" tIns="34285" rIns="68571" bIns="34285" rtlCol="0">
            <a:spAutoFit/>
          </a:bodyPr>
          <a:lstStyle/>
          <a:p>
            <a:r>
              <a:rPr lang="en-US" altLang="zh-CN" sz="1200">
                <a:solidFill>
                  <a:schemeClr val="tx1">
                    <a:lumMod val="85000"/>
                    <a:lumOff val="15000"/>
                  </a:schemeClr>
                </a:solidFill>
                <a:latin typeface="微软雅黑" panose="020B0503020204020204" pitchFamily="34" charset="-122"/>
                <a:ea typeface="微软雅黑" panose="020B0503020204020204" pitchFamily="34" charset="-122"/>
              </a:rPr>
              <a:t>90</a:t>
            </a:r>
            <a:endParaRPr lang="zh-CN" altLang="en-US" sz="12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26" name="TextBox 125"/>
          <p:cNvSpPr txBox="1"/>
          <p:nvPr/>
        </p:nvSpPr>
        <p:spPr>
          <a:xfrm>
            <a:off x="7755151" y="2139144"/>
            <a:ext cx="408793" cy="253857"/>
          </a:xfrm>
          <a:prstGeom prst="rect">
            <a:avLst/>
          </a:prstGeom>
          <a:noFill/>
        </p:spPr>
        <p:txBody>
          <a:bodyPr wrap="none" lIns="68571" tIns="34285" rIns="68571" bIns="34285" rtlCol="0">
            <a:spAutoFit/>
          </a:bodyPr>
          <a:lstStyle/>
          <a:p>
            <a:r>
              <a:rPr lang="en-US" altLang="zh-CN" sz="1200">
                <a:solidFill>
                  <a:schemeClr val="tx1">
                    <a:lumMod val="85000"/>
                    <a:lumOff val="15000"/>
                  </a:schemeClr>
                </a:solidFill>
                <a:latin typeface="微软雅黑" panose="020B0503020204020204" pitchFamily="34" charset="-122"/>
                <a:ea typeface="微软雅黑" panose="020B0503020204020204" pitchFamily="34" charset="-122"/>
              </a:rPr>
              <a:t>100</a:t>
            </a:r>
            <a:endParaRPr lang="zh-CN" altLang="en-US" sz="12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27" name="五边形 126"/>
          <p:cNvSpPr/>
          <p:nvPr/>
        </p:nvSpPr>
        <p:spPr>
          <a:xfrm flipH="1">
            <a:off x="1887858" y="2769444"/>
            <a:ext cx="2382464" cy="242944"/>
          </a:xfrm>
          <a:prstGeom prst="homePlate">
            <a:avLst/>
          </a:prstGeom>
          <a:solidFill>
            <a:schemeClr val="tx2">
              <a:lumMod val="50000"/>
            </a:schemeClr>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28" name="五边形 127"/>
          <p:cNvSpPr/>
          <p:nvPr/>
        </p:nvSpPr>
        <p:spPr>
          <a:xfrm flipH="1">
            <a:off x="2805111" y="3183394"/>
            <a:ext cx="1465211" cy="242944"/>
          </a:xfrm>
          <a:prstGeom prst="homePlate">
            <a:avLst/>
          </a:prstGeom>
          <a:solidFill>
            <a:schemeClr val="tx2">
              <a:lumMod val="50000"/>
            </a:schemeClr>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29" name="五边形 128"/>
          <p:cNvSpPr/>
          <p:nvPr/>
        </p:nvSpPr>
        <p:spPr>
          <a:xfrm flipH="1">
            <a:off x="2247711" y="3597344"/>
            <a:ext cx="2022611" cy="242944"/>
          </a:xfrm>
          <a:prstGeom prst="homePlate">
            <a:avLst/>
          </a:prstGeom>
          <a:solidFill>
            <a:schemeClr val="tx2">
              <a:lumMod val="50000"/>
            </a:schemeClr>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30" name="五边形 129"/>
          <p:cNvSpPr/>
          <p:nvPr/>
        </p:nvSpPr>
        <p:spPr>
          <a:xfrm flipH="1">
            <a:off x="1054927" y="4011294"/>
            <a:ext cx="3215396" cy="242944"/>
          </a:xfrm>
          <a:prstGeom prst="homePlate">
            <a:avLst/>
          </a:prstGeom>
          <a:solidFill>
            <a:schemeClr val="tx2">
              <a:lumMod val="50000"/>
            </a:schemeClr>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31" name="五边形 130"/>
          <p:cNvSpPr/>
          <p:nvPr/>
        </p:nvSpPr>
        <p:spPr>
          <a:xfrm flipH="1">
            <a:off x="1614850" y="4425244"/>
            <a:ext cx="2655473" cy="242944"/>
          </a:xfrm>
          <a:prstGeom prst="homePlate">
            <a:avLst/>
          </a:prstGeom>
          <a:solidFill>
            <a:schemeClr val="tx2">
              <a:lumMod val="50000"/>
            </a:schemeClr>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34" name="TextBox 133"/>
          <p:cNvSpPr txBox="1"/>
          <p:nvPr/>
        </p:nvSpPr>
        <p:spPr>
          <a:xfrm>
            <a:off x="1148721" y="2767061"/>
            <a:ext cx="753660" cy="253857"/>
          </a:xfrm>
          <a:prstGeom prst="rect">
            <a:avLst/>
          </a:prstGeom>
          <a:noFill/>
        </p:spPr>
        <p:txBody>
          <a:bodyPr wrap="none" lIns="68571" tIns="34285" rIns="68571" bIns="34285" rtlCol="0">
            <a:spAutoFit/>
          </a:bodyPr>
          <a:lstStyle/>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输入文字</a:t>
            </a:r>
            <a:endPar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35" name="TextBox 134"/>
          <p:cNvSpPr txBox="1"/>
          <p:nvPr/>
        </p:nvSpPr>
        <p:spPr>
          <a:xfrm>
            <a:off x="2048059" y="3181480"/>
            <a:ext cx="753660" cy="253857"/>
          </a:xfrm>
          <a:prstGeom prst="rect">
            <a:avLst/>
          </a:prstGeom>
          <a:noFill/>
        </p:spPr>
        <p:txBody>
          <a:bodyPr wrap="none" lIns="68571" tIns="34285" rIns="68571" bIns="34285" rtlCol="0">
            <a:spAutoFit/>
          </a:bodyPr>
          <a:lstStyle/>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输入文字</a:t>
            </a:r>
            <a:endPar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36" name="TextBox 135"/>
          <p:cNvSpPr txBox="1"/>
          <p:nvPr/>
        </p:nvSpPr>
        <p:spPr>
          <a:xfrm>
            <a:off x="1511599" y="3595138"/>
            <a:ext cx="753660" cy="253857"/>
          </a:xfrm>
          <a:prstGeom prst="rect">
            <a:avLst/>
          </a:prstGeom>
          <a:noFill/>
        </p:spPr>
        <p:txBody>
          <a:bodyPr wrap="none" lIns="68571" tIns="34285" rIns="68571" bIns="34285" rtlCol="0">
            <a:spAutoFit/>
          </a:bodyPr>
          <a:lstStyle/>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输入文字</a:t>
            </a:r>
            <a:endPar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37" name="TextBox 136"/>
          <p:cNvSpPr txBox="1"/>
          <p:nvPr/>
        </p:nvSpPr>
        <p:spPr>
          <a:xfrm>
            <a:off x="361725" y="4002829"/>
            <a:ext cx="753660" cy="253857"/>
          </a:xfrm>
          <a:prstGeom prst="rect">
            <a:avLst/>
          </a:prstGeom>
          <a:noFill/>
        </p:spPr>
        <p:txBody>
          <a:bodyPr wrap="none" lIns="68571" tIns="34285" rIns="68571" bIns="34285" rtlCol="0">
            <a:spAutoFit/>
          </a:bodyPr>
          <a:lstStyle/>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输入文字</a:t>
            </a:r>
            <a:endPar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38" name="TextBox 137"/>
          <p:cNvSpPr txBox="1"/>
          <p:nvPr/>
        </p:nvSpPr>
        <p:spPr>
          <a:xfrm>
            <a:off x="925202" y="4422861"/>
            <a:ext cx="753660" cy="253857"/>
          </a:xfrm>
          <a:prstGeom prst="rect">
            <a:avLst/>
          </a:prstGeom>
          <a:noFill/>
        </p:spPr>
        <p:txBody>
          <a:bodyPr wrap="none" lIns="68571" tIns="34285" rIns="68571" bIns="34285" rtlCol="0">
            <a:spAutoFit/>
          </a:bodyPr>
          <a:lstStyle/>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输入文字</a:t>
            </a:r>
            <a:endPar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41" name="五边形 140"/>
          <p:cNvSpPr/>
          <p:nvPr/>
        </p:nvSpPr>
        <p:spPr>
          <a:xfrm>
            <a:off x="4686627" y="2769444"/>
            <a:ext cx="1216061" cy="242944"/>
          </a:xfrm>
          <a:prstGeom prst="homePlate">
            <a:avLst/>
          </a:prstGeom>
          <a:solidFill>
            <a:schemeClr val="tx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42" name="五边形 141"/>
          <p:cNvSpPr/>
          <p:nvPr/>
        </p:nvSpPr>
        <p:spPr>
          <a:xfrm>
            <a:off x="4686628" y="3183394"/>
            <a:ext cx="2295618" cy="242944"/>
          </a:xfrm>
          <a:prstGeom prst="homePlate">
            <a:avLst/>
          </a:prstGeom>
          <a:solidFill>
            <a:schemeClr val="tx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43" name="五边形 142"/>
          <p:cNvSpPr/>
          <p:nvPr/>
        </p:nvSpPr>
        <p:spPr>
          <a:xfrm>
            <a:off x="4686627" y="3597344"/>
            <a:ext cx="1439410" cy="242944"/>
          </a:xfrm>
          <a:prstGeom prst="homePlate">
            <a:avLst/>
          </a:prstGeom>
          <a:solidFill>
            <a:schemeClr val="tx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44" name="五边形 143"/>
          <p:cNvSpPr/>
          <p:nvPr/>
        </p:nvSpPr>
        <p:spPr>
          <a:xfrm>
            <a:off x="4686627" y="4011294"/>
            <a:ext cx="3068523" cy="242944"/>
          </a:xfrm>
          <a:prstGeom prst="homePlate">
            <a:avLst/>
          </a:prstGeom>
          <a:solidFill>
            <a:schemeClr val="tx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45" name="五边形 144"/>
          <p:cNvSpPr/>
          <p:nvPr/>
        </p:nvSpPr>
        <p:spPr>
          <a:xfrm>
            <a:off x="4686627" y="4425244"/>
            <a:ext cx="2518967" cy="242944"/>
          </a:xfrm>
          <a:prstGeom prst="homePlate">
            <a:avLst/>
          </a:prstGeom>
          <a:solidFill>
            <a:schemeClr val="tx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48" name="TextBox 147"/>
          <p:cNvSpPr txBox="1"/>
          <p:nvPr/>
        </p:nvSpPr>
        <p:spPr>
          <a:xfrm>
            <a:off x="5949031" y="2767061"/>
            <a:ext cx="753660" cy="253857"/>
          </a:xfrm>
          <a:prstGeom prst="rect">
            <a:avLst/>
          </a:prstGeom>
          <a:noFill/>
        </p:spPr>
        <p:txBody>
          <a:bodyPr wrap="none" lIns="68571" tIns="34285" rIns="68571" bIns="34285" rtlCol="0">
            <a:spAutoFit/>
          </a:bodyPr>
          <a:lstStyle/>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输入文字</a:t>
            </a:r>
            <a:endPar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49" name="TextBox 148"/>
          <p:cNvSpPr txBox="1"/>
          <p:nvPr/>
        </p:nvSpPr>
        <p:spPr>
          <a:xfrm>
            <a:off x="7039667" y="3189946"/>
            <a:ext cx="420610" cy="238517"/>
          </a:xfrm>
          <a:prstGeom prst="rect">
            <a:avLst/>
          </a:prstGeom>
          <a:noFill/>
        </p:spPr>
        <p:txBody>
          <a:bodyPr wrap="none" lIns="68571" tIns="34285" rIns="68571" bIns="34285" rtlCol="0">
            <a:spAutoFit/>
          </a:bodyPr>
          <a:lstStyle/>
          <a:p>
            <a:r>
              <a:rPr lang="zh-CN" altLang="en-US" sz="1100">
                <a:solidFill>
                  <a:schemeClr val="tx1">
                    <a:lumMod val="85000"/>
                    <a:lumOff val="15000"/>
                  </a:schemeClr>
                </a:solidFill>
                <a:latin typeface="微软雅黑" panose="020B0503020204020204" pitchFamily="34" charset="-122"/>
                <a:ea typeface="微软雅黑" panose="020B0503020204020204" pitchFamily="34" charset="-122"/>
              </a:rPr>
              <a:t>文字</a:t>
            </a:r>
            <a:endParaRPr lang="zh-CN" altLang="en-US" sz="11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50" name="TextBox 149"/>
          <p:cNvSpPr txBox="1"/>
          <p:nvPr/>
        </p:nvSpPr>
        <p:spPr>
          <a:xfrm>
            <a:off x="6159096" y="3595138"/>
            <a:ext cx="753660" cy="253857"/>
          </a:xfrm>
          <a:prstGeom prst="rect">
            <a:avLst/>
          </a:prstGeom>
          <a:noFill/>
        </p:spPr>
        <p:txBody>
          <a:bodyPr wrap="none" lIns="68571" tIns="34285" rIns="68571" bIns="34285" rtlCol="0">
            <a:spAutoFit/>
          </a:bodyPr>
          <a:lstStyle/>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输入文字</a:t>
            </a:r>
            <a:endPar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51" name="TextBox 150"/>
          <p:cNvSpPr txBox="1"/>
          <p:nvPr/>
        </p:nvSpPr>
        <p:spPr>
          <a:xfrm>
            <a:off x="7738227" y="4002829"/>
            <a:ext cx="753660" cy="253857"/>
          </a:xfrm>
          <a:prstGeom prst="rect">
            <a:avLst/>
          </a:prstGeom>
          <a:noFill/>
        </p:spPr>
        <p:txBody>
          <a:bodyPr wrap="none" lIns="68571" tIns="34285" rIns="68571" bIns="34285" rtlCol="0">
            <a:spAutoFit/>
          </a:bodyPr>
          <a:lstStyle/>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输入文字</a:t>
            </a:r>
            <a:endPar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52" name="TextBox 151"/>
          <p:cNvSpPr txBox="1"/>
          <p:nvPr/>
        </p:nvSpPr>
        <p:spPr>
          <a:xfrm>
            <a:off x="7243767" y="4422861"/>
            <a:ext cx="753660" cy="253857"/>
          </a:xfrm>
          <a:prstGeom prst="rect">
            <a:avLst/>
          </a:prstGeom>
          <a:noFill/>
        </p:spPr>
        <p:txBody>
          <a:bodyPr wrap="none" lIns="68571" tIns="34285" rIns="68571" bIns="34285" rtlCol="0">
            <a:spAutoFit/>
          </a:bodyPr>
          <a:lstStyle/>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输入文字</a:t>
            </a:r>
            <a:endPar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55" name="TextBox 154"/>
          <p:cNvSpPr txBox="1"/>
          <p:nvPr/>
        </p:nvSpPr>
        <p:spPr>
          <a:xfrm>
            <a:off x="4341369" y="2740909"/>
            <a:ext cx="274212" cy="300013"/>
          </a:xfrm>
          <a:prstGeom prst="rect">
            <a:avLst/>
          </a:prstGeom>
          <a:noFill/>
        </p:spPr>
        <p:txBody>
          <a:bodyPr wrap="none" lIns="68571" tIns="34285" rIns="68571" bIns="34285" rtlCol="0">
            <a:spAutoFit/>
          </a:bodyPr>
          <a:lstStyle/>
          <a:p>
            <a:r>
              <a:rPr lang="en-US" altLang="zh-CN" sz="1500">
                <a:solidFill>
                  <a:schemeClr val="tx1">
                    <a:lumMod val="85000"/>
                    <a:lumOff val="15000"/>
                  </a:schemeClr>
                </a:solidFill>
                <a:latin typeface="微软雅黑" panose="020B0503020204020204" pitchFamily="34" charset="-122"/>
                <a:ea typeface="微软雅黑" panose="020B0503020204020204" pitchFamily="34" charset="-122"/>
              </a:rPr>
              <a:t>A</a:t>
            </a:r>
            <a:endParaRPr lang="zh-CN" altLang="en-US" sz="15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56" name="TextBox 155"/>
          <p:cNvSpPr txBox="1"/>
          <p:nvPr/>
        </p:nvSpPr>
        <p:spPr>
          <a:xfrm>
            <a:off x="4341369" y="3154859"/>
            <a:ext cx="258590" cy="300013"/>
          </a:xfrm>
          <a:prstGeom prst="rect">
            <a:avLst/>
          </a:prstGeom>
          <a:noFill/>
        </p:spPr>
        <p:txBody>
          <a:bodyPr wrap="none" lIns="68571" tIns="34285" rIns="68571" bIns="34285" rtlCol="0">
            <a:spAutoFit/>
          </a:bodyPr>
          <a:lstStyle/>
          <a:p>
            <a:r>
              <a:rPr lang="en-US" altLang="zh-CN" sz="1500">
                <a:solidFill>
                  <a:schemeClr val="tx1">
                    <a:lumMod val="85000"/>
                    <a:lumOff val="15000"/>
                  </a:schemeClr>
                </a:solidFill>
                <a:latin typeface="微软雅黑" panose="020B0503020204020204" pitchFamily="34" charset="-122"/>
                <a:ea typeface="微软雅黑" panose="020B0503020204020204" pitchFamily="34" charset="-122"/>
              </a:rPr>
              <a:t>B</a:t>
            </a:r>
            <a:endParaRPr lang="zh-CN" altLang="en-US" sz="15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57" name="TextBox 156"/>
          <p:cNvSpPr txBox="1"/>
          <p:nvPr/>
        </p:nvSpPr>
        <p:spPr>
          <a:xfrm>
            <a:off x="4341369" y="3568809"/>
            <a:ext cx="267002" cy="300013"/>
          </a:xfrm>
          <a:prstGeom prst="rect">
            <a:avLst/>
          </a:prstGeom>
          <a:noFill/>
        </p:spPr>
        <p:txBody>
          <a:bodyPr wrap="none" lIns="68571" tIns="34285" rIns="68571" bIns="34285" rtlCol="0">
            <a:spAutoFit/>
          </a:bodyPr>
          <a:lstStyle/>
          <a:p>
            <a:r>
              <a:rPr lang="en-US" altLang="zh-CN" sz="1500">
                <a:solidFill>
                  <a:schemeClr val="tx1">
                    <a:lumMod val="85000"/>
                    <a:lumOff val="15000"/>
                  </a:schemeClr>
                </a:solidFill>
                <a:latin typeface="微软雅黑" panose="020B0503020204020204" pitchFamily="34" charset="-122"/>
                <a:ea typeface="微软雅黑" panose="020B0503020204020204" pitchFamily="34" charset="-122"/>
              </a:rPr>
              <a:t>C</a:t>
            </a:r>
            <a:endParaRPr lang="zh-CN" altLang="en-US" sz="15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58" name="TextBox 157"/>
          <p:cNvSpPr txBox="1"/>
          <p:nvPr/>
        </p:nvSpPr>
        <p:spPr>
          <a:xfrm>
            <a:off x="4341369" y="3982759"/>
            <a:ext cx="285026" cy="300013"/>
          </a:xfrm>
          <a:prstGeom prst="rect">
            <a:avLst/>
          </a:prstGeom>
          <a:noFill/>
        </p:spPr>
        <p:txBody>
          <a:bodyPr wrap="none" lIns="68571" tIns="34285" rIns="68571" bIns="34285" rtlCol="0">
            <a:spAutoFit/>
          </a:bodyPr>
          <a:lstStyle/>
          <a:p>
            <a:r>
              <a:rPr lang="en-US" altLang="zh-CN" sz="1500">
                <a:solidFill>
                  <a:schemeClr val="tx1">
                    <a:lumMod val="85000"/>
                    <a:lumOff val="15000"/>
                  </a:schemeClr>
                </a:solidFill>
                <a:latin typeface="微软雅黑" panose="020B0503020204020204" pitchFamily="34" charset="-122"/>
                <a:ea typeface="微软雅黑" panose="020B0503020204020204" pitchFamily="34" charset="-122"/>
              </a:rPr>
              <a:t>D</a:t>
            </a:r>
            <a:endParaRPr lang="zh-CN" altLang="en-US" sz="15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59" name="TextBox 158"/>
          <p:cNvSpPr txBox="1"/>
          <p:nvPr/>
        </p:nvSpPr>
        <p:spPr>
          <a:xfrm>
            <a:off x="4341369" y="4396709"/>
            <a:ext cx="244170" cy="300013"/>
          </a:xfrm>
          <a:prstGeom prst="rect">
            <a:avLst/>
          </a:prstGeom>
          <a:noFill/>
        </p:spPr>
        <p:txBody>
          <a:bodyPr wrap="none" lIns="68571" tIns="34285" rIns="68571" bIns="34285" rtlCol="0">
            <a:spAutoFit/>
          </a:bodyPr>
          <a:lstStyle/>
          <a:p>
            <a:r>
              <a:rPr lang="en-US" altLang="zh-CN" sz="1500">
                <a:solidFill>
                  <a:schemeClr val="tx1">
                    <a:lumMod val="85000"/>
                    <a:lumOff val="15000"/>
                  </a:schemeClr>
                </a:solidFill>
                <a:latin typeface="微软雅黑" panose="020B0503020204020204" pitchFamily="34" charset="-122"/>
                <a:ea typeface="微软雅黑" panose="020B0503020204020204" pitchFamily="34" charset="-122"/>
              </a:rPr>
              <a:t>E</a:t>
            </a:r>
            <a:endParaRPr lang="zh-CN" altLang="en-US" sz="1500">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162" name="组合 161"/>
          <p:cNvGrpSpPr/>
          <p:nvPr/>
        </p:nvGrpSpPr>
        <p:grpSpPr>
          <a:xfrm>
            <a:off x="1936759" y="922086"/>
            <a:ext cx="1197832" cy="463304"/>
            <a:chOff x="3295234" y="2676992"/>
            <a:chExt cx="2596057" cy="364127"/>
          </a:xfrm>
        </p:grpSpPr>
        <p:sp>
          <p:nvSpPr>
            <p:cNvPr id="163" name="圆角矩形 162"/>
            <p:cNvSpPr/>
            <p:nvPr/>
          </p:nvSpPr>
          <p:spPr>
            <a:xfrm>
              <a:off x="3295234" y="2676992"/>
              <a:ext cx="2596057" cy="347450"/>
            </a:xfrm>
            <a:prstGeom prst="roundRect">
              <a:avLst>
                <a:gd name="adj" fmla="val 12535"/>
              </a:avLst>
            </a:prstGeom>
            <a:gradFill>
              <a:gsLst>
                <a:gs pos="92000">
                  <a:srgbClr val="FAFCFB"/>
                </a:gs>
                <a:gs pos="15000">
                  <a:srgbClr val="CDCED0"/>
                </a:gs>
              </a:gsLst>
              <a:lin ang="2700000" scaled="1"/>
            </a:gradFill>
            <a:ln w="22225">
              <a:gradFill>
                <a:gsLst>
                  <a:gs pos="36000">
                    <a:srgbClr val="FCFCFC"/>
                  </a:gs>
                  <a:gs pos="71000">
                    <a:srgbClr val="FAFCFB"/>
                  </a:gs>
                </a:gsLst>
                <a:lin ang="3000000" scaled="0"/>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solidFill>
                  <a:srgbClr val="163A5A"/>
                </a:solidFill>
                <a:ea typeface="微软雅黑" panose="020B0503020204020204" pitchFamily="34" charset="-122"/>
              </a:endParaRPr>
            </a:p>
          </p:txBody>
        </p:sp>
        <p:sp>
          <p:nvSpPr>
            <p:cNvPr id="164" name="TextBox 163"/>
            <p:cNvSpPr txBox="1"/>
            <p:nvPr/>
          </p:nvSpPr>
          <p:spPr>
            <a:xfrm>
              <a:off x="3354761" y="2677383"/>
              <a:ext cx="2536530" cy="363736"/>
            </a:xfrm>
            <a:prstGeom prst="rect">
              <a:avLst/>
            </a:prstGeom>
            <a:noFill/>
          </p:spPr>
          <p:txBody>
            <a:bodyPr wrap="none" rtlCol="0">
              <a:spAutoFit/>
            </a:bodyPr>
            <a:lstStyle/>
            <a:p>
              <a:r>
                <a:rPr lang="en-US" altLang="zh-CN" sz="2400" dirty="0" smtClean="0">
                  <a:solidFill>
                    <a:srgbClr val="163A5A"/>
                  </a:solidFill>
                  <a:latin typeface="方正大黑简体" panose="02010601030101010101" pitchFamily="2" charset="-122"/>
                  <a:ea typeface="方正大黑简体" panose="02010601030101010101" pitchFamily="2" charset="-122"/>
                </a:rPr>
                <a:t>2014</a:t>
              </a:r>
              <a:r>
                <a:rPr lang="zh-CN" altLang="en-US" sz="2400" dirty="0" smtClean="0">
                  <a:solidFill>
                    <a:srgbClr val="163A5A"/>
                  </a:solidFill>
                  <a:latin typeface="方正大黑简体" panose="02010601030101010101" pitchFamily="2" charset="-122"/>
                  <a:ea typeface="方正大黑简体" panose="02010601030101010101" pitchFamily="2" charset="-122"/>
                </a:rPr>
                <a:t>年</a:t>
              </a:r>
              <a:endParaRPr lang="zh-CN" altLang="en-US" sz="2400" dirty="0">
                <a:solidFill>
                  <a:srgbClr val="163A5A"/>
                </a:solidFill>
                <a:latin typeface="方正大黑简体" panose="02010601030101010101" pitchFamily="2" charset="-122"/>
                <a:ea typeface="方正大黑简体" panose="02010601030101010101" pitchFamily="2" charset="-122"/>
              </a:endParaRPr>
            </a:p>
          </p:txBody>
        </p:sp>
      </p:grpSp>
      <p:sp>
        <p:nvSpPr>
          <p:cNvPr id="168" name="TextBox 167"/>
          <p:cNvSpPr txBox="1"/>
          <p:nvPr/>
        </p:nvSpPr>
        <p:spPr>
          <a:xfrm>
            <a:off x="906549" y="1385395"/>
            <a:ext cx="3363774" cy="646331"/>
          </a:xfrm>
          <a:prstGeom prst="rect">
            <a:avLst/>
          </a:prstGeom>
          <a:noFill/>
        </p:spPr>
        <p:txBody>
          <a:bodyPr wrap="square" rtlCol="0">
            <a:spAutoFit/>
          </a:bodyPr>
          <a:lstStyle/>
          <a:p>
            <a:r>
              <a:rPr lang="zh-CN" altLang="en-US" sz="1200" dirty="0">
                <a:latin typeface="方正兰亭细黑_GBK" pitchFamily="2" charset="-122"/>
                <a:ea typeface="方正兰亭细黑_GBK" pitchFamily="2" charset="-122"/>
                <a:cs typeface="方正兰亭细黑_GBK_M" pitchFamily="2" charset="2"/>
              </a:rPr>
              <a:t>您的内容打在这里，或者通过复制您的文本后，在此框中选择粘贴，并选择只保留文字。您的内容打在这里</a:t>
            </a:r>
            <a:r>
              <a:rPr lang="zh-CN" altLang="en-US" sz="1200" dirty="0" smtClean="0">
                <a:latin typeface="方正兰亭细黑_GBK" pitchFamily="2" charset="-122"/>
                <a:ea typeface="方正兰亭细黑_GBK" pitchFamily="2" charset="-122"/>
                <a:cs typeface="方正兰亭细黑_GBK_M" pitchFamily="2" charset="2"/>
              </a:rPr>
              <a:t>，</a:t>
            </a:r>
            <a:endParaRPr lang="zh-CN" altLang="en-US" sz="1200" dirty="0">
              <a:latin typeface="方正兰亭细黑_GBK" pitchFamily="2" charset="-122"/>
              <a:ea typeface="方正兰亭细黑_GBK" pitchFamily="2" charset="-122"/>
              <a:cs typeface="方正兰亭细黑_GBK_M" pitchFamily="2" charset="2"/>
            </a:endParaRPr>
          </a:p>
        </p:txBody>
      </p:sp>
      <p:grpSp>
        <p:nvGrpSpPr>
          <p:cNvPr id="169" name="组合 168"/>
          <p:cNvGrpSpPr/>
          <p:nvPr/>
        </p:nvGrpSpPr>
        <p:grpSpPr>
          <a:xfrm>
            <a:off x="5512158" y="928755"/>
            <a:ext cx="1205994" cy="462163"/>
            <a:chOff x="3295234" y="2676992"/>
            <a:chExt cx="2613747" cy="363230"/>
          </a:xfrm>
        </p:grpSpPr>
        <p:sp>
          <p:nvSpPr>
            <p:cNvPr id="170" name="圆角矩形 169"/>
            <p:cNvSpPr/>
            <p:nvPr/>
          </p:nvSpPr>
          <p:spPr>
            <a:xfrm>
              <a:off x="3295234" y="2676992"/>
              <a:ext cx="2596057" cy="347450"/>
            </a:xfrm>
            <a:prstGeom prst="roundRect">
              <a:avLst>
                <a:gd name="adj" fmla="val 12535"/>
              </a:avLst>
            </a:prstGeom>
            <a:gradFill>
              <a:gsLst>
                <a:gs pos="92000">
                  <a:srgbClr val="FAFCFB"/>
                </a:gs>
                <a:gs pos="15000">
                  <a:srgbClr val="CDCED0"/>
                </a:gs>
              </a:gsLst>
              <a:lin ang="2700000" scaled="1"/>
            </a:gradFill>
            <a:ln w="22225">
              <a:gradFill>
                <a:gsLst>
                  <a:gs pos="36000">
                    <a:srgbClr val="FCFCFC"/>
                  </a:gs>
                  <a:gs pos="71000">
                    <a:srgbClr val="FAFCFB"/>
                  </a:gs>
                </a:gsLst>
                <a:lin ang="3000000" scaled="0"/>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ea typeface="微软雅黑" panose="020B0503020204020204" pitchFamily="34" charset="-122"/>
              </a:endParaRPr>
            </a:p>
          </p:txBody>
        </p:sp>
        <p:sp>
          <p:nvSpPr>
            <p:cNvPr id="171" name="TextBox 170"/>
            <p:cNvSpPr txBox="1"/>
            <p:nvPr/>
          </p:nvSpPr>
          <p:spPr>
            <a:xfrm>
              <a:off x="3354761" y="2677383"/>
              <a:ext cx="2554220" cy="362839"/>
            </a:xfrm>
            <a:prstGeom prst="rect">
              <a:avLst/>
            </a:prstGeom>
            <a:noFill/>
          </p:spPr>
          <p:txBody>
            <a:bodyPr wrap="none" rtlCol="0">
              <a:spAutoFit/>
            </a:bodyPr>
            <a:lstStyle/>
            <a:p>
              <a:r>
                <a:rPr lang="en-US" altLang="zh-CN" sz="2400" dirty="0" smtClean="0">
                  <a:latin typeface="方正大黑简体" panose="02010601030101010101" pitchFamily="2" charset="-122"/>
                  <a:ea typeface="方正大黑简体" panose="02010601030101010101" pitchFamily="2" charset="-122"/>
                </a:rPr>
                <a:t>2015</a:t>
              </a:r>
              <a:r>
                <a:rPr lang="zh-CN" altLang="en-US" sz="2400" dirty="0" smtClean="0">
                  <a:latin typeface="方正大黑简体" panose="02010601030101010101" pitchFamily="2" charset="-122"/>
                  <a:ea typeface="方正大黑简体" panose="02010601030101010101" pitchFamily="2" charset="-122"/>
                </a:rPr>
                <a:t>年</a:t>
              </a:r>
              <a:endParaRPr lang="zh-CN" altLang="en-US" sz="2400" dirty="0">
                <a:latin typeface="方正大黑简体" panose="02010601030101010101" pitchFamily="2" charset="-122"/>
                <a:ea typeface="方正大黑简体" panose="02010601030101010101" pitchFamily="2" charset="-122"/>
              </a:endParaRPr>
            </a:p>
          </p:txBody>
        </p:sp>
      </p:grpSp>
      <p:sp>
        <p:nvSpPr>
          <p:cNvPr id="172" name="TextBox 171"/>
          <p:cNvSpPr txBox="1"/>
          <p:nvPr/>
        </p:nvSpPr>
        <p:spPr>
          <a:xfrm>
            <a:off x="4481948" y="1392062"/>
            <a:ext cx="3363774" cy="646331"/>
          </a:xfrm>
          <a:prstGeom prst="rect">
            <a:avLst/>
          </a:prstGeom>
          <a:noFill/>
        </p:spPr>
        <p:txBody>
          <a:bodyPr wrap="square" rtlCol="0">
            <a:spAutoFit/>
          </a:bodyPr>
          <a:lstStyle/>
          <a:p>
            <a:r>
              <a:rPr lang="zh-CN" altLang="en-US" sz="1200" dirty="0">
                <a:latin typeface="方正兰亭细黑_GBK" pitchFamily="2" charset="-122"/>
                <a:ea typeface="方正兰亭细黑_GBK" pitchFamily="2" charset="-122"/>
                <a:cs typeface="方正兰亭细黑_GBK_M" pitchFamily="2" charset="2"/>
              </a:rPr>
              <a:t>您的内容打在这里，或者通过复制您的文本后，在此框中选择粘贴，并选择只保留文字。您的内容打在这里</a:t>
            </a:r>
            <a:r>
              <a:rPr lang="zh-CN" altLang="en-US" sz="1200" dirty="0" smtClean="0">
                <a:latin typeface="方正兰亭细黑_GBK" pitchFamily="2" charset="-122"/>
                <a:ea typeface="方正兰亭细黑_GBK" pitchFamily="2" charset="-122"/>
                <a:cs typeface="方正兰亭细黑_GBK_M" pitchFamily="2" charset="2"/>
              </a:rPr>
              <a:t>，</a:t>
            </a:r>
            <a:endParaRPr lang="zh-CN" altLang="en-US" sz="1200" dirty="0">
              <a:latin typeface="方正兰亭细黑_GBK" pitchFamily="2" charset="-122"/>
              <a:ea typeface="方正兰亭细黑_GBK" pitchFamily="2" charset="-122"/>
              <a:cs typeface="方正兰亭细黑_GBK_M" pitchFamily="2" charset="2"/>
            </a:endParaRPr>
          </a:p>
        </p:txBody>
      </p:sp>
      <p:cxnSp>
        <p:nvCxnSpPr>
          <p:cNvPr id="173" name="直接连接符 172"/>
          <p:cNvCxnSpPr/>
          <p:nvPr/>
        </p:nvCxnSpPr>
        <p:spPr>
          <a:xfrm>
            <a:off x="515257"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74" name="椭圆 173"/>
          <p:cNvSpPr/>
          <p:nvPr/>
        </p:nvSpPr>
        <p:spPr>
          <a:xfrm>
            <a:off x="646880" y="242192"/>
            <a:ext cx="274777" cy="274777"/>
          </a:xfrm>
          <a:prstGeom prst="ellipse">
            <a:avLst/>
          </a:prstGeom>
          <a:solidFill>
            <a:schemeClr val="tx2">
              <a:lumMod val="50000"/>
            </a:schemeClr>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75" name="TextBox 174"/>
          <p:cNvSpPr txBox="1"/>
          <p:nvPr/>
        </p:nvSpPr>
        <p:spPr>
          <a:xfrm>
            <a:off x="908957" y="206330"/>
            <a:ext cx="2249334" cy="400110"/>
          </a:xfrm>
          <a:prstGeom prst="rect">
            <a:avLst/>
          </a:prstGeom>
          <a:noFill/>
        </p:spPr>
        <p:txBody>
          <a:bodyPr wrap="none" rtlCol="0">
            <a:spAutoFit/>
          </a:bodyPr>
          <a:lstStyle/>
          <a:p>
            <a:r>
              <a:rPr lang="zh-CN" altLang="en-US" sz="2000" spc="300" dirty="0" smtClean="0">
                <a:latin typeface="方正兰亭细黑_GBK" pitchFamily="2" charset="-122"/>
                <a:ea typeface="方正兰亭细黑_GBK" pitchFamily="2" charset="-122"/>
              </a:rPr>
              <a:t>与去年同期相比</a:t>
            </a:r>
            <a:endParaRPr lang="zh-CN" altLang="en-US" sz="2000" spc="300" dirty="0">
              <a:latin typeface="方正兰亭细黑_GBK" pitchFamily="2" charset="-122"/>
              <a:ea typeface="方正兰亭细黑_GBK" pitchFamily="2" charset="-122"/>
            </a:endParaRPr>
          </a:p>
        </p:txBody>
      </p:sp>
      <p:cxnSp>
        <p:nvCxnSpPr>
          <p:cNvPr id="176" name="直接连接符 175"/>
          <p:cNvCxnSpPr/>
          <p:nvPr/>
        </p:nvCxnSpPr>
        <p:spPr>
          <a:xfrm>
            <a:off x="3103613" y="308377"/>
            <a:ext cx="0" cy="2085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73"/>
                                        </p:tgtEl>
                                        <p:attrNameLst>
                                          <p:attrName>style.visibility</p:attrName>
                                        </p:attrNameLst>
                                      </p:cBhvr>
                                      <p:to>
                                        <p:strVal val="visible"/>
                                      </p:to>
                                    </p:set>
                                    <p:animEffect transition="in" filter="wipe(left)">
                                      <p:cBhvr>
                                        <p:cTn id="7" dur="300"/>
                                        <p:tgtEl>
                                          <p:spTgt spid="173"/>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74"/>
                                        </p:tgtEl>
                                        <p:attrNameLst>
                                          <p:attrName>style.visibility</p:attrName>
                                        </p:attrNameLst>
                                      </p:cBhvr>
                                      <p:to>
                                        <p:strVal val="visible"/>
                                      </p:to>
                                    </p:set>
                                    <p:animEffect transition="in" filter="wipe(down)">
                                      <p:cBhvr>
                                        <p:cTn id="11" dur="300"/>
                                        <p:tgtEl>
                                          <p:spTgt spid="174"/>
                                        </p:tgtEl>
                                      </p:cBhvr>
                                    </p:animEffect>
                                  </p:childTnLst>
                                </p:cTn>
                              </p:par>
                            </p:childTnLst>
                          </p:cTn>
                        </p:par>
                        <p:par>
                          <p:cTn id="12" fill="hold">
                            <p:stCondLst>
                              <p:cond delay="1000"/>
                            </p:stCondLst>
                            <p:childTnLst>
                              <p:par>
                                <p:cTn id="13" presetID="12" presetClass="entr" presetSubtype="8" fill="hold" grpId="0" nodeType="afterEffect">
                                  <p:stCondLst>
                                    <p:cond delay="0"/>
                                  </p:stCondLst>
                                  <p:childTnLst>
                                    <p:set>
                                      <p:cBhvr>
                                        <p:cTn id="14" dur="1" fill="hold">
                                          <p:stCondLst>
                                            <p:cond delay="0"/>
                                          </p:stCondLst>
                                        </p:cTn>
                                        <p:tgtEl>
                                          <p:spTgt spid="175"/>
                                        </p:tgtEl>
                                        <p:attrNameLst>
                                          <p:attrName>style.visibility</p:attrName>
                                        </p:attrNameLst>
                                      </p:cBhvr>
                                      <p:to>
                                        <p:strVal val="visible"/>
                                      </p:to>
                                    </p:set>
                                    <p:anim calcmode="lin" valueType="num">
                                      <p:cBhvr additive="base">
                                        <p:cTn id="15" dur="500"/>
                                        <p:tgtEl>
                                          <p:spTgt spid="175"/>
                                        </p:tgtEl>
                                        <p:attrNameLst>
                                          <p:attrName>ppt_x</p:attrName>
                                        </p:attrNameLst>
                                      </p:cBhvr>
                                      <p:tavLst>
                                        <p:tav tm="0">
                                          <p:val>
                                            <p:strVal val="#ppt_x-#ppt_w*1.125000"/>
                                          </p:val>
                                        </p:tav>
                                        <p:tav tm="100000">
                                          <p:val>
                                            <p:strVal val="#ppt_x"/>
                                          </p:val>
                                        </p:tav>
                                      </p:tavLst>
                                    </p:anim>
                                    <p:animEffect transition="in" filter="wipe(right)">
                                      <p:cBhvr>
                                        <p:cTn id="16" dur="500"/>
                                        <p:tgtEl>
                                          <p:spTgt spid="175"/>
                                        </p:tgtEl>
                                      </p:cBhvr>
                                    </p:animEffect>
                                  </p:childTnLst>
                                </p:cTn>
                              </p:par>
                              <p:par>
                                <p:cTn id="17" presetID="12" presetClass="entr" presetSubtype="8" fill="hold" nodeType="withEffect">
                                  <p:stCondLst>
                                    <p:cond delay="0"/>
                                  </p:stCondLst>
                                  <p:childTnLst>
                                    <p:set>
                                      <p:cBhvr>
                                        <p:cTn id="18" dur="1" fill="hold">
                                          <p:stCondLst>
                                            <p:cond delay="0"/>
                                          </p:stCondLst>
                                        </p:cTn>
                                        <p:tgtEl>
                                          <p:spTgt spid="176"/>
                                        </p:tgtEl>
                                        <p:attrNameLst>
                                          <p:attrName>style.visibility</p:attrName>
                                        </p:attrNameLst>
                                      </p:cBhvr>
                                      <p:to>
                                        <p:strVal val="visible"/>
                                      </p:to>
                                    </p:set>
                                    <p:anim calcmode="lin" valueType="num">
                                      <p:cBhvr additive="base">
                                        <p:cTn id="19" dur="500"/>
                                        <p:tgtEl>
                                          <p:spTgt spid="176"/>
                                        </p:tgtEl>
                                        <p:attrNameLst>
                                          <p:attrName>ppt_x</p:attrName>
                                        </p:attrNameLst>
                                      </p:cBhvr>
                                      <p:tavLst>
                                        <p:tav tm="0">
                                          <p:val>
                                            <p:strVal val="#ppt_x-#ppt_w*1.125000"/>
                                          </p:val>
                                        </p:tav>
                                        <p:tav tm="100000">
                                          <p:val>
                                            <p:strVal val="#ppt_x"/>
                                          </p:val>
                                        </p:tav>
                                      </p:tavLst>
                                    </p:anim>
                                    <p:animEffect transition="in" filter="wipe(right)">
                                      <p:cBhvr>
                                        <p:cTn id="20" dur="500"/>
                                        <p:tgtEl>
                                          <p:spTgt spid="176"/>
                                        </p:tgtEl>
                                      </p:cBhvr>
                                    </p:animEffect>
                                  </p:childTnLst>
                                </p:cTn>
                              </p:par>
                            </p:childTnLst>
                          </p:cTn>
                        </p:par>
                        <p:par>
                          <p:cTn id="21" fill="hold">
                            <p:stCondLst>
                              <p:cond delay="1500"/>
                            </p:stCondLst>
                            <p:childTnLst>
                              <p:par>
                                <p:cTn id="22" presetID="22" presetClass="entr" presetSubtype="8" fill="hold" nodeType="afterEffect">
                                  <p:stCondLst>
                                    <p:cond delay="0"/>
                                  </p:stCondLst>
                                  <p:childTnLst>
                                    <p:set>
                                      <p:cBhvr>
                                        <p:cTn id="23" dur="1" fill="hold">
                                          <p:stCondLst>
                                            <p:cond delay="0"/>
                                          </p:stCondLst>
                                        </p:cTn>
                                        <p:tgtEl>
                                          <p:spTgt spid="162"/>
                                        </p:tgtEl>
                                        <p:attrNameLst>
                                          <p:attrName>style.visibility</p:attrName>
                                        </p:attrNameLst>
                                      </p:cBhvr>
                                      <p:to>
                                        <p:strVal val="visible"/>
                                      </p:to>
                                    </p:set>
                                    <p:animEffect transition="in" filter="wipe(left)">
                                      <p:cBhvr>
                                        <p:cTn id="24" dur="500"/>
                                        <p:tgtEl>
                                          <p:spTgt spid="162"/>
                                        </p:tgtEl>
                                      </p:cBhvr>
                                    </p:animEffect>
                                  </p:childTnLst>
                                </p:cTn>
                              </p:par>
                            </p:childTnLst>
                          </p:cTn>
                        </p:par>
                        <p:par>
                          <p:cTn id="25" fill="hold">
                            <p:stCondLst>
                              <p:cond delay="2000"/>
                            </p:stCondLst>
                            <p:childTnLst>
                              <p:par>
                                <p:cTn id="26" presetID="18" presetClass="entr" presetSubtype="3" fill="hold" grpId="0" nodeType="afterEffect">
                                  <p:stCondLst>
                                    <p:cond delay="0"/>
                                  </p:stCondLst>
                                  <p:childTnLst>
                                    <p:set>
                                      <p:cBhvr>
                                        <p:cTn id="27" dur="1" fill="hold">
                                          <p:stCondLst>
                                            <p:cond delay="0"/>
                                          </p:stCondLst>
                                        </p:cTn>
                                        <p:tgtEl>
                                          <p:spTgt spid="168"/>
                                        </p:tgtEl>
                                        <p:attrNameLst>
                                          <p:attrName>style.visibility</p:attrName>
                                        </p:attrNameLst>
                                      </p:cBhvr>
                                      <p:to>
                                        <p:strVal val="visible"/>
                                      </p:to>
                                    </p:set>
                                    <p:animEffect transition="in" filter="strips(upRight)">
                                      <p:cBhvr>
                                        <p:cTn id="28" dur="500"/>
                                        <p:tgtEl>
                                          <p:spTgt spid="168"/>
                                        </p:tgtEl>
                                      </p:cBhvr>
                                    </p:animEffect>
                                  </p:childTnLst>
                                </p:cTn>
                              </p:par>
                            </p:childTnLst>
                          </p:cTn>
                        </p:par>
                        <p:par>
                          <p:cTn id="29" fill="hold">
                            <p:stCondLst>
                              <p:cond delay="2500"/>
                            </p:stCondLst>
                            <p:childTnLst>
                              <p:par>
                                <p:cTn id="30" presetID="22" presetClass="entr" presetSubtype="8" fill="hold" nodeType="afterEffect">
                                  <p:stCondLst>
                                    <p:cond delay="0"/>
                                  </p:stCondLst>
                                  <p:childTnLst>
                                    <p:set>
                                      <p:cBhvr>
                                        <p:cTn id="31" dur="1" fill="hold">
                                          <p:stCondLst>
                                            <p:cond delay="0"/>
                                          </p:stCondLst>
                                        </p:cTn>
                                        <p:tgtEl>
                                          <p:spTgt spid="169"/>
                                        </p:tgtEl>
                                        <p:attrNameLst>
                                          <p:attrName>style.visibility</p:attrName>
                                        </p:attrNameLst>
                                      </p:cBhvr>
                                      <p:to>
                                        <p:strVal val="visible"/>
                                      </p:to>
                                    </p:set>
                                    <p:animEffect transition="in" filter="wipe(left)">
                                      <p:cBhvr>
                                        <p:cTn id="32" dur="500"/>
                                        <p:tgtEl>
                                          <p:spTgt spid="169"/>
                                        </p:tgtEl>
                                      </p:cBhvr>
                                    </p:animEffect>
                                  </p:childTnLst>
                                </p:cTn>
                              </p:par>
                            </p:childTnLst>
                          </p:cTn>
                        </p:par>
                        <p:par>
                          <p:cTn id="33" fill="hold">
                            <p:stCondLst>
                              <p:cond delay="3000"/>
                            </p:stCondLst>
                            <p:childTnLst>
                              <p:par>
                                <p:cTn id="34" presetID="18" presetClass="entr" presetSubtype="3" fill="hold" grpId="0" nodeType="afterEffect">
                                  <p:stCondLst>
                                    <p:cond delay="0"/>
                                  </p:stCondLst>
                                  <p:childTnLst>
                                    <p:set>
                                      <p:cBhvr>
                                        <p:cTn id="35" dur="1" fill="hold">
                                          <p:stCondLst>
                                            <p:cond delay="0"/>
                                          </p:stCondLst>
                                        </p:cTn>
                                        <p:tgtEl>
                                          <p:spTgt spid="172"/>
                                        </p:tgtEl>
                                        <p:attrNameLst>
                                          <p:attrName>style.visibility</p:attrName>
                                        </p:attrNameLst>
                                      </p:cBhvr>
                                      <p:to>
                                        <p:strVal val="visible"/>
                                      </p:to>
                                    </p:set>
                                    <p:animEffect transition="in" filter="strips(upRight)">
                                      <p:cBhvr>
                                        <p:cTn id="36" dur="500"/>
                                        <p:tgtEl>
                                          <p:spTgt spid="172"/>
                                        </p:tgtEl>
                                      </p:cBhvr>
                                    </p:animEffect>
                                  </p:childTnLst>
                                </p:cTn>
                              </p:par>
                            </p:childTnLst>
                          </p:cTn>
                        </p:par>
                        <p:par>
                          <p:cTn id="37" fill="hold">
                            <p:stCondLst>
                              <p:cond delay="3500"/>
                            </p:stCondLst>
                            <p:childTnLst>
                              <p:par>
                                <p:cTn id="38" presetID="42" presetClass="entr" presetSubtype="0" fill="hold" nodeType="afterEffect">
                                  <p:stCondLst>
                                    <p:cond delay="0"/>
                                  </p:stCondLst>
                                  <p:childTnLst>
                                    <p:set>
                                      <p:cBhvr>
                                        <p:cTn id="39" dur="1" fill="hold">
                                          <p:stCondLst>
                                            <p:cond delay="0"/>
                                          </p:stCondLst>
                                        </p:cTn>
                                        <p:tgtEl>
                                          <p:spTgt spid="83"/>
                                        </p:tgtEl>
                                        <p:attrNameLst>
                                          <p:attrName>style.visibility</p:attrName>
                                        </p:attrNameLst>
                                      </p:cBhvr>
                                      <p:to>
                                        <p:strVal val="visible"/>
                                      </p:to>
                                    </p:set>
                                    <p:animEffect transition="in" filter="fade">
                                      <p:cBhvr>
                                        <p:cTn id="40" dur="1000"/>
                                        <p:tgtEl>
                                          <p:spTgt spid="83"/>
                                        </p:tgtEl>
                                      </p:cBhvr>
                                    </p:animEffect>
                                    <p:anim calcmode="lin" valueType="num">
                                      <p:cBhvr>
                                        <p:cTn id="41" dur="1000" fill="hold"/>
                                        <p:tgtEl>
                                          <p:spTgt spid="83"/>
                                        </p:tgtEl>
                                        <p:attrNameLst>
                                          <p:attrName>ppt_x</p:attrName>
                                        </p:attrNameLst>
                                      </p:cBhvr>
                                      <p:tavLst>
                                        <p:tav tm="0">
                                          <p:val>
                                            <p:strVal val="#ppt_x"/>
                                          </p:val>
                                        </p:tav>
                                        <p:tav tm="100000">
                                          <p:val>
                                            <p:strVal val="#ppt_x"/>
                                          </p:val>
                                        </p:tav>
                                      </p:tavLst>
                                    </p:anim>
                                    <p:anim calcmode="lin" valueType="num">
                                      <p:cBhvr>
                                        <p:cTn id="42" dur="1000" fill="hold"/>
                                        <p:tgtEl>
                                          <p:spTgt spid="83"/>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95"/>
                                        </p:tgtEl>
                                        <p:attrNameLst>
                                          <p:attrName>style.visibility</p:attrName>
                                        </p:attrNameLst>
                                      </p:cBhvr>
                                      <p:to>
                                        <p:strVal val="visible"/>
                                      </p:to>
                                    </p:set>
                                    <p:animEffect transition="in" filter="fade">
                                      <p:cBhvr>
                                        <p:cTn id="45" dur="1000"/>
                                        <p:tgtEl>
                                          <p:spTgt spid="95"/>
                                        </p:tgtEl>
                                      </p:cBhvr>
                                    </p:animEffect>
                                    <p:anim calcmode="lin" valueType="num">
                                      <p:cBhvr>
                                        <p:cTn id="46" dur="1000" fill="hold"/>
                                        <p:tgtEl>
                                          <p:spTgt spid="95"/>
                                        </p:tgtEl>
                                        <p:attrNameLst>
                                          <p:attrName>ppt_x</p:attrName>
                                        </p:attrNameLst>
                                      </p:cBhvr>
                                      <p:tavLst>
                                        <p:tav tm="0">
                                          <p:val>
                                            <p:strVal val="#ppt_x"/>
                                          </p:val>
                                        </p:tav>
                                        <p:tav tm="100000">
                                          <p:val>
                                            <p:strVal val="#ppt_x"/>
                                          </p:val>
                                        </p:tav>
                                      </p:tavLst>
                                    </p:anim>
                                    <p:anim calcmode="lin" valueType="num">
                                      <p:cBhvr>
                                        <p:cTn id="47" dur="1000" fill="hold"/>
                                        <p:tgtEl>
                                          <p:spTgt spid="95"/>
                                        </p:tgtEl>
                                        <p:attrNameLst>
                                          <p:attrName>ppt_y</p:attrName>
                                        </p:attrNameLst>
                                      </p:cBhvr>
                                      <p:tavLst>
                                        <p:tav tm="0">
                                          <p:val>
                                            <p:strVal val="#ppt_y+.1"/>
                                          </p:val>
                                        </p:tav>
                                        <p:tav tm="100000">
                                          <p:val>
                                            <p:strVal val="#ppt_y"/>
                                          </p:val>
                                        </p:tav>
                                      </p:tavLst>
                                    </p:anim>
                                  </p:childTnLst>
                                </p:cTn>
                              </p:par>
                            </p:childTnLst>
                          </p:cTn>
                        </p:par>
                        <p:par>
                          <p:cTn id="48" fill="hold">
                            <p:stCondLst>
                              <p:cond delay="4500"/>
                            </p:stCondLst>
                            <p:childTnLst>
                              <p:par>
                                <p:cTn id="49" presetID="47" presetClass="entr" presetSubtype="0" fill="hold" grpId="0" nodeType="afterEffect">
                                  <p:stCondLst>
                                    <p:cond delay="0"/>
                                  </p:stCondLst>
                                  <p:childTnLst>
                                    <p:set>
                                      <p:cBhvr>
                                        <p:cTn id="50" dur="1" fill="hold">
                                          <p:stCondLst>
                                            <p:cond delay="0"/>
                                          </p:stCondLst>
                                        </p:cTn>
                                        <p:tgtEl>
                                          <p:spTgt spid="107"/>
                                        </p:tgtEl>
                                        <p:attrNameLst>
                                          <p:attrName>style.visibility</p:attrName>
                                        </p:attrNameLst>
                                      </p:cBhvr>
                                      <p:to>
                                        <p:strVal val="visible"/>
                                      </p:to>
                                    </p:set>
                                    <p:animEffect transition="in" filter="fade">
                                      <p:cBhvr>
                                        <p:cTn id="51" dur="1000"/>
                                        <p:tgtEl>
                                          <p:spTgt spid="107"/>
                                        </p:tgtEl>
                                      </p:cBhvr>
                                    </p:animEffect>
                                    <p:anim calcmode="lin" valueType="num">
                                      <p:cBhvr>
                                        <p:cTn id="52" dur="1000" fill="hold"/>
                                        <p:tgtEl>
                                          <p:spTgt spid="107"/>
                                        </p:tgtEl>
                                        <p:attrNameLst>
                                          <p:attrName>ppt_x</p:attrName>
                                        </p:attrNameLst>
                                      </p:cBhvr>
                                      <p:tavLst>
                                        <p:tav tm="0">
                                          <p:val>
                                            <p:strVal val="#ppt_x"/>
                                          </p:val>
                                        </p:tav>
                                        <p:tav tm="100000">
                                          <p:val>
                                            <p:strVal val="#ppt_x"/>
                                          </p:val>
                                        </p:tav>
                                      </p:tavLst>
                                    </p:anim>
                                    <p:anim calcmode="lin" valueType="num">
                                      <p:cBhvr>
                                        <p:cTn id="53" dur="1000" fill="hold"/>
                                        <p:tgtEl>
                                          <p:spTgt spid="107"/>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100"/>
                                  </p:stCondLst>
                                  <p:childTnLst>
                                    <p:set>
                                      <p:cBhvr>
                                        <p:cTn id="55" dur="1" fill="hold">
                                          <p:stCondLst>
                                            <p:cond delay="0"/>
                                          </p:stCondLst>
                                        </p:cTn>
                                        <p:tgtEl>
                                          <p:spTgt spid="108"/>
                                        </p:tgtEl>
                                        <p:attrNameLst>
                                          <p:attrName>style.visibility</p:attrName>
                                        </p:attrNameLst>
                                      </p:cBhvr>
                                      <p:to>
                                        <p:strVal val="visible"/>
                                      </p:to>
                                    </p:set>
                                    <p:animEffect transition="in" filter="fade">
                                      <p:cBhvr>
                                        <p:cTn id="56" dur="1000"/>
                                        <p:tgtEl>
                                          <p:spTgt spid="108"/>
                                        </p:tgtEl>
                                      </p:cBhvr>
                                    </p:animEffect>
                                    <p:anim calcmode="lin" valueType="num">
                                      <p:cBhvr>
                                        <p:cTn id="57" dur="1000" fill="hold"/>
                                        <p:tgtEl>
                                          <p:spTgt spid="108"/>
                                        </p:tgtEl>
                                        <p:attrNameLst>
                                          <p:attrName>ppt_x</p:attrName>
                                        </p:attrNameLst>
                                      </p:cBhvr>
                                      <p:tavLst>
                                        <p:tav tm="0">
                                          <p:val>
                                            <p:strVal val="#ppt_x"/>
                                          </p:val>
                                        </p:tav>
                                        <p:tav tm="100000">
                                          <p:val>
                                            <p:strVal val="#ppt_x"/>
                                          </p:val>
                                        </p:tav>
                                      </p:tavLst>
                                    </p:anim>
                                    <p:anim calcmode="lin" valueType="num">
                                      <p:cBhvr>
                                        <p:cTn id="58" dur="1000" fill="hold"/>
                                        <p:tgtEl>
                                          <p:spTgt spid="108"/>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200"/>
                                  </p:stCondLst>
                                  <p:childTnLst>
                                    <p:set>
                                      <p:cBhvr>
                                        <p:cTn id="60" dur="1" fill="hold">
                                          <p:stCondLst>
                                            <p:cond delay="0"/>
                                          </p:stCondLst>
                                        </p:cTn>
                                        <p:tgtEl>
                                          <p:spTgt spid="109"/>
                                        </p:tgtEl>
                                        <p:attrNameLst>
                                          <p:attrName>style.visibility</p:attrName>
                                        </p:attrNameLst>
                                      </p:cBhvr>
                                      <p:to>
                                        <p:strVal val="visible"/>
                                      </p:to>
                                    </p:set>
                                    <p:animEffect transition="in" filter="fade">
                                      <p:cBhvr>
                                        <p:cTn id="61" dur="1000"/>
                                        <p:tgtEl>
                                          <p:spTgt spid="109"/>
                                        </p:tgtEl>
                                      </p:cBhvr>
                                    </p:animEffect>
                                    <p:anim calcmode="lin" valueType="num">
                                      <p:cBhvr>
                                        <p:cTn id="62" dur="1000" fill="hold"/>
                                        <p:tgtEl>
                                          <p:spTgt spid="109"/>
                                        </p:tgtEl>
                                        <p:attrNameLst>
                                          <p:attrName>ppt_x</p:attrName>
                                        </p:attrNameLst>
                                      </p:cBhvr>
                                      <p:tavLst>
                                        <p:tav tm="0">
                                          <p:val>
                                            <p:strVal val="#ppt_x"/>
                                          </p:val>
                                        </p:tav>
                                        <p:tav tm="100000">
                                          <p:val>
                                            <p:strVal val="#ppt_x"/>
                                          </p:val>
                                        </p:tav>
                                      </p:tavLst>
                                    </p:anim>
                                    <p:anim calcmode="lin" valueType="num">
                                      <p:cBhvr>
                                        <p:cTn id="63" dur="1000" fill="hold"/>
                                        <p:tgtEl>
                                          <p:spTgt spid="109"/>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300"/>
                                  </p:stCondLst>
                                  <p:childTnLst>
                                    <p:set>
                                      <p:cBhvr>
                                        <p:cTn id="65" dur="1" fill="hold">
                                          <p:stCondLst>
                                            <p:cond delay="0"/>
                                          </p:stCondLst>
                                        </p:cTn>
                                        <p:tgtEl>
                                          <p:spTgt spid="110"/>
                                        </p:tgtEl>
                                        <p:attrNameLst>
                                          <p:attrName>style.visibility</p:attrName>
                                        </p:attrNameLst>
                                      </p:cBhvr>
                                      <p:to>
                                        <p:strVal val="visible"/>
                                      </p:to>
                                    </p:set>
                                    <p:animEffect transition="in" filter="fade">
                                      <p:cBhvr>
                                        <p:cTn id="66" dur="1000"/>
                                        <p:tgtEl>
                                          <p:spTgt spid="110"/>
                                        </p:tgtEl>
                                      </p:cBhvr>
                                    </p:animEffect>
                                    <p:anim calcmode="lin" valueType="num">
                                      <p:cBhvr>
                                        <p:cTn id="67" dur="1000" fill="hold"/>
                                        <p:tgtEl>
                                          <p:spTgt spid="110"/>
                                        </p:tgtEl>
                                        <p:attrNameLst>
                                          <p:attrName>ppt_x</p:attrName>
                                        </p:attrNameLst>
                                      </p:cBhvr>
                                      <p:tavLst>
                                        <p:tav tm="0">
                                          <p:val>
                                            <p:strVal val="#ppt_x"/>
                                          </p:val>
                                        </p:tav>
                                        <p:tav tm="100000">
                                          <p:val>
                                            <p:strVal val="#ppt_x"/>
                                          </p:val>
                                        </p:tav>
                                      </p:tavLst>
                                    </p:anim>
                                    <p:anim calcmode="lin" valueType="num">
                                      <p:cBhvr>
                                        <p:cTn id="68" dur="1000" fill="hold"/>
                                        <p:tgtEl>
                                          <p:spTgt spid="110"/>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400"/>
                                  </p:stCondLst>
                                  <p:childTnLst>
                                    <p:set>
                                      <p:cBhvr>
                                        <p:cTn id="70" dur="1" fill="hold">
                                          <p:stCondLst>
                                            <p:cond delay="0"/>
                                          </p:stCondLst>
                                        </p:cTn>
                                        <p:tgtEl>
                                          <p:spTgt spid="111"/>
                                        </p:tgtEl>
                                        <p:attrNameLst>
                                          <p:attrName>style.visibility</p:attrName>
                                        </p:attrNameLst>
                                      </p:cBhvr>
                                      <p:to>
                                        <p:strVal val="visible"/>
                                      </p:to>
                                    </p:set>
                                    <p:animEffect transition="in" filter="fade">
                                      <p:cBhvr>
                                        <p:cTn id="71" dur="1000"/>
                                        <p:tgtEl>
                                          <p:spTgt spid="111"/>
                                        </p:tgtEl>
                                      </p:cBhvr>
                                    </p:animEffect>
                                    <p:anim calcmode="lin" valueType="num">
                                      <p:cBhvr>
                                        <p:cTn id="72" dur="1000" fill="hold"/>
                                        <p:tgtEl>
                                          <p:spTgt spid="111"/>
                                        </p:tgtEl>
                                        <p:attrNameLst>
                                          <p:attrName>ppt_x</p:attrName>
                                        </p:attrNameLst>
                                      </p:cBhvr>
                                      <p:tavLst>
                                        <p:tav tm="0">
                                          <p:val>
                                            <p:strVal val="#ppt_x"/>
                                          </p:val>
                                        </p:tav>
                                        <p:tav tm="100000">
                                          <p:val>
                                            <p:strVal val="#ppt_x"/>
                                          </p:val>
                                        </p:tav>
                                      </p:tavLst>
                                    </p:anim>
                                    <p:anim calcmode="lin" valueType="num">
                                      <p:cBhvr>
                                        <p:cTn id="73" dur="1000" fill="hold"/>
                                        <p:tgtEl>
                                          <p:spTgt spid="111"/>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500"/>
                                  </p:stCondLst>
                                  <p:childTnLst>
                                    <p:set>
                                      <p:cBhvr>
                                        <p:cTn id="75" dur="1" fill="hold">
                                          <p:stCondLst>
                                            <p:cond delay="0"/>
                                          </p:stCondLst>
                                        </p:cTn>
                                        <p:tgtEl>
                                          <p:spTgt spid="112"/>
                                        </p:tgtEl>
                                        <p:attrNameLst>
                                          <p:attrName>style.visibility</p:attrName>
                                        </p:attrNameLst>
                                      </p:cBhvr>
                                      <p:to>
                                        <p:strVal val="visible"/>
                                      </p:to>
                                    </p:set>
                                    <p:animEffect transition="in" filter="fade">
                                      <p:cBhvr>
                                        <p:cTn id="76" dur="1000"/>
                                        <p:tgtEl>
                                          <p:spTgt spid="112"/>
                                        </p:tgtEl>
                                      </p:cBhvr>
                                    </p:animEffect>
                                    <p:anim calcmode="lin" valueType="num">
                                      <p:cBhvr>
                                        <p:cTn id="77" dur="1000" fill="hold"/>
                                        <p:tgtEl>
                                          <p:spTgt spid="112"/>
                                        </p:tgtEl>
                                        <p:attrNameLst>
                                          <p:attrName>ppt_x</p:attrName>
                                        </p:attrNameLst>
                                      </p:cBhvr>
                                      <p:tavLst>
                                        <p:tav tm="0">
                                          <p:val>
                                            <p:strVal val="#ppt_x"/>
                                          </p:val>
                                        </p:tav>
                                        <p:tav tm="100000">
                                          <p:val>
                                            <p:strVal val="#ppt_x"/>
                                          </p:val>
                                        </p:tav>
                                      </p:tavLst>
                                    </p:anim>
                                    <p:anim calcmode="lin" valueType="num">
                                      <p:cBhvr>
                                        <p:cTn id="78" dur="1000" fill="hold"/>
                                        <p:tgtEl>
                                          <p:spTgt spid="112"/>
                                        </p:tgtEl>
                                        <p:attrNameLst>
                                          <p:attrName>ppt_y</p:attrName>
                                        </p:attrNameLst>
                                      </p:cBhvr>
                                      <p:tavLst>
                                        <p:tav tm="0">
                                          <p:val>
                                            <p:strVal val="#ppt_y-.1"/>
                                          </p:val>
                                        </p:tav>
                                        <p:tav tm="100000">
                                          <p:val>
                                            <p:strVal val="#ppt_y"/>
                                          </p:val>
                                        </p:tav>
                                      </p:tavLst>
                                    </p:anim>
                                  </p:childTnLst>
                                </p:cTn>
                              </p:par>
                              <p:par>
                                <p:cTn id="79" presetID="47" presetClass="entr" presetSubtype="0" fill="hold" grpId="0" nodeType="withEffect">
                                  <p:stCondLst>
                                    <p:cond delay="600"/>
                                  </p:stCondLst>
                                  <p:childTnLst>
                                    <p:set>
                                      <p:cBhvr>
                                        <p:cTn id="80" dur="1" fill="hold">
                                          <p:stCondLst>
                                            <p:cond delay="0"/>
                                          </p:stCondLst>
                                        </p:cTn>
                                        <p:tgtEl>
                                          <p:spTgt spid="113"/>
                                        </p:tgtEl>
                                        <p:attrNameLst>
                                          <p:attrName>style.visibility</p:attrName>
                                        </p:attrNameLst>
                                      </p:cBhvr>
                                      <p:to>
                                        <p:strVal val="visible"/>
                                      </p:to>
                                    </p:set>
                                    <p:animEffect transition="in" filter="fade">
                                      <p:cBhvr>
                                        <p:cTn id="81" dur="1000"/>
                                        <p:tgtEl>
                                          <p:spTgt spid="113"/>
                                        </p:tgtEl>
                                      </p:cBhvr>
                                    </p:animEffect>
                                    <p:anim calcmode="lin" valueType="num">
                                      <p:cBhvr>
                                        <p:cTn id="82" dur="1000" fill="hold"/>
                                        <p:tgtEl>
                                          <p:spTgt spid="113"/>
                                        </p:tgtEl>
                                        <p:attrNameLst>
                                          <p:attrName>ppt_x</p:attrName>
                                        </p:attrNameLst>
                                      </p:cBhvr>
                                      <p:tavLst>
                                        <p:tav tm="0">
                                          <p:val>
                                            <p:strVal val="#ppt_x"/>
                                          </p:val>
                                        </p:tav>
                                        <p:tav tm="100000">
                                          <p:val>
                                            <p:strVal val="#ppt_x"/>
                                          </p:val>
                                        </p:tav>
                                      </p:tavLst>
                                    </p:anim>
                                    <p:anim calcmode="lin" valueType="num">
                                      <p:cBhvr>
                                        <p:cTn id="83" dur="1000" fill="hold"/>
                                        <p:tgtEl>
                                          <p:spTgt spid="113"/>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700"/>
                                  </p:stCondLst>
                                  <p:childTnLst>
                                    <p:set>
                                      <p:cBhvr>
                                        <p:cTn id="85" dur="1" fill="hold">
                                          <p:stCondLst>
                                            <p:cond delay="0"/>
                                          </p:stCondLst>
                                        </p:cTn>
                                        <p:tgtEl>
                                          <p:spTgt spid="114"/>
                                        </p:tgtEl>
                                        <p:attrNameLst>
                                          <p:attrName>style.visibility</p:attrName>
                                        </p:attrNameLst>
                                      </p:cBhvr>
                                      <p:to>
                                        <p:strVal val="visible"/>
                                      </p:to>
                                    </p:set>
                                    <p:animEffect transition="in" filter="fade">
                                      <p:cBhvr>
                                        <p:cTn id="86" dur="1000"/>
                                        <p:tgtEl>
                                          <p:spTgt spid="114"/>
                                        </p:tgtEl>
                                      </p:cBhvr>
                                    </p:animEffect>
                                    <p:anim calcmode="lin" valueType="num">
                                      <p:cBhvr>
                                        <p:cTn id="87" dur="1000" fill="hold"/>
                                        <p:tgtEl>
                                          <p:spTgt spid="114"/>
                                        </p:tgtEl>
                                        <p:attrNameLst>
                                          <p:attrName>ppt_x</p:attrName>
                                        </p:attrNameLst>
                                      </p:cBhvr>
                                      <p:tavLst>
                                        <p:tav tm="0">
                                          <p:val>
                                            <p:strVal val="#ppt_x"/>
                                          </p:val>
                                        </p:tav>
                                        <p:tav tm="100000">
                                          <p:val>
                                            <p:strVal val="#ppt_x"/>
                                          </p:val>
                                        </p:tav>
                                      </p:tavLst>
                                    </p:anim>
                                    <p:anim calcmode="lin" valueType="num">
                                      <p:cBhvr>
                                        <p:cTn id="88" dur="1000" fill="hold"/>
                                        <p:tgtEl>
                                          <p:spTgt spid="114"/>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800"/>
                                  </p:stCondLst>
                                  <p:childTnLst>
                                    <p:set>
                                      <p:cBhvr>
                                        <p:cTn id="90" dur="1" fill="hold">
                                          <p:stCondLst>
                                            <p:cond delay="0"/>
                                          </p:stCondLst>
                                        </p:cTn>
                                        <p:tgtEl>
                                          <p:spTgt spid="115"/>
                                        </p:tgtEl>
                                        <p:attrNameLst>
                                          <p:attrName>style.visibility</p:attrName>
                                        </p:attrNameLst>
                                      </p:cBhvr>
                                      <p:to>
                                        <p:strVal val="visible"/>
                                      </p:to>
                                    </p:set>
                                    <p:animEffect transition="in" filter="fade">
                                      <p:cBhvr>
                                        <p:cTn id="91" dur="1000"/>
                                        <p:tgtEl>
                                          <p:spTgt spid="115"/>
                                        </p:tgtEl>
                                      </p:cBhvr>
                                    </p:animEffect>
                                    <p:anim calcmode="lin" valueType="num">
                                      <p:cBhvr>
                                        <p:cTn id="92" dur="1000" fill="hold"/>
                                        <p:tgtEl>
                                          <p:spTgt spid="115"/>
                                        </p:tgtEl>
                                        <p:attrNameLst>
                                          <p:attrName>ppt_x</p:attrName>
                                        </p:attrNameLst>
                                      </p:cBhvr>
                                      <p:tavLst>
                                        <p:tav tm="0">
                                          <p:val>
                                            <p:strVal val="#ppt_x"/>
                                          </p:val>
                                        </p:tav>
                                        <p:tav tm="100000">
                                          <p:val>
                                            <p:strVal val="#ppt_x"/>
                                          </p:val>
                                        </p:tav>
                                      </p:tavLst>
                                    </p:anim>
                                    <p:anim calcmode="lin" valueType="num">
                                      <p:cBhvr>
                                        <p:cTn id="93" dur="1000" fill="hold"/>
                                        <p:tgtEl>
                                          <p:spTgt spid="115"/>
                                        </p:tgtEl>
                                        <p:attrNameLst>
                                          <p:attrName>ppt_y</p:attrName>
                                        </p:attrNameLst>
                                      </p:cBhvr>
                                      <p:tavLst>
                                        <p:tav tm="0">
                                          <p:val>
                                            <p:strVal val="#ppt_y-.1"/>
                                          </p:val>
                                        </p:tav>
                                        <p:tav tm="100000">
                                          <p:val>
                                            <p:strVal val="#ppt_y"/>
                                          </p:val>
                                        </p:tav>
                                      </p:tavLst>
                                    </p:anim>
                                  </p:childTnLst>
                                </p:cTn>
                              </p:par>
                              <p:par>
                                <p:cTn id="94" presetID="47" presetClass="entr" presetSubtype="0" fill="hold" grpId="0" nodeType="withEffect">
                                  <p:stCondLst>
                                    <p:cond delay="900"/>
                                  </p:stCondLst>
                                  <p:childTnLst>
                                    <p:set>
                                      <p:cBhvr>
                                        <p:cTn id="95" dur="1" fill="hold">
                                          <p:stCondLst>
                                            <p:cond delay="0"/>
                                          </p:stCondLst>
                                        </p:cTn>
                                        <p:tgtEl>
                                          <p:spTgt spid="116"/>
                                        </p:tgtEl>
                                        <p:attrNameLst>
                                          <p:attrName>style.visibility</p:attrName>
                                        </p:attrNameLst>
                                      </p:cBhvr>
                                      <p:to>
                                        <p:strVal val="visible"/>
                                      </p:to>
                                    </p:set>
                                    <p:animEffect transition="in" filter="fade">
                                      <p:cBhvr>
                                        <p:cTn id="96" dur="1000"/>
                                        <p:tgtEl>
                                          <p:spTgt spid="116"/>
                                        </p:tgtEl>
                                      </p:cBhvr>
                                    </p:animEffect>
                                    <p:anim calcmode="lin" valueType="num">
                                      <p:cBhvr>
                                        <p:cTn id="97" dur="1000" fill="hold"/>
                                        <p:tgtEl>
                                          <p:spTgt spid="116"/>
                                        </p:tgtEl>
                                        <p:attrNameLst>
                                          <p:attrName>ppt_x</p:attrName>
                                        </p:attrNameLst>
                                      </p:cBhvr>
                                      <p:tavLst>
                                        <p:tav tm="0">
                                          <p:val>
                                            <p:strVal val="#ppt_x"/>
                                          </p:val>
                                        </p:tav>
                                        <p:tav tm="100000">
                                          <p:val>
                                            <p:strVal val="#ppt_x"/>
                                          </p:val>
                                        </p:tav>
                                      </p:tavLst>
                                    </p:anim>
                                    <p:anim calcmode="lin" valueType="num">
                                      <p:cBhvr>
                                        <p:cTn id="98" dur="1000" fill="hold"/>
                                        <p:tgtEl>
                                          <p:spTgt spid="116"/>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117"/>
                                        </p:tgtEl>
                                        <p:attrNameLst>
                                          <p:attrName>style.visibility</p:attrName>
                                        </p:attrNameLst>
                                      </p:cBhvr>
                                      <p:to>
                                        <p:strVal val="visible"/>
                                      </p:to>
                                    </p:set>
                                    <p:animEffect transition="in" filter="fade">
                                      <p:cBhvr>
                                        <p:cTn id="101" dur="1000"/>
                                        <p:tgtEl>
                                          <p:spTgt spid="117"/>
                                        </p:tgtEl>
                                      </p:cBhvr>
                                    </p:animEffect>
                                    <p:anim calcmode="lin" valueType="num">
                                      <p:cBhvr>
                                        <p:cTn id="102" dur="1000" fill="hold"/>
                                        <p:tgtEl>
                                          <p:spTgt spid="117"/>
                                        </p:tgtEl>
                                        <p:attrNameLst>
                                          <p:attrName>ppt_x</p:attrName>
                                        </p:attrNameLst>
                                      </p:cBhvr>
                                      <p:tavLst>
                                        <p:tav tm="0">
                                          <p:val>
                                            <p:strVal val="#ppt_x"/>
                                          </p:val>
                                        </p:tav>
                                        <p:tav tm="100000">
                                          <p:val>
                                            <p:strVal val="#ppt_x"/>
                                          </p:val>
                                        </p:tav>
                                      </p:tavLst>
                                    </p:anim>
                                    <p:anim calcmode="lin" valueType="num">
                                      <p:cBhvr>
                                        <p:cTn id="103" dur="1000" fill="hold"/>
                                        <p:tgtEl>
                                          <p:spTgt spid="117"/>
                                        </p:tgtEl>
                                        <p:attrNameLst>
                                          <p:attrName>ppt_y</p:attrName>
                                        </p:attrNameLst>
                                      </p:cBhvr>
                                      <p:tavLst>
                                        <p:tav tm="0">
                                          <p:val>
                                            <p:strVal val="#ppt_y-.1"/>
                                          </p:val>
                                        </p:tav>
                                        <p:tav tm="100000">
                                          <p:val>
                                            <p:strVal val="#ppt_y"/>
                                          </p:val>
                                        </p:tav>
                                      </p:tavLst>
                                    </p:anim>
                                  </p:childTnLst>
                                </p:cTn>
                              </p:par>
                              <p:par>
                                <p:cTn id="104" presetID="47" presetClass="entr" presetSubtype="0" fill="hold" grpId="0" nodeType="withEffect">
                                  <p:stCondLst>
                                    <p:cond delay="100"/>
                                  </p:stCondLst>
                                  <p:childTnLst>
                                    <p:set>
                                      <p:cBhvr>
                                        <p:cTn id="105" dur="1" fill="hold">
                                          <p:stCondLst>
                                            <p:cond delay="0"/>
                                          </p:stCondLst>
                                        </p:cTn>
                                        <p:tgtEl>
                                          <p:spTgt spid="118"/>
                                        </p:tgtEl>
                                        <p:attrNameLst>
                                          <p:attrName>style.visibility</p:attrName>
                                        </p:attrNameLst>
                                      </p:cBhvr>
                                      <p:to>
                                        <p:strVal val="visible"/>
                                      </p:to>
                                    </p:set>
                                    <p:animEffect transition="in" filter="fade">
                                      <p:cBhvr>
                                        <p:cTn id="106" dur="1000"/>
                                        <p:tgtEl>
                                          <p:spTgt spid="118"/>
                                        </p:tgtEl>
                                      </p:cBhvr>
                                    </p:animEffect>
                                    <p:anim calcmode="lin" valueType="num">
                                      <p:cBhvr>
                                        <p:cTn id="107" dur="1000" fill="hold"/>
                                        <p:tgtEl>
                                          <p:spTgt spid="118"/>
                                        </p:tgtEl>
                                        <p:attrNameLst>
                                          <p:attrName>ppt_x</p:attrName>
                                        </p:attrNameLst>
                                      </p:cBhvr>
                                      <p:tavLst>
                                        <p:tav tm="0">
                                          <p:val>
                                            <p:strVal val="#ppt_x"/>
                                          </p:val>
                                        </p:tav>
                                        <p:tav tm="100000">
                                          <p:val>
                                            <p:strVal val="#ppt_x"/>
                                          </p:val>
                                        </p:tav>
                                      </p:tavLst>
                                    </p:anim>
                                    <p:anim calcmode="lin" valueType="num">
                                      <p:cBhvr>
                                        <p:cTn id="108" dur="1000" fill="hold"/>
                                        <p:tgtEl>
                                          <p:spTgt spid="118"/>
                                        </p:tgtEl>
                                        <p:attrNameLst>
                                          <p:attrName>ppt_y</p:attrName>
                                        </p:attrNameLst>
                                      </p:cBhvr>
                                      <p:tavLst>
                                        <p:tav tm="0">
                                          <p:val>
                                            <p:strVal val="#ppt_y-.1"/>
                                          </p:val>
                                        </p:tav>
                                        <p:tav tm="100000">
                                          <p:val>
                                            <p:strVal val="#ppt_y"/>
                                          </p:val>
                                        </p:tav>
                                      </p:tavLst>
                                    </p:anim>
                                  </p:childTnLst>
                                </p:cTn>
                              </p:par>
                              <p:par>
                                <p:cTn id="109" presetID="47" presetClass="entr" presetSubtype="0" fill="hold" grpId="0" nodeType="withEffect">
                                  <p:stCondLst>
                                    <p:cond delay="20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1000"/>
                                        <p:tgtEl>
                                          <p:spTgt spid="119"/>
                                        </p:tgtEl>
                                      </p:cBhvr>
                                    </p:animEffect>
                                    <p:anim calcmode="lin" valueType="num">
                                      <p:cBhvr>
                                        <p:cTn id="112" dur="1000" fill="hold"/>
                                        <p:tgtEl>
                                          <p:spTgt spid="119"/>
                                        </p:tgtEl>
                                        <p:attrNameLst>
                                          <p:attrName>ppt_x</p:attrName>
                                        </p:attrNameLst>
                                      </p:cBhvr>
                                      <p:tavLst>
                                        <p:tav tm="0">
                                          <p:val>
                                            <p:strVal val="#ppt_x"/>
                                          </p:val>
                                        </p:tav>
                                        <p:tav tm="100000">
                                          <p:val>
                                            <p:strVal val="#ppt_x"/>
                                          </p:val>
                                        </p:tav>
                                      </p:tavLst>
                                    </p:anim>
                                    <p:anim calcmode="lin" valueType="num">
                                      <p:cBhvr>
                                        <p:cTn id="113" dur="1000" fill="hold"/>
                                        <p:tgtEl>
                                          <p:spTgt spid="119"/>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300"/>
                                  </p:stCondLst>
                                  <p:childTnLst>
                                    <p:set>
                                      <p:cBhvr>
                                        <p:cTn id="115" dur="1" fill="hold">
                                          <p:stCondLst>
                                            <p:cond delay="0"/>
                                          </p:stCondLst>
                                        </p:cTn>
                                        <p:tgtEl>
                                          <p:spTgt spid="120"/>
                                        </p:tgtEl>
                                        <p:attrNameLst>
                                          <p:attrName>style.visibility</p:attrName>
                                        </p:attrNameLst>
                                      </p:cBhvr>
                                      <p:to>
                                        <p:strVal val="visible"/>
                                      </p:to>
                                    </p:set>
                                    <p:animEffect transition="in" filter="fade">
                                      <p:cBhvr>
                                        <p:cTn id="116" dur="1000"/>
                                        <p:tgtEl>
                                          <p:spTgt spid="120"/>
                                        </p:tgtEl>
                                      </p:cBhvr>
                                    </p:animEffect>
                                    <p:anim calcmode="lin" valueType="num">
                                      <p:cBhvr>
                                        <p:cTn id="117" dur="1000" fill="hold"/>
                                        <p:tgtEl>
                                          <p:spTgt spid="120"/>
                                        </p:tgtEl>
                                        <p:attrNameLst>
                                          <p:attrName>ppt_x</p:attrName>
                                        </p:attrNameLst>
                                      </p:cBhvr>
                                      <p:tavLst>
                                        <p:tav tm="0">
                                          <p:val>
                                            <p:strVal val="#ppt_x"/>
                                          </p:val>
                                        </p:tav>
                                        <p:tav tm="100000">
                                          <p:val>
                                            <p:strVal val="#ppt_x"/>
                                          </p:val>
                                        </p:tav>
                                      </p:tavLst>
                                    </p:anim>
                                    <p:anim calcmode="lin" valueType="num">
                                      <p:cBhvr>
                                        <p:cTn id="118" dur="1000" fill="hold"/>
                                        <p:tgtEl>
                                          <p:spTgt spid="120"/>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400"/>
                                  </p:stCondLst>
                                  <p:childTnLst>
                                    <p:set>
                                      <p:cBhvr>
                                        <p:cTn id="120" dur="1" fill="hold">
                                          <p:stCondLst>
                                            <p:cond delay="0"/>
                                          </p:stCondLst>
                                        </p:cTn>
                                        <p:tgtEl>
                                          <p:spTgt spid="121"/>
                                        </p:tgtEl>
                                        <p:attrNameLst>
                                          <p:attrName>style.visibility</p:attrName>
                                        </p:attrNameLst>
                                      </p:cBhvr>
                                      <p:to>
                                        <p:strVal val="visible"/>
                                      </p:to>
                                    </p:set>
                                    <p:animEffect transition="in" filter="fade">
                                      <p:cBhvr>
                                        <p:cTn id="121" dur="1000"/>
                                        <p:tgtEl>
                                          <p:spTgt spid="121"/>
                                        </p:tgtEl>
                                      </p:cBhvr>
                                    </p:animEffect>
                                    <p:anim calcmode="lin" valueType="num">
                                      <p:cBhvr>
                                        <p:cTn id="122" dur="1000" fill="hold"/>
                                        <p:tgtEl>
                                          <p:spTgt spid="121"/>
                                        </p:tgtEl>
                                        <p:attrNameLst>
                                          <p:attrName>ppt_x</p:attrName>
                                        </p:attrNameLst>
                                      </p:cBhvr>
                                      <p:tavLst>
                                        <p:tav tm="0">
                                          <p:val>
                                            <p:strVal val="#ppt_x"/>
                                          </p:val>
                                        </p:tav>
                                        <p:tav tm="100000">
                                          <p:val>
                                            <p:strVal val="#ppt_x"/>
                                          </p:val>
                                        </p:tav>
                                      </p:tavLst>
                                    </p:anim>
                                    <p:anim calcmode="lin" valueType="num">
                                      <p:cBhvr>
                                        <p:cTn id="123" dur="1000" fill="hold"/>
                                        <p:tgtEl>
                                          <p:spTgt spid="121"/>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500"/>
                                  </p:stCondLst>
                                  <p:childTnLst>
                                    <p:set>
                                      <p:cBhvr>
                                        <p:cTn id="125" dur="1" fill="hold">
                                          <p:stCondLst>
                                            <p:cond delay="0"/>
                                          </p:stCondLst>
                                        </p:cTn>
                                        <p:tgtEl>
                                          <p:spTgt spid="122"/>
                                        </p:tgtEl>
                                        <p:attrNameLst>
                                          <p:attrName>style.visibility</p:attrName>
                                        </p:attrNameLst>
                                      </p:cBhvr>
                                      <p:to>
                                        <p:strVal val="visible"/>
                                      </p:to>
                                    </p:set>
                                    <p:animEffect transition="in" filter="fade">
                                      <p:cBhvr>
                                        <p:cTn id="126" dur="1000"/>
                                        <p:tgtEl>
                                          <p:spTgt spid="122"/>
                                        </p:tgtEl>
                                      </p:cBhvr>
                                    </p:animEffect>
                                    <p:anim calcmode="lin" valueType="num">
                                      <p:cBhvr>
                                        <p:cTn id="127" dur="1000" fill="hold"/>
                                        <p:tgtEl>
                                          <p:spTgt spid="122"/>
                                        </p:tgtEl>
                                        <p:attrNameLst>
                                          <p:attrName>ppt_x</p:attrName>
                                        </p:attrNameLst>
                                      </p:cBhvr>
                                      <p:tavLst>
                                        <p:tav tm="0">
                                          <p:val>
                                            <p:strVal val="#ppt_x"/>
                                          </p:val>
                                        </p:tav>
                                        <p:tav tm="100000">
                                          <p:val>
                                            <p:strVal val="#ppt_x"/>
                                          </p:val>
                                        </p:tav>
                                      </p:tavLst>
                                    </p:anim>
                                    <p:anim calcmode="lin" valueType="num">
                                      <p:cBhvr>
                                        <p:cTn id="128" dur="1000" fill="hold"/>
                                        <p:tgtEl>
                                          <p:spTgt spid="122"/>
                                        </p:tgtEl>
                                        <p:attrNameLst>
                                          <p:attrName>ppt_y</p:attrName>
                                        </p:attrNameLst>
                                      </p:cBhvr>
                                      <p:tavLst>
                                        <p:tav tm="0">
                                          <p:val>
                                            <p:strVal val="#ppt_y-.1"/>
                                          </p:val>
                                        </p:tav>
                                        <p:tav tm="100000">
                                          <p:val>
                                            <p:strVal val="#ppt_y"/>
                                          </p:val>
                                        </p:tav>
                                      </p:tavLst>
                                    </p:anim>
                                  </p:childTnLst>
                                </p:cTn>
                              </p:par>
                              <p:par>
                                <p:cTn id="129" presetID="47" presetClass="entr" presetSubtype="0" fill="hold" grpId="0" nodeType="withEffect">
                                  <p:stCondLst>
                                    <p:cond delay="600"/>
                                  </p:stCondLst>
                                  <p:childTnLst>
                                    <p:set>
                                      <p:cBhvr>
                                        <p:cTn id="130" dur="1" fill="hold">
                                          <p:stCondLst>
                                            <p:cond delay="0"/>
                                          </p:stCondLst>
                                        </p:cTn>
                                        <p:tgtEl>
                                          <p:spTgt spid="123"/>
                                        </p:tgtEl>
                                        <p:attrNameLst>
                                          <p:attrName>style.visibility</p:attrName>
                                        </p:attrNameLst>
                                      </p:cBhvr>
                                      <p:to>
                                        <p:strVal val="visible"/>
                                      </p:to>
                                    </p:set>
                                    <p:animEffect transition="in" filter="fade">
                                      <p:cBhvr>
                                        <p:cTn id="131" dur="1000"/>
                                        <p:tgtEl>
                                          <p:spTgt spid="123"/>
                                        </p:tgtEl>
                                      </p:cBhvr>
                                    </p:animEffect>
                                    <p:anim calcmode="lin" valueType="num">
                                      <p:cBhvr>
                                        <p:cTn id="132" dur="1000" fill="hold"/>
                                        <p:tgtEl>
                                          <p:spTgt spid="123"/>
                                        </p:tgtEl>
                                        <p:attrNameLst>
                                          <p:attrName>ppt_x</p:attrName>
                                        </p:attrNameLst>
                                      </p:cBhvr>
                                      <p:tavLst>
                                        <p:tav tm="0">
                                          <p:val>
                                            <p:strVal val="#ppt_x"/>
                                          </p:val>
                                        </p:tav>
                                        <p:tav tm="100000">
                                          <p:val>
                                            <p:strVal val="#ppt_x"/>
                                          </p:val>
                                        </p:tav>
                                      </p:tavLst>
                                    </p:anim>
                                    <p:anim calcmode="lin" valueType="num">
                                      <p:cBhvr>
                                        <p:cTn id="133" dur="1000" fill="hold"/>
                                        <p:tgtEl>
                                          <p:spTgt spid="123"/>
                                        </p:tgtEl>
                                        <p:attrNameLst>
                                          <p:attrName>ppt_y</p:attrName>
                                        </p:attrNameLst>
                                      </p:cBhvr>
                                      <p:tavLst>
                                        <p:tav tm="0">
                                          <p:val>
                                            <p:strVal val="#ppt_y-.1"/>
                                          </p:val>
                                        </p:tav>
                                        <p:tav tm="100000">
                                          <p:val>
                                            <p:strVal val="#ppt_y"/>
                                          </p:val>
                                        </p:tav>
                                      </p:tavLst>
                                    </p:anim>
                                  </p:childTnLst>
                                </p:cTn>
                              </p:par>
                              <p:par>
                                <p:cTn id="134" presetID="47" presetClass="entr" presetSubtype="0" fill="hold" grpId="0" nodeType="withEffect">
                                  <p:stCondLst>
                                    <p:cond delay="700"/>
                                  </p:stCondLst>
                                  <p:childTnLst>
                                    <p:set>
                                      <p:cBhvr>
                                        <p:cTn id="135" dur="1" fill="hold">
                                          <p:stCondLst>
                                            <p:cond delay="0"/>
                                          </p:stCondLst>
                                        </p:cTn>
                                        <p:tgtEl>
                                          <p:spTgt spid="124"/>
                                        </p:tgtEl>
                                        <p:attrNameLst>
                                          <p:attrName>style.visibility</p:attrName>
                                        </p:attrNameLst>
                                      </p:cBhvr>
                                      <p:to>
                                        <p:strVal val="visible"/>
                                      </p:to>
                                    </p:set>
                                    <p:animEffect transition="in" filter="fade">
                                      <p:cBhvr>
                                        <p:cTn id="136" dur="1000"/>
                                        <p:tgtEl>
                                          <p:spTgt spid="124"/>
                                        </p:tgtEl>
                                      </p:cBhvr>
                                    </p:animEffect>
                                    <p:anim calcmode="lin" valueType="num">
                                      <p:cBhvr>
                                        <p:cTn id="137" dur="1000" fill="hold"/>
                                        <p:tgtEl>
                                          <p:spTgt spid="124"/>
                                        </p:tgtEl>
                                        <p:attrNameLst>
                                          <p:attrName>ppt_x</p:attrName>
                                        </p:attrNameLst>
                                      </p:cBhvr>
                                      <p:tavLst>
                                        <p:tav tm="0">
                                          <p:val>
                                            <p:strVal val="#ppt_x"/>
                                          </p:val>
                                        </p:tav>
                                        <p:tav tm="100000">
                                          <p:val>
                                            <p:strVal val="#ppt_x"/>
                                          </p:val>
                                        </p:tav>
                                      </p:tavLst>
                                    </p:anim>
                                    <p:anim calcmode="lin" valueType="num">
                                      <p:cBhvr>
                                        <p:cTn id="138" dur="1000" fill="hold"/>
                                        <p:tgtEl>
                                          <p:spTgt spid="124"/>
                                        </p:tgtEl>
                                        <p:attrNameLst>
                                          <p:attrName>ppt_y</p:attrName>
                                        </p:attrNameLst>
                                      </p:cBhvr>
                                      <p:tavLst>
                                        <p:tav tm="0">
                                          <p:val>
                                            <p:strVal val="#ppt_y-.1"/>
                                          </p:val>
                                        </p:tav>
                                        <p:tav tm="100000">
                                          <p:val>
                                            <p:strVal val="#ppt_y"/>
                                          </p:val>
                                        </p:tav>
                                      </p:tavLst>
                                    </p:anim>
                                  </p:childTnLst>
                                </p:cTn>
                              </p:par>
                              <p:par>
                                <p:cTn id="139" presetID="47" presetClass="entr" presetSubtype="0" fill="hold" grpId="0" nodeType="withEffect">
                                  <p:stCondLst>
                                    <p:cond delay="800"/>
                                  </p:stCondLst>
                                  <p:childTnLst>
                                    <p:set>
                                      <p:cBhvr>
                                        <p:cTn id="140" dur="1" fill="hold">
                                          <p:stCondLst>
                                            <p:cond delay="0"/>
                                          </p:stCondLst>
                                        </p:cTn>
                                        <p:tgtEl>
                                          <p:spTgt spid="125"/>
                                        </p:tgtEl>
                                        <p:attrNameLst>
                                          <p:attrName>style.visibility</p:attrName>
                                        </p:attrNameLst>
                                      </p:cBhvr>
                                      <p:to>
                                        <p:strVal val="visible"/>
                                      </p:to>
                                    </p:set>
                                    <p:animEffect transition="in" filter="fade">
                                      <p:cBhvr>
                                        <p:cTn id="141" dur="1000"/>
                                        <p:tgtEl>
                                          <p:spTgt spid="125"/>
                                        </p:tgtEl>
                                      </p:cBhvr>
                                    </p:animEffect>
                                    <p:anim calcmode="lin" valueType="num">
                                      <p:cBhvr>
                                        <p:cTn id="142" dur="1000" fill="hold"/>
                                        <p:tgtEl>
                                          <p:spTgt spid="125"/>
                                        </p:tgtEl>
                                        <p:attrNameLst>
                                          <p:attrName>ppt_x</p:attrName>
                                        </p:attrNameLst>
                                      </p:cBhvr>
                                      <p:tavLst>
                                        <p:tav tm="0">
                                          <p:val>
                                            <p:strVal val="#ppt_x"/>
                                          </p:val>
                                        </p:tav>
                                        <p:tav tm="100000">
                                          <p:val>
                                            <p:strVal val="#ppt_x"/>
                                          </p:val>
                                        </p:tav>
                                      </p:tavLst>
                                    </p:anim>
                                    <p:anim calcmode="lin" valueType="num">
                                      <p:cBhvr>
                                        <p:cTn id="143" dur="1000" fill="hold"/>
                                        <p:tgtEl>
                                          <p:spTgt spid="125"/>
                                        </p:tgtEl>
                                        <p:attrNameLst>
                                          <p:attrName>ppt_y</p:attrName>
                                        </p:attrNameLst>
                                      </p:cBhvr>
                                      <p:tavLst>
                                        <p:tav tm="0">
                                          <p:val>
                                            <p:strVal val="#ppt_y-.1"/>
                                          </p:val>
                                        </p:tav>
                                        <p:tav tm="100000">
                                          <p:val>
                                            <p:strVal val="#ppt_y"/>
                                          </p:val>
                                        </p:tav>
                                      </p:tavLst>
                                    </p:anim>
                                  </p:childTnLst>
                                </p:cTn>
                              </p:par>
                              <p:par>
                                <p:cTn id="144" presetID="47" presetClass="entr" presetSubtype="0" fill="hold" grpId="0" nodeType="withEffect">
                                  <p:stCondLst>
                                    <p:cond delay="900"/>
                                  </p:stCondLst>
                                  <p:childTnLst>
                                    <p:set>
                                      <p:cBhvr>
                                        <p:cTn id="145" dur="1" fill="hold">
                                          <p:stCondLst>
                                            <p:cond delay="0"/>
                                          </p:stCondLst>
                                        </p:cTn>
                                        <p:tgtEl>
                                          <p:spTgt spid="126"/>
                                        </p:tgtEl>
                                        <p:attrNameLst>
                                          <p:attrName>style.visibility</p:attrName>
                                        </p:attrNameLst>
                                      </p:cBhvr>
                                      <p:to>
                                        <p:strVal val="visible"/>
                                      </p:to>
                                    </p:set>
                                    <p:animEffect transition="in" filter="fade">
                                      <p:cBhvr>
                                        <p:cTn id="146" dur="1000"/>
                                        <p:tgtEl>
                                          <p:spTgt spid="126"/>
                                        </p:tgtEl>
                                      </p:cBhvr>
                                    </p:animEffect>
                                    <p:anim calcmode="lin" valueType="num">
                                      <p:cBhvr>
                                        <p:cTn id="147" dur="1000" fill="hold"/>
                                        <p:tgtEl>
                                          <p:spTgt spid="126"/>
                                        </p:tgtEl>
                                        <p:attrNameLst>
                                          <p:attrName>ppt_x</p:attrName>
                                        </p:attrNameLst>
                                      </p:cBhvr>
                                      <p:tavLst>
                                        <p:tav tm="0">
                                          <p:val>
                                            <p:strVal val="#ppt_x"/>
                                          </p:val>
                                        </p:tav>
                                        <p:tav tm="100000">
                                          <p:val>
                                            <p:strVal val="#ppt_x"/>
                                          </p:val>
                                        </p:tav>
                                      </p:tavLst>
                                    </p:anim>
                                    <p:anim calcmode="lin" valueType="num">
                                      <p:cBhvr>
                                        <p:cTn id="148" dur="1000" fill="hold"/>
                                        <p:tgtEl>
                                          <p:spTgt spid="126"/>
                                        </p:tgtEl>
                                        <p:attrNameLst>
                                          <p:attrName>ppt_y</p:attrName>
                                        </p:attrNameLst>
                                      </p:cBhvr>
                                      <p:tavLst>
                                        <p:tav tm="0">
                                          <p:val>
                                            <p:strVal val="#ppt_y-.1"/>
                                          </p:val>
                                        </p:tav>
                                        <p:tav tm="100000">
                                          <p:val>
                                            <p:strVal val="#ppt_y"/>
                                          </p:val>
                                        </p:tav>
                                      </p:tavLst>
                                    </p:anim>
                                  </p:childTnLst>
                                </p:cTn>
                              </p:par>
                            </p:childTnLst>
                          </p:cTn>
                        </p:par>
                        <p:par>
                          <p:cTn id="149" fill="hold">
                            <p:stCondLst>
                              <p:cond delay="5500"/>
                            </p:stCondLst>
                            <p:childTnLst>
                              <p:par>
                                <p:cTn id="150" presetID="2" presetClass="entr" presetSubtype="4" decel="100000" fill="hold" grpId="0" nodeType="afterEffect">
                                  <p:stCondLst>
                                    <p:cond delay="0"/>
                                  </p:stCondLst>
                                  <p:childTnLst>
                                    <p:set>
                                      <p:cBhvr>
                                        <p:cTn id="151" dur="1" fill="hold">
                                          <p:stCondLst>
                                            <p:cond delay="0"/>
                                          </p:stCondLst>
                                        </p:cTn>
                                        <p:tgtEl>
                                          <p:spTgt spid="155"/>
                                        </p:tgtEl>
                                        <p:attrNameLst>
                                          <p:attrName>style.visibility</p:attrName>
                                        </p:attrNameLst>
                                      </p:cBhvr>
                                      <p:to>
                                        <p:strVal val="visible"/>
                                      </p:to>
                                    </p:set>
                                    <p:anim calcmode="lin" valueType="num">
                                      <p:cBhvr additive="base">
                                        <p:cTn id="152" dur="500" fill="hold"/>
                                        <p:tgtEl>
                                          <p:spTgt spid="155"/>
                                        </p:tgtEl>
                                        <p:attrNameLst>
                                          <p:attrName>ppt_x</p:attrName>
                                        </p:attrNameLst>
                                      </p:cBhvr>
                                      <p:tavLst>
                                        <p:tav tm="0">
                                          <p:val>
                                            <p:strVal val="#ppt_x"/>
                                          </p:val>
                                        </p:tav>
                                        <p:tav tm="100000">
                                          <p:val>
                                            <p:strVal val="#ppt_x"/>
                                          </p:val>
                                        </p:tav>
                                      </p:tavLst>
                                    </p:anim>
                                    <p:anim calcmode="lin" valueType="num">
                                      <p:cBhvr additive="base">
                                        <p:cTn id="153" dur="500" fill="hold"/>
                                        <p:tgtEl>
                                          <p:spTgt spid="155"/>
                                        </p:tgtEl>
                                        <p:attrNameLst>
                                          <p:attrName>ppt_y</p:attrName>
                                        </p:attrNameLst>
                                      </p:cBhvr>
                                      <p:tavLst>
                                        <p:tav tm="0">
                                          <p:val>
                                            <p:strVal val="1+#ppt_h/2"/>
                                          </p:val>
                                        </p:tav>
                                        <p:tav tm="100000">
                                          <p:val>
                                            <p:strVal val="#ppt_y"/>
                                          </p:val>
                                        </p:tav>
                                      </p:tavLst>
                                    </p:anim>
                                  </p:childTnLst>
                                </p:cTn>
                              </p:par>
                              <p:par>
                                <p:cTn id="154" presetID="2" presetClass="entr" presetSubtype="4" decel="100000" fill="hold" grpId="0" nodeType="withEffect">
                                  <p:stCondLst>
                                    <p:cond delay="0"/>
                                  </p:stCondLst>
                                  <p:childTnLst>
                                    <p:set>
                                      <p:cBhvr>
                                        <p:cTn id="155" dur="1" fill="hold">
                                          <p:stCondLst>
                                            <p:cond delay="0"/>
                                          </p:stCondLst>
                                        </p:cTn>
                                        <p:tgtEl>
                                          <p:spTgt spid="156"/>
                                        </p:tgtEl>
                                        <p:attrNameLst>
                                          <p:attrName>style.visibility</p:attrName>
                                        </p:attrNameLst>
                                      </p:cBhvr>
                                      <p:to>
                                        <p:strVal val="visible"/>
                                      </p:to>
                                    </p:set>
                                    <p:anim calcmode="lin" valueType="num">
                                      <p:cBhvr additive="base">
                                        <p:cTn id="156" dur="500" fill="hold"/>
                                        <p:tgtEl>
                                          <p:spTgt spid="156"/>
                                        </p:tgtEl>
                                        <p:attrNameLst>
                                          <p:attrName>ppt_x</p:attrName>
                                        </p:attrNameLst>
                                      </p:cBhvr>
                                      <p:tavLst>
                                        <p:tav tm="0">
                                          <p:val>
                                            <p:strVal val="#ppt_x"/>
                                          </p:val>
                                        </p:tav>
                                        <p:tav tm="100000">
                                          <p:val>
                                            <p:strVal val="#ppt_x"/>
                                          </p:val>
                                        </p:tav>
                                      </p:tavLst>
                                    </p:anim>
                                    <p:anim calcmode="lin" valueType="num">
                                      <p:cBhvr additive="base">
                                        <p:cTn id="157" dur="500" fill="hold"/>
                                        <p:tgtEl>
                                          <p:spTgt spid="156"/>
                                        </p:tgtEl>
                                        <p:attrNameLst>
                                          <p:attrName>ppt_y</p:attrName>
                                        </p:attrNameLst>
                                      </p:cBhvr>
                                      <p:tavLst>
                                        <p:tav tm="0">
                                          <p:val>
                                            <p:strVal val="1+#ppt_h/2"/>
                                          </p:val>
                                        </p:tav>
                                        <p:tav tm="100000">
                                          <p:val>
                                            <p:strVal val="#ppt_y"/>
                                          </p:val>
                                        </p:tav>
                                      </p:tavLst>
                                    </p:anim>
                                  </p:childTnLst>
                                </p:cTn>
                              </p:par>
                              <p:par>
                                <p:cTn id="158" presetID="2" presetClass="entr" presetSubtype="4" decel="100000" fill="hold" grpId="0" nodeType="withEffect">
                                  <p:stCondLst>
                                    <p:cond delay="0"/>
                                  </p:stCondLst>
                                  <p:childTnLst>
                                    <p:set>
                                      <p:cBhvr>
                                        <p:cTn id="159" dur="1" fill="hold">
                                          <p:stCondLst>
                                            <p:cond delay="0"/>
                                          </p:stCondLst>
                                        </p:cTn>
                                        <p:tgtEl>
                                          <p:spTgt spid="157"/>
                                        </p:tgtEl>
                                        <p:attrNameLst>
                                          <p:attrName>style.visibility</p:attrName>
                                        </p:attrNameLst>
                                      </p:cBhvr>
                                      <p:to>
                                        <p:strVal val="visible"/>
                                      </p:to>
                                    </p:set>
                                    <p:anim calcmode="lin" valueType="num">
                                      <p:cBhvr additive="base">
                                        <p:cTn id="160" dur="500" fill="hold"/>
                                        <p:tgtEl>
                                          <p:spTgt spid="157"/>
                                        </p:tgtEl>
                                        <p:attrNameLst>
                                          <p:attrName>ppt_x</p:attrName>
                                        </p:attrNameLst>
                                      </p:cBhvr>
                                      <p:tavLst>
                                        <p:tav tm="0">
                                          <p:val>
                                            <p:strVal val="#ppt_x"/>
                                          </p:val>
                                        </p:tav>
                                        <p:tav tm="100000">
                                          <p:val>
                                            <p:strVal val="#ppt_x"/>
                                          </p:val>
                                        </p:tav>
                                      </p:tavLst>
                                    </p:anim>
                                    <p:anim calcmode="lin" valueType="num">
                                      <p:cBhvr additive="base">
                                        <p:cTn id="161" dur="500" fill="hold"/>
                                        <p:tgtEl>
                                          <p:spTgt spid="157"/>
                                        </p:tgtEl>
                                        <p:attrNameLst>
                                          <p:attrName>ppt_y</p:attrName>
                                        </p:attrNameLst>
                                      </p:cBhvr>
                                      <p:tavLst>
                                        <p:tav tm="0">
                                          <p:val>
                                            <p:strVal val="1+#ppt_h/2"/>
                                          </p:val>
                                        </p:tav>
                                        <p:tav tm="100000">
                                          <p:val>
                                            <p:strVal val="#ppt_y"/>
                                          </p:val>
                                        </p:tav>
                                      </p:tavLst>
                                    </p:anim>
                                  </p:childTnLst>
                                </p:cTn>
                              </p:par>
                              <p:par>
                                <p:cTn id="162" presetID="2" presetClass="entr" presetSubtype="4" decel="100000" fill="hold" grpId="0" nodeType="withEffect">
                                  <p:stCondLst>
                                    <p:cond delay="0"/>
                                  </p:stCondLst>
                                  <p:childTnLst>
                                    <p:set>
                                      <p:cBhvr>
                                        <p:cTn id="163" dur="1" fill="hold">
                                          <p:stCondLst>
                                            <p:cond delay="0"/>
                                          </p:stCondLst>
                                        </p:cTn>
                                        <p:tgtEl>
                                          <p:spTgt spid="158"/>
                                        </p:tgtEl>
                                        <p:attrNameLst>
                                          <p:attrName>style.visibility</p:attrName>
                                        </p:attrNameLst>
                                      </p:cBhvr>
                                      <p:to>
                                        <p:strVal val="visible"/>
                                      </p:to>
                                    </p:set>
                                    <p:anim calcmode="lin" valueType="num">
                                      <p:cBhvr additive="base">
                                        <p:cTn id="164" dur="500" fill="hold"/>
                                        <p:tgtEl>
                                          <p:spTgt spid="158"/>
                                        </p:tgtEl>
                                        <p:attrNameLst>
                                          <p:attrName>ppt_x</p:attrName>
                                        </p:attrNameLst>
                                      </p:cBhvr>
                                      <p:tavLst>
                                        <p:tav tm="0">
                                          <p:val>
                                            <p:strVal val="#ppt_x"/>
                                          </p:val>
                                        </p:tav>
                                        <p:tav tm="100000">
                                          <p:val>
                                            <p:strVal val="#ppt_x"/>
                                          </p:val>
                                        </p:tav>
                                      </p:tavLst>
                                    </p:anim>
                                    <p:anim calcmode="lin" valueType="num">
                                      <p:cBhvr additive="base">
                                        <p:cTn id="165" dur="500" fill="hold"/>
                                        <p:tgtEl>
                                          <p:spTgt spid="158"/>
                                        </p:tgtEl>
                                        <p:attrNameLst>
                                          <p:attrName>ppt_y</p:attrName>
                                        </p:attrNameLst>
                                      </p:cBhvr>
                                      <p:tavLst>
                                        <p:tav tm="0">
                                          <p:val>
                                            <p:strVal val="1+#ppt_h/2"/>
                                          </p:val>
                                        </p:tav>
                                        <p:tav tm="100000">
                                          <p:val>
                                            <p:strVal val="#ppt_y"/>
                                          </p:val>
                                        </p:tav>
                                      </p:tavLst>
                                    </p:anim>
                                  </p:childTnLst>
                                </p:cTn>
                              </p:par>
                              <p:par>
                                <p:cTn id="166" presetID="2" presetClass="entr" presetSubtype="4" decel="100000" fill="hold" grpId="0" nodeType="withEffect">
                                  <p:stCondLst>
                                    <p:cond delay="0"/>
                                  </p:stCondLst>
                                  <p:childTnLst>
                                    <p:set>
                                      <p:cBhvr>
                                        <p:cTn id="167" dur="1" fill="hold">
                                          <p:stCondLst>
                                            <p:cond delay="0"/>
                                          </p:stCondLst>
                                        </p:cTn>
                                        <p:tgtEl>
                                          <p:spTgt spid="159"/>
                                        </p:tgtEl>
                                        <p:attrNameLst>
                                          <p:attrName>style.visibility</p:attrName>
                                        </p:attrNameLst>
                                      </p:cBhvr>
                                      <p:to>
                                        <p:strVal val="visible"/>
                                      </p:to>
                                    </p:set>
                                    <p:anim calcmode="lin" valueType="num">
                                      <p:cBhvr additive="base">
                                        <p:cTn id="168" dur="500" fill="hold"/>
                                        <p:tgtEl>
                                          <p:spTgt spid="159"/>
                                        </p:tgtEl>
                                        <p:attrNameLst>
                                          <p:attrName>ppt_x</p:attrName>
                                        </p:attrNameLst>
                                      </p:cBhvr>
                                      <p:tavLst>
                                        <p:tav tm="0">
                                          <p:val>
                                            <p:strVal val="#ppt_x"/>
                                          </p:val>
                                        </p:tav>
                                        <p:tav tm="100000">
                                          <p:val>
                                            <p:strVal val="#ppt_x"/>
                                          </p:val>
                                        </p:tav>
                                      </p:tavLst>
                                    </p:anim>
                                    <p:anim calcmode="lin" valueType="num">
                                      <p:cBhvr additive="base">
                                        <p:cTn id="169" dur="500" fill="hold"/>
                                        <p:tgtEl>
                                          <p:spTgt spid="159"/>
                                        </p:tgtEl>
                                        <p:attrNameLst>
                                          <p:attrName>ppt_y</p:attrName>
                                        </p:attrNameLst>
                                      </p:cBhvr>
                                      <p:tavLst>
                                        <p:tav tm="0">
                                          <p:val>
                                            <p:strVal val="1+#ppt_h/2"/>
                                          </p:val>
                                        </p:tav>
                                        <p:tav tm="100000">
                                          <p:val>
                                            <p:strVal val="#ppt_y"/>
                                          </p:val>
                                        </p:tav>
                                      </p:tavLst>
                                    </p:anim>
                                  </p:childTnLst>
                                </p:cTn>
                              </p:par>
                            </p:childTnLst>
                          </p:cTn>
                        </p:par>
                        <p:par>
                          <p:cTn id="170" fill="hold">
                            <p:stCondLst>
                              <p:cond delay="6000"/>
                            </p:stCondLst>
                            <p:childTnLst>
                              <p:par>
                                <p:cTn id="171" presetID="22" presetClass="entr" presetSubtype="8" fill="hold" grpId="0" nodeType="afterEffect">
                                  <p:stCondLst>
                                    <p:cond delay="0"/>
                                  </p:stCondLst>
                                  <p:childTnLst>
                                    <p:set>
                                      <p:cBhvr>
                                        <p:cTn id="172" dur="1" fill="hold">
                                          <p:stCondLst>
                                            <p:cond delay="0"/>
                                          </p:stCondLst>
                                        </p:cTn>
                                        <p:tgtEl>
                                          <p:spTgt spid="141"/>
                                        </p:tgtEl>
                                        <p:attrNameLst>
                                          <p:attrName>style.visibility</p:attrName>
                                        </p:attrNameLst>
                                      </p:cBhvr>
                                      <p:to>
                                        <p:strVal val="visible"/>
                                      </p:to>
                                    </p:set>
                                    <p:animEffect transition="in" filter="wipe(left)">
                                      <p:cBhvr>
                                        <p:cTn id="173" dur="500"/>
                                        <p:tgtEl>
                                          <p:spTgt spid="141"/>
                                        </p:tgtEl>
                                      </p:cBhvr>
                                    </p:animEffect>
                                  </p:childTnLst>
                                </p:cTn>
                              </p:par>
                              <p:par>
                                <p:cTn id="174" presetID="22" presetClass="entr" presetSubtype="8" fill="hold" grpId="0" nodeType="withEffect">
                                  <p:stCondLst>
                                    <p:cond delay="100"/>
                                  </p:stCondLst>
                                  <p:childTnLst>
                                    <p:set>
                                      <p:cBhvr>
                                        <p:cTn id="175" dur="1" fill="hold">
                                          <p:stCondLst>
                                            <p:cond delay="0"/>
                                          </p:stCondLst>
                                        </p:cTn>
                                        <p:tgtEl>
                                          <p:spTgt spid="142"/>
                                        </p:tgtEl>
                                        <p:attrNameLst>
                                          <p:attrName>style.visibility</p:attrName>
                                        </p:attrNameLst>
                                      </p:cBhvr>
                                      <p:to>
                                        <p:strVal val="visible"/>
                                      </p:to>
                                    </p:set>
                                    <p:animEffect transition="in" filter="wipe(left)">
                                      <p:cBhvr>
                                        <p:cTn id="176" dur="500"/>
                                        <p:tgtEl>
                                          <p:spTgt spid="142"/>
                                        </p:tgtEl>
                                      </p:cBhvr>
                                    </p:animEffect>
                                  </p:childTnLst>
                                </p:cTn>
                              </p:par>
                              <p:par>
                                <p:cTn id="177" presetID="22" presetClass="entr" presetSubtype="8" fill="hold" grpId="0" nodeType="withEffect">
                                  <p:stCondLst>
                                    <p:cond delay="200"/>
                                  </p:stCondLst>
                                  <p:childTnLst>
                                    <p:set>
                                      <p:cBhvr>
                                        <p:cTn id="178" dur="1" fill="hold">
                                          <p:stCondLst>
                                            <p:cond delay="0"/>
                                          </p:stCondLst>
                                        </p:cTn>
                                        <p:tgtEl>
                                          <p:spTgt spid="143"/>
                                        </p:tgtEl>
                                        <p:attrNameLst>
                                          <p:attrName>style.visibility</p:attrName>
                                        </p:attrNameLst>
                                      </p:cBhvr>
                                      <p:to>
                                        <p:strVal val="visible"/>
                                      </p:to>
                                    </p:set>
                                    <p:animEffect transition="in" filter="wipe(left)">
                                      <p:cBhvr>
                                        <p:cTn id="179" dur="500"/>
                                        <p:tgtEl>
                                          <p:spTgt spid="143"/>
                                        </p:tgtEl>
                                      </p:cBhvr>
                                    </p:animEffect>
                                  </p:childTnLst>
                                </p:cTn>
                              </p:par>
                              <p:par>
                                <p:cTn id="180" presetID="22" presetClass="entr" presetSubtype="8" fill="hold" grpId="0" nodeType="withEffect">
                                  <p:stCondLst>
                                    <p:cond delay="300"/>
                                  </p:stCondLst>
                                  <p:childTnLst>
                                    <p:set>
                                      <p:cBhvr>
                                        <p:cTn id="181" dur="1" fill="hold">
                                          <p:stCondLst>
                                            <p:cond delay="0"/>
                                          </p:stCondLst>
                                        </p:cTn>
                                        <p:tgtEl>
                                          <p:spTgt spid="144"/>
                                        </p:tgtEl>
                                        <p:attrNameLst>
                                          <p:attrName>style.visibility</p:attrName>
                                        </p:attrNameLst>
                                      </p:cBhvr>
                                      <p:to>
                                        <p:strVal val="visible"/>
                                      </p:to>
                                    </p:set>
                                    <p:animEffect transition="in" filter="wipe(left)">
                                      <p:cBhvr>
                                        <p:cTn id="182" dur="500"/>
                                        <p:tgtEl>
                                          <p:spTgt spid="144"/>
                                        </p:tgtEl>
                                      </p:cBhvr>
                                    </p:animEffect>
                                  </p:childTnLst>
                                </p:cTn>
                              </p:par>
                              <p:par>
                                <p:cTn id="183" presetID="22" presetClass="entr" presetSubtype="8" fill="hold" grpId="0" nodeType="withEffect">
                                  <p:stCondLst>
                                    <p:cond delay="400"/>
                                  </p:stCondLst>
                                  <p:childTnLst>
                                    <p:set>
                                      <p:cBhvr>
                                        <p:cTn id="184" dur="1" fill="hold">
                                          <p:stCondLst>
                                            <p:cond delay="0"/>
                                          </p:stCondLst>
                                        </p:cTn>
                                        <p:tgtEl>
                                          <p:spTgt spid="145"/>
                                        </p:tgtEl>
                                        <p:attrNameLst>
                                          <p:attrName>style.visibility</p:attrName>
                                        </p:attrNameLst>
                                      </p:cBhvr>
                                      <p:to>
                                        <p:strVal val="visible"/>
                                      </p:to>
                                    </p:set>
                                    <p:animEffect transition="in" filter="wipe(left)">
                                      <p:cBhvr>
                                        <p:cTn id="185" dur="500"/>
                                        <p:tgtEl>
                                          <p:spTgt spid="145"/>
                                        </p:tgtEl>
                                      </p:cBhvr>
                                    </p:animEffect>
                                  </p:childTnLst>
                                </p:cTn>
                              </p:par>
                              <p:par>
                                <p:cTn id="186" presetID="22" presetClass="entr" presetSubtype="2" fill="hold" grpId="0" nodeType="withEffect">
                                  <p:stCondLst>
                                    <p:cond delay="0"/>
                                  </p:stCondLst>
                                  <p:childTnLst>
                                    <p:set>
                                      <p:cBhvr>
                                        <p:cTn id="187" dur="1" fill="hold">
                                          <p:stCondLst>
                                            <p:cond delay="0"/>
                                          </p:stCondLst>
                                        </p:cTn>
                                        <p:tgtEl>
                                          <p:spTgt spid="127"/>
                                        </p:tgtEl>
                                        <p:attrNameLst>
                                          <p:attrName>style.visibility</p:attrName>
                                        </p:attrNameLst>
                                      </p:cBhvr>
                                      <p:to>
                                        <p:strVal val="visible"/>
                                      </p:to>
                                    </p:set>
                                    <p:animEffect transition="in" filter="wipe(right)">
                                      <p:cBhvr>
                                        <p:cTn id="188" dur="500"/>
                                        <p:tgtEl>
                                          <p:spTgt spid="127"/>
                                        </p:tgtEl>
                                      </p:cBhvr>
                                    </p:animEffect>
                                  </p:childTnLst>
                                </p:cTn>
                              </p:par>
                              <p:par>
                                <p:cTn id="189" presetID="22" presetClass="entr" presetSubtype="2" fill="hold" grpId="0" nodeType="withEffect">
                                  <p:stCondLst>
                                    <p:cond delay="100"/>
                                  </p:stCondLst>
                                  <p:childTnLst>
                                    <p:set>
                                      <p:cBhvr>
                                        <p:cTn id="190" dur="1" fill="hold">
                                          <p:stCondLst>
                                            <p:cond delay="0"/>
                                          </p:stCondLst>
                                        </p:cTn>
                                        <p:tgtEl>
                                          <p:spTgt spid="128"/>
                                        </p:tgtEl>
                                        <p:attrNameLst>
                                          <p:attrName>style.visibility</p:attrName>
                                        </p:attrNameLst>
                                      </p:cBhvr>
                                      <p:to>
                                        <p:strVal val="visible"/>
                                      </p:to>
                                    </p:set>
                                    <p:animEffect transition="in" filter="wipe(right)">
                                      <p:cBhvr>
                                        <p:cTn id="191" dur="500"/>
                                        <p:tgtEl>
                                          <p:spTgt spid="128"/>
                                        </p:tgtEl>
                                      </p:cBhvr>
                                    </p:animEffect>
                                  </p:childTnLst>
                                </p:cTn>
                              </p:par>
                              <p:par>
                                <p:cTn id="192" presetID="22" presetClass="entr" presetSubtype="2" fill="hold" grpId="0" nodeType="withEffect">
                                  <p:stCondLst>
                                    <p:cond delay="200"/>
                                  </p:stCondLst>
                                  <p:childTnLst>
                                    <p:set>
                                      <p:cBhvr>
                                        <p:cTn id="193" dur="1" fill="hold">
                                          <p:stCondLst>
                                            <p:cond delay="0"/>
                                          </p:stCondLst>
                                        </p:cTn>
                                        <p:tgtEl>
                                          <p:spTgt spid="129"/>
                                        </p:tgtEl>
                                        <p:attrNameLst>
                                          <p:attrName>style.visibility</p:attrName>
                                        </p:attrNameLst>
                                      </p:cBhvr>
                                      <p:to>
                                        <p:strVal val="visible"/>
                                      </p:to>
                                    </p:set>
                                    <p:animEffect transition="in" filter="wipe(right)">
                                      <p:cBhvr>
                                        <p:cTn id="194" dur="500"/>
                                        <p:tgtEl>
                                          <p:spTgt spid="129"/>
                                        </p:tgtEl>
                                      </p:cBhvr>
                                    </p:animEffect>
                                  </p:childTnLst>
                                </p:cTn>
                              </p:par>
                              <p:par>
                                <p:cTn id="195" presetID="22" presetClass="entr" presetSubtype="2" fill="hold" grpId="0" nodeType="withEffect">
                                  <p:stCondLst>
                                    <p:cond delay="300"/>
                                  </p:stCondLst>
                                  <p:childTnLst>
                                    <p:set>
                                      <p:cBhvr>
                                        <p:cTn id="196" dur="1" fill="hold">
                                          <p:stCondLst>
                                            <p:cond delay="0"/>
                                          </p:stCondLst>
                                        </p:cTn>
                                        <p:tgtEl>
                                          <p:spTgt spid="130"/>
                                        </p:tgtEl>
                                        <p:attrNameLst>
                                          <p:attrName>style.visibility</p:attrName>
                                        </p:attrNameLst>
                                      </p:cBhvr>
                                      <p:to>
                                        <p:strVal val="visible"/>
                                      </p:to>
                                    </p:set>
                                    <p:animEffect transition="in" filter="wipe(right)">
                                      <p:cBhvr>
                                        <p:cTn id="197" dur="500"/>
                                        <p:tgtEl>
                                          <p:spTgt spid="130"/>
                                        </p:tgtEl>
                                      </p:cBhvr>
                                    </p:animEffect>
                                  </p:childTnLst>
                                </p:cTn>
                              </p:par>
                              <p:par>
                                <p:cTn id="198" presetID="22" presetClass="entr" presetSubtype="2" fill="hold" grpId="0" nodeType="withEffect">
                                  <p:stCondLst>
                                    <p:cond delay="400"/>
                                  </p:stCondLst>
                                  <p:childTnLst>
                                    <p:set>
                                      <p:cBhvr>
                                        <p:cTn id="199" dur="1" fill="hold">
                                          <p:stCondLst>
                                            <p:cond delay="0"/>
                                          </p:stCondLst>
                                        </p:cTn>
                                        <p:tgtEl>
                                          <p:spTgt spid="131"/>
                                        </p:tgtEl>
                                        <p:attrNameLst>
                                          <p:attrName>style.visibility</p:attrName>
                                        </p:attrNameLst>
                                      </p:cBhvr>
                                      <p:to>
                                        <p:strVal val="visible"/>
                                      </p:to>
                                    </p:set>
                                    <p:animEffect transition="in" filter="wipe(right)">
                                      <p:cBhvr>
                                        <p:cTn id="200" dur="500"/>
                                        <p:tgtEl>
                                          <p:spTgt spid="131"/>
                                        </p:tgtEl>
                                      </p:cBhvr>
                                    </p:animEffect>
                                  </p:childTnLst>
                                </p:cTn>
                              </p:par>
                            </p:childTnLst>
                          </p:cTn>
                        </p:par>
                        <p:par>
                          <p:cTn id="201" fill="hold">
                            <p:stCondLst>
                              <p:cond delay="6500"/>
                            </p:stCondLst>
                            <p:childTnLst>
                              <p:par>
                                <p:cTn id="202" presetID="22" presetClass="entr" presetSubtype="8" fill="hold" grpId="0" nodeType="afterEffect">
                                  <p:stCondLst>
                                    <p:cond delay="0"/>
                                  </p:stCondLst>
                                  <p:childTnLst>
                                    <p:set>
                                      <p:cBhvr>
                                        <p:cTn id="203" dur="1" fill="hold">
                                          <p:stCondLst>
                                            <p:cond delay="0"/>
                                          </p:stCondLst>
                                        </p:cTn>
                                        <p:tgtEl>
                                          <p:spTgt spid="148"/>
                                        </p:tgtEl>
                                        <p:attrNameLst>
                                          <p:attrName>style.visibility</p:attrName>
                                        </p:attrNameLst>
                                      </p:cBhvr>
                                      <p:to>
                                        <p:strVal val="visible"/>
                                      </p:to>
                                    </p:set>
                                    <p:animEffect transition="in" filter="wipe(left)">
                                      <p:cBhvr>
                                        <p:cTn id="204" dur="500"/>
                                        <p:tgtEl>
                                          <p:spTgt spid="148"/>
                                        </p:tgtEl>
                                      </p:cBhvr>
                                    </p:animEffect>
                                  </p:childTnLst>
                                </p:cTn>
                              </p:par>
                              <p:par>
                                <p:cTn id="205" presetID="22" presetClass="entr" presetSubtype="8" fill="hold" grpId="0" nodeType="withEffect">
                                  <p:stCondLst>
                                    <p:cond delay="0"/>
                                  </p:stCondLst>
                                  <p:childTnLst>
                                    <p:set>
                                      <p:cBhvr>
                                        <p:cTn id="206" dur="1" fill="hold">
                                          <p:stCondLst>
                                            <p:cond delay="0"/>
                                          </p:stCondLst>
                                        </p:cTn>
                                        <p:tgtEl>
                                          <p:spTgt spid="149"/>
                                        </p:tgtEl>
                                        <p:attrNameLst>
                                          <p:attrName>style.visibility</p:attrName>
                                        </p:attrNameLst>
                                      </p:cBhvr>
                                      <p:to>
                                        <p:strVal val="visible"/>
                                      </p:to>
                                    </p:set>
                                    <p:animEffect transition="in" filter="wipe(left)">
                                      <p:cBhvr>
                                        <p:cTn id="207" dur="500"/>
                                        <p:tgtEl>
                                          <p:spTgt spid="149"/>
                                        </p:tgtEl>
                                      </p:cBhvr>
                                    </p:animEffect>
                                  </p:childTnLst>
                                </p:cTn>
                              </p:par>
                              <p:par>
                                <p:cTn id="208" presetID="22" presetClass="entr" presetSubtype="8" fill="hold" grpId="0" nodeType="withEffect">
                                  <p:stCondLst>
                                    <p:cond delay="0"/>
                                  </p:stCondLst>
                                  <p:childTnLst>
                                    <p:set>
                                      <p:cBhvr>
                                        <p:cTn id="209" dur="1" fill="hold">
                                          <p:stCondLst>
                                            <p:cond delay="0"/>
                                          </p:stCondLst>
                                        </p:cTn>
                                        <p:tgtEl>
                                          <p:spTgt spid="150"/>
                                        </p:tgtEl>
                                        <p:attrNameLst>
                                          <p:attrName>style.visibility</p:attrName>
                                        </p:attrNameLst>
                                      </p:cBhvr>
                                      <p:to>
                                        <p:strVal val="visible"/>
                                      </p:to>
                                    </p:set>
                                    <p:animEffect transition="in" filter="wipe(left)">
                                      <p:cBhvr>
                                        <p:cTn id="210" dur="500"/>
                                        <p:tgtEl>
                                          <p:spTgt spid="150"/>
                                        </p:tgtEl>
                                      </p:cBhvr>
                                    </p:animEffect>
                                  </p:childTnLst>
                                </p:cTn>
                              </p:par>
                              <p:par>
                                <p:cTn id="211" presetID="22" presetClass="entr" presetSubtype="8" fill="hold" grpId="0" nodeType="withEffect">
                                  <p:stCondLst>
                                    <p:cond delay="0"/>
                                  </p:stCondLst>
                                  <p:childTnLst>
                                    <p:set>
                                      <p:cBhvr>
                                        <p:cTn id="212" dur="1" fill="hold">
                                          <p:stCondLst>
                                            <p:cond delay="0"/>
                                          </p:stCondLst>
                                        </p:cTn>
                                        <p:tgtEl>
                                          <p:spTgt spid="151"/>
                                        </p:tgtEl>
                                        <p:attrNameLst>
                                          <p:attrName>style.visibility</p:attrName>
                                        </p:attrNameLst>
                                      </p:cBhvr>
                                      <p:to>
                                        <p:strVal val="visible"/>
                                      </p:to>
                                    </p:set>
                                    <p:animEffect transition="in" filter="wipe(left)">
                                      <p:cBhvr>
                                        <p:cTn id="213" dur="500"/>
                                        <p:tgtEl>
                                          <p:spTgt spid="151"/>
                                        </p:tgtEl>
                                      </p:cBhvr>
                                    </p:animEffect>
                                  </p:childTnLst>
                                </p:cTn>
                              </p:par>
                              <p:par>
                                <p:cTn id="214" presetID="22" presetClass="entr" presetSubtype="8" fill="hold" grpId="0" nodeType="withEffect">
                                  <p:stCondLst>
                                    <p:cond delay="0"/>
                                  </p:stCondLst>
                                  <p:childTnLst>
                                    <p:set>
                                      <p:cBhvr>
                                        <p:cTn id="215" dur="1" fill="hold">
                                          <p:stCondLst>
                                            <p:cond delay="0"/>
                                          </p:stCondLst>
                                        </p:cTn>
                                        <p:tgtEl>
                                          <p:spTgt spid="152"/>
                                        </p:tgtEl>
                                        <p:attrNameLst>
                                          <p:attrName>style.visibility</p:attrName>
                                        </p:attrNameLst>
                                      </p:cBhvr>
                                      <p:to>
                                        <p:strVal val="visible"/>
                                      </p:to>
                                    </p:set>
                                    <p:animEffect transition="in" filter="wipe(left)">
                                      <p:cBhvr>
                                        <p:cTn id="216" dur="500"/>
                                        <p:tgtEl>
                                          <p:spTgt spid="152"/>
                                        </p:tgtEl>
                                      </p:cBhvr>
                                    </p:animEffect>
                                  </p:childTnLst>
                                </p:cTn>
                              </p:par>
                              <p:par>
                                <p:cTn id="217" presetID="22" presetClass="entr" presetSubtype="2" fill="hold" grpId="0" nodeType="withEffect">
                                  <p:stCondLst>
                                    <p:cond delay="0"/>
                                  </p:stCondLst>
                                  <p:childTnLst>
                                    <p:set>
                                      <p:cBhvr>
                                        <p:cTn id="218" dur="1" fill="hold">
                                          <p:stCondLst>
                                            <p:cond delay="0"/>
                                          </p:stCondLst>
                                        </p:cTn>
                                        <p:tgtEl>
                                          <p:spTgt spid="134"/>
                                        </p:tgtEl>
                                        <p:attrNameLst>
                                          <p:attrName>style.visibility</p:attrName>
                                        </p:attrNameLst>
                                      </p:cBhvr>
                                      <p:to>
                                        <p:strVal val="visible"/>
                                      </p:to>
                                    </p:set>
                                    <p:animEffect transition="in" filter="wipe(right)">
                                      <p:cBhvr>
                                        <p:cTn id="219" dur="500"/>
                                        <p:tgtEl>
                                          <p:spTgt spid="134"/>
                                        </p:tgtEl>
                                      </p:cBhvr>
                                    </p:animEffect>
                                  </p:childTnLst>
                                </p:cTn>
                              </p:par>
                              <p:par>
                                <p:cTn id="220" presetID="22" presetClass="entr" presetSubtype="2" fill="hold" grpId="0" nodeType="withEffect">
                                  <p:stCondLst>
                                    <p:cond delay="0"/>
                                  </p:stCondLst>
                                  <p:childTnLst>
                                    <p:set>
                                      <p:cBhvr>
                                        <p:cTn id="221" dur="1" fill="hold">
                                          <p:stCondLst>
                                            <p:cond delay="0"/>
                                          </p:stCondLst>
                                        </p:cTn>
                                        <p:tgtEl>
                                          <p:spTgt spid="135"/>
                                        </p:tgtEl>
                                        <p:attrNameLst>
                                          <p:attrName>style.visibility</p:attrName>
                                        </p:attrNameLst>
                                      </p:cBhvr>
                                      <p:to>
                                        <p:strVal val="visible"/>
                                      </p:to>
                                    </p:set>
                                    <p:animEffect transition="in" filter="wipe(right)">
                                      <p:cBhvr>
                                        <p:cTn id="222" dur="500"/>
                                        <p:tgtEl>
                                          <p:spTgt spid="135"/>
                                        </p:tgtEl>
                                      </p:cBhvr>
                                    </p:animEffect>
                                  </p:childTnLst>
                                </p:cTn>
                              </p:par>
                              <p:par>
                                <p:cTn id="223" presetID="22" presetClass="entr" presetSubtype="2" fill="hold" grpId="0" nodeType="withEffect">
                                  <p:stCondLst>
                                    <p:cond delay="0"/>
                                  </p:stCondLst>
                                  <p:childTnLst>
                                    <p:set>
                                      <p:cBhvr>
                                        <p:cTn id="224" dur="1" fill="hold">
                                          <p:stCondLst>
                                            <p:cond delay="0"/>
                                          </p:stCondLst>
                                        </p:cTn>
                                        <p:tgtEl>
                                          <p:spTgt spid="136"/>
                                        </p:tgtEl>
                                        <p:attrNameLst>
                                          <p:attrName>style.visibility</p:attrName>
                                        </p:attrNameLst>
                                      </p:cBhvr>
                                      <p:to>
                                        <p:strVal val="visible"/>
                                      </p:to>
                                    </p:set>
                                    <p:animEffect transition="in" filter="wipe(right)">
                                      <p:cBhvr>
                                        <p:cTn id="225" dur="500"/>
                                        <p:tgtEl>
                                          <p:spTgt spid="136"/>
                                        </p:tgtEl>
                                      </p:cBhvr>
                                    </p:animEffect>
                                  </p:childTnLst>
                                </p:cTn>
                              </p:par>
                              <p:par>
                                <p:cTn id="226" presetID="22" presetClass="entr" presetSubtype="2" fill="hold" grpId="0" nodeType="withEffect">
                                  <p:stCondLst>
                                    <p:cond delay="0"/>
                                  </p:stCondLst>
                                  <p:childTnLst>
                                    <p:set>
                                      <p:cBhvr>
                                        <p:cTn id="227" dur="1" fill="hold">
                                          <p:stCondLst>
                                            <p:cond delay="0"/>
                                          </p:stCondLst>
                                        </p:cTn>
                                        <p:tgtEl>
                                          <p:spTgt spid="137"/>
                                        </p:tgtEl>
                                        <p:attrNameLst>
                                          <p:attrName>style.visibility</p:attrName>
                                        </p:attrNameLst>
                                      </p:cBhvr>
                                      <p:to>
                                        <p:strVal val="visible"/>
                                      </p:to>
                                    </p:set>
                                    <p:animEffect transition="in" filter="wipe(right)">
                                      <p:cBhvr>
                                        <p:cTn id="228" dur="500"/>
                                        <p:tgtEl>
                                          <p:spTgt spid="137"/>
                                        </p:tgtEl>
                                      </p:cBhvr>
                                    </p:animEffect>
                                  </p:childTnLst>
                                </p:cTn>
                              </p:par>
                              <p:par>
                                <p:cTn id="229" presetID="22" presetClass="entr" presetSubtype="2" fill="hold" grpId="0" nodeType="withEffect">
                                  <p:stCondLst>
                                    <p:cond delay="0"/>
                                  </p:stCondLst>
                                  <p:childTnLst>
                                    <p:set>
                                      <p:cBhvr>
                                        <p:cTn id="230" dur="1" fill="hold">
                                          <p:stCondLst>
                                            <p:cond delay="0"/>
                                          </p:stCondLst>
                                        </p:cTn>
                                        <p:tgtEl>
                                          <p:spTgt spid="138"/>
                                        </p:tgtEl>
                                        <p:attrNameLst>
                                          <p:attrName>style.visibility</p:attrName>
                                        </p:attrNameLst>
                                      </p:cBhvr>
                                      <p:to>
                                        <p:strVal val="visible"/>
                                      </p:to>
                                    </p:set>
                                    <p:animEffect transition="in" filter="wipe(right)">
                                      <p:cBhvr>
                                        <p:cTn id="231"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 grpId="0"/>
      <p:bldP spid="108" grpId="0"/>
      <p:bldP spid="109" grpId="0"/>
      <p:bldP spid="110" grpId="0"/>
      <p:bldP spid="111" grpId="0"/>
      <p:bldP spid="112" grpId="0"/>
      <p:bldP spid="113" grpId="0"/>
      <p:bldP spid="114" grpId="0"/>
      <p:bldP spid="115" grpId="0"/>
      <p:bldP spid="116" grpId="0"/>
      <p:bldP spid="117" grpId="0"/>
      <p:bldP spid="118" grpId="0"/>
      <p:bldP spid="119" grpId="0"/>
      <p:bldP spid="120" grpId="0"/>
      <p:bldP spid="121" grpId="0"/>
      <p:bldP spid="122" grpId="0"/>
      <p:bldP spid="123" grpId="0"/>
      <p:bldP spid="124" grpId="0"/>
      <p:bldP spid="125" grpId="0"/>
      <p:bldP spid="126" grpId="0"/>
      <p:bldP spid="127" grpId="0" animBg="1"/>
      <p:bldP spid="128" grpId="0" animBg="1"/>
      <p:bldP spid="129" grpId="0" animBg="1"/>
      <p:bldP spid="130" grpId="0" animBg="1"/>
      <p:bldP spid="131" grpId="0" animBg="1"/>
      <p:bldP spid="134" grpId="0"/>
      <p:bldP spid="135" grpId="0"/>
      <p:bldP spid="136" grpId="0"/>
      <p:bldP spid="137" grpId="0"/>
      <p:bldP spid="138" grpId="0"/>
      <p:bldP spid="141" grpId="0" animBg="1"/>
      <p:bldP spid="142" grpId="0" animBg="1"/>
      <p:bldP spid="143" grpId="0" animBg="1"/>
      <p:bldP spid="144" grpId="0" animBg="1"/>
      <p:bldP spid="145" grpId="0" animBg="1"/>
      <p:bldP spid="148" grpId="0"/>
      <p:bldP spid="149" grpId="0"/>
      <p:bldP spid="150" grpId="0"/>
      <p:bldP spid="151" grpId="0"/>
      <p:bldP spid="152" grpId="0"/>
      <p:bldP spid="155" grpId="0"/>
      <p:bldP spid="156" grpId="0"/>
      <p:bldP spid="157" grpId="0"/>
      <p:bldP spid="158" grpId="0"/>
      <p:bldP spid="159" grpId="0"/>
      <p:bldP spid="168" grpId="0"/>
      <p:bldP spid="172" grpId="0"/>
      <p:bldP spid="174" grpId="0" animBg="1"/>
      <p:bldP spid="17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4" name="直接连接符 103"/>
          <p:cNvCxnSpPr>
            <a:stCxn id="14" idx="2"/>
            <a:endCxn id="5" idx="5"/>
          </p:cNvCxnSpPr>
          <p:nvPr/>
        </p:nvCxnSpPr>
        <p:spPr>
          <a:xfrm flipH="1">
            <a:off x="1106865" y="3560643"/>
            <a:ext cx="475265" cy="263057"/>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09" name="直接连接符 108"/>
          <p:cNvCxnSpPr>
            <a:stCxn id="21" idx="1"/>
            <a:endCxn id="14" idx="4"/>
          </p:cNvCxnSpPr>
          <p:nvPr/>
        </p:nvCxnSpPr>
        <p:spPr>
          <a:xfrm flipH="1">
            <a:off x="1694300" y="2812943"/>
            <a:ext cx="562119" cy="63553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12" name="直接连接符 111"/>
          <p:cNvCxnSpPr>
            <a:stCxn id="28" idx="7"/>
          </p:cNvCxnSpPr>
          <p:nvPr/>
        </p:nvCxnSpPr>
        <p:spPr>
          <a:xfrm flipH="1" flipV="1">
            <a:off x="2330459" y="2798271"/>
            <a:ext cx="801314" cy="525079"/>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14" name="直接连接符 113"/>
          <p:cNvCxnSpPr>
            <a:stCxn id="28" idx="5"/>
            <a:endCxn id="35" idx="5"/>
          </p:cNvCxnSpPr>
          <p:nvPr/>
        </p:nvCxnSpPr>
        <p:spPr>
          <a:xfrm flipV="1">
            <a:off x="3131773" y="2490596"/>
            <a:ext cx="674762" cy="674122"/>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17" name="直接连接符 116"/>
          <p:cNvCxnSpPr>
            <a:stCxn id="35" idx="0"/>
            <a:endCxn id="42" idx="1"/>
          </p:cNvCxnSpPr>
          <p:nvPr/>
        </p:nvCxnSpPr>
        <p:spPr>
          <a:xfrm>
            <a:off x="3727220" y="2682082"/>
            <a:ext cx="499841" cy="424922"/>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20" name="直接连接符 119"/>
          <p:cNvCxnSpPr/>
          <p:nvPr/>
        </p:nvCxnSpPr>
        <p:spPr>
          <a:xfrm flipV="1">
            <a:off x="4291136" y="2702062"/>
            <a:ext cx="715263" cy="364622"/>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23" name="直接连接符 122"/>
          <p:cNvCxnSpPr>
            <a:stCxn id="49" idx="5"/>
            <a:endCxn id="56" idx="5"/>
          </p:cNvCxnSpPr>
          <p:nvPr/>
        </p:nvCxnSpPr>
        <p:spPr>
          <a:xfrm flipV="1">
            <a:off x="5021640" y="2092811"/>
            <a:ext cx="701471" cy="523793"/>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26" name="直接连接符 125"/>
          <p:cNvCxnSpPr>
            <a:stCxn id="56" idx="7"/>
            <a:endCxn id="63" idx="7"/>
          </p:cNvCxnSpPr>
          <p:nvPr/>
        </p:nvCxnSpPr>
        <p:spPr>
          <a:xfrm>
            <a:off x="5723111" y="2251443"/>
            <a:ext cx="810862" cy="974537"/>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29" name="直接连接符 128"/>
          <p:cNvCxnSpPr>
            <a:stCxn id="70" idx="2"/>
            <a:endCxn id="63" idx="1"/>
          </p:cNvCxnSpPr>
          <p:nvPr/>
        </p:nvCxnSpPr>
        <p:spPr>
          <a:xfrm flipH="1">
            <a:off x="6375342" y="2695919"/>
            <a:ext cx="676486" cy="530061"/>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32" name="直接连接符 131"/>
          <p:cNvCxnSpPr>
            <a:stCxn id="77" idx="2"/>
            <a:endCxn id="70" idx="7"/>
          </p:cNvCxnSpPr>
          <p:nvPr/>
        </p:nvCxnSpPr>
        <p:spPr>
          <a:xfrm flipH="1" flipV="1">
            <a:off x="7243313" y="2775235"/>
            <a:ext cx="464872" cy="397108"/>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35" name="直接连接符 134"/>
          <p:cNvCxnSpPr>
            <a:stCxn id="77" idx="0"/>
            <a:endCxn id="84" idx="1"/>
          </p:cNvCxnSpPr>
          <p:nvPr/>
        </p:nvCxnSpPr>
        <p:spPr>
          <a:xfrm flipV="1">
            <a:off x="7820355" y="2144390"/>
            <a:ext cx="578795" cy="1140123"/>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4" name="图片 3"/>
          <p:cNvPicPr>
            <a:picLocks noChangeAspect="1"/>
          </p:cNvPicPr>
          <p:nvPr/>
        </p:nvPicPr>
        <p:blipFill rotWithShape="1">
          <a:blip r:embed="rId1">
            <a:extLst>
              <a:ext uri="{28A0092B-C50C-407E-A947-70E740481C1C}">
                <a14:useLocalDpi xmlns:a14="http://schemas.microsoft.com/office/drawing/2010/main" val="0"/>
              </a:ext>
            </a:extLst>
          </a:blip>
          <a:srcRect l="3992" t="36582" r="11163" b="49513"/>
          <a:stretch>
            <a:fillRect/>
          </a:stretch>
        </p:blipFill>
        <p:spPr>
          <a:xfrm>
            <a:off x="514348" y="4375040"/>
            <a:ext cx="8315325" cy="291881"/>
          </a:xfrm>
          <a:prstGeom prst="rect">
            <a:avLst/>
          </a:prstGeom>
        </p:spPr>
      </p:pic>
      <p:grpSp>
        <p:nvGrpSpPr>
          <p:cNvPr id="11" name="组合 10"/>
          <p:cNvGrpSpPr/>
          <p:nvPr/>
        </p:nvGrpSpPr>
        <p:grpSpPr>
          <a:xfrm flipV="1">
            <a:off x="860372" y="3736946"/>
            <a:ext cx="334355" cy="342373"/>
            <a:chOff x="581025" y="1800225"/>
            <a:chExt cx="1619642" cy="1658481"/>
          </a:xfrm>
        </p:grpSpPr>
        <p:grpSp>
          <p:nvGrpSpPr>
            <p:cNvPr id="6" name="组合 5"/>
            <p:cNvGrpSpPr/>
            <p:nvPr/>
          </p:nvGrpSpPr>
          <p:grpSpPr>
            <a:xfrm>
              <a:off x="581025" y="1800225"/>
              <a:ext cx="1619642" cy="1658481"/>
              <a:chOff x="6651335" y="1494971"/>
              <a:chExt cx="1360493" cy="1360493"/>
            </a:xfrm>
            <a:effectLst/>
          </p:grpSpPr>
          <p:grpSp>
            <p:nvGrpSpPr>
              <p:cNvPr id="7" name="组合 6"/>
              <p:cNvGrpSpPr/>
              <p:nvPr/>
            </p:nvGrpSpPr>
            <p:grpSpPr>
              <a:xfrm>
                <a:off x="6651335" y="1494971"/>
                <a:ext cx="1360493" cy="1360493"/>
                <a:chOff x="304800" y="673100"/>
                <a:chExt cx="4000500" cy="4000500"/>
              </a:xfrm>
              <a:effectLst>
                <a:outerShdw blurRad="444500" dist="254000" dir="8100000" algn="tr" rotWithShape="0">
                  <a:prstClr val="black">
                    <a:alpha val="50000"/>
                  </a:prstClr>
                </a:outerShdw>
              </a:effectLst>
            </p:grpSpPr>
            <p:sp>
              <p:nvSpPr>
                <p:cNvPr id="9" name="同心圆 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10" name="椭圆 9"/>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8" name="TextBox 7"/>
              <p:cNvSpPr txBox="1"/>
              <p:nvPr/>
            </p:nvSpPr>
            <p:spPr>
              <a:xfrm>
                <a:off x="6854606" y="1702647"/>
                <a:ext cx="155173" cy="530201"/>
              </a:xfrm>
              <a:prstGeom prst="rect">
                <a:avLst/>
              </a:prstGeom>
              <a:noFill/>
            </p:spPr>
            <p:txBody>
              <a:bodyPr wrap="none" rtlCol="0">
                <a:spAutoFit/>
              </a:bodyPr>
              <a:lstStyle/>
              <a:p>
                <a:endParaRPr lang="zh-CN" altLang="en-US" sz="3600" dirty="0">
                  <a:latin typeface="方正大黑简体" panose="02010601030101010101" pitchFamily="2" charset="-122"/>
                  <a:ea typeface="方正大黑简体" panose="02010601030101010101" pitchFamily="2" charset="-122"/>
                </a:endParaRPr>
              </a:p>
            </p:txBody>
          </p:sp>
        </p:grpSp>
        <p:sp>
          <p:nvSpPr>
            <p:cNvPr id="5" name="椭圆 4"/>
            <p:cNvSpPr/>
            <p:nvPr/>
          </p:nvSpPr>
          <p:spPr>
            <a:xfrm>
              <a:off x="847487" y="2110889"/>
              <a:ext cx="1086718" cy="1086719"/>
            </a:xfrm>
            <a:prstGeom prst="ellipse">
              <a:avLst/>
            </a:prstGeom>
            <a:solidFill>
              <a:schemeClr val="tx1">
                <a:lumMod val="95000"/>
                <a:lumOff val="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grpSp>
        <p:nvGrpSpPr>
          <p:cNvPr id="12" name="组合 11"/>
          <p:cNvGrpSpPr/>
          <p:nvPr/>
        </p:nvGrpSpPr>
        <p:grpSpPr>
          <a:xfrm flipV="1">
            <a:off x="1527122" y="3394573"/>
            <a:ext cx="334355" cy="342373"/>
            <a:chOff x="581025" y="1800225"/>
            <a:chExt cx="1619642" cy="1658481"/>
          </a:xfrm>
        </p:grpSpPr>
        <p:grpSp>
          <p:nvGrpSpPr>
            <p:cNvPr id="13" name="组合 12"/>
            <p:cNvGrpSpPr/>
            <p:nvPr/>
          </p:nvGrpSpPr>
          <p:grpSpPr>
            <a:xfrm>
              <a:off x="581025" y="1800225"/>
              <a:ext cx="1619642" cy="1658481"/>
              <a:chOff x="6651335" y="1494971"/>
              <a:chExt cx="1360493" cy="1360493"/>
            </a:xfrm>
            <a:effectLst/>
          </p:grpSpPr>
          <p:grpSp>
            <p:nvGrpSpPr>
              <p:cNvPr id="15" name="组合 14"/>
              <p:cNvGrpSpPr/>
              <p:nvPr/>
            </p:nvGrpSpPr>
            <p:grpSpPr>
              <a:xfrm>
                <a:off x="6651335" y="1494971"/>
                <a:ext cx="1360493" cy="1360493"/>
                <a:chOff x="304800" y="673100"/>
                <a:chExt cx="4000500" cy="4000500"/>
              </a:xfrm>
              <a:effectLst>
                <a:outerShdw blurRad="444500" dist="254000" dir="8100000" algn="tr" rotWithShape="0">
                  <a:prstClr val="black">
                    <a:alpha val="50000"/>
                  </a:prstClr>
                </a:outerShdw>
              </a:effectLst>
            </p:grpSpPr>
            <p:sp>
              <p:nvSpPr>
                <p:cNvPr id="17" name="同心圆 1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18" name="椭圆 1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16" name="TextBox 15"/>
              <p:cNvSpPr txBox="1"/>
              <p:nvPr/>
            </p:nvSpPr>
            <p:spPr>
              <a:xfrm>
                <a:off x="6854606" y="1702647"/>
                <a:ext cx="155173" cy="530201"/>
              </a:xfrm>
              <a:prstGeom prst="rect">
                <a:avLst/>
              </a:prstGeom>
              <a:noFill/>
            </p:spPr>
            <p:txBody>
              <a:bodyPr wrap="none" rtlCol="0">
                <a:spAutoFit/>
              </a:bodyPr>
              <a:lstStyle/>
              <a:p>
                <a:endParaRPr lang="zh-CN" altLang="en-US" sz="3600" dirty="0">
                  <a:latin typeface="方正大黑简体" panose="02010601030101010101" pitchFamily="2" charset="-122"/>
                  <a:ea typeface="方正大黑简体" panose="02010601030101010101" pitchFamily="2" charset="-122"/>
                </a:endParaRPr>
              </a:p>
            </p:txBody>
          </p:sp>
        </p:grpSp>
        <p:sp>
          <p:nvSpPr>
            <p:cNvPr id="14" name="椭圆 13"/>
            <p:cNvSpPr/>
            <p:nvPr/>
          </p:nvSpPr>
          <p:spPr>
            <a:xfrm>
              <a:off x="847487" y="2110889"/>
              <a:ext cx="1086718" cy="1086719"/>
            </a:xfrm>
            <a:prstGeom prst="ellipse">
              <a:avLst/>
            </a:prstGeom>
            <a:solidFill>
              <a:schemeClr val="tx1">
                <a:lumMod val="95000"/>
                <a:lumOff val="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grpSp>
        <p:nvGrpSpPr>
          <p:cNvPr id="19" name="组合 18"/>
          <p:cNvGrpSpPr/>
          <p:nvPr/>
        </p:nvGrpSpPr>
        <p:grpSpPr>
          <a:xfrm flipV="1">
            <a:off x="2168557" y="2567557"/>
            <a:ext cx="334355" cy="342373"/>
            <a:chOff x="581025" y="1800225"/>
            <a:chExt cx="1619642" cy="1658481"/>
          </a:xfrm>
        </p:grpSpPr>
        <p:grpSp>
          <p:nvGrpSpPr>
            <p:cNvPr id="20" name="组合 19"/>
            <p:cNvGrpSpPr/>
            <p:nvPr/>
          </p:nvGrpSpPr>
          <p:grpSpPr>
            <a:xfrm>
              <a:off x="581025" y="1800225"/>
              <a:ext cx="1619642" cy="1658481"/>
              <a:chOff x="6651335" y="1494971"/>
              <a:chExt cx="1360493" cy="1360493"/>
            </a:xfrm>
            <a:effectLst/>
          </p:grpSpPr>
          <p:grpSp>
            <p:nvGrpSpPr>
              <p:cNvPr id="22" name="组合 21"/>
              <p:cNvGrpSpPr/>
              <p:nvPr/>
            </p:nvGrpSpPr>
            <p:grpSpPr>
              <a:xfrm>
                <a:off x="6651335" y="1494971"/>
                <a:ext cx="1360493" cy="1360493"/>
                <a:chOff x="304800" y="673100"/>
                <a:chExt cx="4000500" cy="4000500"/>
              </a:xfrm>
              <a:effectLst>
                <a:outerShdw blurRad="444500" dist="254000" dir="8100000" algn="tr" rotWithShape="0">
                  <a:prstClr val="black">
                    <a:alpha val="50000"/>
                  </a:prstClr>
                </a:outerShdw>
              </a:effectLst>
            </p:grpSpPr>
            <p:sp>
              <p:nvSpPr>
                <p:cNvPr id="24" name="同心圆 2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25" name="椭圆 24"/>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23" name="TextBox 22"/>
              <p:cNvSpPr txBox="1"/>
              <p:nvPr/>
            </p:nvSpPr>
            <p:spPr>
              <a:xfrm>
                <a:off x="6854606" y="1702647"/>
                <a:ext cx="155173" cy="530201"/>
              </a:xfrm>
              <a:prstGeom prst="rect">
                <a:avLst/>
              </a:prstGeom>
              <a:noFill/>
            </p:spPr>
            <p:txBody>
              <a:bodyPr wrap="none" rtlCol="0">
                <a:spAutoFit/>
              </a:bodyPr>
              <a:lstStyle/>
              <a:p>
                <a:endParaRPr lang="zh-CN" altLang="en-US" sz="3600" dirty="0">
                  <a:latin typeface="方正大黑简体" panose="02010601030101010101" pitchFamily="2" charset="-122"/>
                  <a:ea typeface="方正大黑简体" panose="02010601030101010101" pitchFamily="2" charset="-122"/>
                </a:endParaRPr>
              </a:p>
            </p:txBody>
          </p:sp>
        </p:grpSp>
        <p:sp>
          <p:nvSpPr>
            <p:cNvPr id="21" name="椭圆 20"/>
            <p:cNvSpPr/>
            <p:nvPr/>
          </p:nvSpPr>
          <p:spPr>
            <a:xfrm>
              <a:off x="847487" y="2110889"/>
              <a:ext cx="1086718" cy="1086719"/>
            </a:xfrm>
            <a:prstGeom prst="ellipse">
              <a:avLst/>
            </a:prstGeom>
            <a:solidFill>
              <a:schemeClr val="tx1">
                <a:lumMod val="95000"/>
                <a:lumOff val="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grpSp>
        <p:nvGrpSpPr>
          <p:cNvPr id="26" name="组合 25"/>
          <p:cNvGrpSpPr/>
          <p:nvPr/>
        </p:nvGrpSpPr>
        <p:grpSpPr>
          <a:xfrm flipV="1">
            <a:off x="2885280" y="3077964"/>
            <a:ext cx="334355" cy="342373"/>
            <a:chOff x="581025" y="1800225"/>
            <a:chExt cx="1619642" cy="1658481"/>
          </a:xfrm>
        </p:grpSpPr>
        <p:grpSp>
          <p:nvGrpSpPr>
            <p:cNvPr id="27" name="组合 26"/>
            <p:cNvGrpSpPr/>
            <p:nvPr/>
          </p:nvGrpSpPr>
          <p:grpSpPr>
            <a:xfrm>
              <a:off x="581025" y="1800225"/>
              <a:ext cx="1619642" cy="1658481"/>
              <a:chOff x="6651335" y="1494971"/>
              <a:chExt cx="1360493" cy="1360493"/>
            </a:xfrm>
            <a:effectLst/>
          </p:grpSpPr>
          <p:grpSp>
            <p:nvGrpSpPr>
              <p:cNvPr id="29" name="组合 28"/>
              <p:cNvGrpSpPr/>
              <p:nvPr/>
            </p:nvGrpSpPr>
            <p:grpSpPr>
              <a:xfrm>
                <a:off x="6651335" y="1494971"/>
                <a:ext cx="1360493" cy="1360493"/>
                <a:chOff x="304800" y="673100"/>
                <a:chExt cx="4000500" cy="4000500"/>
              </a:xfrm>
              <a:effectLst>
                <a:outerShdw blurRad="444500" dist="254000" dir="8100000" algn="tr" rotWithShape="0">
                  <a:prstClr val="black">
                    <a:alpha val="50000"/>
                  </a:prstClr>
                </a:outerShdw>
              </a:effectLst>
            </p:grpSpPr>
            <p:sp>
              <p:nvSpPr>
                <p:cNvPr id="31" name="同心圆 3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32" name="椭圆 3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30" name="TextBox 29"/>
              <p:cNvSpPr txBox="1"/>
              <p:nvPr/>
            </p:nvSpPr>
            <p:spPr>
              <a:xfrm>
                <a:off x="6854606" y="1702647"/>
                <a:ext cx="155173" cy="530201"/>
              </a:xfrm>
              <a:prstGeom prst="rect">
                <a:avLst/>
              </a:prstGeom>
              <a:noFill/>
            </p:spPr>
            <p:txBody>
              <a:bodyPr wrap="none" rtlCol="0">
                <a:spAutoFit/>
              </a:bodyPr>
              <a:lstStyle/>
              <a:p>
                <a:endParaRPr lang="zh-CN" altLang="en-US" sz="3600" dirty="0">
                  <a:latin typeface="方正大黑简体" panose="02010601030101010101" pitchFamily="2" charset="-122"/>
                  <a:ea typeface="方正大黑简体" panose="02010601030101010101" pitchFamily="2" charset="-122"/>
                </a:endParaRPr>
              </a:p>
            </p:txBody>
          </p:sp>
        </p:grpSp>
        <p:sp>
          <p:nvSpPr>
            <p:cNvPr id="28" name="椭圆 27"/>
            <p:cNvSpPr/>
            <p:nvPr/>
          </p:nvSpPr>
          <p:spPr>
            <a:xfrm>
              <a:off x="847487" y="2110889"/>
              <a:ext cx="1086718" cy="1086719"/>
            </a:xfrm>
            <a:prstGeom prst="ellipse">
              <a:avLst/>
            </a:prstGeom>
            <a:solidFill>
              <a:schemeClr val="tx1">
                <a:lumMod val="95000"/>
                <a:lumOff val="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grpSp>
        <p:nvGrpSpPr>
          <p:cNvPr id="33" name="组合 32"/>
          <p:cNvGrpSpPr/>
          <p:nvPr/>
        </p:nvGrpSpPr>
        <p:grpSpPr>
          <a:xfrm flipV="1">
            <a:off x="3560042" y="2403842"/>
            <a:ext cx="334355" cy="342373"/>
            <a:chOff x="581025" y="1800225"/>
            <a:chExt cx="1619642" cy="1658481"/>
          </a:xfrm>
        </p:grpSpPr>
        <p:grpSp>
          <p:nvGrpSpPr>
            <p:cNvPr id="34" name="组合 33"/>
            <p:cNvGrpSpPr/>
            <p:nvPr/>
          </p:nvGrpSpPr>
          <p:grpSpPr>
            <a:xfrm>
              <a:off x="581025" y="1800225"/>
              <a:ext cx="1619642" cy="1658481"/>
              <a:chOff x="6651335" y="1494971"/>
              <a:chExt cx="1360493" cy="1360493"/>
            </a:xfrm>
            <a:effectLst/>
          </p:grpSpPr>
          <p:grpSp>
            <p:nvGrpSpPr>
              <p:cNvPr id="36" name="组合 35"/>
              <p:cNvGrpSpPr/>
              <p:nvPr/>
            </p:nvGrpSpPr>
            <p:grpSpPr>
              <a:xfrm>
                <a:off x="6651335" y="1494971"/>
                <a:ext cx="1360493" cy="1360493"/>
                <a:chOff x="304800" y="673100"/>
                <a:chExt cx="4000500" cy="4000500"/>
              </a:xfrm>
              <a:effectLst>
                <a:outerShdw blurRad="444500" dist="254000" dir="8100000" algn="tr" rotWithShape="0">
                  <a:prstClr val="black">
                    <a:alpha val="50000"/>
                  </a:prstClr>
                </a:outerShdw>
              </a:effectLst>
            </p:grpSpPr>
            <p:sp>
              <p:nvSpPr>
                <p:cNvPr id="38" name="同心圆 3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39" name="椭圆 3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37" name="TextBox 36"/>
              <p:cNvSpPr txBox="1"/>
              <p:nvPr/>
            </p:nvSpPr>
            <p:spPr>
              <a:xfrm>
                <a:off x="6854606" y="1702647"/>
                <a:ext cx="155173" cy="530201"/>
              </a:xfrm>
              <a:prstGeom prst="rect">
                <a:avLst/>
              </a:prstGeom>
              <a:noFill/>
            </p:spPr>
            <p:txBody>
              <a:bodyPr wrap="none" rtlCol="0">
                <a:spAutoFit/>
              </a:bodyPr>
              <a:lstStyle/>
              <a:p>
                <a:endParaRPr lang="zh-CN" altLang="en-US" sz="3600" dirty="0">
                  <a:latin typeface="方正大黑简体" panose="02010601030101010101" pitchFamily="2" charset="-122"/>
                  <a:ea typeface="方正大黑简体" panose="02010601030101010101" pitchFamily="2" charset="-122"/>
                </a:endParaRPr>
              </a:p>
            </p:txBody>
          </p:sp>
        </p:grpSp>
        <p:sp>
          <p:nvSpPr>
            <p:cNvPr id="35" name="椭圆 34"/>
            <p:cNvSpPr/>
            <p:nvPr/>
          </p:nvSpPr>
          <p:spPr>
            <a:xfrm>
              <a:off x="847487" y="2110889"/>
              <a:ext cx="1086718" cy="1086719"/>
            </a:xfrm>
            <a:prstGeom prst="ellipse">
              <a:avLst/>
            </a:prstGeom>
            <a:solidFill>
              <a:schemeClr val="tx1">
                <a:lumMod val="95000"/>
                <a:lumOff val="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grpSp>
        <p:nvGrpSpPr>
          <p:cNvPr id="40" name="组合 39"/>
          <p:cNvGrpSpPr/>
          <p:nvPr/>
        </p:nvGrpSpPr>
        <p:grpSpPr>
          <a:xfrm flipV="1">
            <a:off x="4139199" y="2861618"/>
            <a:ext cx="334355" cy="342373"/>
            <a:chOff x="581025" y="1800225"/>
            <a:chExt cx="1619642" cy="1658481"/>
          </a:xfrm>
        </p:grpSpPr>
        <p:grpSp>
          <p:nvGrpSpPr>
            <p:cNvPr id="41" name="组合 40"/>
            <p:cNvGrpSpPr/>
            <p:nvPr/>
          </p:nvGrpSpPr>
          <p:grpSpPr>
            <a:xfrm>
              <a:off x="581025" y="1800225"/>
              <a:ext cx="1619642" cy="1658481"/>
              <a:chOff x="6651335" y="1494971"/>
              <a:chExt cx="1360493" cy="1360493"/>
            </a:xfrm>
            <a:effectLst/>
          </p:grpSpPr>
          <p:grpSp>
            <p:nvGrpSpPr>
              <p:cNvPr id="43" name="组合 42"/>
              <p:cNvGrpSpPr/>
              <p:nvPr/>
            </p:nvGrpSpPr>
            <p:grpSpPr>
              <a:xfrm>
                <a:off x="6651335" y="1494971"/>
                <a:ext cx="1360493" cy="1360493"/>
                <a:chOff x="304800" y="673100"/>
                <a:chExt cx="4000500" cy="4000500"/>
              </a:xfrm>
              <a:effectLst>
                <a:outerShdw blurRad="444500" dist="254000" dir="8100000" algn="tr" rotWithShape="0">
                  <a:prstClr val="black">
                    <a:alpha val="50000"/>
                  </a:prstClr>
                </a:outerShdw>
              </a:effectLst>
            </p:grpSpPr>
            <p:sp>
              <p:nvSpPr>
                <p:cNvPr id="45" name="同心圆 4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46" name="椭圆 4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44" name="TextBox 43"/>
              <p:cNvSpPr txBox="1"/>
              <p:nvPr/>
            </p:nvSpPr>
            <p:spPr>
              <a:xfrm>
                <a:off x="6854606" y="1702647"/>
                <a:ext cx="155173" cy="530201"/>
              </a:xfrm>
              <a:prstGeom prst="rect">
                <a:avLst/>
              </a:prstGeom>
              <a:noFill/>
            </p:spPr>
            <p:txBody>
              <a:bodyPr wrap="none" rtlCol="0">
                <a:spAutoFit/>
              </a:bodyPr>
              <a:lstStyle/>
              <a:p>
                <a:endParaRPr lang="zh-CN" altLang="en-US" sz="3600" dirty="0">
                  <a:latin typeface="方正大黑简体" panose="02010601030101010101" pitchFamily="2" charset="-122"/>
                  <a:ea typeface="方正大黑简体" panose="02010601030101010101" pitchFamily="2" charset="-122"/>
                </a:endParaRPr>
              </a:p>
            </p:txBody>
          </p:sp>
        </p:grpSp>
        <p:sp>
          <p:nvSpPr>
            <p:cNvPr id="42" name="椭圆 41"/>
            <p:cNvSpPr/>
            <p:nvPr/>
          </p:nvSpPr>
          <p:spPr>
            <a:xfrm>
              <a:off x="847487" y="2110889"/>
              <a:ext cx="1086718" cy="1086719"/>
            </a:xfrm>
            <a:prstGeom prst="ellipse">
              <a:avLst/>
            </a:prstGeom>
            <a:solidFill>
              <a:schemeClr val="tx1">
                <a:lumMod val="95000"/>
                <a:lumOff val="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grpSp>
        <p:nvGrpSpPr>
          <p:cNvPr id="47" name="组合 46"/>
          <p:cNvGrpSpPr/>
          <p:nvPr/>
        </p:nvGrpSpPr>
        <p:grpSpPr>
          <a:xfrm flipV="1">
            <a:off x="4775147" y="2529850"/>
            <a:ext cx="334355" cy="342373"/>
            <a:chOff x="581025" y="1800225"/>
            <a:chExt cx="1619642" cy="1658481"/>
          </a:xfrm>
        </p:grpSpPr>
        <p:grpSp>
          <p:nvGrpSpPr>
            <p:cNvPr id="48" name="组合 47"/>
            <p:cNvGrpSpPr/>
            <p:nvPr/>
          </p:nvGrpSpPr>
          <p:grpSpPr>
            <a:xfrm>
              <a:off x="581025" y="1800225"/>
              <a:ext cx="1619642" cy="1658481"/>
              <a:chOff x="6651335" y="1494971"/>
              <a:chExt cx="1360493" cy="1360493"/>
            </a:xfrm>
            <a:effectLst/>
          </p:grpSpPr>
          <p:grpSp>
            <p:nvGrpSpPr>
              <p:cNvPr id="50" name="组合 49"/>
              <p:cNvGrpSpPr/>
              <p:nvPr/>
            </p:nvGrpSpPr>
            <p:grpSpPr>
              <a:xfrm>
                <a:off x="6651335" y="1494971"/>
                <a:ext cx="1360493" cy="1360493"/>
                <a:chOff x="304800" y="673100"/>
                <a:chExt cx="4000500" cy="4000500"/>
              </a:xfrm>
              <a:effectLst>
                <a:outerShdw blurRad="444500" dist="254000" dir="8100000" algn="tr" rotWithShape="0">
                  <a:prstClr val="black">
                    <a:alpha val="50000"/>
                  </a:prstClr>
                </a:outerShdw>
              </a:effectLst>
            </p:grpSpPr>
            <p:sp>
              <p:nvSpPr>
                <p:cNvPr id="52" name="同心圆 5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53" name="椭圆 5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51" name="TextBox 50"/>
              <p:cNvSpPr txBox="1"/>
              <p:nvPr/>
            </p:nvSpPr>
            <p:spPr>
              <a:xfrm>
                <a:off x="6854606" y="1702647"/>
                <a:ext cx="155173" cy="530201"/>
              </a:xfrm>
              <a:prstGeom prst="rect">
                <a:avLst/>
              </a:prstGeom>
              <a:noFill/>
            </p:spPr>
            <p:txBody>
              <a:bodyPr wrap="none" rtlCol="0">
                <a:spAutoFit/>
              </a:bodyPr>
              <a:lstStyle/>
              <a:p>
                <a:endParaRPr lang="zh-CN" altLang="en-US" sz="3600" dirty="0">
                  <a:latin typeface="方正大黑简体" panose="02010601030101010101" pitchFamily="2" charset="-122"/>
                  <a:ea typeface="方正大黑简体" panose="02010601030101010101" pitchFamily="2" charset="-122"/>
                </a:endParaRPr>
              </a:p>
            </p:txBody>
          </p:sp>
        </p:grpSp>
        <p:sp>
          <p:nvSpPr>
            <p:cNvPr id="49" name="椭圆 48"/>
            <p:cNvSpPr/>
            <p:nvPr/>
          </p:nvSpPr>
          <p:spPr>
            <a:xfrm>
              <a:off x="847487" y="2110889"/>
              <a:ext cx="1086718" cy="1086719"/>
            </a:xfrm>
            <a:prstGeom prst="ellipse">
              <a:avLst/>
            </a:prstGeom>
            <a:solidFill>
              <a:schemeClr val="tx1">
                <a:lumMod val="95000"/>
                <a:lumOff val="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grpSp>
        <p:nvGrpSpPr>
          <p:cNvPr id="54" name="组合 53"/>
          <p:cNvGrpSpPr/>
          <p:nvPr/>
        </p:nvGrpSpPr>
        <p:grpSpPr>
          <a:xfrm flipV="1">
            <a:off x="5476618" y="2006057"/>
            <a:ext cx="334355" cy="342373"/>
            <a:chOff x="581025" y="1800225"/>
            <a:chExt cx="1619642" cy="1658481"/>
          </a:xfrm>
        </p:grpSpPr>
        <p:grpSp>
          <p:nvGrpSpPr>
            <p:cNvPr id="55" name="组合 54"/>
            <p:cNvGrpSpPr/>
            <p:nvPr/>
          </p:nvGrpSpPr>
          <p:grpSpPr>
            <a:xfrm>
              <a:off x="581025" y="1800225"/>
              <a:ext cx="1619642" cy="1658481"/>
              <a:chOff x="6651335" y="1494971"/>
              <a:chExt cx="1360493" cy="1360493"/>
            </a:xfrm>
            <a:effectLst/>
          </p:grpSpPr>
          <p:grpSp>
            <p:nvGrpSpPr>
              <p:cNvPr id="57" name="组合 56"/>
              <p:cNvGrpSpPr/>
              <p:nvPr/>
            </p:nvGrpSpPr>
            <p:grpSpPr>
              <a:xfrm>
                <a:off x="6651335" y="1494971"/>
                <a:ext cx="1360493" cy="1360493"/>
                <a:chOff x="304800" y="673100"/>
                <a:chExt cx="4000500" cy="4000500"/>
              </a:xfrm>
              <a:effectLst>
                <a:outerShdw blurRad="444500" dist="254000" dir="8100000" algn="tr" rotWithShape="0">
                  <a:prstClr val="black">
                    <a:alpha val="50000"/>
                  </a:prstClr>
                </a:outerShdw>
              </a:effectLst>
            </p:grpSpPr>
            <p:sp>
              <p:nvSpPr>
                <p:cNvPr id="59" name="同心圆 5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60" name="椭圆 59"/>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58" name="TextBox 57"/>
              <p:cNvSpPr txBox="1"/>
              <p:nvPr/>
            </p:nvSpPr>
            <p:spPr>
              <a:xfrm>
                <a:off x="6854606" y="1702647"/>
                <a:ext cx="155173" cy="530201"/>
              </a:xfrm>
              <a:prstGeom prst="rect">
                <a:avLst/>
              </a:prstGeom>
              <a:noFill/>
            </p:spPr>
            <p:txBody>
              <a:bodyPr wrap="none" rtlCol="0">
                <a:spAutoFit/>
              </a:bodyPr>
              <a:lstStyle/>
              <a:p>
                <a:endParaRPr lang="zh-CN" altLang="en-US" sz="3600" dirty="0">
                  <a:latin typeface="方正大黑简体" panose="02010601030101010101" pitchFamily="2" charset="-122"/>
                  <a:ea typeface="方正大黑简体" panose="02010601030101010101" pitchFamily="2" charset="-122"/>
                </a:endParaRPr>
              </a:p>
            </p:txBody>
          </p:sp>
        </p:grpSp>
        <p:sp>
          <p:nvSpPr>
            <p:cNvPr id="56" name="椭圆 55"/>
            <p:cNvSpPr/>
            <p:nvPr/>
          </p:nvSpPr>
          <p:spPr>
            <a:xfrm>
              <a:off x="847487" y="2110889"/>
              <a:ext cx="1086718" cy="1086719"/>
            </a:xfrm>
            <a:prstGeom prst="ellipse">
              <a:avLst/>
            </a:prstGeom>
            <a:solidFill>
              <a:schemeClr val="tx1">
                <a:lumMod val="95000"/>
                <a:lumOff val="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grpSp>
        <p:nvGrpSpPr>
          <p:cNvPr id="61" name="组合 60"/>
          <p:cNvGrpSpPr/>
          <p:nvPr/>
        </p:nvGrpSpPr>
        <p:grpSpPr>
          <a:xfrm flipV="1">
            <a:off x="6287480" y="2980594"/>
            <a:ext cx="334355" cy="342373"/>
            <a:chOff x="581025" y="1800225"/>
            <a:chExt cx="1619642" cy="1658481"/>
          </a:xfrm>
        </p:grpSpPr>
        <p:grpSp>
          <p:nvGrpSpPr>
            <p:cNvPr id="62" name="组合 61"/>
            <p:cNvGrpSpPr/>
            <p:nvPr/>
          </p:nvGrpSpPr>
          <p:grpSpPr>
            <a:xfrm>
              <a:off x="581025" y="1800225"/>
              <a:ext cx="1619642" cy="1658481"/>
              <a:chOff x="6651335" y="1494971"/>
              <a:chExt cx="1360493" cy="1360493"/>
            </a:xfrm>
            <a:effectLst/>
          </p:grpSpPr>
          <p:grpSp>
            <p:nvGrpSpPr>
              <p:cNvPr id="64" name="组合 63"/>
              <p:cNvGrpSpPr/>
              <p:nvPr/>
            </p:nvGrpSpPr>
            <p:grpSpPr>
              <a:xfrm>
                <a:off x="6651335" y="1494971"/>
                <a:ext cx="1360493" cy="1360493"/>
                <a:chOff x="304800" y="673100"/>
                <a:chExt cx="4000500" cy="4000500"/>
              </a:xfrm>
              <a:effectLst>
                <a:outerShdw blurRad="444500" dist="254000" dir="8100000" algn="tr" rotWithShape="0">
                  <a:prstClr val="black">
                    <a:alpha val="50000"/>
                  </a:prstClr>
                </a:outerShdw>
              </a:effectLst>
            </p:grpSpPr>
            <p:sp>
              <p:nvSpPr>
                <p:cNvPr id="66" name="同心圆 6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67" name="椭圆 6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65" name="TextBox 64"/>
              <p:cNvSpPr txBox="1"/>
              <p:nvPr/>
            </p:nvSpPr>
            <p:spPr>
              <a:xfrm>
                <a:off x="6854606" y="1702647"/>
                <a:ext cx="155173" cy="530201"/>
              </a:xfrm>
              <a:prstGeom prst="rect">
                <a:avLst/>
              </a:prstGeom>
              <a:noFill/>
            </p:spPr>
            <p:txBody>
              <a:bodyPr wrap="none" rtlCol="0">
                <a:spAutoFit/>
              </a:bodyPr>
              <a:lstStyle/>
              <a:p>
                <a:endParaRPr lang="zh-CN" altLang="en-US" sz="3600" dirty="0">
                  <a:latin typeface="方正大黑简体" panose="02010601030101010101" pitchFamily="2" charset="-122"/>
                  <a:ea typeface="方正大黑简体" panose="02010601030101010101" pitchFamily="2" charset="-122"/>
                </a:endParaRPr>
              </a:p>
            </p:txBody>
          </p:sp>
        </p:grpSp>
        <p:sp>
          <p:nvSpPr>
            <p:cNvPr id="63" name="椭圆 62"/>
            <p:cNvSpPr/>
            <p:nvPr/>
          </p:nvSpPr>
          <p:spPr>
            <a:xfrm>
              <a:off x="847487" y="2110889"/>
              <a:ext cx="1086718" cy="1086719"/>
            </a:xfrm>
            <a:prstGeom prst="ellipse">
              <a:avLst/>
            </a:prstGeom>
            <a:solidFill>
              <a:schemeClr val="tx1">
                <a:lumMod val="95000"/>
                <a:lumOff val="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grpSp>
        <p:nvGrpSpPr>
          <p:cNvPr id="68" name="组合 67"/>
          <p:cNvGrpSpPr/>
          <p:nvPr/>
        </p:nvGrpSpPr>
        <p:grpSpPr>
          <a:xfrm flipV="1">
            <a:off x="6996820" y="2529849"/>
            <a:ext cx="334355" cy="342373"/>
            <a:chOff x="581025" y="1800225"/>
            <a:chExt cx="1619642" cy="1658481"/>
          </a:xfrm>
        </p:grpSpPr>
        <p:grpSp>
          <p:nvGrpSpPr>
            <p:cNvPr id="69" name="组合 68"/>
            <p:cNvGrpSpPr/>
            <p:nvPr/>
          </p:nvGrpSpPr>
          <p:grpSpPr>
            <a:xfrm>
              <a:off x="581025" y="1800225"/>
              <a:ext cx="1619642" cy="1658481"/>
              <a:chOff x="6651335" y="1494971"/>
              <a:chExt cx="1360493" cy="1360493"/>
            </a:xfrm>
            <a:effectLst/>
          </p:grpSpPr>
          <p:grpSp>
            <p:nvGrpSpPr>
              <p:cNvPr id="71" name="组合 70"/>
              <p:cNvGrpSpPr/>
              <p:nvPr/>
            </p:nvGrpSpPr>
            <p:grpSpPr>
              <a:xfrm>
                <a:off x="6651335" y="1494971"/>
                <a:ext cx="1360493" cy="1360493"/>
                <a:chOff x="304800" y="673100"/>
                <a:chExt cx="4000500" cy="4000500"/>
              </a:xfrm>
              <a:effectLst>
                <a:outerShdw blurRad="444500" dist="254000" dir="8100000" algn="tr" rotWithShape="0">
                  <a:prstClr val="black">
                    <a:alpha val="50000"/>
                  </a:prstClr>
                </a:outerShdw>
              </a:effectLst>
            </p:grpSpPr>
            <p:sp>
              <p:nvSpPr>
                <p:cNvPr id="73" name="同心圆 7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74" name="椭圆 73"/>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72" name="TextBox 71"/>
              <p:cNvSpPr txBox="1"/>
              <p:nvPr/>
            </p:nvSpPr>
            <p:spPr>
              <a:xfrm>
                <a:off x="6854606" y="1702647"/>
                <a:ext cx="155173" cy="530201"/>
              </a:xfrm>
              <a:prstGeom prst="rect">
                <a:avLst/>
              </a:prstGeom>
              <a:noFill/>
            </p:spPr>
            <p:txBody>
              <a:bodyPr wrap="none" rtlCol="0">
                <a:spAutoFit/>
              </a:bodyPr>
              <a:lstStyle/>
              <a:p>
                <a:endParaRPr lang="zh-CN" altLang="en-US" sz="3600" dirty="0">
                  <a:latin typeface="方正大黑简体" panose="02010601030101010101" pitchFamily="2" charset="-122"/>
                  <a:ea typeface="方正大黑简体" panose="02010601030101010101" pitchFamily="2" charset="-122"/>
                </a:endParaRPr>
              </a:p>
            </p:txBody>
          </p:sp>
        </p:grpSp>
        <p:sp>
          <p:nvSpPr>
            <p:cNvPr id="70" name="椭圆 69"/>
            <p:cNvSpPr/>
            <p:nvPr/>
          </p:nvSpPr>
          <p:spPr>
            <a:xfrm>
              <a:off x="847487" y="2110889"/>
              <a:ext cx="1086718" cy="1086719"/>
            </a:xfrm>
            <a:prstGeom prst="ellipse">
              <a:avLst/>
            </a:prstGeom>
            <a:solidFill>
              <a:schemeClr val="tx1">
                <a:lumMod val="95000"/>
                <a:lumOff val="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grpSp>
        <p:nvGrpSpPr>
          <p:cNvPr id="75" name="组合 74"/>
          <p:cNvGrpSpPr/>
          <p:nvPr/>
        </p:nvGrpSpPr>
        <p:grpSpPr>
          <a:xfrm flipV="1">
            <a:off x="7653177" y="3006273"/>
            <a:ext cx="334355" cy="342373"/>
            <a:chOff x="581025" y="1800225"/>
            <a:chExt cx="1619642" cy="1658481"/>
          </a:xfrm>
        </p:grpSpPr>
        <p:grpSp>
          <p:nvGrpSpPr>
            <p:cNvPr id="76" name="组合 75"/>
            <p:cNvGrpSpPr/>
            <p:nvPr/>
          </p:nvGrpSpPr>
          <p:grpSpPr>
            <a:xfrm>
              <a:off x="581025" y="1800225"/>
              <a:ext cx="1619642" cy="1658481"/>
              <a:chOff x="6651335" y="1494971"/>
              <a:chExt cx="1360493" cy="1360493"/>
            </a:xfrm>
            <a:effectLst/>
          </p:grpSpPr>
          <p:grpSp>
            <p:nvGrpSpPr>
              <p:cNvPr id="78" name="组合 77"/>
              <p:cNvGrpSpPr/>
              <p:nvPr/>
            </p:nvGrpSpPr>
            <p:grpSpPr>
              <a:xfrm>
                <a:off x="6651335" y="1494971"/>
                <a:ext cx="1360493" cy="1360493"/>
                <a:chOff x="304800" y="673100"/>
                <a:chExt cx="4000500" cy="4000500"/>
              </a:xfrm>
              <a:effectLst>
                <a:outerShdw blurRad="444500" dist="254000" dir="8100000" algn="tr" rotWithShape="0">
                  <a:prstClr val="black">
                    <a:alpha val="50000"/>
                  </a:prstClr>
                </a:outerShdw>
              </a:effectLst>
            </p:grpSpPr>
            <p:sp>
              <p:nvSpPr>
                <p:cNvPr id="80" name="同心圆 7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81" name="椭圆 80"/>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79" name="TextBox 78"/>
              <p:cNvSpPr txBox="1"/>
              <p:nvPr/>
            </p:nvSpPr>
            <p:spPr>
              <a:xfrm>
                <a:off x="6854606" y="1702647"/>
                <a:ext cx="155173" cy="530201"/>
              </a:xfrm>
              <a:prstGeom prst="rect">
                <a:avLst/>
              </a:prstGeom>
              <a:noFill/>
            </p:spPr>
            <p:txBody>
              <a:bodyPr wrap="none" rtlCol="0">
                <a:spAutoFit/>
              </a:bodyPr>
              <a:lstStyle/>
              <a:p>
                <a:endParaRPr lang="zh-CN" altLang="en-US" sz="3600" dirty="0">
                  <a:latin typeface="方正大黑简体" panose="02010601030101010101" pitchFamily="2" charset="-122"/>
                  <a:ea typeface="方正大黑简体" panose="02010601030101010101" pitchFamily="2" charset="-122"/>
                </a:endParaRPr>
              </a:p>
            </p:txBody>
          </p:sp>
        </p:grpSp>
        <p:sp>
          <p:nvSpPr>
            <p:cNvPr id="77" name="椭圆 76"/>
            <p:cNvSpPr/>
            <p:nvPr/>
          </p:nvSpPr>
          <p:spPr>
            <a:xfrm>
              <a:off x="847487" y="2110889"/>
              <a:ext cx="1086718" cy="1086719"/>
            </a:xfrm>
            <a:prstGeom prst="ellipse">
              <a:avLst/>
            </a:prstGeom>
            <a:solidFill>
              <a:schemeClr val="tx1">
                <a:lumMod val="95000"/>
                <a:lumOff val="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grpSp>
        <p:nvGrpSpPr>
          <p:cNvPr id="82" name="组合 81"/>
          <p:cNvGrpSpPr/>
          <p:nvPr/>
        </p:nvGrpSpPr>
        <p:grpSpPr>
          <a:xfrm flipV="1">
            <a:off x="8311288" y="1899004"/>
            <a:ext cx="334355" cy="342373"/>
            <a:chOff x="581025" y="1800225"/>
            <a:chExt cx="1619642" cy="1658481"/>
          </a:xfrm>
        </p:grpSpPr>
        <p:grpSp>
          <p:nvGrpSpPr>
            <p:cNvPr id="83" name="组合 82"/>
            <p:cNvGrpSpPr/>
            <p:nvPr/>
          </p:nvGrpSpPr>
          <p:grpSpPr>
            <a:xfrm>
              <a:off x="581025" y="1800225"/>
              <a:ext cx="1619642" cy="1658481"/>
              <a:chOff x="6651335" y="1494971"/>
              <a:chExt cx="1360493" cy="1360493"/>
            </a:xfrm>
            <a:effectLst/>
          </p:grpSpPr>
          <p:grpSp>
            <p:nvGrpSpPr>
              <p:cNvPr id="85" name="组合 84"/>
              <p:cNvGrpSpPr/>
              <p:nvPr/>
            </p:nvGrpSpPr>
            <p:grpSpPr>
              <a:xfrm>
                <a:off x="6651335" y="1494971"/>
                <a:ext cx="1360493" cy="1360493"/>
                <a:chOff x="304800" y="673100"/>
                <a:chExt cx="4000500" cy="4000500"/>
              </a:xfrm>
              <a:effectLst>
                <a:outerShdw blurRad="444500" dist="254000" dir="8100000" algn="tr" rotWithShape="0">
                  <a:prstClr val="black">
                    <a:alpha val="50000"/>
                  </a:prstClr>
                </a:outerShdw>
              </a:effectLst>
            </p:grpSpPr>
            <p:sp>
              <p:nvSpPr>
                <p:cNvPr id="87" name="同心圆 8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88" name="椭圆 8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86" name="TextBox 85"/>
              <p:cNvSpPr txBox="1"/>
              <p:nvPr/>
            </p:nvSpPr>
            <p:spPr>
              <a:xfrm>
                <a:off x="6854606" y="1702647"/>
                <a:ext cx="155173" cy="530201"/>
              </a:xfrm>
              <a:prstGeom prst="rect">
                <a:avLst/>
              </a:prstGeom>
              <a:noFill/>
            </p:spPr>
            <p:txBody>
              <a:bodyPr wrap="none" rtlCol="0">
                <a:spAutoFit/>
              </a:bodyPr>
              <a:lstStyle/>
              <a:p>
                <a:endParaRPr lang="zh-CN" altLang="en-US" sz="3600" dirty="0">
                  <a:latin typeface="方正大黑简体" panose="02010601030101010101" pitchFamily="2" charset="-122"/>
                  <a:ea typeface="方正大黑简体" panose="02010601030101010101" pitchFamily="2" charset="-122"/>
                </a:endParaRPr>
              </a:p>
            </p:txBody>
          </p:sp>
        </p:grpSp>
        <p:sp>
          <p:nvSpPr>
            <p:cNvPr id="84" name="椭圆 83"/>
            <p:cNvSpPr/>
            <p:nvPr/>
          </p:nvSpPr>
          <p:spPr>
            <a:xfrm>
              <a:off x="847487" y="2110889"/>
              <a:ext cx="1086718" cy="1086719"/>
            </a:xfrm>
            <a:prstGeom prst="ellipse">
              <a:avLst/>
            </a:prstGeom>
            <a:solidFill>
              <a:schemeClr val="tx1">
                <a:lumMod val="95000"/>
                <a:lumOff val="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138" name="TextBox 137"/>
          <p:cNvSpPr txBox="1"/>
          <p:nvPr/>
        </p:nvSpPr>
        <p:spPr>
          <a:xfrm>
            <a:off x="732119" y="4520980"/>
            <a:ext cx="463588" cy="307777"/>
          </a:xfrm>
          <a:prstGeom prst="rect">
            <a:avLst/>
          </a:prstGeom>
          <a:noFill/>
        </p:spPr>
        <p:txBody>
          <a:bodyPr wrap="none" rtlCol="0">
            <a:spAutoFit/>
          </a:bodyPr>
          <a:lstStyle/>
          <a:p>
            <a:r>
              <a:rPr lang="en-US" altLang="zh-CN" sz="1400" dirty="0" smtClean="0">
                <a:solidFill>
                  <a:srgbClr val="163A5A"/>
                </a:solidFill>
                <a:latin typeface="方正大黑简体" panose="02010601030101010101" pitchFamily="2" charset="-122"/>
                <a:ea typeface="方正大黑简体" panose="02010601030101010101" pitchFamily="2" charset="-122"/>
              </a:rPr>
              <a:t>1</a:t>
            </a:r>
            <a:r>
              <a:rPr lang="zh-CN" altLang="en-US" sz="1400" dirty="0" smtClean="0">
                <a:solidFill>
                  <a:srgbClr val="163A5A"/>
                </a:solidFill>
                <a:latin typeface="方正大黑简体" panose="02010601030101010101" pitchFamily="2" charset="-122"/>
                <a:ea typeface="方正大黑简体" panose="02010601030101010101" pitchFamily="2" charset="-122"/>
              </a:rPr>
              <a:t>月</a:t>
            </a:r>
            <a:endParaRPr lang="zh-CN" altLang="en-US" dirty="0">
              <a:solidFill>
                <a:srgbClr val="163A5A"/>
              </a:solidFill>
              <a:latin typeface="方正大黑简体" panose="02010601030101010101" pitchFamily="2" charset="-122"/>
              <a:ea typeface="方正大黑简体" panose="02010601030101010101" pitchFamily="2" charset="-122"/>
            </a:endParaRPr>
          </a:p>
        </p:txBody>
      </p:sp>
      <p:sp>
        <p:nvSpPr>
          <p:cNvPr id="139" name="TextBox 138"/>
          <p:cNvSpPr txBox="1"/>
          <p:nvPr/>
        </p:nvSpPr>
        <p:spPr>
          <a:xfrm>
            <a:off x="1444460" y="4520980"/>
            <a:ext cx="463588" cy="307777"/>
          </a:xfrm>
          <a:prstGeom prst="rect">
            <a:avLst/>
          </a:prstGeom>
          <a:noFill/>
        </p:spPr>
        <p:txBody>
          <a:bodyPr wrap="none" rtlCol="0">
            <a:spAutoFit/>
          </a:bodyPr>
          <a:lstStyle/>
          <a:p>
            <a:r>
              <a:rPr lang="en-US" altLang="zh-CN" sz="1400" dirty="0">
                <a:solidFill>
                  <a:srgbClr val="163A5A"/>
                </a:solidFill>
                <a:latin typeface="方正大黑简体" panose="02010601030101010101" pitchFamily="2" charset="-122"/>
                <a:ea typeface="方正大黑简体" panose="02010601030101010101" pitchFamily="2" charset="-122"/>
              </a:rPr>
              <a:t>2</a:t>
            </a:r>
            <a:r>
              <a:rPr lang="zh-CN" altLang="en-US" sz="1400" dirty="0" smtClean="0">
                <a:solidFill>
                  <a:srgbClr val="163A5A"/>
                </a:solidFill>
                <a:latin typeface="方正大黑简体" panose="02010601030101010101" pitchFamily="2" charset="-122"/>
                <a:ea typeface="方正大黑简体" panose="02010601030101010101" pitchFamily="2" charset="-122"/>
              </a:rPr>
              <a:t>月</a:t>
            </a:r>
            <a:endParaRPr lang="zh-CN" altLang="en-US" dirty="0">
              <a:solidFill>
                <a:srgbClr val="163A5A"/>
              </a:solidFill>
              <a:latin typeface="方正大黑简体" panose="02010601030101010101" pitchFamily="2" charset="-122"/>
              <a:ea typeface="方正大黑简体" panose="02010601030101010101" pitchFamily="2" charset="-122"/>
            </a:endParaRPr>
          </a:p>
        </p:txBody>
      </p:sp>
      <p:sp>
        <p:nvSpPr>
          <p:cNvPr id="140" name="TextBox 139"/>
          <p:cNvSpPr txBox="1"/>
          <p:nvPr/>
        </p:nvSpPr>
        <p:spPr>
          <a:xfrm>
            <a:off x="2168557" y="4520980"/>
            <a:ext cx="463588" cy="307777"/>
          </a:xfrm>
          <a:prstGeom prst="rect">
            <a:avLst/>
          </a:prstGeom>
          <a:noFill/>
        </p:spPr>
        <p:txBody>
          <a:bodyPr wrap="none" rtlCol="0">
            <a:spAutoFit/>
          </a:bodyPr>
          <a:lstStyle/>
          <a:p>
            <a:r>
              <a:rPr lang="en-US" altLang="zh-CN" sz="1400" dirty="0" smtClean="0">
                <a:solidFill>
                  <a:srgbClr val="163A5A"/>
                </a:solidFill>
                <a:latin typeface="方正大黑简体" panose="02010601030101010101" pitchFamily="2" charset="-122"/>
                <a:ea typeface="方正大黑简体" panose="02010601030101010101" pitchFamily="2" charset="-122"/>
              </a:rPr>
              <a:t>3</a:t>
            </a:r>
            <a:r>
              <a:rPr lang="zh-CN" altLang="en-US" sz="1400" dirty="0" smtClean="0">
                <a:solidFill>
                  <a:srgbClr val="163A5A"/>
                </a:solidFill>
                <a:latin typeface="方正大黑简体" panose="02010601030101010101" pitchFamily="2" charset="-122"/>
                <a:ea typeface="方正大黑简体" panose="02010601030101010101" pitchFamily="2" charset="-122"/>
              </a:rPr>
              <a:t>月</a:t>
            </a:r>
            <a:endParaRPr lang="zh-CN" altLang="en-US" dirty="0">
              <a:solidFill>
                <a:srgbClr val="163A5A"/>
              </a:solidFill>
              <a:latin typeface="方正大黑简体" panose="02010601030101010101" pitchFamily="2" charset="-122"/>
              <a:ea typeface="方正大黑简体" panose="02010601030101010101" pitchFamily="2" charset="-122"/>
            </a:endParaRPr>
          </a:p>
        </p:txBody>
      </p:sp>
      <p:sp>
        <p:nvSpPr>
          <p:cNvPr id="141" name="TextBox 140"/>
          <p:cNvSpPr txBox="1"/>
          <p:nvPr/>
        </p:nvSpPr>
        <p:spPr>
          <a:xfrm>
            <a:off x="2880889" y="4520980"/>
            <a:ext cx="463588" cy="307777"/>
          </a:xfrm>
          <a:prstGeom prst="rect">
            <a:avLst/>
          </a:prstGeom>
          <a:noFill/>
        </p:spPr>
        <p:txBody>
          <a:bodyPr wrap="none" rtlCol="0">
            <a:spAutoFit/>
          </a:bodyPr>
          <a:lstStyle/>
          <a:p>
            <a:r>
              <a:rPr lang="en-US" altLang="zh-CN" sz="1400" dirty="0" smtClean="0">
                <a:solidFill>
                  <a:srgbClr val="163A5A"/>
                </a:solidFill>
                <a:latin typeface="方正大黑简体" panose="02010601030101010101" pitchFamily="2" charset="-122"/>
                <a:ea typeface="方正大黑简体" panose="02010601030101010101" pitchFamily="2" charset="-122"/>
              </a:rPr>
              <a:t>4</a:t>
            </a:r>
            <a:r>
              <a:rPr lang="zh-CN" altLang="en-US" sz="1400" dirty="0" smtClean="0">
                <a:solidFill>
                  <a:srgbClr val="163A5A"/>
                </a:solidFill>
                <a:latin typeface="方正大黑简体" panose="02010601030101010101" pitchFamily="2" charset="-122"/>
                <a:ea typeface="方正大黑简体" panose="02010601030101010101" pitchFamily="2" charset="-122"/>
              </a:rPr>
              <a:t>月</a:t>
            </a:r>
            <a:endParaRPr lang="zh-CN" altLang="en-US" dirty="0">
              <a:solidFill>
                <a:srgbClr val="163A5A"/>
              </a:solidFill>
              <a:latin typeface="方正大黑简体" panose="02010601030101010101" pitchFamily="2" charset="-122"/>
              <a:ea typeface="方正大黑简体" panose="02010601030101010101" pitchFamily="2" charset="-122"/>
            </a:endParaRPr>
          </a:p>
        </p:txBody>
      </p:sp>
      <p:sp>
        <p:nvSpPr>
          <p:cNvPr id="142" name="TextBox 141"/>
          <p:cNvSpPr txBox="1"/>
          <p:nvPr/>
        </p:nvSpPr>
        <p:spPr>
          <a:xfrm>
            <a:off x="3525489" y="4520980"/>
            <a:ext cx="463588" cy="307777"/>
          </a:xfrm>
          <a:prstGeom prst="rect">
            <a:avLst/>
          </a:prstGeom>
          <a:noFill/>
        </p:spPr>
        <p:txBody>
          <a:bodyPr wrap="none" rtlCol="0">
            <a:spAutoFit/>
          </a:bodyPr>
          <a:lstStyle/>
          <a:p>
            <a:r>
              <a:rPr lang="en-US" altLang="zh-CN" sz="1400" dirty="0" smtClean="0">
                <a:solidFill>
                  <a:srgbClr val="163A5A"/>
                </a:solidFill>
                <a:latin typeface="方正大黑简体" panose="02010601030101010101" pitchFamily="2" charset="-122"/>
                <a:ea typeface="方正大黑简体" panose="02010601030101010101" pitchFamily="2" charset="-122"/>
              </a:rPr>
              <a:t>5</a:t>
            </a:r>
            <a:r>
              <a:rPr lang="zh-CN" altLang="en-US" sz="1400" dirty="0" smtClean="0">
                <a:solidFill>
                  <a:srgbClr val="163A5A"/>
                </a:solidFill>
                <a:latin typeface="方正大黑简体" panose="02010601030101010101" pitchFamily="2" charset="-122"/>
                <a:ea typeface="方正大黑简体" panose="02010601030101010101" pitchFamily="2" charset="-122"/>
              </a:rPr>
              <a:t>月</a:t>
            </a:r>
            <a:endParaRPr lang="zh-CN" altLang="en-US" dirty="0">
              <a:solidFill>
                <a:srgbClr val="163A5A"/>
              </a:solidFill>
              <a:latin typeface="方正大黑简体" panose="02010601030101010101" pitchFamily="2" charset="-122"/>
              <a:ea typeface="方正大黑简体" panose="02010601030101010101" pitchFamily="2" charset="-122"/>
            </a:endParaRPr>
          </a:p>
        </p:txBody>
      </p:sp>
      <p:sp>
        <p:nvSpPr>
          <p:cNvPr id="143" name="TextBox 142"/>
          <p:cNvSpPr txBox="1"/>
          <p:nvPr/>
        </p:nvSpPr>
        <p:spPr>
          <a:xfrm>
            <a:off x="4218761" y="4520980"/>
            <a:ext cx="463588" cy="307777"/>
          </a:xfrm>
          <a:prstGeom prst="rect">
            <a:avLst/>
          </a:prstGeom>
          <a:noFill/>
        </p:spPr>
        <p:txBody>
          <a:bodyPr wrap="none" rtlCol="0">
            <a:spAutoFit/>
          </a:bodyPr>
          <a:lstStyle/>
          <a:p>
            <a:r>
              <a:rPr lang="en-US" altLang="zh-CN" sz="1400" dirty="0" smtClean="0">
                <a:solidFill>
                  <a:srgbClr val="163A5A"/>
                </a:solidFill>
                <a:latin typeface="方正大黑简体" panose="02010601030101010101" pitchFamily="2" charset="-122"/>
                <a:ea typeface="方正大黑简体" panose="02010601030101010101" pitchFamily="2" charset="-122"/>
              </a:rPr>
              <a:t>6</a:t>
            </a:r>
            <a:r>
              <a:rPr lang="zh-CN" altLang="en-US" sz="1400" dirty="0" smtClean="0">
                <a:solidFill>
                  <a:srgbClr val="163A5A"/>
                </a:solidFill>
                <a:latin typeface="方正大黑简体" panose="02010601030101010101" pitchFamily="2" charset="-122"/>
                <a:ea typeface="方正大黑简体" panose="02010601030101010101" pitchFamily="2" charset="-122"/>
              </a:rPr>
              <a:t>月</a:t>
            </a:r>
            <a:endParaRPr lang="zh-CN" altLang="en-US" dirty="0">
              <a:solidFill>
                <a:srgbClr val="163A5A"/>
              </a:solidFill>
              <a:latin typeface="方正大黑简体" panose="02010601030101010101" pitchFamily="2" charset="-122"/>
              <a:ea typeface="方正大黑简体" panose="02010601030101010101" pitchFamily="2" charset="-122"/>
            </a:endParaRPr>
          </a:p>
        </p:txBody>
      </p:sp>
      <p:sp>
        <p:nvSpPr>
          <p:cNvPr id="144" name="TextBox 143"/>
          <p:cNvSpPr txBox="1"/>
          <p:nvPr/>
        </p:nvSpPr>
        <p:spPr>
          <a:xfrm>
            <a:off x="4863238" y="4520980"/>
            <a:ext cx="463588" cy="307777"/>
          </a:xfrm>
          <a:prstGeom prst="rect">
            <a:avLst/>
          </a:prstGeom>
          <a:noFill/>
        </p:spPr>
        <p:txBody>
          <a:bodyPr wrap="none" rtlCol="0">
            <a:spAutoFit/>
          </a:bodyPr>
          <a:lstStyle/>
          <a:p>
            <a:r>
              <a:rPr lang="en-US" altLang="zh-CN" sz="1400" dirty="0" smtClean="0">
                <a:solidFill>
                  <a:srgbClr val="163A5A"/>
                </a:solidFill>
                <a:latin typeface="方正大黑简体" panose="02010601030101010101" pitchFamily="2" charset="-122"/>
                <a:ea typeface="方正大黑简体" panose="02010601030101010101" pitchFamily="2" charset="-122"/>
              </a:rPr>
              <a:t>7</a:t>
            </a:r>
            <a:r>
              <a:rPr lang="zh-CN" altLang="en-US" sz="1400" dirty="0" smtClean="0">
                <a:solidFill>
                  <a:srgbClr val="163A5A"/>
                </a:solidFill>
                <a:latin typeface="方正大黑简体" panose="02010601030101010101" pitchFamily="2" charset="-122"/>
                <a:ea typeface="方正大黑简体" panose="02010601030101010101" pitchFamily="2" charset="-122"/>
              </a:rPr>
              <a:t>月</a:t>
            </a:r>
            <a:endParaRPr lang="zh-CN" altLang="en-US" dirty="0">
              <a:solidFill>
                <a:srgbClr val="163A5A"/>
              </a:solidFill>
              <a:latin typeface="方正大黑简体" panose="02010601030101010101" pitchFamily="2" charset="-122"/>
              <a:ea typeface="方正大黑简体" panose="02010601030101010101" pitchFamily="2" charset="-122"/>
            </a:endParaRPr>
          </a:p>
        </p:txBody>
      </p:sp>
      <p:sp>
        <p:nvSpPr>
          <p:cNvPr id="145" name="TextBox 144"/>
          <p:cNvSpPr txBox="1"/>
          <p:nvPr/>
        </p:nvSpPr>
        <p:spPr>
          <a:xfrm>
            <a:off x="5545641" y="4520980"/>
            <a:ext cx="463588" cy="307777"/>
          </a:xfrm>
          <a:prstGeom prst="rect">
            <a:avLst/>
          </a:prstGeom>
          <a:noFill/>
        </p:spPr>
        <p:txBody>
          <a:bodyPr wrap="none" rtlCol="0">
            <a:spAutoFit/>
          </a:bodyPr>
          <a:lstStyle/>
          <a:p>
            <a:r>
              <a:rPr lang="en-US" altLang="zh-CN" sz="1400" dirty="0">
                <a:solidFill>
                  <a:srgbClr val="163A5A"/>
                </a:solidFill>
                <a:latin typeface="方正大黑简体" panose="02010601030101010101" pitchFamily="2" charset="-122"/>
                <a:ea typeface="方正大黑简体" panose="02010601030101010101" pitchFamily="2" charset="-122"/>
              </a:rPr>
              <a:t>8</a:t>
            </a:r>
            <a:r>
              <a:rPr lang="zh-CN" altLang="en-US" sz="1400" dirty="0" smtClean="0">
                <a:solidFill>
                  <a:srgbClr val="163A5A"/>
                </a:solidFill>
                <a:latin typeface="方正大黑简体" panose="02010601030101010101" pitchFamily="2" charset="-122"/>
                <a:ea typeface="方正大黑简体" panose="02010601030101010101" pitchFamily="2" charset="-122"/>
              </a:rPr>
              <a:t>月</a:t>
            </a:r>
            <a:endParaRPr lang="zh-CN" altLang="en-US" dirty="0">
              <a:solidFill>
                <a:srgbClr val="163A5A"/>
              </a:solidFill>
              <a:latin typeface="方正大黑简体" panose="02010601030101010101" pitchFamily="2" charset="-122"/>
              <a:ea typeface="方正大黑简体" panose="02010601030101010101" pitchFamily="2" charset="-122"/>
            </a:endParaRPr>
          </a:p>
        </p:txBody>
      </p:sp>
      <p:sp>
        <p:nvSpPr>
          <p:cNvPr id="146" name="TextBox 145"/>
          <p:cNvSpPr txBox="1"/>
          <p:nvPr/>
        </p:nvSpPr>
        <p:spPr>
          <a:xfrm>
            <a:off x="6257400" y="4520980"/>
            <a:ext cx="463588" cy="307777"/>
          </a:xfrm>
          <a:prstGeom prst="rect">
            <a:avLst/>
          </a:prstGeom>
          <a:noFill/>
        </p:spPr>
        <p:txBody>
          <a:bodyPr wrap="none" rtlCol="0">
            <a:spAutoFit/>
          </a:bodyPr>
          <a:lstStyle/>
          <a:p>
            <a:r>
              <a:rPr lang="en-US" altLang="zh-CN" sz="1400" dirty="0" smtClean="0">
                <a:solidFill>
                  <a:srgbClr val="163A5A"/>
                </a:solidFill>
                <a:latin typeface="方正大黑简体" panose="02010601030101010101" pitchFamily="2" charset="-122"/>
                <a:ea typeface="方正大黑简体" panose="02010601030101010101" pitchFamily="2" charset="-122"/>
              </a:rPr>
              <a:t>9</a:t>
            </a:r>
            <a:r>
              <a:rPr lang="zh-CN" altLang="en-US" sz="1400" dirty="0" smtClean="0">
                <a:solidFill>
                  <a:srgbClr val="163A5A"/>
                </a:solidFill>
                <a:latin typeface="方正大黑简体" panose="02010601030101010101" pitchFamily="2" charset="-122"/>
                <a:ea typeface="方正大黑简体" panose="02010601030101010101" pitchFamily="2" charset="-122"/>
              </a:rPr>
              <a:t>月</a:t>
            </a:r>
            <a:endParaRPr lang="zh-CN" altLang="en-US" dirty="0">
              <a:solidFill>
                <a:srgbClr val="163A5A"/>
              </a:solidFill>
              <a:latin typeface="方正大黑简体" panose="02010601030101010101" pitchFamily="2" charset="-122"/>
              <a:ea typeface="方正大黑简体" panose="02010601030101010101" pitchFamily="2" charset="-122"/>
            </a:endParaRPr>
          </a:p>
        </p:txBody>
      </p:sp>
      <p:sp>
        <p:nvSpPr>
          <p:cNvPr id="147" name="TextBox 146"/>
          <p:cNvSpPr txBox="1"/>
          <p:nvPr/>
        </p:nvSpPr>
        <p:spPr>
          <a:xfrm>
            <a:off x="6932203" y="4520980"/>
            <a:ext cx="562975" cy="307777"/>
          </a:xfrm>
          <a:prstGeom prst="rect">
            <a:avLst/>
          </a:prstGeom>
          <a:noFill/>
        </p:spPr>
        <p:txBody>
          <a:bodyPr wrap="none" rtlCol="0">
            <a:spAutoFit/>
          </a:bodyPr>
          <a:lstStyle/>
          <a:p>
            <a:r>
              <a:rPr lang="en-US" altLang="zh-CN" sz="1400" dirty="0" smtClean="0">
                <a:solidFill>
                  <a:srgbClr val="163A5A"/>
                </a:solidFill>
                <a:latin typeface="方正大黑简体" panose="02010601030101010101" pitchFamily="2" charset="-122"/>
                <a:ea typeface="方正大黑简体" panose="02010601030101010101" pitchFamily="2" charset="-122"/>
              </a:rPr>
              <a:t>10</a:t>
            </a:r>
            <a:r>
              <a:rPr lang="zh-CN" altLang="en-US" sz="1400" dirty="0" smtClean="0">
                <a:solidFill>
                  <a:srgbClr val="163A5A"/>
                </a:solidFill>
                <a:latin typeface="方正大黑简体" panose="02010601030101010101" pitchFamily="2" charset="-122"/>
                <a:ea typeface="方正大黑简体" panose="02010601030101010101" pitchFamily="2" charset="-122"/>
              </a:rPr>
              <a:t>月</a:t>
            </a:r>
            <a:endParaRPr lang="zh-CN" altLang="en-US" dirty="0">
              <a:solidFill>
                <a:srgbClr val="163A5A"/>
              </a:solidFill>
              <a:latin typeface="方正大黑简体" panose="02010601030101010101" pitchFamily="2" charset="-122"/>
              <a:ea typeface="方正大黑简体" panose="02010601030101010101" pitchFamily="2" charset="-122"/>
            </a:endParaRPr>
          </a:p>
        </p:txBody>
      </p:sp>
      <p:sp>
        <p:nvSpPr>
          <p:cNvPr id="148" name="TextBox 147"/>
          <p:cNvSpPr txBox="1"/>
          <p:nvPr/>
        </p:nvSpPr>
        <p:spPr>
          <a:xfrm>
            <a:off x="7646164" y="4520980"/>
            <a:ext cx="562975" cy="307777"/>
          </a:xfrm>
          <a:prstGeom prst="rect">
            <a:avLst/>
          </a:prstGeom>
          <a:noFill/>
        </p:spPr>
        <p:txBody>
          <a:bodyPr wrap="none" rtlCol="0">
            <a:spAutoFit/>
          </a:bodyPr>
          <a:lstStyle/>
          <a:p>
            <a:r>
              <a:rPr lang="en-US" altLang="zh-CN" sz="1400" dirty="0" smtClean="0">
                <a:solidFill>
                  <a:srgbClr val="163A5A"/>
                </a:solidFill>
                <a:latin typeface="方正大黑简体" panose="02010601030101010101" pitchFamily="2" charset="-122"/>
                <a:ea typeface="方正大黑简体" panose="02010601030101010101" pitchFamily="2" charset="-122"/>
              </a:rPr>
              <a:t>11</a:t>
            </a:r>
            <a:r>
              <a:rPr lang="zh-CN" altLang="en-US" sz="1400" dirty="0" smtClean="0">
                <a:solidFill>
                  <a:srgbClr val="163A5A"/>
                </a:solidFill>
                <a:latin typeface="方正大黑简体" panose="02010601030101010101" pitchFamily="2" charset="-122"/>
                <a:ea typeface="方正大黑简体" panose="02010601030101010101" pitchFamily="2" charset="-122"/>
              </a:rPr>
              <a:t>月</a:t>
            </a:r>
            <a:endParaRPr lang="zh-CN" altLang="en-US" dirty="0">
              <a:solidFill>
                <a:srgbClr val="163A5A"/>
              </a:solidFill>
              <a:latin typeface="方正大黑简体" panose="02010601030101010101" pitchFamily="2" charset="-122"/>
              <a:ea typeface="方正大黑简体" panose="02010601030101010101" pitchFamily="2" charset="-122"/>
            </a:endParaRPr>
          </a:p>
        </p:txBody>
      </p:sp>
      <p:sp>
        <p:nvSpPr>
          <p:cNvPr id="149" name="TextBox 148"/>
          <p:cNvSpPr txBox="1"/>
          <p:nvPr/>
        </p:nvSpPr>
        <p:spPr>
          <a:xfrm>
            <a:off x="8290522" y="4520980"/>
            <a:ext cx="562975" cy="307777"/>
          </a:xfrm>
          <a:prstGeom prst="rect">
            <a:avLst/>
          </a:prstGeom>
          <a:noFill/>
        </p:spPr>
        <p:txBody>
          <a:bodyPr wrap="none" rtlCol="0">
            <a:spAutoFit/>
          </a:bodyPr>
          <a:lstStyle/>
          <a:p>
            <a:r>
              <a:rPr lang="en-US" altLang="zh-CN" sz="1400" dirty="0" smtClean="0">
                <a:solidFill>
                  <a:srgbClr val="163A5A"/>
                </a:solidFill>
                <a:latin typeface="方正大黑简体" panose="02010601030101010101" pitchFamily="2" charset="-122"/>
                <a:ea typeface="方正大黑简体" panose="02010601030101010101" pitchFamily="2" charset="-122"/>
              </a:rPr>
              <a:t>12</a:t>
            </a:r>
            <a:r>
              <a:rPr lang="zh-CN" altLang="en-US" sz="1400" dirty="0" smtClean="0">
                <a:solidFill>
                  <a:srgbClr val="163A5A"/>
                </a:solidFill>
                <a:latin typeface="方正大黑简体" panose="02010601030101010101" pitchFamily="2" charset="-122"/>
                <a:ea typeface="方正大黑简体" panose="02010601030101010101" pitchFamily="2" charset="-122"/>
              </a:rPr>
              <a:t>月</a:t>
            </a:r>
            <a:endParaRPr lang="zh-CN" altLang="en-US" dirty="0">
              <a:solidFill>
                <a:srgbClr val="163A5A"/>
              </a:solidFill>
              <a:latin typeface="方正大黑简体" panose="02010601030101010101" pitchFamily="2" charset="-122"/>
              <a:ea typeface="方正大黑简体" panose="02010601030101010101" pitchFamily="2" charset="-122"/>
            </a:endParaRPr>
          </a:p>
        </p:txBody>
      </p:sp>
      <p:sp>
        <p:nvSpPr>
          <p:cNvPr id="150" name="TextBox 149"/>
          <p:cNvSpPr txBox="1"/>
          <p:nvPr/>
        </p:nvSpPr>
        <p:spPr>
          <a:xfrm>
            <a:off x="291817" y="924832"/>
            <a:ext cx="1569660" cy="369332"/>
          </a:xfrm>
          <a:prstGeom prst="rect">
            <a:avLst/>
          </a:prstGeom>
          <a:noFill/>
        </p:spPr>
        <p:txBody>
          <a:bodyPr wrap="none" rtlCol="0">
            <a:spAutoFit/>
          </a:bodyPr>
          <a:lstStyle/>
          <a:p>
            <a:r>
              <a:rPr lang="zh-CN" altLang="en-US" dirty="0" smtClean="0">
                <a:solidFill>
                  <a:srgbClr val="163A5A"/>
                </a:solidFill>
                <a:latin typeface="方正兰亭黑简体" panose="02000000000000000000" pitchFamily="2" charset="-122"/>
                <a:ea typeface="方正兰亭黑简体" panose="02000000000000000000" pitchFamily="2" charset="-122"/>
              </a:rPr>
              <a:t>输入你的标题</a:t>
            </a:r>
            <a:endParaRPr lang="zh-CN" altLang="en-US" dirty="0">
              <a:solidFill>
                <a:srgbClr val="163A5A"/>
              </a:solidFill>
              <a:latin typeface="方正兰亭黑简体" panose="02000000000000000000" pitchFamily="2" charset="-122"/>
              <a:ea typeface="方正兰亭黑简体" panose="02000000000000000000" pitchFamily="2" charset="-122"/>
            </a:endParaRPr>
          </a:p>
        </p:txBody>
      </p:sp>
      <p:sp>
        <p:nvSpPr>
          <p:cNvPr id="151" name="TextBox 150"/>
          <p:cNvSpPr txBox="1"/>
          <p:nvPr/>
        </p:nvSpPr>
        <p:spPr>
          <a:xfrm>
            <a:off x="1194727" y="3823700"/>
            <a:ext cx="1107996" cy="276999"/>
          </a:xfrm>
          <a:prstGeom prst="rect">
            <a:avLst/>
          </a:prstGeom>
          <a:noFill/>
        </p:spPr>
        <p:txBody>
          <a:bodyPr wrap="none" rtlCol="0">
            <a:spAutoFit/>
          </a:bodyPr>
          <a:lstStyle/>
          <a:p>
            <a:r>
              <a:rPr lang="zh-CN" altLang="en-US" sz="1200" dirty="0" smtClean="0">
                <a:solidFill>
                  <a:srgbClr val="163A5A"/>
                </a:solidFill>
                <a:latin typeface="方正兰亭黑简体" panose="02000000000000000000" pitchFamily="2" charset="-122"/>
                <a:ea typeface="方正兰亭黑简体" panose="02000000000000000000" pitchFamily="2" charset="-122"/>
              </a:rPr>
              <a:t>输入你的标题</a:t>
            </a:r>
            <a:endParaRPr lang="zh-CN" altLang="en-US" sz="1200" dirty="0">
              <a:solidFill>
                <a:srgbClr val="163A5A"/>
              </a:solidFill>
              <a:latin typeface="方正兰亭黑简体" panose="02000000000000000000" pitchFamily="2" charset="-122"/>
              <a:ea typeface="方正兰亭黑简体" panose="02000000000000000000" pitchFamily="2" charset="-122"/>
            </a:endParaRPr>
          </a:p>
        </p:txBody>
      </p:sp>
      <p:sp>
        <p:nvSpPr>
          <p:cNvPr id="152" name="TextBox 151"/>
          <p:cNvSpPr txBox="1"/>
          <p:nvPr/>
        </p:nvSpPr>
        <p:spPr>
          <a:xfrm>
            <a:off x="1893906" y="3462069"/>
            <a:ext cx="1107996" cy="276999"/>
          </a:xfrm>
          <a:prstGeom prst="rect">
            <a:avLst/>
          </a:prstGeom>
          <a:noFill/>
        </p:spPr>
        <p:txBody>
          <a:bodyPr wrap="none" rtlCol="0">
            <a:spAutoFit/>
          </a:bodyPr>
          <a:lstStyle/>
          <a:p>
            <a:r>
              <a:rPr lang="zh-CN" altLang="en-US" sz="1200" dirty="0" smtClean="0">
                <a:solidFill>
                  <a:srgbClr val="163A5A"/>
                </a:solidFill>
                <a:latin typeface="方正兰亭黑简体" panose="02000000000000000000" pitchFamily="2" charset="-122"/>
                <a:ea typeface="方正兰亭黑简体" panose="02000000000000000000" pitchFamily="2" charset="-122"/>
              </a:rPr>
              <a:t>输入你的标题</a:t>
            </a:r>
            <a:endParaRPr lang="zh-CN" altLang="en-US" sz="1200" dirty="0">
              <a:solidFill>
                <a:srgbClr val="163A5A"/>
              </a:solidFill>
              <a:latin typeface="方正兰亭黑简体" panose="02000000000000000000" pitchFamily="2" charset="-122"/>
              <a:ea typeface="方正兰亭黑简体" panose="02000000000000000000" pitchFamily="2" charset="-122"/>
            </a:endParaRPr>
          </a:p>
        </p:txBody>
      </p:sp>
      <p:sp>
        <p:nvSpPr>
          <p:cNvPr id="153" name="TextBox 152"/>
          <p:cNvSpPr txBox="1"/>
          <p:nvPr/>
        </p:nvSpPr>
        <p:spPr>
          <a:xfrm>
            <a:off x="1893906" y="2172127"/>
            <a:ext cx="1107996" cy="276999"/>
          </a:xfrm>
          <a:prstGeom prst="rect">
            <a:avLst/>
          </a:prstGeom>
          <a:noFill/>
        </p:spPr>
        <p:txBody>
          <a:bodyPr wrap="none" rtlCol="0">
            <a:spAutoFit/>
          </a:bodyPr>
          <a:lstStyle/>
          <a:p>
            <a:r>
              <a:rPr lang="zh-CN" altLang="en-US" sz="1200" dirty="0" smtClean="0">
                <a:solidFill>
                  <a:srgbClr val="163A5A"/>
                </a:solidFill>
                <a:latin typeface="方正兰亭黑简体" panose="02000000000000000000" pitchFamily="2" charset="-122"/>
                <a:ea typeface="方正兰亭黑简体" panose="02000000000000000000" pitchFamily="2" charset="-122"/>
              </a:rPr>
              <a:t>输入你的标题</a:t>
            </a:r>
            <a:endParaRPr lang="zh-CN" altLang="en-US" sz="1200" dirty="0">
              <a:solidFill>
                <a:srgbClr val="163A5A"/>
              </a:solidFill>
              <a:latin typeface="方正兰亭黑简体" panose="02000000000000000000" pitchFamily="2" charset="-122"/>
              <a:ea typeface="方正兰亭黑简体" panose="02000000000000000000" pitchFamily="2" charset="-122"/>
            </a:endParaRPr>
          </a:p>
        </p:txBody>
      </p:sp>
      <p:sp>
        <p:nvSpPr>
          <p:cNvPr id="154" name="TextBox 153"/>
          <p:cNvSpPr txBox="1"/>
          <p:nvPr/>
        </p:nvSpPr>
        <p:spPr>
          <a:xfrm>
            <a:off x="3285391" y="3202673"/>
            <a:ext cx="1107996" cy="276999"/>
          </a:xfrm>
          <a:prstGeom prst="rect">
            <a:avLst/>
          </a:prstGeom>
          <a:noFill/>
        </p:spPr>
        <p:txBody>
          <a:bodyPr wrap="none" rtlCol="0">
            <a:spAutoFit/>
          </a:bodyPr>
          <a:lstStyle/>
          <a:p>
            <a:r>
              <a:rPr lang="zh-CN" altLang="en-US" sz="1200" dirty="0" smtClean="0">
                <a:solidFill>
                  <a:srgbClr val="163A5A"/>
                </a:solidFill>
                <a:latin typeface="方正兰亭黑简体" panose="02000000000000000000" pitchFamily="2" charset="-122"/>
                <a:ea typeface="方正兰亭黑简体" panose="02000000000000000000" pitchFamily="2" charset="-122"/>
              </a:rPr>
              <a:t>输入你的标题</a:t>
            </a:r>
            <a:endParaRPr lang="zh-CN" altLang="en-US" sz="1200" dirty="0">
              <a:solidFill>
                <a:srgbClr val="163A5A"/>
              </a:solidFill>
              <a:latin typeface="方正兰亭黑简体" panose="02000000000000000000" pitchFamily="2" charset="-122"/>
              <a:ea typeface="方正兰亭黑简体" panose="02000000000000000000" pitchFamily="2" charset="-122"/>
            </a:endParaRPr>
          </a:p>
        </p:txBody>
      </p:sp>
      <p:sp>
        <p:nvSpPr>
          <p:cNvPr id="155" name="TextBox 154"/>
          <p:cNvSpPr txBox="1"/>
          <p:nvPr/>
        </p:nvSpPr>
        <p:spPr>
          <a:xfrm>
            <a:off x="3300131" y="2013529"/>
            <a:ext cx="1107996" cy="276999"/>
          </a:xfrm>
          <a:prstGeom prst="rect">
            <a:avLst/>
          </a:prstGeom>
          <a:noFill/>
        </p:spPr>
        <p:txBody>
          <a:bodyPr wrap="none" rtlCol="0">
            <a:spAutoFit/>
          </a:bodyPr>
          <a:lstStyle/>
          <a:p>
            <a:r>
              <a:rPr lang="zh-CN" altLang="en-US" sz="1200" dirty="0" smtClean="0">
                <a:solidFill>
                  <a:srgbClr val="163A5A"/>
                </a:solidFill>
                <a:latin typeface="方正兰亭黑简体" panose="02000000000000000000" pitchFamily="2" charset="-122"/>
                <a:ea typeface="方正兰亭黑简体" panose="02000000000000000000" pitchFamily="2" charset="-122"/>
              </a:rPr>
              <a:t>输入你的标题</a:t>
            </a:r>
            <a:endParaRPr lang="zh-CN" altLang="en-US" sz="1200" dirty="0">
              <a:solidFill>
                <a:srgbClr val="163A5A"/>
              </a:solidFill>
              <a:latin typeface="方正兰亭黑简体" panose="02000000000000000000" pitchFamily="2" charset="-122"/>
              <a:ea typeface="方正兰亭黑简体" panose="02000000000000000000" pitchFamily="2" charset="-122"/>
            </a:endParaRPr>
          </a:p>
        </p:txBody>
      </p:sp>
      <p:sp>
        <p:nvSpPr>
          <p:cNvPr id="156" name="TextBox 155"/>
          <p:cNvSpPr txBox="1"/>
          <p:nvPr/>
        </p:nvSpPr>
        <p:spPr>
          <a:xfrm>
            <a:off x="4615115" y="3024109"/>
            <a:ext cx="1107996" cy="276999"/>
          </a:xfrm>
          <a:prstGeom prst="rect">
            <a:avLst/>
          </a:prstGeom>
          <a:noFill/>
        </p:spPr>
        <p:txBody>
          <a:bodyPr wrap="none" rtlCol="0">
            <a:spAutoFit/>
          </a:bodyPr>
          <a:lstStyle/>
          <a:p>
            <a:r>
              <a:rPr lang="zh-CN" altLang="en-US" sz="1200" dirty="0" smtClean="0">
                <a:solidFill>
                  <a:srgbClr val="163A5A"/>
                </a:solidFill>
                <a:latin typeface="方正兰亭黑简体" panose="02000000000000000000" pitchFamily="2" charset="-122"/>
                <a:ea typeface="方正兰亭黑简体" panose="02000000000000000000" pitchFamily="2" charset="-122"/>
              </a:rPr>
              <a:t>输入你的标题</a:t>
            </a:r>
            <a:endParaRPr lang="zh-CN" altLang="en-US" sz="1200" dirty="0">
              <a:solidFill>
                <a:srgbClr val="163A5A"/>
              </a:solidFill>
              <a:latin typeface="方正兰亭黑简体" panose="02000000000000000000" pitchFamily="2" charset="-122"/>
              <a:ea typeface="方正兰亭黑简体" panose="02000000000000000000" pitchFamily="2" charset="-122"/>
            </a:endParaRPr>
          </a:p>
        </p:txBody>
      </p:sp>
      <p:sp>
        <p:nvSpPr>
          <p:cNvPr id="157" name="TextBox 156"/>
          <p:cNvSpPr txBox="1"/>
          <p:nvPr/>
        </p:nvSpPr>
        <p:spPr>
          <a:xfrm>
            <a:off x="5149404" y="1672278"/>
            <a:ext cx="1107996" cy="276999"/>
          </a:xfrm>
          <a:prstGeom prst="rect">
            <a:avLst/>
          </a:prstGeom>
          <a:noFill/>
        </p:spPr>
        <p:txBody>
          <a:bodyPr wrap="none" rtlCol="0">
            <a:spAutoFit/>
          </a:bodyPr>
          <a:lstStyle/>
          <a:p>
            <a:r>
              <a:rPr lang="zh-CN" altLang="en-US" sz="1200" dirty="0" smtClean="0">
                <a:solidFill>
                  <a:srgbClr val="163A5A"/>
                </a:solidFill>
                <a:latin typeface="方正兰亭黑简体" panose="02000000000000000000" pitchFamily="2" charset="-122"/>
                <a:ea typeface="方正兰亭黑简体" panose="02000000000000000000" pitchFamily="2" charset="-122"/>
              </a:rPr>
              <a:t>输入你的标题</a:t>
            </a:r>
            <a:endParaRPr lang="zh-CN" altLang="en-US" sz="1200" dirty="0">
              <a:solidFill>
                <a:srgbClr val="163A5A"/>
              </a:solidFill>
              <a:latin typeface="方正兰亭黑简体" panose="02000000000000000000" pitchFamily="2" charset="-122"/>
              <a:ea typeface="方正兰亭黑简体" panose="02000000000000000000" pitchFamily="2" charset="-122"/>
            </a:endParaRPr>
          </a:p>
        </p:txBody>
      </p:sp>
      <p:sp>
        <p:nvSpPr>
          <p:cNvPr id="158" name="TextBox 157"/>
          <p:cNvSpPr txBox="1"/>
          <p:nvPr/>
        </p:nvSpPr>
        <p:spPr>
          <a:xfrm>
            <a:off x="5990902" y="3392528"/>
            <a:ext cx="1107996" cy="276999"/>
          </a:xfrm>
          <a:prstGeom prst="rect">
            <a:avLst/>
          </a:prstGeom>
          <a:noFill/>
        </p:spPr>
        <p:txBody>
          <a:bodyPr wrap="none" rtlCol="0">
            <a:spAutoFit/>
          </a:bodyPr>
          <a:lstStyle/>
          <a:p>
            <a:r>
              <a:rPr lang="zh-CN" altLang="en-US" sz="1200" dirty="0" smtClean="0">
                <a:solidFill>
                  <a:srgbClr val="163A5A"/>
                </a:solidFill>
                <a:latin typeface="方正兰亭黑简体" panose="02000000000000000000" pitchFamily="2" charset="-122"/>
                <a:ea typeface="方正兰亭黑简体" panose="02000000000000000000" pitchFamily="2" charset="-122"/>
              </a:rPr>
              <a:t>输入你的标题</a:t>
            </a:r>
            <a:endParaRPr lang="zh-CN" altLang="en-US" sz="1200" dirty="0">
              <a:solidFill>
                <a:srgbClr val="163A5A"/>
              </a:solidFill>
              <a:latin typeface="方正兰亭黑简体" panose="02000000000000000000" pitchFamily="2" charset="-122"/>
              <a:ea typeface="方正兰亭黑简体" panose="02000000000000000000" pitchFamily="2" charset="-122"/>
            </a:endParaRPr>
          </a:p>
        </p:txBody>
      </p:sp>
      <p:sp>
        <p:nvSpPr>
          <p:cNvPr id="159" name="TextBox 158"/>
          <p:cNvSpPr txBox="1"/>
          <p:nvPr/>
        </p:nvSpPr>
        <p:spPr>
          <a:xfrm>
            <a:off x="6574812" y="2172127"/>
            <a:ext cx="1107996" cy="276999"/>
          </a:xfrm>
          <a:prstGeom prst="rect">
            <a:avLst/>
          </a:prstGeom>
          <a:noFill/>
        </p:spPr>
        <p:txBody>
          <a:bodyPr wrap="none" rtlCol="0">
            <a:spAutoFit/>
          </a:bodyPr>
          <a:lstStyle/>
          <a:p>
            <a:r>
              <a:rPr lang="zh-CN" altLang="en-US" sz="1200" dirty="0" smtClean="0">
                <a:solidFill>
                  <a:srgbClr val="163A5A"/>
                </a:solidFill>
                <a:latin typeface="方正兰亭黑简体" panose="02000000000000000000" pitchFamily="2" charset="-122"/>
                <a:ea typeface="方正兰亭黑简体" panose="02000000000000000000" pitchFamily="2" charset="-122"/>
              </a:rPr>
              <a:t>输入你的标题</a:t>
            </a:r>
            <a:endParaRPr lang="zh-CN" altLang="en-US" sz="1200" dirty="0">
              <a:solidFill>
                <a:srgbClr val="163A5A"/>
              </a:solidFill>
              <a:latin typeface="方正兰亭黑简体" panose="02000000000000000000" pitchFamily="2" charset="-122"/>
              <a:ea typeface="方正兰亭黑简体" panose="02000000000000000000" pitchFamily="2" charset="-122"/>
            </a:endParaRPr>
          </a:p>
        </p:txBody>
      </p:sp>
      <p:sp>
        <p:nvSpPr>
          <p:cNvPr id="160" name="TextBox 159"/>
          <p:cNvSpPr txBox="1"/>
          <p:nvPr/>
        </p:nvSpPr>
        <p:spPr>
          <a:xfrm>
            <a:off x="7378526" y="3480937"/>
            <a:ext cx="1107996" cy="276999"/>
          </a:xfrm>
          <a:prstGeom prst="rect">
            <a:avLst/>
          </a:prstGeom>
          <a:noFill/>
        </p:spPr>
        <p:txBody>
          <a:bodyPr wrap="none" rtlCol="0">
            <a:spAutoFit/>
          </a:bodyPr>
          <a:lstStyle/>
          <a:p>
            <a:r>
              <a:rPr lang="zh-CN" altLang="en-US" sz="1200" dirty="0" smtClean="0">
                <a:solidFill>
                  <a:srgbClr val="163A5A"/>
                </a:solidFill>
                <a:latin typeface="方正兰亭黑简体" panose="02000000000000000000" pitchFamily="2" charset="-122"/>
                <a:ea typeface="方正兰亭黑简体" panose="02000000000000000000" pitchFamily="2" charset="-122"/>
              </a:rPr>
              <a:t>输入你的标题</a:t>
            </a:r>
            <a:endParaRPr lang="zh-CN" altLang="en-US" sz="1200" dirty="0">
              <a:solidFill>
                <a:srgbClr val="163A5A"/>
              </a:solidFill>
              <a:latin typeface="方正兰亭黑简体" panose="02000000000000000000" pitchFamily="2" charset="-122"/>
              <a:ea typeface="方正兰亭黑简体" panose="02000000000000000000" pitchFamily="2" charset="-122"/>
            </a:endParaRPr>
          </a:p>
        </p:txBody>
      </p:sp>
      <p:sp>
        <p:nvSpPr>
          <p:cNvPr id="161" name="TextBox 160"/>
          <p:cNvSpPr txBox="1"/>
          <p:nvPr/>
        </p:nvSpPr>
        <p:spPr>
          <a:xfrm>
            <a:off x="7845381" y="1533778"/>
            <a:ext cx="1107996" cy="276999"/>
          </a:xfrm>
          <a:prstGeom prst="rect">
            <a:avLst/>
          </a:prstGeom>
          <a:noFill/>
        </p:spPr>
        <p:txBody>
          <a:bodyPr wrap="none" rtlCol="0">
            <a:spAutoFit/>
          </a:bodyPr>
          <a:lstStyle/>
          <a:p>
            <a:r>
              <a:rPr lang="zh-CN" altLang="en-US" sz="1200" dirty="0" smtClean="0">
                <a:solidFill>
                  <a:srgbClr val="163A5A"/>
                </a:solidFill>
                <a:latin typeface="方正兰亭黑简体" panose="02000000000000000000" pitchFamily="2" charset="-122"/>
                <a:ea typeface="方正兰亭黑简体" panose="02000000000000000000" pitchFamily="2" charset="-122"/>
              </a:rPr>
              <a:t>输入你的标题</a:t>
            </a:r>
            <a:endParaRPr lang="zh-CN" altLang="en-US" sz="1200" dirty="0">
              <a:solidFill>
                <a:srgbClr val="163A5A"/>
              </a:solidFill>
              <a:latin typeface="方正兰亭黑简体" panose="02000000000000000000" pitchFamily="2" charset="-122"/>
              <a:ea typeface="方正兰亭黑简体" panose="02000000000000000000" pitchFamily="2" charset="-122"/>
            </a:endParaRPr>
          </a:p>
        </p:txBody>
      </p:sp>
      <p:sp>
        <p:nvSpPr>
          <p:cNvPr id="162" name="TextBox 161"/>
          <p:cNvSpPr txBox="1"/>
          <p:nvPr/>
        </p:nvSpPr>
        <p:spPr>
          <a:xfrm>
            <a:off x="165740" y="1294164"/>
            <a:ext cx="2565376" cy="830997"/>
          </a:xfrm>
          <a:prstGeom prst="rect">
            <a:avLst/>
          </a:prstGeom>
          <a:noFill/>
        </p:spPr>
        <p:txBody>
          <a:bodyPr wrap="square" rtlCol="0">
            <a:spAutoFit/>
          </a:bodyPr>
          <a:lstStyle/>
          <a:p>
            <a:r>
              <a:rPr lang="zh-CN" altLang="en-US" sz="1200" dirty="0">
                <a:latin typeface="方正兰亭细黑_GBK" pitchFamily="2" charset="-122"/>
                <a:ea typeface="方正兰亭细黑_GBK" pitchFamily="2" charset="-122"/>
                <a:cs typeface="方正兰亭细黑_GBK_M" pitchFamily="2" charset="2"/>
              </a:rPr>
              <a:t>您的内容打在这里，或者通过复制您的文本后，在此框中选择粘贴，并选择只保留文字。您的内容打在这里</a:t>
            </a:r>
            <a:r>
              <a:rPr lang="zh-CN" altLang="en-US" sz="1200" dirty="0" smtClean="0">
                <a:latin typeface="方正兰亭细黑_GBK" pitchFamily="2" charset="-122"/>
                <a:ea typeface="方正兰亭细黑_GBK" pitchFamily="2" charset="-122"/>
                <a:cs typeface="方正兰亭细黑_GBK_M" pitchFamily="2" charset="2"/>
              </a:rPr>
              <a:t>，</a:t>
            </a:r>
            <a:endParaRPr lang="zh-CN" altLang="en-US" sz="1200" dirty="0">
              <a:latin typeface="方正兰亭细黑_GBK" pitchFamily="2" charset="-122"/>
              <a:ea typeface="方正兰亭细黑_GBK" pitchFamily="2" charset="-122"/>
              <a:cs typeface="方正兰亭细黑_GBK_M" pitchFamily="2" charset="2"/>
            </a:endParaRPr>
          </a:p>
        </p:txBody>
      </p:sp>
      <p:cxnSp>
        <p:nvCxnSpPr>
          <p:cNvPr id="164" name="直接连接符 163"/>
          <p:cNvCxnSpPr/>
          <p:nvPr/>
        </p:nvCxnSpPr>
        <p:spPr>
          <a:xfrm>
            <a:off x="515257"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65" name="椭圆 164"/>
          <p:cNvSpPr/>
          <p:nvPr/>
        </p:nvSpPr>
        <p:spPr>
          <a:xfrm>
            <a:off x="646880" y="242192"/>
            <a:ext cx="274777" cy="274777"/>
          </a:xfrm>
          <a:prstGeom prst="ellipse">
            <a:avLst/>
          </a:prstGeom>
          <a:solidFill>
            <a:schemeClr val="tx2">
              <a:lumMod val="50000"/>
            </a:schemeClr>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66" name="TextBox 165"/>
          <p:cNvSpPr txBox="1"/>
          <p:nvPr/>
        </p:nvSpPr>
        <p:spPr>
          <a:xfrm>
            <a:off x="908957" y="206330"/>
            <a:ext cx="2544286" cy="400110"/>
          </a:xfrm>
          <a:prstGeom prst="rect">
            <a:avLst/>
          </a:prstGeom>
          <a:noFill/>
        </p:spPr>
        <p:txBody>
          <a:bodyPr wrap="none" rtlCol="0">
            <a:spAutoFit/>
          </a:bodyPr>
          <a:lstStyle/>
          <a:p>
            <a:r>
              <a:rPr lang="zh-CN" altLang="en-US" sz="2000" spc="300" dirty="0" smtClean="0">
                <a:latin typeface="方正兰亭细黑_GBK" pitchFamily="2" charset="-122"/>
                <a:ea typeface="方正兰亭细黑_GBK" pitchFamily="2" charset="-122"/>
              </a:rPr>
              <a:t>年度工作完成情况</a:t>
            </a:r>
            <a:endParaRPr lang="zh-CN" altLang="en-US" sz="2000" spc="300" dirty="0">
              <a:latin typeface="方正兰亭细黑_GBK" pitchFamily="2" charset="-122"/>
              <a:ea typeface="方正兰亭细黑_GBK" pitchFamily="2" charset="-122"/>
            </a:endParaRPr>
          </a:p>
        </p:txBody>
      </p:sp>
      <p:cxnSp>
        <p:nvCxnSpPr>
          <p:cNvPr id="167" name="直接连接符 166"/>
          <p:cNvCxnSpPr/>
          <p:nvPr/>
        </p:nvCxnSpPr>
        <p:spPr>
          <a:xfrm>
            <a:off x="3469154" y="308377"/>
            <a:ext cx="0" cy="2085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wipe(down)">
                                      <p:cBhvr>
                                        <p:cTn id="7" dur="300"/>
                                        <p:tgtEl>
                                          <p:spTgt spid="165"/>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166"/>
                                        </p:tgtEl>
                                        <p:attrNameLst>
                                          <p:attrName>style.visibility</p:attrName>
                                        </p:attrNameLst>
                                      </p:cBhvr>
                                      <p:to>
                                        <p:strVal val="visible"/>
                                      </p:to>
                                    </p:set>
                                    <p:anim calcmode="lin" valueType="num">
                                      <p:cBhvr additive="base">
                                        <p:cTn id="11" dur="500"/>
                                        <p:tgtEl>
                                          <p:spTgt spid="166"/>
                                        </p:tgtEl>
                                        <p:attrNameLst>
                                          <p:attrName>ppt_x</p:attrName>
                                        </p:attrNameLst>
                                      </p:cBhvr>
                                      <p:tavLst>
                                        <p:tav tm="0">
                                          <p:val>
                                            <p:strVal val="#ppt_x-#ppt_w*1.125000"/>
                                          </p:val>
                                        </p:tav>
                                        <p:tav tm="100000">
                                          <p:val>
                                            <p:strVal val="#ppt_x"/>
                                          </p:val>
                                        </p:tav>
                                      </p:tavLst>
                                    </p:anim>
                                    <p:animEffect transition="in" filter="wipe(right)">
                                      <p:cBhvr>
                                        <p:cTn id="12" dur="500"/>
                                        <p:tgtEl>
                                          <p:spTgt spid="166"/>
                                        </p:tgtEl>
                                      </p:cBhvr>
                                    </p:animEffect>
                                  </p:childTnLst>
                                </p:cTn>
                              </p:par>
                              <p:par>
                                <p:cTn id="13" presetID="22" presetClass="entr" presetSubtype="8" fill="hold" nodeType="withEffect">
                                  <p:stCondLst>
                                    <p:cond delay="0"/>
                                  </p:stCondLst>
                                  <p:childTnLst>
                                    <p:set>
                                      <p:cBhvr>
                                        <p:cTn id="14" dur="1" fill="hold">
                                          <p:stCondLst>
                                            <p:cond delay="0"/>
                                          </p:stCondLst>
                                        </p:cTn>
                                        <p:tgtEl>
                                          <p:spTgt spid="164"/>
                                        </p:tgtEl>
                                        <p:attrNameLst>
                                          <p:attrName>style.visibility</p:attrName>
                                        </p:attrNameLst>
                                      </p:cBhvr>
                                      <p:to>
                                        <p:strVal val="visible"/>
                                      </p:to>
                                    </p:set>
                                    <p:animEffect transition="in" filter="wipe(left)">
                                      <p:cBhvr>
                                        <p:cTn id="15" dur="300"/>
                                        <p:tgtEl>
                                          <p:spTgt spid="164"/>
                                        </p:tgtEl>
                                      </p:cBhvr>
                                    </p:animEffect>
                                  </p:childTnLst>
                                </p:cTn>
                              </p:par>
                              <p:par>
                                <p:cTn id="16" presetID="12" presetClass="entr" presetSubtype="8" fill="hold" nodeType="withEffect">
                                  <p:stCondLst>
                                    <p:cond delay="0"/>
                                  </p:stCondLst>
                                  <p:childTnLst>
                                    <p:set>
                                      <p:cBhvr>
                                        <p:cTn id="17" dur="1" fill="hold">
                                          <p:stCondLst>
                                            <p:cond delay="0"/>
                                          </p:stCondLst>
                                        </p:cTn>
                                        <p:tgtEl>
                                          <p:spTgt spid="167"/>
                                        </p:tgtEl>
                                        <p:attrNameLst>
                                          <p:attrName>style.visibility</p:attrName>
                                        </p:attrNameLst>
                                      </p:cBhvr>
                                      <p:to>
                                        <p:strVal val="visible"/>
                                      </p:to>
                                    </p:set>
                                    <p:anim calcmode="lin" valueType="num">
                                      <p:cBhvr additive="base">
                                        <p:cTn id="18" dur="500"/>
                                        <p:tgtEl>
                                          <p:spTgt spid="167"/>
                                        </p:tgtEl>
                                        <p:attrNameLst>
                                          <p:attrName>ppt_x</p:attrName>
                                        </p:attrNameLst>
                                      </p:cBhvr>
                                      <p:tavLst>
                                        <p:tav tm="0">
                                          <p:val>
                                            <p:strVal val="#ppt_x-#ppt_w*1.125000"/>
                                          </p:val>
                                        </p:tav>
                                        <p:tav tm="100000">
                                          <p:val>
                                            <p:strVal val="#ppt_x"/>
                                          </p:val>
                                        </p:tav>
                                      </p:tavLst>
                                    </p:anim>
                                    <p:animEffect transition="in" filter="wipe(right)">
                                      <p:cBhvr>
                                        <p:cTn id="19" dur="500"/>
                                        <p:tgtEl>
                                          <p:spTgt spid="167"/>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50"/>
                                        </p:tgtEl>
                                        <p:attrNameLst>
                                          <p:attrName>style.visibility</p:attrName>
                                        </p:attrNameLst>
                                      </p:cBhvr>
                                      <p:to>
                                        <p:strVal val="visible"/>
                                      </p:to>
                                    </p:set>
                                    <p:animEffect transition="in" filter="fade">
                                      <p:cBhvr>
                                        <p:cTn id="24" dur="1000"/>
                                        <p:tgtEl>
                                          <p:spTgt spid="150"/>
                                        </p:tgtEl>
                                      </p:cBhvr>
                                    </p:animEffect>
                                    <p:anim calcmode="lin" valueType="num">
                                      <p:cBhvr>
                                        <p:cTn id="25" dur="1000" fill="hold"/>
                                        <p:tgtEl>
                                          <p:spTgt spid="150"/>
                                        </p:tgtEl>
                                        <p:attrNameLst>
                                          <p:attrName>ppt_x</p:attrName>
                                        </p:attrNameLst>
                                      </p:cBhvr>
                                      <p:tavLst>
                                        <p:tav tm="0">
                                          <p:val>
                                            <p:strVal val="#ppt_x"/>
                                          </p:val>
                                        </p:tav>
                                        <p:tav tm="100000">
                                          <p:val>
                                            <p:strVal val="#ppt_x"/>
                                          </p:val>
                                        </p:tav>
                                      </p:tavLst>
                                    </p:anim>
                                    <p:anim calcmode="lin" valueType="num">
                                      <p:cBhvr>
                                        <p:cTn id="26" dur="1000" fill="hold"/>
                                        <p:tgtEl>
                                          <p:spTgt spid="150"/>
                                        </p:tgtEl>
                                        <p:attrNameLst>
                                          <p:attrName>ppt_y</p:attrName>
                                        </p:attrNameLst>
                                      </p:cBhvr>
                                      <p:tavLst>
                                        <p:tav tm="0">
                                          <p:val>
                                            <p:strVal val="#ppt_y+.1"/>
                                          </p:val>
                                        </p:tav>
                                        <p:tav tm="100000">
                                          <p:val>
                                            <p:strVal val="#ppt_y"/>
                                          </p:val>
                                        </p:tav>
                                      </p:tavLst>
                                    </p:anim>
                                  </p:childTnLst>
                                </p:cTn>
                              </p:par>
                            </p:childTnLst>
                          </p:cTn>
                        </p:par>
                        <p:par>
                          <p:cTn id="27" fill="hold">
                            <p:stCondLst>
                              <p:cond delay="1000"/>
                            </p:stCondLst>
                            <p:childTnLst>
                              <p:par>
                                <p:cTn id="28" presetID="18" presetClass="entr" presetSubtype="3" fill="hold" grpId="0" nodeType="afterEffect">
                                  <p:stCondLst>
                                    <p:cond delay="0"/>
                                  </p:stCondLst>
                                  <p:childTnLst>
                                    <p:set>
                                      <p:cBhvr>
                                        <p:cTn id="29" dur="1" fill="hold">
                                          <p:stCondLst>
                                            <p:cond delay="0"/>
                                          </p:stCondLst>
                                        </p:cTn>
                                        <p:tgtEl>
                                          <p:spTgt spid="162"/>
                                        </p:tgtEl>
                                        <p:attrNameLst>
                                          <p:attrName>style.visibility</p:attrName>
                                        </p:attrNameLst>
                                      </p:cBhvr>
                                      <p:to>
                                        <p:strVal val="visible"/>
                                      </p:to>
                                    </p:set>
                                    <p:animEffect transition="in" filter="strips(upRight)">
                                      <p:cBhvr>
                                        <p:cTn id="30" dur="500"/>
                                        <p:tgtEl>
                                          <p:spTgt spid="16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wipe(left)">
                                      <p:cBhvr>
                                        <p:cTn id="35" dur="500"/>
                                        <p:tgtEl>
                                          <p:spTgt spid="4"/>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38"/>
                                        </p:tgtEl>
                                        <p:attrNameLst>
                                          <p:attrName>style.visibility</p:attrName>
                                        </p:attrNameLst>
                                      </p:cBhvr>
                                      <p:to>
                                        <p:strVal val="visible"/>
                                      </p:to>
                                    </p:set>
                                    <p:animEffect transition="in" filter="fade">
                                      <p:cBhvr>
                                        <p:cTn id="40" dur="500"/>
                                        <p:tgtEl>
                                          <p:spTgt spid="138"/>
                                        </p:tgtEl>
                                      </p:cBhvr>
                                    </p:animEffect>
                                  </p:childTnLst>
                                </p:cTn>
                              </p:par>
                              <p:par>
                                <p:cTn id="41" presetID="10" presetClass="entr" presetSubtype="0" fill="hold" grpId="0" nodeType="withEffect">
                                  <p:stCondLst>
                                    <p:cond delay="100"/>
                                  </p:stCondLst>
                                  <p:childTnLst>
                                    <p:set>
                                      <p:cBhvr>
                                        <p:cTn id="42" dur="1" fill="hold">
                                          <p:stCondLst>
                                            <p:cond delay="0"/>
                                          </p:stCondLst>
                                        </p:cTn>
                                        <p:tgtEl>
                                          <p:spTgt spid="139"/>
                                        </p:tgtEl>
                                        <p:attrNameLst>
                                          <p:attrName>style.visibility</p:attrName>
                                        </p:attrNameLst>
                                      </p:cBhvr>
                                      <p:to>
                                        <p:strVal val="visible"/>
                                      </p:to>
                                    </p:set>
                                    <p:animEffect transition="in" filter="fade">
                                      <p:cBhvr>
                                        <p:cTn id="43" dur="500"/>
                                        <p:tgtEl>
                                          <p:spTgt spid="139"/>
                                        </p:tgtEl>
                                      </p:cBhvr>
                                    </p:animEffect>
                                  </p:childTnLst>
                                </p:cTn>
                              </p:par>
                              <p:par>
                                <p:cTn id="44" presetID="10" presetClass="entr" presetSubtype="0" fill="hold" grpId="0" nodeType="withEffect">
                                  <p:stCondLst>
                                    <p:cond delay="200"/>
                                  </p:stCondLst>
                                  <p:childTnLst>
                                    <p:set>
                                      <p:cBhvr>
                                        <p:cTn id="45" dur="1" fill="hold">
                                          <p:stCondLst>
                                            <p:cond delay="0"/>
                                          </p:stCondLst>
                                        </p:cTn>
                                        <p:tgtEl>
                                          <p:spTgt spid="140"/>
                                        </p:tgtEl>
                                        <p:attrNameLst>
                                          <p:attrName>style.visibility</p:attrName>
                                        </p:attrNameLst>
                                      </p:cBhvr>
                                      <p:to>
                                        <p:strVal val="visible"/>
                                      </p:to>
                                    </p:set>
                                    <p:animEffect transition="in" filter="fade">
                                      <p:cBhvr>
                                        <p:cTn id="46" dur="500"/>
                                        <p:tgtEl>
                                          <p:spTgt spid="140"/>
                                        </p:tgtEl>
                                      </p:cBhvr>
                                    </p:animEffect>
                                  </p:childTnLst>
                                </p:cTn>
                              </p:par>
                              <p:par>
                                <p:cTn id="47" presetID="10" presetClass="entr" presetSubtype="0" fill="hold" grpId="0" nodeType="withEffect">
                                  <p:stCondLst>
                                    <p:cond delay="300"/>
                                  </p:stCondLst>
                                  <p:childTnLst>
                                    <p:set>
                                      <p:cBhvr>
                                        <p:cTn id="48" dur="1" fill="hold">
                                          <p:stCondLst>
                                            <p:cond delay="0"/>
                                          </p:stCondLst>
                                        </p:cTn>
                                        <p:tgtEl>
                                          <p:spTgt spid="141"/>
                                        </p:tgtEl>
                                        <p:attrNameLst>
                                          <p:attrName>style.visibility</p:attrName>
                                        </p:attrNameLst>
                                      </p:cBhvr>
                                      <p:to>
                                        <p:strVal val="visible"/>
                                      </p:to>
                                    </p:set>
                                    <p:animEffect transition="in" filter="fade">
                                      <p:cBhvr>
                                        <p:cTn id="49" dur="500"/>
                                        <p:tgtEl>
                                          <p:spTgt spid="141"/>
                                        </p:tgtEl>
                                      </p:cBhvr>
                                    </p:animEffect>
                                  </p:childTnLst>
                                </p:cTn>
                              </p:par>
                              <p:par>
                                <p:cTn id="50" presetID="10" presetClass="entr" presetSubtype="0" fill="hold" grpId="0" nodeType="withEffect">
                                  <p:stCondLst>
                                    <p:cond delay="400"/>
                                  </p:stCondLst>
                                  <p:childTnLst>
                                    <p:set>
                                      <p:cBhvr>
                                        <p:cTn id="51" dur="1" fill="hold">
                                          <p:stCondLst>
                                            <p:cond delay="0"/>
                                          </p:stCondLst>
                                        </p:cTn>
                                        <p:tgtEl>
                                          <p:spTgt spid="142"/>
                                        </p:tgtEl>
                                        <p:attrNameLst>
                                          <p:attrName>style.visibility</p:attrName>
                                        </p:attrNameLst>
                                      </p:cBhvr>
                                      <p:to>
                                        <p:strVal val="visible"/>
                                      </p:to>
                                    </p:set>
                                    <p:animEffect transition="in" filter="fade">
                                      <p:cBhvr>
                                        <p:cTn id="52" dur="500"/>
                                        <p:tgtEl>
                                          <p:spTgt spid="142"/>
                                        </p:tgtEl>
                                      </p:cBhvr>
                                    </p:animEffect>
                                  </p:childTnLst>
                                </p:cTn>
                              </p:par>
                              <p:par>
                                <p:cTn id="53" presetID="10" presetClass="entr" presetSubtype="0" fill="hold" grpId="0" nodeType="withEffect">
                                  <p:stCondLst>
                                    <p:cond delay="500"/>
                                  </p:stCondLst>
                                  <p:childTnLst>
                                    <p:set>
                                      <p:cBhvr>
                                        <p:cTn id="54" dur="1" fill="hold">
                                          <p:stCondLst>
                                            <p:cond delay="0"/>
                                          </p:stCondLst>
                                        </p:cTn>
                                        <p:tgtEl>
                                          <p:spTgt spid="143"/>
                                        </p:tgtEl>
                                        <p:attrNameLst>
                                          <p:attrName>style.visibility</p:attrName>
                                        </p:attrNameLst>
                                      </p:cBhvr>
                                      <p:to>
                                        <p:strVal val="visible"/>
                                      </p:to>
                                    </p:set>
                                    <p:animEffect transition="in" filter="fade">
                                      <p:cBhvr>
                                        <p:cTn id="55" dur="500"/>
                                        <p:tgtEl>
                                          <p:spTgt spid="143"/>
                                        </p:tgtEl>
                                      </p:cBhvr>
                                    </p:animEffect>
                                  </p:childTnLst>
                                </p:cTn>
                              </p:par>
                              <p:par>
                                <p:cTn id="56" presetID="10" presetClass="entr" presetSubtype="0" fill="hold" grpId="0" nodeType="withEffect">
                                  <p:stCondLst>
                                    <p:cond delay="600"/>
                                  </p:stCondLst>
                                  <p:childTnLst>
                                    <p:set>
                                      <p:cBhvr>
                                        <p:cTn id="57" dur="1" fill="hold">
                                          <p:stCondLst>
                                            <p:cond delay="0"/>
                                          </p:stCondLst>
                                        </p:cTn>
                                        <p:tgtEl>
                                          <p:spTgt spid="144"/>
                                        </p:tgtEl>
                                        <p:attrNameLst>
                                          <p:attrName>style.visibility</p:attrName>
                                        </p:attrNameLst>
                                      </p:cBhvr>
                                      <p:to>
                                        <p:strVal val="visible"/>
                                      </p:to>
                                    </p:set>
                                    <p:animEffect transition="in" filter="fade">
                                      <p:cBhvr>
                                        <p:cTn id="58" dur="500"/>
                                        <p:tgtEl>
                                          <p:spTgt spid="144"/>
                                        </p:tgtEl>
                                      </p:cBhvr>
                                    </p:animEffect>
                                  </p:childTnLst>
                                </p:cTn>
                              </p:par>
                              <p:par>
                                <p:cTn id="59" presetID="10" presetClass="entr" presetSubtype="0" fill="hold" grpId="0" nodeType="withEffect">
                                  <p:stCondLst>
                                    <p:cond delay="700"/>
                                  </p:stCondLst>
                                  <p:childTnLst>
                                    <p:set>
                                      <p:cBhvr>
                                        <p:cTn id="60" dur="1" fill="hold">
                                          <p:stCondLst>
                                            <p:cond delay="0"/>
                                          </p:stCondLst>
                                        </p:cTn>
                                        <p:tgtEl>
                                          <p:spTgt spid="145"/>
                                        </p:tgtEl>
                                        <p:attrNameLst>
                                          <p:attrName>style.visibility</p:attrName>
                                        </p:attrNameLst>
                                      </p:cBhvr>
                                      <p:to>
                                        <p:strVal val="visible"/>
                                      </p:to>
                                    </p:set>
                                    <p:animEffect transition="in" filter="fade">
                                      <p:cBhvr>
                                        <p:cTn id="61" dur="500"/>
                                        <p:tgtEl>
                                          <p:spTgt spid="145"/>
                                        </p:tgtEl>
                                      </p:cBhvr>
                                    </p:animEffect>
                                  </p:childTnLst>
                                </p:cTn>
                              </p:par>
                              <p:par>
                                <p:cTn id="62" presetID="10" presetClass="entr" presetSubtype="0" fill="hold" grpId="0" nodeType="withEffect">
                                  <p:stCondLst>
                                    <p:cond delay="800"/>
                                  </p:stCondLst>
                                  <p:childTnLst>
                                    <p:set>
                                      <p:cBhvr>
                                        <p:cTn id="63" dur="1" fill="hold">
                                          <p:stCondLst>
                                            <p:cond delay="0"/>
                                          </p:stCondLst>
                                        </p:cTn>
                                        <p:tgtEl>
                                          <p:spTgt spid="146"/>
                                        </p:tgtEl>
                                        <p:attrNameLst>
                                          <p:attrName>style.visibility</p:attrName>
                                        </p:attrNameLst>
                                      </p:cBhvr>
                                      <p:to>
                                        <p:strVal val="visible"/>
                                      </p:to>
                                    </p:set>
                                    <p:animEffect transition="in" filter="fade">
                                      <p:cBhvr>
                                        <p:cTn id="64" dur="500"/>
                                        <p:tgtEl>
                                          <p:spTgt spid="146"/>
                                        </p:tgtEl>
                                      </p:cBhvr>
                                    </p:animEffect>
                                  </p:childTnLst>
                                </p:cTn>
                              </p:par>
                              <p:par>
                                <p:cTn id="65" presetID="10" presetClass="entr" presetSubtype="0" fill="hold" grpId="0" nodeType="withEffect">
                                  <p:stCondLst>
                                    <p:cond delay="900"/>
                                  </p:stCondLst>
                                  <p:childTnLst>
                                    <p:set>
                                      <p:cBhvr>
                                        <p:cTn id="66" dur="1" fill="hold">
                                          <p:stCondLst>
                                            <p:cond delay="0"/>
                                          </p:stCondLst>
                                        </p:cTn>
                                        <p:tgtEl>
                                          <p:spTgt spid="147"/>
                                        </p:tgtEl>
                                        <p:attrNameLst>
                                          <p:attrName>style.visibility</p:attrName>
                                        </p:attrNameLst>
                                      </p:cBhvr>
                                      <p:to>
                                        <p:strVal val="visible"/>
                                      </p:to>
                                    </p:set>
                                    <p:animEffect transition="in" filter="fade">
                                      <p:cBhvr>
                                        <p:cTn id="67" dur="500"/>
                                        <p:tgtEl>
                                          <p:spTgt spid="147"/>
                                        </p:tgtEl>
                                      </p:cBhvr>
                                    </p:animEffect>
                                  </p:childTnLst>
                                </p:cTn>
                              </p:par>
                              <p:par>
                                <p:cTn id="68" presetID="10" presetClass="entr" presetSubtype="0" fill="hold" grpId="0" nodeType="withEffect">
                                  <p:stCondLst>
                                    <p:cond delay="1000"/>
                                  </p:stCondLst>
                                  <p:childTnLst>
                                    <p:set>
                                      <p:cBhvr>
                                        <p:cTn id="69" dur="1" fill="hold">
                                          <p:stCondLst>
                                            <p:cond delay="0"/>
                                          </p:stCondLst>
                                        </p:cTn>
                                        <p:tgtEl>
                                          <p:spTgt spid="148"/>
                                        </p:tgtEl>
                                        <p:attrNameLst>
                                          <p:attrName>style.visibility</p:attrName>
                                        </p:attrNameLst>
                                      </p:cBhvr>
                                      <p:to>
                                        <p:strVal val="visible"/>
                                      </p:to>
                                    </p:set>
                                    <p:animEffect transition="in" filter="fade">
                                      <p:cBhvr>
                                        <p:cTn id="70" dur="500"/>
                                        <p:tgtEl>
                                          <p:spTgt spid="148"/>
                                        </p:tgtEl>
                                      </p:cBhvr>
                                    </p:animEffect>
                                  </p:childTnLst>
                                </p:cTn>
                              </p:par>
                              <p:par>
                                <p:cTn id="71" presetID="10" presetClass="entr" presetSubtype="0" fill="hold" grpId="0" nodeType="withEffect">
                                  <p:stCondLst>
                                    <p:cond delay="1100"/>
                                  </p:stCondLst>
                                  <p:childTnLst>
                                    <p:set>
                                      <p:cBhvr>
                                        <p:cTn id="72" dur="1" fill="hold">
                                          <p:stCondLst>
                                            <p:cond delay="0"/>
                                          </p:stCondLst>
                                        </p:cTn>
                                        <p:tgtEl>
                                          <p:spTgt spid="149"/>
                                        </p:tgtEl>
                                        <p:attrNameLst>
                                          <p:attrName>style.visibility</p:attrName>
                                        </p:attrNameLst>
                                      </p:cBhvr>
                                      <p:to>
                                        <p:strVal val="visible"/>
                                      </p:to>
                                    </p:set>
                                    <p:animEffect transition="in" filter="fade">
                                      <p:cBhvr>
                                        <p:cTn id="73" dur="500"/>
                                        <p:tgtEl>
                                          <p:spTgt spid="149"/>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nodeType="click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fade">
                                      <p:cBhvr>
                                        <p:cTn id="78" dur="500"/>
                                        <p:tgtEl>
                                          <p:spTgt spid="11"/>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grpId="0" nodeType="clickEffect">
                                  <p:stCondLst>
                                    <p:cond delay="0"/>
                                  </p:stCondLst>
                                  <p:childTnLst>
                                    <p:set>
                                      <p:cBhvr>
                                        <p:cTn id="82" dur="1" fill="hold">
                                          <p:stCondLst>
                                            <p:cond delay="0"/>
                                          </p:stCondLst>
                                        </p:cTn>
                                        <p:tgtEl>
                                          <p:spTgt spid="151"/>
                                        </p:tgtEl>
                                        <p:attrNameLst>
                                          <p:attrName>style.visibility</p:attrName>
                                        </p:attrNameLst>
                                      </p:cBhvr>
                                      <p:to>
                                        <p:strVal val="visible"/>
                                      </p:to>
                                    </p:set>
                                    <p:animEffect transition="in" filter="wipe(left)">
                                      <p:cBhvr>
                                        <p:cTn id="83" dur="500"/>
                                        <p:tgtEl>
                                          <p:spTgt spid="151"/>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4" fill="hold" nodeType="clickEffect">
                                  <p:stCondLst>
                                    <p:cond delay="0"/>
                                  </p:stCondLst>
                                  <p:childTnLst>
                                    <p:set>
                                      <p:cBhvr>
                                        <p:cTn id="87" dur="1" fill="hold">
                                          <p:stCondLst>
                                            <p:cond delay="0"/>
                                          </p:stCondLst>
                                        </p:cTn>
                                        <p:tgtEl>
                                          <p:spTgt spid="104"/>
                                        </p:tgtEl>
                                        <p:attrNameLst>
                                          <p:attrName>style.visibility</p:attrName>
                                        </p:attrNameLst>
                                      </p:cBhvr>
                                      <p:to>
                                        <p:strVal val="visible"/>
                                      </p:to>
                                    </p:set>
                                    <p:animEffect transition="in" filter="wipe(down)">
                                      <p:cBhvr>
                                        <p:cTn id="88" dur="500"/>
                                        <p:tgtEl>
                                          <p:spTgt spid="104"/>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nodeType="click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fade">
                                      <p:cBhvr>
                                        <p:cTn id="93" dur="500"/>
                                        <p:tgtEl>
                                          <p:spTgt spid="12"/>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8" fill="hold" grpId="0" nodeType="clickEffect">
                                  <p:stCondLst>
                                    <p:cond delay="0"/>
                                  </p:stCondLst>
                                  <p:childTnLst>
                                    <p:set>
                                      <p:cBhvr>
                                        <p:cTn id="97" dur="1" fill="hold">
                                          <p:stCondLst>
                                            <p:cond delay="0"/>
                                          </p:stCondLst>
                                        </p:cTn>
                                        <p:tgtEl>
                                          <p:spTgt spid="152"/>
                                        </p:tgtEl>
                                        <p:attrNameLst>
                                          <p:attrName>style.visibility</p:attrName>
                                        </p:attrNameLst>
                                      </p:cBhvr>
                                      <p:to>
                                        <p:strVal val="visible"/>
                                      </p:to>
                                    </p:set>
                                    <p:animEffect transition="in" filter="wipe(left)">
                                      <p:cBhvr>
                                        <p:cTn id="98" dur="500"/>
                                        <p:tgtEl>
                                          <p:spTgt spid="152"/>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4" fill="hold" nodeType="clickEffect">
                                  <p:stCondLst>
                                    <p:cond delay="0"/>
                                  </p:stCondLst>
                                  <p:childTnLst>
                                    <p:set>
                                      <p:cBhvr>
                                        <p:cTn id="102" dur="1" fill="hold">
                                          <p:stCondLst>
                                            <p:cond delay="0"/>
                                          </p:stCondLst>
                                        </p:cTn>
                                        <p:tgtEl>
                                          <p:spTgt spid="109"/>
                                        </p:tgtEl>
                                        <p:attrNameLst>
                                          <p:attrName>style.visibility</p:attrName>
                                        </p:attrNameLst>
                                      </p:cBhvr>
                                      <p:to>
                                        <p:strVal val="visible"/>
                                      </p:to>
                                    </p:set>
                                    <p:animEffect transition="in" filter="wipe(down)">
                                      <p:cBhvr>
                                        <p:cTn id="103" dur="500"/>
                                        <p:tgtEl>
                                          <p:spTgt spid="109"/>
                                        </p:tgtEl>
                                      </p:cBhvr>
                                    </p:animEffect>
                                  </p:childTnLst>
                                </p:cTn>
                              </p:par>
                            </p:childTnLst>
                          </p:cTn>
                        </p:par>
                      </p:childTnLst>
                    </p:cTn>
                  </p:par>
                  <p:par>
                    <p:cTn id="104" fill="hold">
                      <p:stCondLst>
                        <p:cond delay="indefinite"/>
                      </p:stCondLst>
                      <p:childTnLst>
                        <p:par>
                          <p:cTn id="105" fill="hold">
                            <p:stCondLst>
                              <p:cond delay="0"/>
                            </p:stCondLst>
                            <p:childTnLst>
                              <p:par>
                                <p:cTn id="106" presetID="10" presetClass="entr" presetSubtype="0" fill="hold" nodeType="click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500"/>
                                        <p:tgtEl>
                                          <p:spTgt spid="19"/>
                                        </p:tgtEl>
                                      </p:cBhvr>
                                    </p:animEffect>
                                  </p:childTnLst>
                                </p:cTn>
                              </p:par>
                            </p:childTnLst>
                          </p:cTn>
                        </p:par>
                      </p:childTnLst>
                    </p:cTn>
                  </p:par>
                  <p:par>
                    <p:cTn id="109" fill="hold">
                      <p:stCondLst>
                        <p:cond delay="indefinite"/>
                      </p:stCondLst>
                      <p:childTnLst>
                        <p:par>
                          <p:cTn id="110" fill="hold">
                            <p:stCondLst>
                              <p:cond delay="0"/>
                            </p:stCondLst>
                            <p:childTnLst>
                              <p:par>
                                <p:cTn id="111" presetID="22" presetClass="entr" presetSubtype="8" fill="hold" grpId="0" nodeType="clickEffect">
                                  <p:stCondLst>
                                    <p:cond delay="0"/>
                                  </p:stCondLst>
                                  <p:childTnLst>
                                    <p:set>
                                      <p:cBhvr>
                                        <p:cTn id="112" dur="1" fill="hold">
                                          <p:stCondLst>
                                            <p:cond delay="0"/>
                                          </p:stCondLst>
                                        </p:cTn>
                                        <p:tgtEl>
                                          <p:spTgt spid="153"/>
                                        </p:tgtEl>
                                        <p:attrNameLst>
                                          <p:attrName>style.visibility</p:attrName>
                                        </p:attrNameLst>
                                      </p:cBhvr>
                                      <p:to>
                                        <p:strVal val="visible"/>
                                      </p:to>
                                    </p:set>
                                    <p:animEffect transition="in" filter="wipe(left)">
                                      <p:cBhvr>
                                        <p:cTn id="113" dur="500"/>
                                        <p:tgtEl>
                                          <p:spTgt spid="153"/>
                                        </p:tgtEl>
                                      </p:cBhvr>
                                    </p:animEffect>
                                  </p:childTnLst>
                                </p:cTn>
                              </p:par>
                            </p:childTnLst>
                          </p:cTn>
                        </p:par>
                      </p:childTnLst>
                    </p:cTn>
                  </p:par>
                  <p:par>
                    <p:cTn id="114" fill="hold">
                      <p:stCondLst>
                        <p:cond delay="indefinite"/>
                      </p:stCondLst>
                      <p:childTnLst>
                        <p:par>
                          <p:cTn id="115" fill="hold">
                            <p:stCondLst>
                              <p:cond delay="0"/>
                            </p:stCondLst>
                            <p:childTnLst>
                              <p:par>
                                <p:cTn id="116" presetID="22" presetClass="entr" presetSubtype="8" fill="hold" nodeType="clickEffect">
                                  <p:stCondLst>
                                    <p:cond delay="0"/>
                                  </p:stCondLst>
                                  <p:childTnLst>
                                    <p:set>
                                      <p:cBhvr>
                                        <p:cTn id="117" dur="1" fill="hold">
                                          <p:stCondLst>
                                            <p:cond delay="0"/>
                                          </p:stCondLst>
                                        </p:cTn>
                                        <p:tgtEl>
                                          <p:spTgt spid="112"/>
                                        </p:tgtEl>
                                        <p:attrNameLst>
                                          <p:attrName>style.visibility</p:attrName>
                                        </p:attrNameLst>
                                      </p:cBhvr>
                                      <p:to>
                                        <p:strVal val="visible"/>
                                      </p:to>
                                    </p:set>
                                    <p:animEffect transition="in" filter="wipe(left)">
                                      <p:cBhvr>
                                        <p:cTn id="118" dur="500"/>
                                        <p:tgtEl>
                                          <p:spTgt spid="112"/>
                                        </p:tgtEl>
                                      </p:cBhvr>
                                    </p:animEffect>
                                  </p:childTnLst>
                                </p:cTn>
                              </p:par>
                            </p:childTnLst>
                          </p:cTn>
                        </p:par>
                      </p:childTnLst>
                    </p:cTn>
                  </p:par>
                  <p:par>
                    <p:cTn id="119" fill="hold">
                      <p:stCondLst>
                        <p:cond delay="indefinite"/>
                      </p:stCondLst>
                      <p:childTnLst>
                        <p:par>
                          <p:cTn id="120" fill="hold">
                            <p:stCondLst>
                              <p:cond delay="0"/>
                            </p:stCondLst>
                            <p:childTnLst>
                              <p:par>
                                <p:cTn id="121" presetID="10" presetClass="entr" presetSubtype="0" fill="hold" nodeType="clickEffect">
                                  <p:stCondLst>
                                    <p:cond delay="0"/>
                                  </p:stCondLst>
                                  <p:childTnLst>
                                    <p:set>
                                      <p:cBhvr>
                                        <p:cTn id="122" dur="1" fill="hold">
                                          <p:stCondLst>
                                            <p:cond delay="0"/>
                                          </p:stCondLst>
                                        </p:cTn>
                                        <p:tgtEl>
                                          <p:spTgt spid="26"/>
                                        </p:tgtEl>
                                        <p:attrNameLst>
                                          <p:attrName>style.visibility</p:attrName>
                                        </p:attrNameLst>
                                      </p:cBhvr>
                                      <p:to>
                                        <p:strVal val="visible"/>
                                      </p:to>
                                    </p:set>
                                    <p:animEffect transition="in" filter="fade">
                                      <p:cBhvr>
                                        <p:cTn id="123" dur="500"/>
                                        <p:tgtEl>
                                          <p:spTgt spid="26"/>
                                        </p:tgtEl>
                                      </p:cBhvr>
                                    </p:animEffect>
                                  </p:childTnLst>
                                </p:cTn>
                              </p:par>
                            </p:childTnLst>
                          </p:cTn>
                        </p:par>
                      </p:childTnLst>
                    </p:cTn>
                  </p:par>
                  <p:par>
                    <p:cTn id="124" fill="hold">
                      <p:stCondLst>
                        <p:cond delay="indefinite"/>
                      </p:stCondLst>
                      <p:childTnLst>
                        <p:par>
                          <p:cTn id="125" fill="hold">
                            <p:stCondLst>
                              <p:cond delay="0"/>
                            </p:stCondLst>
                            <p:childTnLst>
                              <p:par>
                                <p:cTn id="126" presetID="22" presetClass="entr" presetSubtype="8" fill="hold" grpId="0" nodeType="clickEffect">
                                  <p:stCondLst>
                                    <p:cond delay="0"/>
                                  </p:stCondLst>
                                  <p:childTnLst>
                                    <p:set>
                                      <p:cBhvr>
                                        <p:cTn id="127" dur="1" fill="hold">
                                          <p:stCondLst>
                                            <p:cond delay="0"/>
                                          </p:stCondLst>
                                        </p:cTn>
                                        <p:tgtEl>
                                          <p:spTgt spid="154"/>
                                        </p:tgtEl>
                                        <p:attrNameLst>
                                          <p:attrName>style.visibility</p:attrName>
                                        </p:attrNameLst>
                                      </p:cBhvr>
                                      <p:to>
                                        <p:strVal val="visible"/>
                                      </p:to>
                                    </p:set>
                                    <p:animEffect transition="in" filter="wipe(left)">
                                      <p:cBhvr>
                                        <p:cTn id="128" dur="500"/>
                                        <p:tgtEl>
                                          <p:spTgt spid="154"/>
                                        </p:tgtEl>
                                      </p:cBhvr>
                                    </p:animEffect>
                                  </p:childTnLst>
                                </p:cTn>
                              </p:par>
                            </p:childTnLst>
                          </p:cTn>
                        </p:par>
                      </p:childTnLst>
                    </p:cTn>
                  </p:par>
                  <p:par>
                    <p:cTn id="129" fill="hold">
                      <p:stCondLst>
                        <p:cond delay="indefinite"/>
                      </p:stCondLst>
                      <p:childTnLst>
                        <p:par>
                          <p:cTn id="130" fill="hold">
                            <p:stCondLst>
                              <p:cond delay="0"/>
                            </p:stCondLst>
                            <p:childTnLst>
                              <p:par>
                                <p:cTn id="131" presetID="22" presetClass="entr" presetSubtype="4" fill="hold" nodeType="clickEffect">
                                  <p:stCondLst>
                                    <p:cond delay="0"/>
                                  </p:stCondLst>
                                  <p:childTnLst>
                                    <p:set>
                                      <p:cBhvr>
                                        <p:cTn id="132" dur="1" fill="hold">
                                          <p:stCondLst>
                                            <p:cond delay="0"/>
                                          </p:stCondLst>
                                        </p:cTn>
                                        <p:tgtEl>
                                          <p:spTgt spid="114"/>
                                        </p:tgtEl>
                                        <p:attrNameLst>
                                          <p:attrName>style.visibility</p:attrName>
                                        </p:attrNameLst>
                                      </p:cBhvr>
                                      <p:to>
                                        <p:strVal val="visible"/>
                                      </p:to>
                                    </p:set>
                                    <p:animEffect transition="in" filter="wipe(down)">
                                      <p:cBhvr>
                                        <p:cTn id="133" dur="500"/>
                                        <p:tgtEl>
                                          <p:spTgt spid="114"/>
                                        </p:tgtEl>
                                      </p:cBhvr>
                                    </p:animEffect>
                                  </p:childTnLst>
                                </p:cTn>
                              </p:par>
                            </p:childTnLst>
                          </p:cTn>
                        </p:par>
                      </p:childTnLst>
                    </p:cTn>
                  </p:par>
                  <p:par>
                    <p:cTn id="134" fill="hold">
                      <p:stCondLst>
                        <p:cond delay="indefinite"/>
                      </p:stCondLst>
                      <p:childTnLst>
                        <p:par>
                          <p:cTn id="135" fill="hold">
                            <p:stCondLst>
                              <p:cond delay="0"/>
                            </p:stCondLst>
                            <p:childTnLst>
                              <p:par>
                                <p:cTn id="136" presetID="10" presetClass="entr" presetSubtype="0" fill="hold" nodeType="clickEffect">
                                  <p:stCondLst>
                                    <p:cond delay="0"/>
                                  </p:stCondLst>
                                  <p:childTnLst>
                                    <p:set>
                                      <p:cBhvr>
                                        <p:cTn id="137" dur="1" fill="hold">
                                          <p:stCondLst>
                                            <p:cond delay="0"/>
                                          </p:stCondLst>
                                        </p:cTn>
                                        <p:tgtEl>
                                          <p:spTgt spid="33"/>
                                        </p:tgtEl>
                                        <p:attrNameLst>
                                          <p:attrName>style.visibility</p:attrName>
                                        </p:attrNameLst>
                                      </p:cBhvr>
                                      <p:to>
                                        <p:strVal val="visible"/>
                                      </p:to>
                                    </p:set>
                                    <p:animEffect transition="in" filter="fade">
                                      <p:cBhvr>
                                        <p:cTn id="138" dur="500"/>
                                        <p:tgtEl>
                                          <p:spTgt spid="33"/>
                                        </p:tgtEl>
                                      </p:cBhvr>
                                    </p:animEffect>
                                  </p:childTnLst>
                                </p:cTn>
                              </p:par>
                            </p:childTnLst>
                          </p:cTn>
                        </p:par>
                      </p:childTnLst>
                    </p:cTn>
                  </p:par>
                  <p:par>
                    <p:cTn id="139" fill="hold">
                      <p:stCondLst>
                        <p:cond delay="indefinite"/>
                      </p:stCondLst>
                      <p:childTnLst>
                        <p:par>
                          <p:cTn id="140" fill="hold">
                            <p:stCondLst>
                              <p:cond delay="0"/>
                            </p:stCondLst>
                            <p:childTnLst>
                              <p:par>
                                <p:cTn id="141" presetID="22" presetClass="entr" presetSubtype="8" fill="hold" grpId="0" nodeType="clickEffect">
                                  <p:stCondLst>
                                    <p:cond delay="0"/>
                                  </p:stCondLst>
                                  <p:childTnLst>
                                    <p:set>
                                      <p:cBhvr>
                                        <p:cTn id="142" dur="1" fill="hold">
                                          <p:stCondLst>
                                            <p:cond delay="0"/>
                                          </p:stCondLst>
                                        </p:cTn>
                                        <p:tgtEl>
                                          <p:spTgt spid="155"/>
                                        </p:tgtEl>
                                        <p:attrNameLst>
                                          <p:attrName>style.visibility</p:attrName>
                                        </p:attrNameLst>
                                      </p:cBhvr>
                                      <p:to>
                                        <p:strVal val="visible"/>
                                      </p:to>
                                    </p:set>
                                    <p:animEffect transition="in" filter="wipe(left)">
                                      <p:cBhvr>
                                        <p:cTn id="143" dur="500"/>
                                        <p:tgtEl>
                                          <p:spTgt spid="155"/>
                                        </p:tgtEl>
                                      </p:cBhvr>
                                    </p:animEffect>
                                  </p:childTnLst>
                                </p:cTn>
                              </p:par>
                            </p:childTnLst>
                          </p:cTn>
                        </p:par>
                      </p:childTnLst>
                    </p:cTn>
                  </p:par>
                  <p:par>
                    <p:cTn id="144" fill="hold">
                      <p:stCondLst>
                        <p:cond delay="indefinite"/>
                      </p:stCondLst>
                      <p:childTnLst>
                        <p:par>
                          <p:cTn id="145" fill="hold">
                            <p:stCondLst>
                              <p:cond delay="0"/>
                            </p:stCondLst>
                            <p:childTnLst>
                              <p:par>
                                <p:cTn id="146" presetID="22" presetClass="entr" presetSubtype="8" fill="hold" nodeType="clickEffect">
                                  <p:stCondLst>
                                    <p:cond delay="0"/>
                                  </p:stCondLst>
                                  <p:childTnLst>
                                    <p:set>
                                      <p:cBhvr>
                                        <p:cTn id="147" dur="1" fill="hold">
                                          <p:stCondLst>
                                            <p:cond delay="0"/>
                                          </p:stCondLst>
                                        </p:cTn>
                                        <p:tgtEl>
                                          <p:spTgt spid="117"/>
                                        </p:tgtEl>
                                        <p:attrNameLst>
                                          <p:attrName>style.visibility</p:attrName>
                                        </p:attrNameLst>
                                      </p:cBhvr>
                                      <p:to>
                                        <p:strVal val="visible"/>
                                      </p:to>
                                    </p:set>
                                    <p:animEffect transition="in" filter="wipe(left)">
                                      <p:cBhvr>
                                        <p:cTn id="148" dur="500"/>
                                        <p:tgtEl>
                                          <p:spTgt spid="117"/>
                                        </p:tgtEl>
                                      </p:cBhvr>
                                    </p:animEffect>
                                  </p:childTnLst>
                                </p:cTn>
                              </p:par>
                            </p:childTnLst>
                          </p:cTn>
                        </p:par>
                      </p:childTnLst>
                    </p:cTn>
                  </p:par>
                  <p:par>
                    <p:cTn id="149" fill="hold">
                      <p:stCondLst>
                        <p:cond delay="indefinite"/>
                      </p:stCondLst>
                      <p:childTnLst>
                        <p:par>
                          <p:cTn id="150" fill="hold">
                            <p:stCondLst>
                              <p:cond delay="0"/>
                            </p:stCondLst>
                            <p:childTnLst>
                              <p:par>
                                <p:cTn id="151" presetID="10" presetClass="entr" presetSubtype="0" fill="hold" nodeType="clickEffect">
                                  <p:stCondLst>
                                    <p:cond delay="0"/>
                                  </p:stCondLst>
                                  <p:childTnLst>
                                    <p:set>
                                      <p:cBhvr>
                                        <p:cTn id="152" dur="1" fill="hold">
                                          <p:stCondLst>
                                            <p:cond delay="0"/>
                                          </p:stCondLst>
                                        </p:cTn>
                                        <p:tgtEl>
                                          <p:spTgt spid="40"/>
                                        </p:tgtEl>
                                        <p:attrNameLst>
                                          <p:attrName>style.visibility</p:attrName>
                                        </p:attrNameLst>
                                      </p:cBhvr>
                                      <p:to>
                                        <p:strVal val="visible"/>
                                      </p:to>
                                    </p:set>
                                    <p:animEffect transition="in" filter="fade">
                                      <p:cBhvr>
                                        <p:cTn id="153" dur="500"/>
                                        <p:tgtEl>
                                          <p:spTgt spid="40"/>
                                        </p:tgtEl>
                                      </p:cBhvr>
                                    </p:animEffect>
                                  </p:childTnLst>
                                </p:cTn>
                              </p:par>
                            </p:childTnLst>
                          </p:cTn>
                        </p:par>
                      </p:childTnLst>
                    </p:cTn>
                  </p:par>
                  <p:par>
                    <p:cTn id="154" fill="hold">
                      <p:stCondLst>
                        <p:cond delay="indefinite"/>
                      </p:stCondLst>
                      <p:childTnLst>
                        <p:par>
                          <p:cTn id="155" fill="hold">
                            <p:stCondLst>
                              <p:cond delay="0"/>
                            </p:stCondLst>
                            <p:childTnLst>
                              <p:par>
                                <p:cTn id="156" presetID="22" presetClass="entr" presetSubtype="8" fill="hold" grpId="0" nodeType="clickEffect">
                                  <p:stCondLst>
                                    <p:cond delay="0"/>
                                  </p:stCondLst>
                                  <p:childTnLst>
                                    <p:set>
                                      <p:cBhvr>
                                        <p:cTn id="157" dur="1" fill="hold">
                                          <p:stCondLst>
                                            <p:cond delay="0"/>
                                          </p:stCondLst>
                                        </p:cTn>
                                        <p:tgtEl>
                                          <p:spTgt spid="156"/>
                                        </p:tgtEl>
                                        <p:attrNameLst>
                                          <p:attrName>style.visibility</p:attrName>
                                        </p:attrNameLst>
                                      </p:cBhvr>
                                      <p:to>
                                        <p:strVal val="visible"/>
                                      </p:to>
                                    </p:set>
                                    <p:animEffect transition="in" filter="wipe(left)">
                                      <p:cBhvr>
                                        <p:cTn id="158" dur="500"/>
                                        <p:tgtEl>
                                          <p:spTgt spid="156"/>
                                        </p:tgtEl>
                                      </p:cBhvr>
                                    </p:animEffect>
                                  </p:childTnLst>
                                </p:cTn>
                              </p:par>
                            </p:childTnLst>
                          </p:cTn>
                        </p:par>
                      </p:childTnLst>
                    </p:cTn>
                  </p:par>
                  <p:par>
                    <p:cTn id="159" fill="hold">
                      <p:stCondLst>
                        <p:cond delay="indefinite"/>
                      </p:stCondLst>
                      <p:childTnLst>
                        <p:par>
                          <p:cTn id="160" fill="hold">
                            <p:stCondLst>
                              <p:cond delay="0"/>
                            </p:stCondLst>
                            <p:childTnLst>
                              <p:par>
                                <p:cTn id="161" presetID="22" presetClass="entr" presetSubtype="4" fill="hold" nodeType="clickEffect">
                                  <p:stCondLst>
                                    <p:cond delay="0"/>
                                  </p:stCondLst>
                                  <p:childTnLst>
                                    <p:set>
                                      <p:cBhvr>
                                        <p:cTn id="162" dur="1" fill="hold">
                                          <p:stCondLst>
                                            <p:cond delay="0"/>
                                          </p:stCondLst>
                                        </p:cTn>
                                        <p:tgtEl>
                                          <p:spTgt spid="120"/>
                                        </p:tgtEl>
                                        <p:attrNameLst>
                                          <p:attrName>style.visibility</p:attrName>
                                        </p:attrNameLst>
                                      </p:cBhvr>
                                      <p:to>
                                        <p:strVal val="visible"/>
                                      </p:to>
                                    </p:set>
                                    <p:animEffect transition="in" filter="wipe(down)">
                                      <p:cBhvr>
                                        <p:cTn id="163" dur="500"/>
                                        <p:tgtEl>
                                          <p:spTgt spid="120"/>
                                        </p:tgtEl>
                                      </p:cBhvr>
                                    </p:animEffect>
                                  </p:childTnLst>
                                </p:cTn>
                              </p:par>
                            </p:childTnLst>
                          </p:cTn>
                        </p:par>
                      </p:childTnLst>
                    </p:cTn>
                  </p:par>
                  <p:par>
                    <p:cTn id="164" fill="hold">
                      <p:stCondLst>
                        <p:cond delay="indefinite"/>
                      </p:stCondLst>
                      <p:childTnLst>
                        <p:par>
                          <p:cTn id="165" fill="hold">
                            <p:stCondLst>
                              <p:cond delay="0"/>
                            </p:stCondLst>
                            <p:childTnLst>
                              <p:par>
                                <p:cTn id="166" presetID="10" presetClass="entr" presetSubtype="0" fill="hold" nodeType="clickEffect">
                                  <p:stCondLst>
                                    <p:cond delay="0"/>
                                  </p:stCondLst>
                                  <p:childTnLst>
                                    <p:set>
                                      <p:cBhvr>
                                        <p:cTn id="167" dur="1" fill="hold">
                                          <p:stCondLst>
                                            <p:cond delay="0"/>
                                          </p:stCondLst>
                                        </p:cTn>
                                        <p:tgtEl>
                                          <p:spTgt spid="47"/>
                                        </p:tgtEl>
                                        <p:attrNameLst>
                                          <p:attrName>style.visibility</p:attrName>
                                        </p:attrNameLst>
                                      </p:cBhvr>
                                      <p:to>
                                        <p:strVal val="visible"/>
                                      </p:to>
                                    </p:set>
                                    <p:animEffect transition="in" filter="fade">
                                      <p:cBhvr>
                                        <p:cTn id="168" dur="500"/>
                                        <p:tgtEl>
                                          <p:spTgt spid="47"/>
                                        </p:tgtEl>
                                      </p:cBhvr>
                                    </p:animEffect>
                                  </p:childTnLst>
                                </p:cTn>
                              </p:par>
                            </p:childTnLst>
                          </p:cTn>
                        </p:par>
                      </p:childTnLst>
                    </p:cTn>
                  </p:par>
                  <p:par>
                    <p:cTn id="169" fill="hold">
                      <p:stCondLst>
                        <p:cond delay="indefinite"/>
                      </p:stCondLst>
                      <p:childTnLst>
                        <p:par>
                          <p:cTn id="170" fill="hold">
                            <p:stCondLst>
                              <p:cond delay="0"/>
                            </p:stCondLst>
                            <p:childTnLst>
                              <p:par>
                                <p:cTn id="171" presetID="22" presetClass="entr" presetSubtype="4" fill="hold" nodeType="clickEffect">
                                  <p:stCondLst>
                                    <p:cond delay="0"/>
                                  </p:stCondLst>
                                  <p:childTnLst>
                                    <p:set>
                                      <p:cBhvr>
                                        <p:cTn id="172" dur="1" fill="hold">
                                          <p:stCondLst>
                                            <p:cond delay="0"/>
                                          </p:stCondLst>
                                        </p:cTn>
                                        <p:tgtEl>
                                          <p:spTgt spid="123"/>
                                        </p:tgtEl>
                                        <p:attrNameLst>
                                          <p:attrName>style.visibility</p:attrName>
                                        </p:attrNameLst>
                                      </p:cBhvr>
                                      <p:to>
                                        <p:strVal val="visible"/>
                                      </p:to>
                                    </p:set>
                                    <p:animEffect transition="in" filter="wipe(down)">
                                      <p:cBhvr>
                                        <p:cTn id="173" dur="500"/>
                                        <p:tgtEl>
                                          <p:spTgt spid="123"/>
                                        </p:tgtEl>
                                      </p:cBhvr>
                                    </p:animEffect>
                                  </p:childTnLst>
                                </p:cTn>
                              </p:par>
                            </p:childTnLst>
                          </p:cTn>
                        </p:par>
                      </p:childTnLst>
                    </p:cTn>
                  </p:par>
                  <p:par>
                    <p:cTn id="174" fill="hold">
                      <p:stCondLst>
                        <p:cond delay="indefinite"/>
                      </p:stCondLst>
                      <p:childTnLst>
                        <p:par>
                          <p:cTn id="175" fill="hold">
                            <p:stCondLst>
                              <p:cond delay="0"/>
                            </p:stCondLst>
                            <p:childTnLst>
                              <p:par>
                                <p:cTn id="176" presetID="10" presetClass="entr" presetSubtype="0" fill="hold" nodeType="clickEffect">
                                  <p:stCondLst>
                                    <p:cond delay="0"/>
                                  </p:stCondLst>
                                  <p:childTnLst>
                                    <p:set>
                                      <p:cBhvr>
                                        <p:cTn id="177" dur="1" fill="hold">
                                          <p:stCondLst>
                                            <p:cond delay="0"/>
                                          </p:stCondLst>
                                        </p:cTn>
                                        <p:tgtEl>
                                          <p:spTgt spid="54"/>
                                        </p:tgtEl>
                                        <p:attrNameLst>
                                          <p:attrName>style.visibility</p:attrName>
                                        </p:attrNameLst>
                                      </p:cBhvr>
                                      <p:to>
                                        <p:strVal val="visible"/>
                                      </p:to>
                                    </p:set>
                                    <p:animEffect transition="in" filter="fade">
                                      <p:cBhvr>
                                        <p:cTn id="178" dur="500"/>
                                        <p:tgtEl>
                                          <p:spTgt spid="54"/>
                                        </p:tgtEl>
                                      </p:cBhvr>
                                    </p:animEffect>
                                  </p:childTnLst>
                                </p:cTn>
                              </p:par>
                            </p:childTnLst>
                          </p:cTn>
                        </p:par>
                      </p:childTnLst>
                    </p:cTn>
                  </p:par>
                  <p:par>
                    <p:cTn id="179" fill="hold">
                      <p:stCondLst>
                        <p:cond delay="indefinite"/>
                      </p:stCondLst>
                      <p:childTnLst>
                        <p:par>
                          <p:cTn id="180" fill="hold">
                            <p:stCondLst>
                              <p:cond delay="0"/>
                            </p:stCondLst>
                            <p:childTnLst>
                              <p:par>
                                <p:cTn id="181" presetID="22" presetClass="entr" presetSubtype="8" fill="hold" grpId="0" nodeType="clickEffect">
                                  <p:stCondLst>
                                    <p:cond delay="0"/>
                                  </p:stCondLst>
                                  <p:childTnLst>
                                    <p:set>
                                      <p:cBhvr>
                                        <p:cTn id="182" dur="1" fill="hold">
                                          <p:stCondLst>
                                            <p:cond delay="0"/>
                                          </p:stCondLst>
                                        </p:cTn>
                                        <p:tgtEl>
                                          <p:spTgt spid="157"/>
                                        </p:tgtEl>
                                        <p:attrNameLst>
                                          <p:attrName>style.visibility</p:attrName>
                                        </p:attrNameLst>
                                      </p:cBhvr>
                                      <p:to>
                                        <p:strVal val="visible"/>
                                      </p:to>
                                    </p:set>
                                    <p:animEffect transition="in" filter="wipe(left)">
                                      <p:cBhvr>
                                        <p:cTn id="183" dur="500"/>
                                        <p:tgtEl>
                                          <p:spTgt spid="157"/>
                                        </p:tgtEl>
                                      </p:cBhvr>
                                    </p:animEffect>
                                  </p:childTnLst>
                                </p:cTn>
                              </p:par>
                            </p:childTnLst>
                          </p:cTn>
                        </p:par>
                      </p:childTnLst>
                    </p:cTn>
                  </p:par>
                  <p:par>
                    <p:cTn id="184" fill="hold">
                      <p:stCondLst>
                        <p:cond delay="indefinite"/>
                      </p:stCondLst>
                      <p:childTnLst>
                        <p:par>
                          <p:cTn id="185" fill="hold">
                            <p:stCondLst>
                              <p:cond delay="0"/>
                            </p:stCondLst>
                            <p:childTnLst>
                              <p:par>
                                <p:cTn id="186" presetID="22" presetClass="entr" presetSubtype="8" fill="hold" nodeType="clickEffect">
                                  <p:stCondLst>
                                    <p:cond delay="0"/>
                                  </p:stCondLst>
                                  <p:childTnLst>
                                    <p:set>
                                      <p:cBhvr>
                                        <p:cTn id="187" dur="1" fill="hold">
                                          <p:stCondLst>
                                            <p:cond delay="0"/>
                                          </p:stCondLst>
                                        </p:cTn>
                                        <p:tgtEl>
                                          <p:spTgt spid="126"/>
                                        </p:tgtEl>
                                        <p:attrNameLst>
                                          <p:attrName>style.visibility</p:attrName>
                                        </p:attrNameLst>
                                      </p:cBhvr>
                                      <p:to>
                                        <p:strVal val="visible"/>
                                      </p:to>
                                    </p:set>
                                    <p:animEffect transition="in" filter="wipe(left)">
                                      <p:cBhvr>
                                        <p:cTn id="188" dur="500"/>
                                        <p:tgtEl>
                                          <p:spTgt spid="126"/>
                                        </p:tgtEl>
                                      </p:cBhvr>
                                    </p:animEffect>
                                  </p:childTnLst>
                                </p:cTn>
                              </p:par>
                            </p:childTnLst>
                          </p:cTn>
                        </p:par>
                      </p:childTnLst>
                    </p:cTn>
                  </p:par>
                  <p:par>
                    <p:cTn id="189" fill="hold">
                      <p:stCondLst>
                        <p:cond delay="indefinite"/>
                      </p:stCondLst>
                      <p:childTnLst>
                        <p:par>
                          <p:cTn id="190" fill="hold">
                            <p:stCondLst>
                              <p:cond delay="0"/>
                            </p:stCondLst>
                            <p:childTnLst>
                              <p:par>
                                <p:cTn id="191" presetID="10" presetClass="entr" presetSubtype="0" fill="hold" nodeType="clickEffect">
                                  <p:stCondLst>
                                    <p:cond delay="0"/>
                                  </p:stCondLst>
                                  <p:childTnLst>
                                    <p:set>
                                      <p:cBhvr>
                                        <p:cTn id="192" dur="1" fill="hold">
                                          <p:stCondLst>
                                            <p:cond delay="0"/>
                                          </p:stCondLst>
                                        </p:cTn>
                                        <p:tgtEl>
                                          <p:spTgt spid="61"/>
                                        </p:tgtEl>
                                        <p:attrNameLst>
                                          <p:attrName>style.visibility</p:attrName>
                                        </p:attrNameLst>
                                      </p:cBhvr>
                                      <p:to>
                                        <p:strVal val="visible"/>
                                      </p:to>
                                    </p:set>
                                    <p:animEffect transition="in" filter="fade">
                                      <p:cBhvr>
                                        <p:cTn id="193" dur="500"/>
                                        <p:tgtEl>
                                          <p:spTgt spid="61"/>
                                        </p:tgtEl>
                                      </p:cBhvr>
                                    </p:animEffect>
                                  </p:childTnLst>
                                </p:cTn>
                              </p:par>
                            </p:childTnLst>
                          </p:cTn>
                        </p:par>
                      </p:childTnLst>
                    </p:cTn>
                  </p:par>
                  <p:par>
                    <p:cTn id="194" fill="hold">
                      <p:stCondLst>
                        <p:cond delay="indefinite"/>
                      </p:stCondLst>
                      <p:childTnLst>
                        <p:par>
                          <p:cTn id="195" fill="hold">
                            <p:stCondLst>
                              <p:cond delay="0"/>
                            </p:stCondLst>
                            <p:childTnLst>
                              <p:par>
                                <p:cTn id="196" presetID="22" presetClass="entr" presetSubtype="8" fill="hold" grpId="0" nodeType="clickEffect">
                                  <p:stCondLst>
                                    <p:cond delay="0"/>
                                  </p:stCondLst>
                                  <p:childTnLst>
                                    <p:set>
                                      <p:cBhvr>
                                        <p:cTn id="197" dur="1" fill="hold">
                                          <p:stCondLst>
                                            <p:cond delay="0"/>
                                          </p:stCondLst>
                                        </p:cTn>
                                        <p:tgtEl>
                                          <p:spTgt spid="158"/>
                                        </p:tgtEl>
                                        <p:attrNameLst>
                                          <p:attrName>style.visibility</p:attrName>
                                        </p:attrNameLst>
                                      </p:cBhvr>
                                      <p:to>
                                        <p:strVal val="visible"/>
                                      </p:to>
                                    </p:set>
                                    <p:animEffect transition="in" filter="wipe(left)">
                                      <p:cBhvr>
                                        <p:cTn id="198" dur="500"/>
                                        <p:tgtEl>
                                          <p:spTgt spid="158"/>
                                        </p:tgtEl>
                                      </p:cBhvr>
                                    </p:animEffect>
                                  </p:childTnLst>
                                </p:cTn>
                              </p:par>
                            </p:childTnLst>
                          </p:cTn>
                        </p:par>
                      </p:childTnLst>
                    </p:cTn>
                  </p:par>
                  <p:par>
                    <p:cTn id="199" fill="hold">
                      <p:stCondLst>
                        <p:cond delay="indefinite"/>
                      </p:stCondLst>
                      <p:childTnLst>
                        <p:par>
                          <p:cTn id="200" fill="hold">
                            <p:stCondLst>
                              <p:cond delay="0"/>
                            </p:stCondLst>
                            <p:childTnLst>
                              <p:par>
                                <p:cTn id="201" presetID="22" presetClass="entr" presetSubtype="4" fill="hold" nodeType="clickEffect">
                                  <p:stCondLst>
                                    <p:cond delay="0"/>
                                  </p:stCondLst>
                                  <p:childTnLst>
                                    <p:set>
                                      <p:cBhvr>
                                        <p:cTn id="202" dur="1" fill="hold">
                                          <p:stCondLst>
                                            <p:cond delay="0"/>
                                          </p:stCondLst>
                                        </p:cTn>
                                        <p:tgtEl>
                                          <p:spTgt spid="129"/>
                                        </p:tgtEl>
                                        <p:attrNameLst>
                                          <p:attrName>style.visibility</p:attrName>
                                        </p:attrNameLst>
                                      </p:cBhvr>
                                      <p:to>
                                        <p:strVal val="visible"/>
                                      </p:to>
                                    </p:set>
                                    <p:animEffect transition="in" filter="wipe(down)">
                                      <p:cBhvr>
                                        <p:cTn id="203" dur="500"/>
                                        <p:tgtEl>
                                          <p:spTgt spid="129"/>
                                        </p:tgtEl>
                                      </p:cBhvr>
                                    </p:animEffect>
                                  </p:childTnLst>
                                </p:cTn>
                              </p:par>
                            </p:childTnLst>
                          </p:cTn>
                        </p:par>
                      </p:childTnLst>
                    </p:cTn>
                  </p:par>
                  <p:par>
                    <p:cTn id="204" fill="hold">
                      <p:stCondLst>
                        <p:cond delay="indefinite"/>
                      </p:stCondLst>
                      <p:childTnLst>
                        <p:par>
                          <p:cTn id="205" fill="hold">
                            <p:stCondLst>
                              <p:cond delay="0"/>
                            </p:stCondLst>
                            <p:childTnLst>
                              <p:par>
                                <p:cTn id="206" presetID="10" presetClass="entr" presetSubtype="0" fill="hold" nodeType="clickEffect">
                                  <p:stCondLst>
                                    <p:cond delay="0"/>
                                  </p:stCondLst>
                                  <p:childTnLst>
                                    <p:set>
                                      <p:cBhvr>
                                        <p:cTn id="207" dur="1" fill="hold">
                                          <p:stCondLst>
                                            <p:cond delay="0"/>
                                          </p:stCondLst>
                                        </p:cTn>
                                        <p:tgtEl>
                                          <p:spTgt spid="68"/>
                                        </p:tgtEl>
                                        <p:attrNameLst>
                                          <p:attrName>style.visibility</p:attrName>
                                        </p:attrNameLst>
                                      </p:cBhvr>
                                      <p:to>
                                        <p:strVal val="visible"/>
                                      </p:to>
                                    </p:set>
                                    <p:animEffect transition="in" filter="fade">
                                      <p:cBhvr>
                                        <p:cTn id="208" dur="500"/>
                                        <p:tgtEl>
                                          <p:spTgt spid="68"/>
                                        </p:tgtEl>
                                      </p:cBhvr>
                                    </p:animEffect>
                                  </p:childTnLst>
                                </p:cTn>
                              </p:par>
                            </p:childTnLst>
                          </p:cTn>
                        </p:par>
                      </p:childTnLst>
                    </p:cTn>
                  </p:par>
                  <p:par>
                    <p:cTn id="209" fill="hold">
                      <p:stCondLst>
                        <p:cond delay="indefinite"/>
                      </p:stCondLst>
                      <p:childTnLst>
                        <p:par>
                          <p:cTn id="210" fill="hold">
                            <p:stCondLst>
                              <p:cond delay="0"/>
                            </p:stCondLst>
                            <p:childTnLst>
                              <p:par>
                                <p:cTn id="211" presetID="22" presetClass="entr" presetSubtype="8" fill="hold" grpId="0" nodeType="clickEffect">
                                  <p:stCondLst>
                                    <p:cond delay="0"/>
                                  </p:stCondLst>
                                  <p:childTnLst>
                                    <p:set>
                                      <p:cBhvr>
                                        <p:cTn id="212" dur="1" fill="hold">
                                          <p:stCondLst>
                                            <p:cond delay="0"/>
                                          </p:stCondLst>
                                        </p:cTn>
                                        <p:tgtEl>
                                          <p:spTgt spid="159"/>
                                        </p:tgtEl>
                                        <p:attrNameLst>
                                          <p:attrName>style.visibility</p:attrName>
                                        </p:attrNameLst>
                                      </p:cBhvr>
                                      <p:to>
                                        <p:strVal val="visible"/>
                                      </p:to>
                                    </p:set>
                                    <p:animEffect transition="in" filter="wipe(left)">
                                      <p:cBhvr>
                                        <p:cTn id="213" dur="500"/>
                                        <p:tgtEl>
                                          <p:spTgt spid="159"/>
                                        </p:tgtEl>
                                      </p:cBhvr>
                                    </p:animEffect>
                                  </p:childTnLst>
                                </p:cTn>
                              </p:par>
                            </p:childTnLst>
                          </p:cTn>
                        </p:par>
                      </p:childTnLst>
                    </p:cTn>
                  </p:par>
                  <p:par>
                    <p:cTn id="214" fill="hold">
                      <p:stCondLst>
                        <p:cond delay="indefinite"/>
                      </p:stCondLst>
                      <p:childTnLst>
                        <p:par>
                          <p:cTn id="215" fill="hold">
                            <p:stCondLst>
                              <p:cond delay="0"/>
                            </p:stCondLst>
                            <p:childTnLst>
                              <p:par>
                                <p:cTn id="216" presetID="22" presetClass="entr" presetSubtype="8" fill="hold" nodeType="clickEffect">
                                  <p:stCondLst>
                                    <p:cond delay="0"/>
                                  </p:stCondLst>
                                  <p:childTnLst>
                                    <p:set>
                                      <p:cBhvr>
                                        <p:cTn id="217" dur="1" fill="hold">
                                          <p:stCondLst>
                                            <p:cond delay="0"/>
                                          </p:stCondLst>
                                        </p:cTn>
                                        <p:tgtEl>
                                          <p:spTgt spid="132"/>
                                        </p:tgtEl>
                                        <p:attrNameLst>
                                          <p:attrName>style.visibility</p:attrName>
                                        </p:attrNameLst>
                                      </p:cBhvr>
                                      <p:to>
                                        <p:strVal val="visible"/>
                                      </p:to>
                                    </p:set>
                                    <p:animEffect transition="in" filter="wipe(left)">
                                      <p:cBhvr>
                                        <p:cTn id="218" dur="500"/>
                                        <p:tgtEl>
                                          <p:spTgt spid="132"/>
                                        </p:tgtEl>
                                      </p:cBhvr>
                                    </p:animEffect>
                                  </p:childTnLst>
                                </p:cTn>
                              </p:par>
                            </p:childTnLst>
                          </p:cTn>
                        </p:par>
                      </p:childTnLst>
                    </p:cTn>
                  </p:par>
                  <p:par>
                    <p:cTn id="219" fill="hold">
                      <p:stCondLst>
                        <p:cond delay="indefinite"/>
                      </p:stCondLst>
                      <p:childTnLst>
                        <p:par>
                          <p:cTn id="220" fill="hold">
                            <p:stCondLst>
                              <p:cond delay="0"/>
                            </p:stCondLst>
                            <p:childTnLst>
                              <p:par>
                                <p:cTn id="221" presetID="10" presetClass="entr" presetSubtype="0" fill="hold" nodeType="clickEffect">
                                  <p:stCondLst>
                                    <p:cond delay="0"/>
                                  </p:stCondLst>
                                  <p:childTnLst>
                                    <p:set>
                                      <p:cBhvr>
                                        <p:cTn id="222" dur="1" fill="hold">
                                          <p:stCondLst>
                                            <p:cond delay="0"/>
                                          </p:stCondLst>
                                        </p:cTn>
                                        <p:tgtEl>
                                          <p:spTgt spid="75"/>
                                        </p:tgtEl>
                                        <p:attrNameLst>
                                          <p:attrName>style.visibility</p:attrName>
                                        </p:attrNameLst>
                                      </p:cBhvr>
                                      <p:to>
                                        <p:strVal val="visible"/>
                                      </p:to>
                                    </p:set>
                                    <p:animEffect transition="in" filter="fade">
                                      <p:cBhvr>
                                        <p:cTn id="223" dur="500"/>
                                        <p:tgtEl>
                                          <p:spTgt spid="75"/>
                                        </p:tgtEl>
                                      </p:cBhvr>
                                    </p:animEffect>
                                  </p:childTnLst>
                                </p:cTn>
                              </p:par>
                            </p:childTnLst>
                          </p:cTn>
                        </p:par>
                      </p:childTnLst>
                    </p:cTn>
                  </p:par>
                  <p:par>
                    <p:cTn id="224" fill="hold">
                      <p:stCondLst>
                        <p:cond delay="indefinite"/>
                      </p:stCondLst>
                      <p:childTnLst>
                        <p:par>
                          <p:cTn id="225" fill="hold">
                            <p:stCondLst>
                              <p:cond delay="0"/>
                            </p:stCondLst>
                            <p:childTnLst>
                              <p:par>
                                <p:cTn id="226" presetID="22" presetClass="entr" presetSubtype="8" fill="hold" grpId="0" nodeType="clickEffect">
                                  <p:stCondLst>
                                    <p:cond delay="0"/>
                                  </p:stCondLst>
                                  <p:childTnLst>
                                    <p:set>
                                      <p:cBhvr>
                                        <p:cTn id="227" dur="1" fill="hold">
                                          <p:stCondLst>
                                            <p:cond delay="0"/>
                                          </p:stCondLst>
                                        </p:cTn>
                                        <p:tgtEl>
                                          <p:spTgt spid="160"/>
                                        </p:tgtEl>
                                        <p:attrNameLst>
                                          <p:attrName>style.visibility</p:attrName>
                                        </p:attrNameLst>
                                      </p:cBhvr>
                                      <p:to>
                                        <p:strVal val="visible"/>
                                      </p:to>
                                    </p:set>
                                    <p:animEffect transition="in" filter="wipe(left)">
                                      <p:cBhvr>
                                        <p:cTn id="228" dur="500"/>
                                        <p:tgtEl>
                                          <p:spTgt spid="160"/>
                                        </p:tgtEl>
                                      </p:cBhvr>
                                    </p:animEffect>
                                  </p:childTnLst>
                                </p:cTn>
                              </p:par>
                            </p:childTnLst>
                          </p:cTn>
                        </p:par>
                      </p:childTnLst>
                    </p:cTn>
                  </p:par>
                  <p:par>
                    <p:cTn id="229" fill="hold">
                      <p:stCondLst>
                        <p:cond delay="indefinite"/>
                      </p:stCondLst>
                      <p:childTnLst>
                        <p:par>
                          <p:cTn id="230" fill="hold">
                            <p:stCondLst>
                              <p:cond delay="0"/>
                            </p:stCondLst>
                            <p:childTnLst>
                              <p:par>
                                <p:cTn id="231" presetID="22" presetClass="entr" presetSubtype="4" fill="hold" nodeType="click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wipe(down)">
                                      <p:cBhvr>
                                        <p:cTn id="233" dur="500"/>
                                        <p:tgtEl>
                                          <p:spTgt spid="135"/>
                                        </p:tgtEl>
                                      </p:cBhvr>
                                    </p:animEffect>
                                  </p:childTnLst>
                                </p:cTn>
                              </p:par>
                            </p:childTnLst>
                          </p:cTn>
                        </p:par>
                      </p:childTnLst>
                    </p:cTn>
                  </p:par>
                  <p:par>
                    <p:cTn id="234" fill="hold">
                      <p:stCondLst>
                        <p:cond delay="indefinite"/>
                      </p:stCondLst>
                      <p:childTnLst>
                        <p:par>
                          <p:cTn id="235" fill="hold">
                            <p:stCondLst>
                              <p:cond delay="0"/>
                            </p:stCondLst>
                            <p:childTnLst>
                              <p:par>
                                <p:cTn id="236" presetID="10" presetClass="entr" presetSubtype="0" fill="hold" nodeType="clickEffect">
                                  <p:stCondLst>
                                    <p:cond delay="0"/>
                                  </p:stCondLst>
                                  <p:childTnLst>
                                    <p:set>
                                      <p:cBhvr>
                                        <p:cTn id="237" dur="1" fill="hold">
                                          <p:stCondLst>
                                            <p:cond delay="0"/>
                                          </p:stCondLst>
                                        </p:cTn>
                                        <p:tgtEl>
                                          <p:spTgt spid="82"/>
                                        </p:tgtEl>
                                        <p:attrNameLst>
                                          <p:attrName>style.visibility</p:attrName>
                                        </p:attrNameLst>
                                      </p:cBhvr>
                                      <p:to>
                                        <p:strVal val="visible"/>
                                      </p:to>
                                    </p:set>
                                    <p:animEffect transition="in" filter="fade">
                                      <p:cBhvr>
                                        <p:cTn id="238" dur="500"/>
                                        <p:tgtEl>
                                          <p:spTgt spid="82"/>
                                        </p:tgtEl>
                                      </p:cBhvr>
                                    </p:animEffect>
                                  </p:childTnLst>
                                </p:cTn>
                              </p:par>
                            </p:childTnLst>
                          </p:cTn>
                        </p:par>
                      </p:childTnLst>
                    </p:cTn>
                  </p:par>
                  <p:par>
                    <p:cTn id="239" fill="hold">
                      <p:stCondLst>
                        <p:cond delay="indefinite"/>
                      </p:stCondLst>
                      <p:childTnLst>
                        <p:par>
                          <p:cTn id="240" fill="hold">
                            <p:stCondLst>
                              <p:cond delay="0"/>
                            </p:stCondLst>
                            <p:childTnLst>
                              <p:par>
                                <p:cTn id="241" presetID="22" presetClass="entr" presetSubtype="8" fill="hold" grpId="0" nodeType="clickEffect">
                                  <p:stCondLst>
                                    <p:cond delay="0"/>
                                  </p:stCondLst>
                                  <p:childTnLst>
                                    <p:set>
                                      <p:cBhvr>
                                        <p:cTn id="242" dur="1" fill="hold">
                                          <p:stCondLst>
                                            <p:cond delay="0"/>
                                          </p:stCondLst>
                                        </p:cTn>
                                        <p:tgtEl>
                                          <p:spTgt spid="161"/>
                                        </p:tgtEl>
                                        <p:attrNameLst>
                                          <p:attrName>style.visibility</p:attrName>
                                        </p:attrNameLst>
                                      </p:cBhvr>
                                      <p:to>
                                        <p:strVal val="visible"/>
                                      </p:to>
                                    </p:set>
                                    <p:animEffect transition="in" filter="wipe(left)">
                                      <p:cBhvr>
                                        <p:cTn id="243" dur="500"/>
                                        <p:tgtEl>
                                          <p:spTgt spid="1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 grpId="0"/>
      <p:bldP spid="139" grpId="0"/>
      <p:bldP spid="140" grpId="0"/>
      <p:bldP spid="141" grpId="0"/>
      <p:bldP spid="142" grpId="0"/>
      <p:bldP spid="143" grpId="0"/>
      <p:bldP spid="144" grpId="0"/>
      <p:bldP spid="145" grpId="0"/>
      <p:bldP spid="146" grpId="0"/>
      <p:bldP spid="147" grpId="0"/>
      <p:bldP spid="148" grpId="0"/>
      <p:bldP spid="149" grpId="0"/>
      <p:bldP spid="150" grpId="0"/>
      <p:bldP spid="151" grpId="0"/>
      <p:bldP spid="152" grpId="0"/>
      <p:bldP spid="153" grpId="0"/>
      <p:bldP spid="154" grpId="0"/>
      <p:bldP spid="155" grpId="0"/>
      <p:bldP spid="156" grpId="0"/>
      <p:bldP spid="157" grpId="0"/>
      <p:bldP spid="158" grpId="0"/>
      <p:bldP spid="159" grpId="0"/>
      <p:bldP spid="160" grpId="0"/>
      <p:bldP spid="161" grpId="0"/>
      <p:bldP spid="162" grpId="0"/>
      <p:bldP spid="165" grpId="0" animBg="1"/>
      <p:bldP spid="16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460091" y="4410074"/>
            <a:ext cx="1439606" cy="354288"/>
            <a:chOff x="4304043" y="1286668"/>
            <a:chExt cx="3837944" cy="2757793"/>
          </a:xfrm>
          <a:effectLst>
            <a:outerShdw blurRad="381000" dist="254000" dir="8100000" algn="tr" rotWithShape="0">
              <a:prstClr val="black">
                <a:alpha val="40000"/>
              </a:prstClr>
            </a:outerShdw>
          </a:effectLst>
        </p:grpSpPr>
        <p:sp>
          <p:nvSpPr>
            <p:cNvPr id="5" name="圆角矩形 4"/>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6" name="圆角矩形 5"/>
            <p:cNvSpPr/>
            <p:nvPr/>
          </p:nvSpPr>
          <p:spPr>
            <a:xfrm>
              <a:off x="4351930" y="1373339"/>
              <a:ext cx="3742172" cy="2584451"/>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grpSp>
      <p:sp>
        <p:nvSpPr>
          <p:cNvPr id="7" name="矩形 6"/>
          <p:cNvSpPr/>
          <p:nvPr/>
        </p:nvSpPr>
        <p:spPr>
          <a:xfrm>
            <a:off x="1513144" y="3228975"/>
            <a:ext cx="1333500" cy="9906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8" name="矩形 7"/>
          <p:cNvSpPr/>
          <p:nvPr/>
        </p:nvSpPr>
        <p:spPr>
          <a:xfrm>
            <a:off x="3110130" y="2805111"/>
            <a:ext cx="1333500" cy="1414463"/>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9" name="矩形 8"/>
          <p:cNvSpPr/>
          <p:nvPr/>
        </p:nvSpPr>
        <p:spPr>
          <a:xfrm>
            <a:off x="4770694" y="2247900"/>
            <a:ext cx="1333500" cy="1971675"/>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0" name="矩形 9"/>
          <p:cNvSpPr/>
          <p:nvPr/>
        </p:nvSpPr>
        <p:spPr>
          <a:xfrm>
            <a:off x="6399469" y="1390650"/>
            <a:ext cx="1333500" cy="2828925"/>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nvGrpSpPr>
          <p:cNvPr id="13" name="组合 12"/>
          <p:cNvGrpSpPr/>
          <p:nvPr/>
        </p:nvGrpSpPr>
        <p:grpSpPr>
          <a:xfrm>
            <a:off x="3057077" y="4398939"/>
            <a:ext cx="1439606" cy="354288"/>
            <a:chOff x="4304043" y="1286668"/>
            <a:chExt cx="3837944" cy="2757793"/>
          </a:xfrm>
          <a:effectLst>
            <a:outerShdw blurRad="381000" dist="254000" dir="8100000" algn="tr" rotWithShape="0">
              <a:prstClr val="black">
                <a:alpha val="40000"/>
              </a:prstClr>
            </a:outerShdw>
          </a:effectLst>
        </p:grpSpPr>
        <p:sp>
          <p:nvSpPr>
            <p:cNvPr id="14" name="圆角矩形 13"/>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163A5A"/>
                </a:solidFill>
                <a:ea typeface="微软雅黑" panose="020B0503020204020204" pitchFamily="34" charset="-122"/>
              </a:endParaRPr>
            </a:p>
          </p:txBody>
        </p:sp>
        <p:sp>
          <p:nvSpPr>
            <p:cNvPr id="15" name="圆角矩形 14"/>
            <p:cNvSpPr/>
            <p:nvPr/>
          </p:nvSpPr>
          <p:spPr>
            <a:xfrm>
              <a:off x="4351930" y="1373339"/>
              <a:ext cx="3742172" cy="2584451"/>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163A5A"/>
                </a:solidFill>
                <a:ea typeface="微软雅黑" panose="020B0503020204020204" pitchFamily="34" charset="-122"/>
              </a:endParaRPr>
            </a:p>
          </p:txBody>
        </p:sp>
      </p:grpSp>
      <p:grpSp>
        <p:nvGrpSpPr>
          <p:cNvPr id="16" name="组合 15"/>
          <p:cNvGrpSpPr/>
          <p:nvPr/>
        </p:nvGrpSpPr>
        <p:grpSpPr>
          <a:xfrm>
            <a:off x="4717641" y="4398939"/>
            <a:ext cx="1439606" cy="354288"/>
            <a:chOff x="4304043" y="1286668"/>
            <a:chExt cx="3837944" cy="2757793"/>
          </a:xfrm>
          <a:effectLst>
            <a:outerShdw blurRad="381000" dist="254000" dir="8100000" algn="tr" rotWithShape="0">
              <a:prstClr val="black">
                <a:alpha val="40000"/>
              </a:prstClr>
            </a:outerShdw>
          </a:effectLst>
        </p:grpSpPr>
        <p:sp>
          <p:nvSpPr>
            <p:cNvPr id="17" name="圆角矩形 16"/>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8" name="圆角矩形 17"/>
            <p:cNvSpPr/>
            <p:nvPr/>
          </p:nvSpPr>
          <p:spPr>
            <a:xfrm>
              <a:off x="4351930" y="1373339"/>
              <a:ext cx="3742172" cy="2584451"/>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grpSp>
      <p:grpSp>
        <p:nvGrpSpPr>
          <p:cNvPr id="19" name="组合 18"/>
          <p:cNvGrpSpPr/>
          <p:nvPr/>
        </p:nvGrpSpPr>
        <p:grpSpPr>
          <a:xfrm>
            <a:off x="6399469" y="4398939"/>
            <a:ext cx="1439606" cy="354288"/>
            <a:chOff x="4304043" y="1286668"/>
            <a:chExt cx="3837944" cy="2757793"/>
          </a:xfrm>
          <a:effectLst>
            <a:outerShdw blurRad="381000" dist="254000" dir="8100000" algn="tr" rotWithShape="0">
              <a:prstClr val="black">
                <a:alpha val="40000"/>
              </a:prstClr>
            </a:outerShdw>
          </a:effectLst>
        </p:grpSpPr>
        <p:sp>
          <p:nvSpPr>
            <p:cNvPr id="20" name="圆角矩形 19"/>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21" name="圆角矩形 20"/>
            <p:cNvSpPr/>
            <p:nvPr/>
          </p:nvSpPr>
          <p:spPr>
            <a:xfrm>
              <a:off x="4351930" y="1373339"/>
              <a:ext cx="3742172" cy="2584451"/>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grpSp>
      <p:sp>
        <p:nvSpPr>
          <p:cNvPr id="22" name="TextBox 21"/>
          <p:cNvSpPr txBox="1"/>
          <p:nvPr/>
        </p:nvSpPr>
        <p:spPr>
          <a:xfrm>
            <a:off x="281268" y="1333321"/>
            <a:ext cx="2565376" cy="1200329"/>
          </a:xfrm>
          <a:prstGeom prst="rect">
            <a:avLst/>
          </a:prstGeom>
          <a:noFill/>
        </p:spPr>
        <p:txBody>
          <a:bodyPr wrap="square" rtlCol="0">
            <a:spAutoFit/>
          </a:bodyPr>
          <a:lstStyle/>
          <a:p>
            <a:r>
              <a:rPr lang="zh-CN" altLang="en-US" sz="1200" dirty="0">
                <a:latin typeface="方正兰亭细黑_GBK" pitchFamily="2" charset="-122"/>
                <a:ea typeface="方正兰亭细黑_GBK" pitchFamily="2" charset="-122"/>
                <a:cs typeface="方正兰亭细黑_GBK_M" pitchFamily="2" charset="2"/>
              </a:rPr>
              <a:t>您的内容打在这里，或者通过复制您的文本后，在此框中选择粘贴，并选择只保留文字。您的内容打在这里，或者通过复制您的文本后，在此框中选择粘贴，并选择只保留文字。您</a:t>
            </a:r>
            <a:r>
              <a:rPr lang="zh-CN" altLang="en-US" sz="1200" dirty="0" smtClean="0">
                <a:latin typeface="方正兰亭细黑_GBK" pitchFamily="2" charset="-122"/>
                <a:ea typeface="方正兰亭细黑_GBK" pitchFamily="2" charset="-122"/>
                <a:cs typeface="方正兰亭细黑_GBK_M" pitchFamily="2" charset="2"/>
              </a:rPr>
              <a:t>的</a:t>
            </a:r>
            <a:endParaRPr lang="zh-CN" altLang="en-US" sz="1200" dirty="0">
              <a:latin typeface="方正兰亭细黑_GBK" pitchFamily="2" charset="-122"/>
              <a:ea typeface="方正兰亭细黑_GBK" pitchFamily="2" charset="-122"/>
              <a:cs typeface="方正兰亭细黑_GBK_M" pitchFamily="2" charset="2"/>
            </a:endParaRPr>
          </a:p>
        </p:txBody>
      </p:sp>
      <p:sp>
        <p:nvSpPr>
          <p:cNvPr id="23" name="TextBox 22"/>
          <p:cNvSpPr txBox="1"/>
          <p:nvPr/>
        </p:nvSpPr>
        <p:spPr>
          <a:xfrm>
            <a:off x="1625896" y="4402552"/>
            <a:ext cx="1107996" cy="369332"/>
          </a:xfrm>
          <a:prstGeom prst="rect">
            <a:avLst/>
          </a:prstGeom>
          <a:noFill/>
        </p:spPr>
        <p:txBody>
          <a:bodyPr wrap="none" rtlCol="0">
            <a:spAutoFit/>
          </a:bodyPr>
          <a:lstStyle/>
          <a:p>
            <a:r>
              <a:rPr lang="zh-CN" altLang="en-US" dirty="0" smtClean="0">
                <a:solidFill>
                  <a:srgbClr val="163A5A"/>
                </a:solidFill>
                <a:latin typeface="方正兰亭粗黑简体" panose="02000000000000000000" pitchFamily="2" charset="-122"/>
                <a:ea typeface="方正兰亭粗黑简体" panose="02000000000000000000" pitchFamily="2" charset="-122"/>
              </a:rPr>
              <a:t>第一季度</a:t>
            </a:r>
            <a:endParaRPr lang="zh-CN" altLang="en-US" dirty="0">
              <a:solidFill>
                <a:srgbClr val="163A5A"/>
              </a:solidFill>
              <a:latin typeface="方正兰亭粗黑简体" panose="02000000000000000000" pitchFamily="2" charset="-122"/>
              <a:ea typeface="方正兰亭粗黑简体" panose="02000000000000000000" pitchFamily="2" charset="-122"/>
            </a:endParaRPr>
          </a:p>
        </p:txBody>
      </p:sp>
      <p:sp>
        <p:nvSpPr>
          <p:cNvPr id="24" name="TextBox 23"/>
          <p:cNvSpPr txBox="1"/>
          <p:nvPr/>
        </p:nvSpPr>
        <p:spPr>
          <a:xfrm>
            <a:off x="3222882" y="4402552"/>
            <a:ext cx="1107996" cy="369332"/>
          </a:xfrm>
          <a:prstGeom prst="rect">
            <a:avLst/>
          </a:prstGeom>
          <a:noFill/>
        </p:spPr>
        <p:txBody>
          <a:bodyPr wrap="none" rtlCol="0">
            <a:spAutoFit/>
          </a:bodyPr>
          <a:lstStyle/>
          <a:p>
            <a:r>
              <a:rPr lang="zh-CN" altLang="en-US" dirty="0" smtClean="0">
                <a:solidFill>
                  <a:srgbClr val="163A5A"/>
                </a:solidFill>
                <a:latin typeface="方正兰亭粗黑简体" panose="02000000000000000000" pitchFamily="2" charset="-122"/>
                <a:ea typeface="方正兰亭粗黑简体" panose="02000000000000000000" pitchFamily="2" charset="-122"/>
              </a:rPr>
              <a:t>第二季度</a:t>
            </a:r>
            <a:endParaRPr lang="zh-CN" altLang="en-US" dirty="0">
              <a:solidFill>
                <a:srgbClr val="163A5A"/>
              </a:solidFill>
              <a:latin typeface="方正兰亭粗黑简体" panose="02000000000000000000" pitchFamily="2" charset="-122"/>
              <a:ea typeface="方正兰亭粗黑简体" panose="02000000000000000000" pitchFamily="2" charset="-122"/>
            </a:endParaRPr>
          </a:p>
        </p:txBody>
      </p:sp>
      <p:sp>
        <p:nvSpPr>
          <p:cNvPr id="25" name="TextBox 24"/>
          <p:cNvSpPr txBox="1"/>
          <p:nvPr/>
        </p:nvSpPr>
        <p:spPr>
          <a:xfrm>
            <a:off x="4996198" y="4402552"/>
            <a:ext cx="1107996" cy="369332"/>
          </a:xfrm>
          <a:prstGeom prst="rect">
            <a:avLst/>
          </a:prstGeom>
          <a:noFill/>
        </p:spPr>
        <p:txBody>
          <a:bodyPr wrap="none" rtlCol="0">
            <a:spAutoFit/>
          </a:bodyPr>
          <a:lstStyle/>
          <a:p>
            <a:r>
              <a:rPr lang="zh-CN" altLang="en-US" dirty="0" smtClean="0">
                <a:solidFill>
                  <a:srgbClr val="163A5A"/>
                </a:solidFill>
                <a:latin typeface="方正兰亭粗黑简体" panose="02000000000000000000" pitchFamily="2" charset="-122"/>
                <a:ea typeface="方正兰亭粗黑简体" panose="02000000000000000000" pitchFamily="2" charset="-122"/>
              </a:rPr>
              <a:t>第三季度</a:t>
            </a:r>
            <a:endParaRPr lang="zh-CN" altLang="en-US" dirty="0">
              <a:solidFill>
                <a:srgbClr val="163A5A"/>
              </a:solidFill>
              <a:latin typeface="方正兰亭粗黑简体" panose="02000000000000000000" pitchFamily="2" charset="-122"/>
              <a:ea typeface="方正兰亭粗黑简体" panose="02000000000000000000" pitchFamily="2" charset="-122"/>
            </a:endParaRPr>
          </a:p>
        </p:txBody>
      </p:sp>
      <p:sp>
        <p:nvSpPr>
          <p:cNvPr id="26" name="TextBox 25"/>
          <p:cNvSpPr txBox="1"/>
          <p:nvPr/>
        </p:nvSpPr>
        <p:spPr>
          <a:xfrm>
            <a:off x="6624973" y="4402552"/>
            <a:ext cx="1107996" cy="369332"/>
          </a:xfrm>
          <a:prstGeom prst="rect">
            <a:avLst/>
          </a:prstGeom>
          <a:noFill/>
        </p:spPr>
        <p:txBody>
          <a:bodyPr wrap="none" rtlCol="0">
            <a:spAutoFit/>
          </a:bodyPr>
          <a:lstStyle/>
          <a:p>
            <a:r>
              <a:rPr lang="zh-CN" altLang="en-US" dirty="0" smtClean="0">
                <a:solidFill>
                  <a:srgbClr val="163A5A"/>
                </a:solidFill>
                <a:latin typeface="方正兰亭粗黑简体" panose="02000000000000000000" pitchFamily="2" charset="-122"/>
                <a:ea typeface="方正兰亭粗黑简体" panose="02000000000000000000" pitchFamily="2" charset="-122"/>
              </a:rPr>
              <a:t>第四季度</a:t>
            </a:r>
            <a:endParaRPr lang="zh-CN" altLang="en-US" dirty="0">
              <a:solidFill>
                <a:srgbClr val="163A5A"/>
              </a:solidFill>
              <a:latin typeface="方正兰亭粗黑简体" panose="02000000000000000000" pitchFamily="2" charset="-122"/>
              <a:ea typeface="方正兰亭粗黑简体" panose="02000000000000000000" pitchFamily="2" charset="-122"/>
            </a:endParaRPr>
          </a:p>
        </p:txBody>
      </p:sp>
      <p:sp>
        <p:nvSpPr>
          <p:cNvPr id="27" name="TextBox 26"/>
          <p:cNvSpPr txBox="1"/>
          <p:nvPr/>
        </p:nvSpPr>
        <p:spPr>
          <a:xfrm>
            <a:off x="281268" y="963989"/>
            <a:ext cx="1569660" cy="369332"/>
          </a:xfrm>
          <a:prstGeom prst="rect">
            <a:avLst/>
          </a:prstGeom>
          <a:noFill/>
        </p:spPr>
        <p:txBody>
          <a:bodyPr wrap="none" rtlCol="0">
            <a:spAutoFit/>
          </a:bodyPr>
          <a:lstStyle/>
          <a:p>
            <a:r>
              <a:rPr lang="zh-CN" altLang="en-US" dirty="0" smtClean="0">
                <a:latin typeface="方正兰亭粗黑简体" panose="02000000000000000000" pitchFamily="2" charset="-122"/>
                <a:ea typeface="方正兰亭粗黑简体" panose="02000000000000000000" pitchFamily="2" charset="-122"/>
              </a:rPr>
              <a:t>输入你的标题</a:t>
            </a:r>
            <a:endParaRPr lang="zh-CN" altLang="en-US" dirty="0">
              <a:latin typeface="方正兰亭粗黑简体" panose="02000000000000000000" pitchFamily="2" charset="-122"/>
              <a:ea typeface="方正兰亭粗黑简体" panose="02000000000000000000" pitchFamily="2" charset="-122"/>
            </a:endParaRPr>
          </a:p>
        </p:txBody>
      </p:sp>
      <p:cxnSp>
        <p:nvCxnSpPr>
          <p:cNvPr id="28" name="直接连接符 27"/>
          <p:cNvCxnSpPr/>
          <p:nvPr/>
        </p:nvCxnSpPr>
        <p:spPr>
          <a:xfrm>
            <a:off x="515257"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9" name="椭圆 28"/>
          <p:cNvSpPr/>
          <p:nvPr/>
        </p:nvSpPr>
        <p:spPr>
          <a:xfrm>
            <a:off x="646880" y="242192"/>
            <a:ext cx="274777" cy="274777"/>
          </a:xfrm>
          <a:prstGeom prst="ellipse">
            <a:avLst/>
          </a:prstGeom>
          <a:solidFill>
            <a:schemeClr val="tx2">
              <a:lumMod val="50000"/>
            </a:schemeClr>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30" name="TextBox 29"/>
          <p:cNvSpPr txBox="1"/>
          <p:nvPr/>
        </p:nvSpPr>
        <p:spPr>
          <a:xfrm>
            <a:off x="908957" y="206330"/>
            <a:ext cx="2839239" cy="400110"/>
          </a:xfrm>
          <a:prstGeom prst="rect">
            <a:avLst/>
          </a:prstGeom>
          <a:noFill/>
        </p:spPr>
        <p:txBody>
          <a:bodyPr wrap="none" rtlCol="0">
            <a:spAutoFit/>
          </a:bodyPr>
          <a:lstStyle/>
          <a:p>
            <a:r>
              <a:rPr lang="zh-CN" altLang="en-US" sz="2000" spc="300" dirty="0" smtClean="0">
                <a:latin typeface="方正兰亭细黑_GBK" pitchFamily="2" charset="-122"/>
                <a:ea typeface="方正兰亭细黑_GBK" pitchFamily="2" charset="-122"/>
              </a:rPr>
              <a:t>年度完成的主要工作</a:t>
            </a:r>
            <a:endParaRPr lang="zh-CN" altLang="en-US" sz="2000" spc="300" dirty="0">
              <a:latin typeface="方正兰亭细黑_GBK" pitchFamily="2" charset="-122"/>
              <a:ea typeface="方正兰亭细黑_GBK" pitchFamily="2" charset="-122"/>
            </a:endParaRPr>
          </a:p>
        </p:txBody>
      </p:sp>
      <p:cxnSp>
        <p:nvCxnSpPr>
          <p:cNvPr id="31" name="直接连接符 30"/>
          <p:cNvCxnSpPr/>
          <p:nvPr/>
        </p:nvCxnSpPr>
        <p:spPr>
          <a:xfrm>
            <a:off x="3661591" y="308377"/>
            <a:ext cx="0" cy="2085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1677993" y="3233737"/>
            <a:ext cx="1003801" cy="584775"/>
          </a:xfrm>
          <a:prstGeom prst="rect">
            <a:avLst/>
          </a:prstGeom>
          <a:noFill/>
        </p:spPr>
        <p:txBody>
          <a:bodyPr wrap="none" rtlCol="0">
            <a:spAutoFit/>
          </a:bodyPr>
          <a:lstStyle/>
          <a:p>
            <a:r>
              <a:rPr lang="en-US" altLang="zh-CN" sz="3200" dirty="0" smtClean="0">
                <a:solidFill>
                  <a:schemeClr val="bg1"/>
                </a:solidFill>
                <a:latin typeface="方正大黑简体" panose="02010601030101010101" pitchFamily="2" charset="-122"/>
                <a:ea typeface="方正大黑简体" panose="02010601030101010101" pitchFamily="2" charset="-122"/>
              </a:rPr>
              <a:t>25%</a:t>
            </a:r>
            <a:endParaRPr lang="zh-CN" altLang="en-US" sz="3200" dirty="0">
              <a:solidFill>
                <a:schemeClr val="bg1"/>
              </a:solidFill>
              <a:latin typeface="方正大黑简体" panose="02010601030101010101" pitchFamily="2" charset="-122"/>
              <a:ea typeface="方正大黑简体" panose="02010601030101010101" pitchFamily="2" charset="-122"/>
            </a:endParaRPr>
          </a:p>
        </p:txBody>
      </p:sp>
      <p:sp>
        <p:nvSpPr>
          <p:cNvPr id="34" name="TextBox 33"/>
          <p:cNvSpPr txBox="1"/>
          <p:nvPr/>
        </p:nvSpPr>
        <p:spPr>
          <a:xfrm>
            <a:off x="3274979" y="2922804"/>
            <a:ext cx="1003801" cy="584775"/>
          </a:xfrm>
          <a:prstGeom prst="rect">
            <a:avLst/>
          </a:prstGeom>
          <a:noFill/>
        </p:spPr>
        <p:txBody>
          <a:bodyPr wrap="none" rtlCol="0">
            <a:spAutoFit/>
          </a:bodyPr>
          <a:lstStyle/>
          <a:p>
            <a:r>
              <a:rPr lang="en-US" altLang="zh-CN" sz="3200" dirty="0" smtClean="0">
                <a:solidFill>
                  <a:schemeClr val="bg1"/>
                </a:solidFill>
                <a:latin typeface="方正大黑简体" panose="02010601030101010101" pitchFamily="2" charset="-122"/>
                <a:ea typeface="方正大黑简体" panose="02010601030101010101" pitchFamily="2" charset="-122"/>
              </a:rPr>
              <a:t>45%</a:t>
            </a:r>
            <a:endParaRPr lang="zh-CN" altLang="en-US" sz="3200" dirty="0">
              <a:solidFill>
                <a:schemeClr val="bg1"/>
              </a:solidFill>
              <a:latin typeface="方正大黑简体" panose="02010601030101010101" pitchFamily="2" charset="-122"/>
              <a:ea typeface="方正大黑简体" panose="02010601030101010101" pitchFamily="2" charset="-122"/>
            </a:endParaRPr>
          </a:p>
        </p:txBody>
      </p:sp>
      <p:sp>
        <p:nvSpPr>
          <p:cNvPr id="35" name="TextBox 34"/>
          <p:cNvSpPr txBox="1"/>
          <p:nvPr/>
        </p:nvSpPr>
        <p:spPr>
          <a:xfrm>
            <a:off x="4935543" y="2355708"/>
            <a:ext cx="1003801" cy="584775"/>
          </a:xfrm>
          <a:prstGeom prst="rect">
            <a:avLst/>
          </a:prstGeom>
          <a:noFill/>
        </p:spPr>
        <p:txBody>
          <a:bodyPr wrap="none" rtlCol="0">
            <a:spAutoFit/>
          </a:bodyPr>
          <a:lstStyle/>
          <a:p>
            <a:r>
              <a:rPr lang="en-US" altLang="zh-CN" sz="3200" dirty="0" smtClean="0">
                <a:solidFill>
                  <a:schemeClr val="bg1"/>
                </a:solidFill>
                <a:latin typeface="方正大黑简体" panose="02010601030101010101" pitchFamily="2" charset="-122"/>
                <a:ea typeface="方正大黑简体" panose="02010601030101010101" pitchFamily="2" charset="-122"/>
              </a:rPr>
              <a:t>65%</a:t>
            </a:r>
            <a:endParaRPr lang="zh-CN" altLang="en-US" sz="3200" dirty="0">
              <a:solidFill>
                <a:schemeClr val="bg1"/>
              </a:solidFill>
              <a:latin typeface="方正大黑简体" panose="02010601030101010101" pitchFamily="2" charset="-122"/>
              <a:ea typeface="方正大黑简体" panose="02010601030101010101" pitchFamily="2" charset="-122"/>
            </a:endParaRPr>
          </a:p>
        </p:txBody>
      </p:sp>
      <p:sp>
        <p:nvSpPr>
          <p:cNvPr id="36" name="TextBox 35"/>
          <p:cNvSpPr txBox="1"/>
          <p:nvPr/>
        </p:nvSpPr>
        <p:spPr>
          <a:xfrm>
            <a:off x="6564318" y="1498458"/>
            <a:ext cx="1003801" cy="584775"/>
          </a:xfrm>
          <a:prstGeom prst="rect">
            <a:avLst/>
          </a:prstGeom>
          <a:noFill/>
        </p:spPr>
        <p:txBody>
          <a:bodyPr wrap="none" rtlCol="0">
            <a:spAutoFit/>
          </a:bodyPr>
          <a:lstStyle/>
          <a:p>
            <a:r>
              <a:rPr lang="en-US" altLang="zh-CN" sz="3200" dirty="0" smtClean="0">
                <a:solidFill>
                  <a:schemeClr val="bg1"/>
                </a:solidFill>
                <a:latin typeface="方正大黑简体" panose="02010601030101010101" pitchFamily="2" charset="-122"/>
                <a:ea typeface="方正大黑简体" panose="02010601030101010101" pitchFamily="2" charset="-122"/>
              </a:rPr>
              <a:t>85%</a:t>
            </a:r>
            <a:endParaRPr lang="zh-CN" altLang="en-US" sz="3200" dirty="0">
              <a:solidFill>
                <a:schemeClr val="bg1"/>
              </a:solidFill>
              <a:latin typeface="方正大黑简体" panose="02010601030101010101" pitchFamily="2" charset="-122"/>
              <a:ea typeface="方正大黑简体" panose="02010601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300"/>
                                        <p:tgtEl>
                                          <p:spTgt spid="29"/>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p:tgtEl>
                                          <p:spTgt spid="30"/>
                                        </p:tgtEl>
                                        <p:attrNameLst>
                                          <p:attrName>ppt_x</p:attrName>
                                        </p:attrNameLst>
                                      </p:cBhvr>
                                      <p:tavLst>
                                        <p:tav tm="0">
                                          <p:val>
                                            <p:strVal val="#ppt_x-#ppt_w*1.125000"/>
                                          </p:val>
                                        </p:tav>
                                        <p:tav tm="100000">
                                          <p:val>
                                            <p:strVal val="#ppt_x"/>
                                          </p:val>
                                        </p:tav>
                                      </p:tavLst>
                                    </p:anim>
                                    <p:animEffect transition="in" filter="wipe(right)">
                                      <p:cBhvr>
                                        <p:cTn id="12" dur="500"/>
                                        <p:tgtEl>
                                          <p:spTgt spid="30"/>
                                        </p:tgtEl>
                                      </p:cBhvr>
                                    </p:animEffect>
                                  </p:childTnLst>
                                </p:cTn>
                              </p:par>
                              <p:par>
                                <p:cTn id="13" presetID="22" presetClass="entr" presetSubtype="8"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300"/>
                                        <p:tgtEl>
                                          <p:spTgt spid="28"/>
                                        </p:tgtEl>
                                      </p:cBhvr>
                                    </p:animEffect>
                                  </p:childTnLst>
                                </p:cTn>
                              </p:par>
                              <p:par>
                                <p:cTn id="16" presetID="12" presetClass="entr" presetSubtype="8" fill="hold"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additive="base">
                                        <p:cTn id="18" dur="500"/>
                                        <p:tgtEl>
                                          <p:spTgt spid="31"/>
                                        </p:tgtEl>
                                        <p:attrNameLst>
                                          <p:attrName>ppt_x</p:attrName>
                                        </p:attrNameLst>
                                      </p:cBhvr>
                                      <p:tavLst>
                                        <p:tav tm="0">
                                          <p:val>
                                            <p:strVal val="#ppt_x-#ppt_w*1.125000"/>
                                          </p:val>
                                        </p:tav>
                                        <p:tav tm="100000">
                                          <p:val>
                                            <p:strVal val="#ppt_x"/>
                                          </p:val>
                                        </p:tav>
                                      </p:tavLst>
                                    </p:anim>
                                    <p:animEffect transition="in" filter="wipe(right)">
                                      <p:cBhvr>
                                        <p:cTn id="19" dur="500"/>
                                        <p:tgtEl>
                                          <p:spTgt spid="31"/>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1000"/>
                                        <p:tgtEl>
                                          <p:spTgt spid="27"/>
                                        </p:tgtEl>
                                      </p:cBhvr>
                                    </p:animEffect>
                                    <p:anim calcmode="lin" valueType="num">
                                      <p:cBhvr>
                                        <p:cTn id="25" dur="1000" fill="hold"/>
                                        <p:tgtEl>
                                          <p:spTgt spid="27"/>
                                        </p:tgtEl>
                                        <p:attrNameLst>
                                          <p:attrName>ppt_x</p:attrName>
                                        </p:attrNameLst>
                                      </p:cBhvr>
                                      <p:tavLst>
                                        <p:tav tm="0">
                                          <p:val>
                                            <p:strVal val="#ppt_x"/>
                                          </p:val>
                                        </p:tav>
                                        <p:tav tm="100000">
                                          <p:val>
                                            <p:strVal val="#ppt_x"/>
                                          </p:val>
                                        </p:tav>
                                      </p:tavLst>
                                    </p:anim>
                                    <p:anim calcmode="lin" valueType="num">
                                      <p:cBhvr>
                                        <p:cTn id="26" dur="1000" fill="hold"/>
                                        <p:tgtEl>
                                          <p:spTgt spid="27"/>
                                        </p:tgtEl>
                                        <p:attrNameLst>
                                          <p:attrName>ppt_y</p:attrName>
                                        </p:attrNameLst>
                                      </p:cBhvr>
                                      <p:tavLst>
                                        <p:tav tm="0">
                                          <p:val>
                                            <p:strVal val="#ppt_y+.1"/>
                                          </p:val>
                                        </p:tav>
                                        <p:tav tm="100000">
                                          <p:val>
                                            <p:strVal val="#ppt_y"/>
                                          </p:val>
                                        </p:tav>
                                      </p:tavLst>
                                    </p:anim>
                                  </p:childTnLst>
                                </p:cTn>
                              </p:par>
                            </p:childTnLst>
                          </p:cTn>
                        </p:par>
                        <p:par>
                          <p:cTn id="27" fill="hold">
                            <p:stCondLst>
                              <p:cond delay="1000"/>
                            </p:stCondLst>
                            <p:childTnLst>
                              <p:par>
                                <p:cTn id="28" presetID="18" presetClass="entr" presetSubtype="3" fill="hold" grpId="0"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strips(upRight)">
                                      <p:cBhvr>
                                        <p:cTn id="30" dur="500"/>
                                        <p:tgtEl>
                                          <p:spTgt spid="22"/>
                                        </p:tgtEl>
                                      </p:cBhvr>
                                    </p:animEffect>
                                  </p:childTnLst>
                                </p:cTn>
                              </p:par>
                            </p:childTnLst>
                          </p:cTn>
                        </p:par>
                        <p:par>
                          <p:cTn id="31" fill="hold">
                            <p:stCondLst>
                              <p:cond delay="1500"/>
                            </p:stCondLst>
                            <p:childTnLst>
                              <p:par>
                                <p:cTn id="32" presetID="22" presetClass="entr" presetSubtype="8"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wipe(left)">
                                      <p:cBhvr>
                                        <p:cTn id="34" dur="500"/>
                                        <p:tgtEl>
                                          <p:spTgt spid="4"/>
                                        </p:tgtEl>
                                      </p:cBhvr>
                                    </p:animEffect>
                                  </p:childTnLst>
                                </p:cTn>
                              </p:par>
                            </p:childTnLst>
                          </p:cTn>
                        </p:par>
                        <p:par>
                          <p:cTn id="35" fill="hold">
                            <p:stCondLst>
                              <p:cond delay="2000"/>
                            </p:stCondLst>
                            <p:childTnLst>
                              <p:par>
                                <p:cTn id="36" presetID="22" presetClass="entr" presetSubtype="8" fill="hold" nodeType="after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wipe(left)">
                                      <p:cBhvr>
                                        <p:cTn id="38" dur="500"/>
                                        <p:tgtEl>
                                          <p:spTgt spid="13"/>
                                        </p:tgtEl>
                                      </p:cBhvr>
                                    </p:animEffect>
                                  </p:childTnLst>
                                </p:cTn>
                              </p:par>
                            </p:childTnLst>
                          </p:cTn>
                        </p:par>
                        <p:par>
                          <p:cTn id="39" fill="hold">
                            <p:stCondLst>
                              <p:cond delay="2500"/>
                            </p:stCondLst>
                            <p:childTnLst>
                              <p:par>
                                <p:cTn id="40" presetID="2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ipe(left)">
                                      <p:cBhvr>
                                        <p:cTn id="42" dur="500"/>
                                        <p:tgtEl>
                                          <p:spTgt spid="16"/>
                                        </p:tgtEl>
                                      </p:cBhvr>
                                    </p:animEffect>
                                  </p:childTnLst>
                                </p:cTn>
                              </p:par>
                            </p:childTnLst>
                          </p:cTn>
                        </p:par>
                        <p:par>
                          <p:cTn id="43" fill="hold">
                            <p:stCondLst>
                              <p:cond delay="3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500"/>
                                        <p:tgtEl>
                                          <p:spTgt spid="23"/>
                                        </p:tgtEl>
                                      </p:cBhvr>
                                    </p:animEffect>
                                  </p:childTnLst>
                                </p:cTn>
                              </p:par>
                              <p:par>
                                <p:cTn id="52" presetID="10" presetClass="entr" presetSubtype="0" fill="hold" grpId="0" nodeType="withEffect">
                                  <p:stCondLst>
                                    <p:cond delay="200"/>
                                  </p:stCondLst>
                                  <p:childTnLst>
                                    <p:set>
                                      <p:cBhvr>
                                        <p:cTn id="53" dur="1" fill="hold">
                                          <p:stCondLst>
                                            <p:cond delay="0"/>
                                          </p:stCondLst>
                                        </p:cTn>
                                        <p:tgtEl>
                                          <p:spTgt spid="24"/>
                                        </p:tgtEl>
                                        <p:attrNameLst>
                                          <p:attrName>style.visibility</p:attrName>
                                        </p:attrNameLst>
                                      </p:cBhvr>
                                      <p:to>
                                        <p:strVal val="visible"/>
                                      </p:to>
                                    </p:set>
                                    <p:animEffect transition="in" filter="fade">
                                      <p:cBhvr>
                                        <p:cTn id="54" dur="500"/>
                                        <p:tgtEl>
                                          <p:spTgt spid="24"/>
                                        </p:tgtEl>
                                      </p:cBhvr>
                                    </p:animEffect>
                                  </p:childTnLst>
                                </p:cTn>
                              </p:par>
                              <p:par>
                                <p:cTn id="55" presetID="10" presetClass="entr" presetSubtype="0" fill="hold" grpId="0" nodeType="withEffect">
                                  <p:stCondLst>
                                    <p:cond delay="40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500"/>
                                        <p:tgtEl>
                                          <p:spTgt spid="25"/>
                                        </p:tgtEl>
                                      </p:cBhvr>
                                    </p:animEffect>
                                  </p:childTnLst>
                                </p:cTn>
                              </p:par>
                              <p:par>
                                <p:cTn id="58" presetID="10" presetClass="entr" presetSubtype="0" fill="hold" grpId="0" nodeType="withEffect">
                                  <p:stCondLst>
                                    <p:cond delay="600"/>
                                  </p:stCondLst>
                                  <p:childTnLst>
                                    <p:set>
                                      <p:cBhvr>
                                        <p:cTn id="59" dur="1" fill="hold">
                                          <p:stCondLst>
                                            <p:cond delay="0"/>
                                          </p:stCondLst>
                                        </p:cTn>
                                        <p:tgtEl>
                                          <p:spTgt spid="26"/>
                                        </p:tgtEl>
                                        <p:attrNameLst>
                                          <p:attrName>style.visibility</p:attrName>
                                        </p:attrNameLst>
                                      </p:cBhvr>
                                      <p:to>
                                        <p:strVal val="visible"/>
                                      </p:to>
                                    </p:set>
                                    <p:animEffect transition="in" filter="fade">
                                      <p:cBhvr>
                                        <p:cTn id="60" dur="500"/>
                                        <p:tgtEl>
                                          <p:spTgt spid="26"/>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4" fill="hold" grpId="0" nodeType="clickEffect">
                                  <p:stCondLst>
                                    <p:cond delay="0"/>
                                  </p:stCondLst>
                                  <p:childTnLst>
                                    <p:set>
                                      <p:cBhvr>
                                        <p:cTn id="64" dur="1" fill="hold">
                                          <p:stCondLst>
                                            <p:cond delay="0"/>
                                          </p:stCondLst>
                                        </p:cTn>
                                        <p:tgtEl>
                                          <p:spTgt spid="7"/>
                                        </p:tgtEl>
                                        <p:attrNameLst>
                                          <p:attrName>style.visibility</p:attrName>
                                        </p:attrNameLst>
                                      </p:cBhvr>
                                      <p:to>
                                        <p:strVal val="visible"/>
                                      </p:to>
                                    </p:set>
                                    <p:animEffect transition="in" filter="wipe(down)">
                                      <p:cBhvr>
                                        <p:cTn id="65" dur="500"/>
                                        <p:tgtEl>
                                          <p:spTgt spid="7"/>
                                        </p:tgtEl>
                                      </p:cBhvr>
                                    </p:animEffect>
                                  </p:childTnLst>
                                </p:cTn>
                              </p:par>
                              <p:par>
                                <p:cTn id="66" presetID="22" presetClass="entr" presetSubtype="4" fill="hold" grpId="0" nodeType="withEffect">
                                  <p:stCondLst>
                                    <p:cond delay="400"/>
                                  </p:stCondLst>
                                  <p:childTnLst>
                                    <p:set>
                                      <p:cBhvr>
                                        <p:cTn id="67" dur="1" fill="hold">
                                          <p:stCondLst>
                                            <p:cond delay="0"/>
                                          </p:stCondLst>
                                        </p:cTn>
                                        <p:tgtEl>
                                          <p:spTgt spid="8"/>
                                        </p:tgtEl>
                                        <p:attrNameLst>
                                          <p:attrName>style.visibility</p:attrName>
                                        </p:attrNameLst>
                                      </p:cBhvr>
                                      <p:to>
                                        <p:strVal val="visible"/>
                                      </p:to>
                                    </p:set>
                                    <p:animEffect transition="in" filter="wipe(down)">
                                      <p:cBhvr>
                                        <p:cTn id="68" dur="500"/>
                                        <p:tgtEl>
                                          <p:spTgt spid="8"/>
                                        </p:tgtEl>
                                      </p:cBhvr>
                                    </p:animEffect>
                                  </p:childTnLst>
                                </p:cTn>
                              </p:par>
                              <p:par>
                                <p:cTn id="69" presetID="22" presetClass="entr" presetSubtype="4" fill="hold" grpId="0" nodeType="withEffect">
                                  <p:stCondLst>
                                    <p:cond delay="800"/>
                                  </p:stCondLst>
                                  <p:childTnLst>
                                    <p:set>
                                      <p:cBhvr>
                                        <p:cTn id="70" dur="1" fill="hold">
                                          <p:stCondLst>
                                            <p:cond delay="0"/>
                                          </p:stCondLst>
                                        </p:cTn>
                                        <p:tgtEl>
                                          <p:spTgt spid="9"/>
                                        </p:tgtEl>
                                        <p:attrNameLst>
                                          <p:attrName>style.visibility</p:attrName>
                                        </p:attrNameLst>
                                      </p:cBhvr>
                                      <p:to>
                                        <p:strVal val="visible"/>
                                      </p:to>
                                    </p:set>
                                    <p:animEffect transition="in" filter="wipe(down)">
                                      <p:cBhvr>
                                        <p:cTn id="71" dur="500"/>
                                        <p:tgtEl>
                                          <p:spTgt spid="9"/>
                                        </p:tgtEl>
                                      </p:cBhvr>
                                    </p:animEffect>
                                  </p:childTnLst>
                                </p:cTn>
                              </p:par>
                              <p:par>
                                <p:cTn id="72" presetID="22" presetClass="entr" presetSubtype="4" fill="hold" grpId="0" nodeType="withEffect">
                                  <p:stCondLst>
                                    <p:cond delay="1200"/>
                                  </p:stCondLst>
                                  <p:childTnLst>
                                    <p:set>
                                      <p:cBhvr>
                                        <p:cTn id="73" dur="1" fill="hold">
                                          <p:stCondLst>
                                            <p:cond delay="0"/>
                                          </p:stCondLst>
                                        </p:cTn>
                                        <p:tgtEl>
                                          <p:spTgt spid="10"/>
                                        </p:tgtEl>
                                        <p:attrNameLst>
                                          <p:attrName>style.visibility</p:attrName>
                                        </p:attrNameLst>
                                      </p:cBhvr>
                                      <p:to>
                                        <p:strVal val="visible"/>
                                      </p:to>
                                    </p:set>
                                    <p:animEffect transition="in" filter="wipe(down)">
                                      <p:cBhvr>
                                        <p:cTn id="74" dur="500"/>
                                        <p:tgtEl>
                                          <p:spTgt spid="10"/>
                                        </p:tgtEl>
                                      </p:cBhvr>
                                    </p:animEffect>
                                  </p:childTnLst>
                                </p:cTn>
                              </p:par>
                            </p:childTnLst>
                          </p:cTn>
                        </p:par>
                      </p:childTnLst>
                    </p:cTn>
                  </p:par>
                  <p:par>
                    <p:cTn id="75" fill="hold">
                      <p:stCondLst>
                        <p:cond delay="indefinite"/>
                      </p:stCondLst>
                      <p:childTnLst>
                        <p:par>
                          <p:cTn id="76" fill="hold">
                            <p:stCondLst>
                              <p:cond delay="0"/>
                            </p:stCondLst>
                            <p:childTnLst>
                              <p:par>
                                <p:cTn id="77" presetID="42" presetClass="entr" presetSubtype="0" fill="hold" grpId="0" nodeType="click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fade">
                                      <p:cBhvr>
                                        <p:cTn id="79" dur="1000"/>
                                        <p:tgtEl>
                                          <p:spTgt spid="33"/>
                                        </p:tgtEl>
                                      </p:cBhvr>
                                    </p:animEffect>
                                    <p:anim calcmode="lin" valueType="num">
                                      <p:cBhvr>
                                        <p:cTn id="80" dur="1000" fill="hold"/>
                                        <p:tgtEl>
                                          <p:spTgt spid="33"/>
                                        </p:tgtEl>
                                        <p:attrNameLst>
                                          <p:attrName>ppt_x</p:attrName>
                                        </p:attrNameLst>
                                      </p:cBhvr>
                                      <p:tavLst>
                                        <p:tav tm="0">
                                          <p:val>
                                            <p:strVal val="#ppt_x"/>
                                          </p:val>
                                        </p:tav>
                                        <p:tav tm="100000">
                                          <p:val>
                                            <p:strVal val="#ppt_x"/>
                                          </p:val>
                                        </p:tav>
                                      </p:tavLst>
                                    </p:anim>
                                    <p:anim calcmode="lin" valueType="num">
                                      <p:cBhvr>
                                        <p:cTn id="81" dur="1000" fill="hold"/>
                                        <p:tgtEl>
                                          <p:spTgt spid="33"/>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200"/>
                                  </p:stCondLst>
                                  <p:childTnLst>
                                    <p:set>
                                      <p:cBhvr>
                                        <p:cTn id="83" dur="1" fill="hold">
                                          <p:stCondLst>
                                            <p:cond delay="0"/>
                                          </p:stCondLst>
                                        </p:cTn>
                                        <p:tgtEl>
                                          <p:spTgt spid="34"/>
                                        </p:tgtEl>
                                        <p:attrNameLst>
                                          <p:attrName>style.visibility</p:attrName>
                                        </p:attrNameLst>
                                      </p:cBhvr>
                                      <p:to>
                                        <p:strVal val="visible"/>
                                      </p:to>
                                    </p:set>
                                    <p:animEffect transition="in" filter="fade">
                                      <p:cBhvr>
                                        <p:cTn id="84" dur="1000"/>
                                        <p:tgtEl>
                                          <p:spTgt spid="34"/>
                                        </p:tgtEl>
                                      </p:cBhvr>
                                    </p:animEffect>
                                    <p:anim calcmode="lin" valueType="num">
                                      <p:cBhvr>
                                        <p:cTn id="85" dur="1000" fill="hold"/>
                                        <p:tgtEl>
                                          <p:spTgt spid="34"/>
                                        </p:tgtEl>
                                        <p:attrNameLst>
                                          <p:attrName>ppt_x</p:attrName>
                                        </p:attrNameLst>
                                      </p:cBhvr>
                                      <p:tavLst>
                                        <p:tav tm="0">
                                          <p:val>
                                            <p:strVal val="#ppt_x"/>
                                          </p:val>
                                        </p:tav>
                                        <p:tav tm="100000">
                                          <p:val>
                                            <p:strVal val="#ppt_x"/>
                                          </p:val>
                                        </p:tav>
                                      </p:tavLst>
                                    </p:anim>
                                    <p:anim calcmode="lin" valueType="num">
                                      <p:cBhvr>
                                        <p:cTn id="86" dur="1000" fill="hold"/>
                                        <p:tgtEl>
                                          <p:spTgt spid="34"/>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400"/>
                                  </p:stCondLst>
                                  <p:childTnLst>
                                    <p:set>
                                      <p:cBhvr>
                                        <p:cTn id="88" dur="1" fill="hold">
                                          <p:stCondLst>
                                            <p:cond delay="0"/>
                                          </p:stCondLst>
                                        </p:cTn>
                                        <p:tgtEl>
                                          <p:spTgt spid="35"/>
                                        </p:tgtEl>
                                        <p:attrNameLst>
                                          <p:attrName>style.visibility</p:attrName>
                                        </p:attrNameLst>
                                      </p:cBhvr>
                                      <p:to>
                                        <p:strVal val="visible"/>
                                      </p:to>
                                    </p:set>
                                    <p:animEffect transition="in" filter="fade">
                                      <p:cBhvr>
                                        <p:cTn id="89" dur="1000"/>
                                        <p:tgtEl>
                                          <p:spTgt spid="35"/>
                                        </p:tgtEl>
                                      </p:cBhvr>
                                    </p:animEffect>
                                    <p:anim calcmode="lin" valueType="num">
                                      <p:cBhvr>
                                        <p:cTn id="90" dur="1000" fill="hold"/>
                                        <p:tgtEl>
                                          <p:spTgt spid="35"/>
                                        </p:tgtEl>
                                        <p:attrNameLst>
                                          <p:attrName>ppt_x</p:attrName>
                                        </p:attrNameLst>
                                      </p:cBhvr>
                                      <p:tavLst>
                                        <p:tav tm="0">
                                          <p:val>
                                            <p:strVal val="#ppt_x"/>
                                          </p:val>
                                        </p:tav>
                                        <p:tav tm="100000">
                                          <p:val>
                                            <p:strVal val="#ppt_x"/>
                                          </p:val>
                                        </p:tav>
                                      </p:tavLst>
                                    </p:anim>
                                    <p:anim calcmode="lin" valueType="num">
                                      <p:cBhvr>
                                        <p:cTn id="91" dur="1000" fill="hold"/>
                                        <p:tgtEl>
                                          <p:spTgt spid="35"/>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600"/>
                                  </p:stCondLst>
                                  <p:childTnLst>
                                    <p:set>
                                      <p:cBhvr>
                                        <p:cTn id="93" dur="1" fill="hold">
                                          <p:stCondLst>
                                            <p:cond delay="0"/>
                                          </p:stCondLst>
                                        </p:cTn>
                                        <p:tgtEl>
                                          <p:spTgt spid="36"/>
                                        </p:tgtEl>
                                        <p:attrNameLst>
                                          <p:attrName>style.visibility</p:attrName>
                                        </p:attrNameLst>
                                      </p:cBhvr>
                                      <p:to>
                                        <p:strVal val="visible"/>
                                      </p:to>
                                    </p:set>
                                    <p:animEffect transition="in" filter="fade">
                                      <p:cBhvr>
                                        <p:cTn id="94" dur="1000"/>
                                        <p:tgtEl>
                                          <p:spTgt spid="36"/>
                                        </p:tgtEl>
                                      </p:cBhvr>
                                    </p:animEffect>
                                    <p:anim calcmode="lin" valueType="num">
                                      <p:cBhvr>
                                        <p:cTn id="95" dur="1000" fill="hold"/>
                                        <p:tgtEl>
                                          <p:spTgt spid="36"/>
                                        </p:tgtEl>
                                        <p:attrNameLst>
                                          <p:attrName>ppt_x</p:attrName>
                                        </p:attrNameLst>
                                      </p:cBhvr>
                                      <p:tavLst>
                                        <p:tav tm="0">
                                          <p:val>
                                            <p:strVal val="#ppt_x"/>
                                          </p:val>
                                        </p:tav>
                                        <p:tav tm="100000">
                                          <p:val>
                                            <p:strVal val="#ppt_x"/>
                                          </p:val>
                                        </p:tav>
                                      </p:tavLst>
                                    </p:anim>
                                    <p:anim calcmode="lin" valueType="num">
                                      <p:cBhvr>
                                        <p:cTn id="96"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22" grpId="0"/>
      <p:bldP spid="23" grpId="0"/>
      <p:bldP spid="24" grpId="0"/>
      <p:bldP spid="25" grpId="0"/>
      <p:bldP spid="26" grpId="0"/>
      <p:bldP spid="27" grpId="0"/>
      <p:bldP spid="29" grpId="0" animBg="1"/>
      <p:bldP spid="30" grpId="0"/>
      <p:bldP spid="33" grpId="0"/>
      <p:bldP spid="34" grpId="0"/>
      <p:bldP spid="35" grpId="0"/>
      <p:bldP spid="36" grpId="0"/>
    </p:bldLst>
  </p:timing>
</p:sld>
</file>

<file path=ppt/tags/tag1.xml><?xml version="1.0" encoding="utf-8"?>
<p:tagLst xmlns:p="http://schemas.openxmlformats.org/presentationml/2006/main">
  <p:tag name="SELECTED" val="True"/>
</p:tagLst>
</file>

<file path=ppt/tags/tag10.xml><?xml version="1.0" encoding="utf-8"?>
<p:tagLst xmlns:p="http://schemas.openxmlformats.org/presentationml/2006/main">
  <p:tag name="SELECTED" val="True"/>
</p:tagLst>
</file>

<file path=ppt/tags/tag11.xml><?xml version="1.0" encoding="utf-8"?>
<p:tagLst xmlns:p="http://schemas.openxmlformats.org/presentationml/2006/main">
  <p:tag name="SELECTED" val="True"/>
</p:tagLst>
</file>

<file path=ppt/tags/tag12.xml><?xml version="1.0" encoding="utf-8"?>
<p:tagLst xmlns:p="http://schemas.openxmlformats.org/presentationml/2006/main">
  <p:tag name="SELECTED" val="True"/>
</p:tagLst>
</file>

<file path=ppt/tags/tag13.xml><?xml version="1.0" encoding="utf-8"?>
<p:tagLst xmlns:p="http://schemas.openxmlformats.org/presentationml/2006/main">
  <p:tag name="SELECTED" val="True"/>
</p:tagLst>
</file>

<file path=ppt/tags/tag14.xml><?xml version="1.0" encoding="utf-8"?>
<p:tagLst xmlns:p="http://schemas.openxmlformats.org/presentationml/2006/main">
  <p:tag name="ISPRING_PRESENTATION_TITLE" val="10"/>
  <p:tag name="ISPRING_RESOURCE_PATHS_HASH_PRESENTER" val="7a41f02afcbcb3fa40171976989b9a9938761b67"/>
  <p:tag name="commondata" val="eyJoZGlkIjoiYTQ3YTc2YjBlNWRhYjQ0NTA0MDBkN2E0YWM4YTZjZGMifQ=="/>
</p:tagLst>
</file>

<file path=ppt/tags/tag2.xml><?xml version="1.0" encoding="utf-8"?>
<p:tagLst xmlns:p="http://schemas.openxmlformats.org/presentationml/2006/main">
  <p:tag name="SELECTED" val="True"/>
</p:tagLst>
</file>

<file path=ppt/tags/tag3.xml><?xml version="1.0" encoding="utf-8"?>
<p:tagLst xmlns:p="http://schemas.openxmlformats.org/presentationml/2006/main">
  <p:tag name="SELECTED" val="True"/>
</p:tagLst>
</file>

<file path=ppt/tags/tag4.xml><?xml version="1.0" encoding="utf-8"?>
<p:tagLst xmlns:p="http://schemas.openxmlformats.org/presentationml/2006/main">
  <p:tag name="SELECTED" val="True"/>
</p:tagLst>
</file>

<file path=ppt/tags/tag5.xml><?xml version="1.0" encoding="utf-8"?>
<p:tagLst xmlns:p="http://schemas.openxmlformats.org/presentationml/2006/main">
  <p:tag name="SELECTED" val="True"/>
</p:tagLst>
</file>

<file path=ppt/tags/tag6.xml><?xml version="1.0" encoding="utf-8"?>
<p:tagLst xmlns:p="http://schemas.openxmlformats.org/presentationml/2006/main">
  <p:tag name="SELECTED" val="True"/>
</p:tagLst>
</file>

<file path=ppt/tags/tag7.xml><?xml version="1.0" encoding="utf-8"?>
<p:tagLst xmlns:p="http://schemas.openxmlformats.org/presentationml/2006/main">
  <p:tag name="SELECTED" val="True"/>
</p:tagLst>
</file>

<file path=ppt/tags/tag8.xml><?xml version="1.0" encoding="utf-8"?>
<p:tagLst xmlns:p="http://schemas.openxmlformats.org/presentationml/2006/main">
  <p:tag name="SELECTED" val="True"/>
</p:tagLst>
</file>

<file path=ppt/tags/tag9.xml><?xml version="1.0" encoding="utf-8"?>
<p:tagLst xmlns:p="http://schemas.openxmlformats.org/presentationml/2006/main">
  <p:tag name="SELECTED" val="True"/>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5803</Words>
  <Application>WPS 演示</Application>
  <PresentationFormat>全屏显示(16:9)</PresentationFormat>
  <Paragraphs>794</Paragraphs>
  <Slides>36</Slides>
  <Notes>36</Notes>
  <HiddenSlides>0</HiddenSlides>
  <MMClips>0</MMClips>
  <ScaleCrop>false</ScaleCrop>
  <HeadingPairs>
    <vt:vector size="6" baseType="variant">
      <vt:variant>
        <vt:lpstr>已用的字体</vt:lpstr>
      </vt:variant>
      <vt:variant>
        <vt:i4>28</vt:i4>
      </vt:variant>
      <vt:variant>
        <vt:lpstr>主题</vt:lpstr>
      </vt:variant>
      <vt:variant>
        <vt:i4>1</vt:i4>
      </vt:variant>
      <vt:variant>
        <vt:lpstr>幻灯片标题</vt:lpstr>
      </vt:variant>
      <vt:variant>
        <vt:i4>36</vt:i4>
      </vt:variant>
    </vt:vector>
  </HeadingPairs>
  <TitlesOfParts>
    <vt:vector size="65" baseType="lpstr">
      <vt:lpstr>Arial</vt:lpstr>
      <vt:lpstr>宋体</vt:lpstr>
      <vt:lpstr>Wingdings</vt:lpstr>
      <vt:lpstr>微软雅黑</vt:lpstr>
      <vt:lpstr>Impact</vt:lpstr>
      <vt:lpstr>方正综艺简体</vt:lpstr>
      <vt:lpstr>方正大黑简体</vt:lpstr>
      <vt:lpstr>黑体</vt:lpstr>
      <vt:lpstr>方正兰亭细黑_GBK</vt:lpstr>
      <vt:lpstr>Kozuka Gothic Pro R</vt:lpstr>
      <vt:lpstr>Watford DB</vt:lpstr>
      <vt:lpstr>造字工房劲黑（非商用）常规体</vt:lpstr>
      <vt:lpstr>方正兰亭黑_GBK</vt:lpstr>
      <vt:lpstr>Calibri</vt:lpstr>
      <vt:lpstr>方正韵动中黑简体</vt:lpstr>
      <vt:lpstr>方正兰亭黑简体</vt:lpstr>
      <vt:lpstr>方正兰亭细黑_GBK_M</vt:lpstr>
      <vt:lpstr>方正兰亭粗黑简体</vt:lpstr>
      <vt:lpstr>Arial Unicode MS</vt:lpstr>
      <vt:lpstr>方正正准黑简体</vt:lpstr>
      <vt:lpstr>LiHei Pro</vt:lpstr>
      <vt:lpstr>华文黑体</vt:lpstr>
      <vt:lpstr>Arial Unicode MS</vt:lpstr>
      <vt:lpstr>Meiryo</vt:lpstr>
      <vt:lpstr>Yu Gothic UI</vt:lpstr>
      <vt:lpstr>Arial Narrow</vt:lpstr>
      <vt:lpstr>Calibri Light</vt:lpstr>
      <vt:lpstr>Yu Gothic</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www.microsoft.com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cp:lastModifiedBy>Years later</cp:lastModifiedBy>
  <cp:revision>81</cp:revision>
  <dcterms:created xsi:type="dcterms:W3CDTF">2015-01-22T11:01:00Z</dcterms:created>
  <dcterms:modified xsi:type="dcterms:W3CDTF">2024-04-27T10:25:32Z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FCFCB2E7839C4B6DAE42039C3011E518_13</vt:lpwstr>
  </property>
  <property fmtid="{D5CDD505-2E9C-101B-9397-08002B2CF9AE}" pid="3" name="KSOProductBuildVer">
    <vt:lpwstr>2052-12.1.0.16417</vt:lpwstr>
  </property>
</Properties>
</file>