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1" r:id="rId3"/>
    <p:sldId id="263" r:id="rId4"/>
    <p:sldId id="256" r:id="rId5"/>
    <p:sldId id="257" r:id="rId6"/>
    <p:sldId id="260" r:id="rId7"/>
    <p:sldId id="265" r:id="rId8"/>
    <p:sldId id="266" r:id="rId9"/>
    <p:sldId id="270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BACD6-2648-47D5-A3C7-FA17FAE079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A6566-56D1-4B13-A11F-246198DD49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43C4-7B54-4C37-B8D7-D366C5CAC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6B60-271E-42AD-A264-F3585D1CD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43C4-7B54-4C37-B8D7-D366C5CAC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6B60-271E-42AD-A264-F3585D1CD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43C4-7B54-4C37-B8D7-D366C5CAC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6B60-271E-42AD-A264-F3585D1CD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43C4-7B54-4C37-B8D7-D366C5CAC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6B60-271E-42AD-A264-F3585D1CD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43C4-7B54-4C37-B8D7-D366C5CAC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6B60-271E-42AD-A264-F3585D1CD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43C4-7B54-4C37-B8D7-D366C5CAC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6B60-271E-42AD-A264-F3585D1CD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43C4-7B54-4C37-B8D7-D366C5CAC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6B60-271E-42AD-A264-F3585D1CD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43C4-7B54-4C37-B8D7-D366C5CAC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6B60-271E-42AD-A264-F3585D1CD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43C4-7B54-4C37-B8D7-D366C5CAC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6B60-271E-42AD-A264-F3585D1CD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43C4-7B54-4C37-B8D7-D366C5CAC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6B60-271E-42AD-A264-F3585D1CD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43C4-7B54-4C37-B8D7-D366C5CAC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6B60-271E-42AD-A264-F3585D1CD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A43C4-7B54-4C37-B8D7-D366C5CAC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96B60-271E-42AD-A264-F3585D1CD0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6.wdp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5.wdp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139"/>
            <a:ext cx="12192000" cy="610948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3601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469626"/>
            <a:ext cx="12192000" cy="38837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210900" y="2276872"/>
            <a:ext cx="820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LOVE THIS PLACE.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558108" y="3096541"/>
            <a:ext cx="3556785" cy="20190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终止 8"/>
          <p:cNvSpPr/>
          <p:nvPr/>
        </p:nvSpPr>
        <p:spPr>
          <a:xfrm>
            <a:off x="4299133" y="3535992"/>
            <a:ext cx="1597279" cy="504056"/>
          </a:xfrm>
          <a:prstGeom prst="flowChartTermina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Get Started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27325" y="3586477"/>
            <a:ext cx="141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Demo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动作按钮: 前进或下一项 10">
            <a:hlinkClick r:id="" action="ppaction://hlinkshowjump?jump=nextslide" highlightClick="1"/>
          </p:cNvPr>
          <p:cNvSpPr/>
          <p:nvPr/>
        </p:nvSpPr>
        <p:spPr>
          <a:xfrm>
            <a:off x="7411855" y="3674165"/>
            <a:ext cx="198022" cy="20034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408368" y="5211198"/>
            <a:ext cx="1224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厦门</a:t>
            </a:r>
            <a:endParaRPr lang="en-US" altLang="zh-CN" sz="2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AMOY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92697"/>
            <a:ext cx="12192000" cy="5472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流程图: 决策 3"/>
          <p:cNvSpPr/>
          <p:nvPr/>
        </p:nvSpPr>
        <p:spPr>
          <a:xfrm>
            <a:off x="3071664" y="1383832"/>
            <a:ext cx="2880000" cy="2880000"/>
          </a:xfrm>
          <a:prstGeom prst="flowChartDecision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决策 4"/>
          <p:cNvSpPr/>
          <p:nvPr/>
        </p:nvSpPr>
        <p:spPr>
          <a:xfrm>
            <a:off x="5196080" y="1163863"/>
            <a:ext cx="1620000" cy="1620000"/>
          </a:xfrm>
          <a:prstGeom prst="flowChartDecision">
            <a:avLst/>
          </a:prstGeom>
          <a:solidFill>
            <a:schemeClr val="bg1"/>
          </a:solidFill>
          <a:ln w="5715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流程图: 决策 6"/>
          <p:cNvSpPr/>
          <p:nvPr/>
        </p:nvSpPr>
        <p:spPr>
          <a:xfrm>
            <a:off x="6023992" y="1052736"/>
            <a:ext cx="3600400" cy="3600000"/>
          </a:xfrm>
          <a:prstGeom prst="flowChartDecision">
            <a:avLst/>
          </a:prstGeom>
          <a:ln w="57150"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流程图: 决策 7"/>
          <p:cNvSpPr/>
          <p:nvPr/>
        </p:nvSpPr>
        <p:spPr>
          <a:xfrm>
            <a:off x="1600149" y="2852737"/>
            <a:ext cx="2880000" cy="1458195"/>
          </a:xfrm>
          <a:custGeom>
            <a:avLst/>
            <a:gdLst/>
            <a:ahLst/>
            <a:cxnLst/>
            <a:rect l="l" t="t" r="r" b="b"/>
            <a:pathLst>
              <a:path w="2880000" h="1458195">
                <a:moveTo>
                  <a:pt x="1440000" y="0"/>
                </a:moveTo>
                <a:lnTo>
                  <a:pt x="2880000" y="1440000"/>
                </a:lnTo>
                <a:lnTo>
                  <a:pt x="2861805" y="1458195"/>
                </a:lnTo>
                <a:lnTo>
                  <a:pt x="18195" y="1458195"/>
                </a:lnTo>
                <a:lnTo>
                  <a:pt x="0" y="1440000"/>
                </a:lnTo>
                <a:close/>
              </a:path>
            </a:pathLst>
          </a:cu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流程图: 决策 7"/>
          <p:cNvSpPr/>
          <p:nvPr/>
        </p:nvSpPr>
        <p:spPr>
          <a:xfrm rot="10800000">
            <a:off x="1591054" y="1357738"/>
            <a:ext cx="2880000" cy="1458195"/>
          </a:xfrm>
          <a:custGeom>
            <a:avLst/>
            <a:gdLst/>
            <a:ahLst/>
            <a:cxnLst/>
            <a:rect l="l" t="t" r="r" b="b"/>
            <a:pathLst>
              <a:path w="2880000" h="1458195">
                <a:moveTo>
                  <a:pt x="1440000" y="0"/>
                </a:moveTo>
                <a:lnTo>
                  <a:pt x="2880000" y="1440000"/>
                </a:lnTo>
                <a:lnTo>
                  <a:pt x="2861805" y="1458195"/>
                </a:lnTo>
                <a:lnTo>
                  <a:pt x="18195" y="1458195"/>
                </a:lnTo>
                <a:lnTo>
                  <a:pt x="0" y="1440000"/>
                </a:lnTo>
                <a:close/>
              </a:path>
            </a:pathLst>
          </a:cu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流程图: 决策 7"/>
          <p:cNvSpPr/>
          <p:nvPr/>
        </p:nvSpPr>
        <p:spPr>
          <a:xfrm>
            <a:off x="3935760" y="3501009"/>
            <a:ext cx="2880000" cy="1458195"/>
          </a:xfrm>
          <a:custGeom>
            <a:avLst/>
            <a:gdLst/>
            <a:ahLst/>
            <a:cxnLst/>
            <a:rect l="l" t="t" r="r" b="b"/>
            <a:pathLst>
              <a:path w="2880000" h="1458195">
                <a:moveTo>
                  <a:pt x="1440000" y="0"/>
                </a:moveTo>
                <a:lnTo>
                  <a:pt x="2880000" y="1440000"/>
                </a:lnTo>
                <a:lnTo>
                  <a:pt x="2861805" y="1458195"/>
                </a:lnTo>
                <a:lnTo>
                  <a:pt x="18195" y="1458195"/>
                </a:lnTo>
                <a:lnTo>
                  <a:pt x="0" y="1440000"/>
                </a:lnTo>
                <a:close/>
              </a:path>
            </a:pathLst>
          </a:cu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流程图: 决策 7"/>
          <p:cNvSpPr/>
          <p:nvPr/>
        </p:nvSpPr>
        <p:spPr>
          <a:xfrm>
            <a:off x="7932364" y="2907504"/>
            <a:ext cx="3492228" cy="1748954"/>
          </a:xfrm>
          <a:custGeom>
            <a:avLst/>
            <a:gdLst/>
            <a:ahLst/>
            <a:cxnLst/>
            <a:rect l="l" t="t" r="r" b="b"/>
            <a:pathLst>
              <a:path w="2880000" h="1458195">
                <a:moveTo>
                  <a:pt x="1440000" y="0"/>
                </a:moveTo>
                <a:lnTo>
                  <a:pt x="2880000" y="1440000"/>
                </a:lnTo>
                <a:lnTo>
                  <a:pt x="2861805" y="1458195"/>
                </a:lnTo>
                <a:lnTo>
                  <a:pt x="18195" y="1458195"/>
                </a:lnTo>
                <a:lnTo>
                  <a:pt x="0" y="1440000"/>
                </a:lnTo>
                <a:close/>
              </a:path>
            </a:pathLst>
          </a:custGeom>
          <a:ln w="57150"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流程图: 决策 7"/>
          <p:cNvSpPr/>
          <p:nvPr/>
        </p:nvSpPr>
        <p:spPr>
          <a:xfrm rot="10800000">
            <a:off x="7865560" y="988922"/>
            <a:ext cx="3672000" cy="1836000"/>
          </a:xfrm>
          <a:custGeom>
            <a:avLst/>
            <a:gdLst/>
            <a:ahLst/>
            <a:cxnLst/>
            <a:rect l="l" t="t" r="r" b="b"/>
            <a:pathLst>
              <a:path w="2880000" h="1458195">
                <a:moveTo>
                  <a:pt x="1440000" y="0"/>
                </a:moveTo>
                <a:lnTo>
                  <a:pt x="2880000" y="1440000"/>
                </a:lnTo>
                <a:lnTo>
                  <a:pt x="2861805" y="1458195"/>
                </a:lnTo>
                <a:lnTo>
                  <a:pt x="18195" y="1458195"/>
                </a:lnTo>
                <a:lnTo>
                  <a:pt x="0" y="1440000"/>
                </a:lnTo>
                <a:close/>
              </a:path>
            </a:pathLst>
          </a:custGeom>
          <a:ln w="57150"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流程图: 决策 14"/>
          <p:cNvSpPr/>
          <p:nvPr/>
        </p:nvSpPr>
        <p:spPr>
          <a:xfrm>
            <a:off x="9773978" y="2389381"/>
            <a:ext cx="894022" cy="926711"/>
          </a:xfrm>
          <a:prstGeom prst="flowChartDecision">
            <a:avLst/>
          </a:prstGeom>
          <a:ln w="5715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决策 7"/>
          <p:cNvSpPr/>
          <p:nvPr/>
        </p:nvSpPr>
        <p:spPr>
          <a:xfrm rot="10800000">
            <a:off x="4599938" y="5000311"/>
            <a:ext cx="2191983" cy="1164992"/>
          </a:xfrm>
          <a:custGeom>
            <a:avLst/>
            <a:gdLst/>
            <a:ahLst/>
            <a:cxnLst/>
            <a:rect l="l" t="t" r="r" b="b"/>
            <a:pathLst>
              <a:path w="2880000" h="1458195">
                <a:moveTo>
                  <a:pt x="1440000" y="0"/>
                </a:moveTo>
                <a:lnTo>
                  <a:pt x="2880000" y="1440000"/>
                </a:lnTo>
                <a:lnTo>
                  <a:pt x="2861805" y="1458195"/>
                </a:lnTo>
                <a:lnTo>
                  <a:pt x="18195" y="1458195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2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658393">
            <a:off x="5376735" y="4048429"/>
            <a:ext cx="3370574" cy="318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 rot="2658393">
            <a:off x="5119143" y="4298319"/>
            <a:ext cx="3330640" cy="316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流程图: 决策 7"/>
          <p:cNvSpPr/>
          <p:nvPr/>
        </p:nvSpPr>
        <p:spPr>
          <a:xfrm>
            <a:off x="1786255" y="3581834"/>
            <a:ext cx="1373200" cy="681999"/>
          </a:xfrm>
          <a:custGeom>
            <a:avLst/>
            <a:gdLst/>
            <a:ahLst/>
            <a:cxnLst/>
            <a:rect l="l" t="t" r="r" b="b"/>
            <a:pathLst>
              <a:path w="2880000" h="1458195">
                <a:moveTo>
                  <a:pt x="1440000" y="0"/>
                </a:moveTo>
                <a:lnTo>
                  <a:pt x="2880000" y="1440000"/>
                </a:lnTo>
                <a:lnTo>
                  <a:pt x="2861805" y="1458195"/>
                </a:lnTo>
                <a:lnTo>
                  <a:pt x="18195" y="1458195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571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决策 21"/>
          <p:cNvSpPr/>
          <p:nvPr/>
        </p:nvSpPr>
        <p:spPr>
          <a:xfrm>
            <a:off x="6499471" y="5035231"/>
            <a:ext cx="894022" cy="926711"/>
          </a:xfrm>
          <a:prstGeom prst="flowChartDecision">
            <a:avLst/>
          </a:prstGeom>
          <a:blipFill dpi="0" rotWithShape="0">
            <a:blip r:embed="rId2" cstate="print">
              <a:lum/>
            </a:blip>
            <a:srcRect/>
            <a:stretch>
              <a:fillRect/>
            </a:stretch>
          </a:blipFill>
          <a:ln w="57150"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决策 7"/>
          <p:cNvSpPr/>
          <p:nvPr/>
        </p:nvSpPr>
        <p:spPr>
          <a:xfrm>
            <a:off x="5527767" y="4375427"/>
            <a:ext cx="1080000" cy="540000"/>
          </a:xfrm>
          <a:custGeom>
            <a:avLst/>
            <a:gdLst/>
            <a:ahLst/>
            <a:cxnLst/>
            <a:rect l="l" t="t" r="r" b="b"/>
            <a:pathLst>
              <a:path w="2880000" h="1458195">
                <a:moveTo>
                  <a:pt x="1440000" y="0"/>
                </a:moveTo>
                <a:lnTo>
                  <a:pt x="2880000" y="1440000"/>
                </a:lnTo>
                <a:lnTo>
                  <a:pt x="2861805" y="1458195"/>
                </a:lnTo>
                <a:lnTo>
                  <a:pt x="18195" y="1458195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571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决策 7"/>
          <p:cNvSpPr/>
          <p:nvPr/>
        </p:nvSpPr>
        <p:spPr>
          <a:xfrm rot="10800000">
            <a:off x="5155928" y="5582807"/>
            <a:ext cx="1080000" cy="540000"/>
          </a:xfrm>
          <a:custGeom>
            <a:avLst/>
            <a:gdLst/>
            <a:ahLst/>
            <a:cxnLst/>
            <a:rect l="l" t="t" r="r" b="b"/>
            <a:pathLst>
              <a:path w="2880000" h="1458195">
                <a:moveTo>
                  <a:pt x="1440000" y="0"/>
                </a:moveTo>
                <a:lnTo>
                  <a:pt x="2880000" y="1440000"/>
                </a:lnTo>
                <a:lnTo>
                  <a:pt x="2861805" y="1458195"/>
                </a:lnTo>
                <a:lnTo>
                  <a:pt x="18195" y="1458195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6165304"/>
            <a:ext cx="12192000" cy="6926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 rot="2658393">
            <a:off x="5691356" y="3194654"/>
            <a:ext cx="926400" cy="30750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2658393">
            <a:off x="5430400" y="3492795"/>
            <a:ext cx="926400" cy="30750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1526396" y="476672"/>
            <a:ext cx="26253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1531048" y="44625"/>
            <a:ext cx="1396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 Contents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927648" y="103104"/>
            <a:ext cx="0" cy="3017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99657" y="907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厦门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 rot="2733114">
            <a:off x="5869471" y="31945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好玩</a:t>
            </a:r>
            <a:endParaRPr lang="zh-CN" altLang="en-US" sz="1400" dirty="0">
              <a:solidFill>
                <a:schemeClr val="bg1"/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 rot="2707119">
            <a:off x="5597601" y="347794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好吃</a:t>
            </a:r>
            <a:endParaRPr lang="zh-CN" altLang="en-US" sz="1400" dirty="0">
              <a:solidFill>
                <a:schemeClr val="bg1"/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08387" y="3918025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晨の美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-</a:t>
            </a:r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26962" y="4606668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午の暇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-</a:t>
            </a:r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42" name="流程图: 决策 7"/>
          <p:cNvSpPr/>
          <p:nvPr/>
        </p:nvSpPr>
        <p:spPr>
          <a:xfrm rot="10800000">
            <a:off x="9159376" y="2243863"/>
            <a:ext cx="1080000" cy="540000"/>
          </a:xfrm>
          <a:custGeom>
            <a:avLst/>
            <a:gdLst/>
            <a:ahLst/>
            <a:cxnLst/>
            <a:rect l="l" t="t" r="r" b="b"/>
            <a:pathLst>
              <a:path w="2880000" h="1458195">
                <a:moveTo>
                  <a:pt x="1440000" y="0"/>
                </a:moveTo>
                <a:lnTo>
                  <a:pt x="2880000" y="1440000"/>
                </a:lnTo>
                <a:lnTo>
                  <a:pt x="2861805" y="1458195"/>
                </a:lnTo>
                <a:lnTo>
                  <a:pt x="18195" y="1458195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571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9232522" y="2204864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夜</a:t>
            </a:r>
            <a:r>
              <a:rPr lang="ja-JP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の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迷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-</a:t>
            </a:r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997968" y="980729"/>
            <a:ext cx="198112" cy="399159"/>
            <a:chOff x="3423840" y="764704"/>
            <a:chExt cx="356072" cy="80057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4" name="椭圆 43"/>
            <p:cNvSpPr/>
            <p:nvPr/>
          </p:nvSpPr>
          <p:spPr>
            <a:xfrm>
              <a:off x="3423840" y="764704"/>
              <a:ext cx="324000" cy="3240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3423840" y="1088704"/>
              <a:ext cx="356072" cy="476573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椭圆形标注 46"/>
          <p:cNvSpPr/>
          <p:nvPr/>
        </p:nvSpPr>
        <p:spPr>
          <a:xfrm rot="917735">
            <a:off x="5246523" y="812124"/>
            <a:ext cx="342019" cy="337207"/>
          </a:xfrm>
          <a:prstGeom prst="wedgeEllipseCallo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4772429" y="1357737"/>
            <a:ext cx="69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</a:rPr>
              <a:t>PLAY 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417532" y="1620670"/>
            <a:ext cx="126989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旅游者</a:t>
            </a:r>
            <a:r>
              <a:rPr lang="zh-CN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达</a:t>
            </a:r>
            <a:endParaRPr lang="en-US" altLang="zh-CN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r>
              <a:rPr lang="en-US" altLang="zh-CN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3522.94</a:t>
            </a:r>
            <a:r>
              <a:rPr lang="zh-CN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万</a:t>
            </a:r>
            <a:endParaRPr lang="en-US" altLang="zh-CN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r>
              <a:rPr lang="en-US" altLang="zh-CN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 </a:t>
            </a:r>
            <a:r>
              <a:rPr lang="en-US" altLang="zh-CN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    </a:t>
            </a:r>
            <a:r>
              <a:rPr lang="zh-CN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人次</a:t>
            </a:r>
            <a:r>
              <a:rPr lang="en-US" altLang="zh-CN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/</a:t>
            </a:r>
            <a:r>
              <a:rPr lang="zh-CN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年</a:t>
            </a:r>
            <a:endParaRPr lang="zh-CN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51" name="十字箭头 50"/>
          <p:cNvSpPr/>
          <p:nvPr/>
        </p:nvSpPr>
        <p:spPr>
          <a:xfrm>
            <a:off x="6156265" y="2618227"/>
            <a:ext cx="451502" cy="469017"/>
          </a:xfrm>
          <a:prstGeom prst="quad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 rot="2684619">
            <a:off x="6151481" y="4341971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日光岩、鼓浪屿珍奇博物馆</a:t>
            </a: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 rot="2684619">
            <a:off x="5941159" y="4565952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蚵仔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煎、金包银、沙茶面</a:t>
            </a: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204425" y="2439458"/>
            <a:ext cx="1224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厦门</a:t>
            </a:r>
            <a:endParaRPr lang="en-US" altLang="zh-CN" sz="2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AMOY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8086816" y="6525344"/>
            <a:ext cx="2581185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193227" y="522117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完美攻略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SC03183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26850" y="-508437"/>
            <a:ext cx="6858003" cy="787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标注 4"/>
          <p:cNvSpPr/>
          <p:nvPr/>
        </p:nvSpPr>
        <p:spPr>
          <a:xfrm rot="16200000" flipH="1">
            <a:off x="-1269148" y="1267865"/>
            <a:ext cx="6858000" cy="4319703"/>
          </a:xfrm>
          <a:prstGeom prst="wedge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03513" y="-1285"/>
            <a:ext cx="768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chemeClr val="tx2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1</a:t>
            </a:r>
            <a:endParaRPr lang="zh-CN" altLang="en-US" sz="8000" dirty="0">
              <a:solidFill>
                <a:schemeClr val="tx2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0650" y="1196753"/>
            <a:ext cx="2246128" cy="990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This is </a:t>
            </a:r>
            <a:endParaRPr lang="en-US" altLang="zh-CN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>
              <a:lnSpc>
                <a:spcPts val="3500"/>
              </a:lnSpc>
            </a:pPr>
            <a:r>
              <a:rPr lang="en-US" altLang="zh-CN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    AMOY.</a:t>
            </a:r>
            <a:endParaRPr lang="zh-CN" altLang="en-US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087592" y="2312876"/>
            <a:ext cx="2207264" cy="216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759786" y="4281924"/>
            <a:ext cx="591798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70651" y="4296531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Tip</a:t>
            </a:r>
            <a:endParaRPr lang="en-US" altLang="zh-CN" b="1" dirty="0">
              <a:solidFill>
                <a:schemeClr val="tx2">
                  <a:lumMod val="7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03512" y="4941169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鼓浪屿（ 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Ku </a:t>
            </a:r>
            <a:r>
              <a:rPr lang="en-US" altLang="zh-CN" sz="1200" dirty="0" err="1">
                <a:solidFill>
                  <a:schemeClr val="tx2">
                    <a:lumMod val="7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lang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 </a:t>
            </a:r>
            <a:r>
              <a:rPr lang="en-US" altLang="zh-CN" sz="1200" dirty="0" err="1">
                <a:solidFill>
                  <a:schemeClr val="tx2">
                    <a:lumMod val="7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su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 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），福建省厦门市思明区的一个小岛，是著名的风景区。原名“圆沙洲”，别名“圆洲仔”，明朝改称“鼓浪屿”。因岛西南方海滩上有一块两米多高、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5003" y="2707682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-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晨の美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-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6511652"/>
            <a:ext cx="12192000" cy="34634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SC0340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"/>
          <a:stretch>
            <a:fillRect/>
          </a:stretch>
        </p:blipFill>
        <p:spPr bwMode="auto">
          <a:xfrm>
            <a:off x="1524000" y="0"/>
            <a:ext cx="10668000" cy="685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标注 4"/>
          <p:cNvSpPr/>
          <p:nvPr/>
        </p:nvSpPr>
        <p:spPr>
          <a:xfrm rot="16200000" flipH="1">
            <a:off x="-507149" y="2029866"/>
            <a:ext cx="6858000" cy="2795701"/>
          </a:xfrm>
          <a:prstGeom prst="wedge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03513" y="-1285"/>
            <a:ext cx="768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chemeClr val="accent2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</a:t>
            </a:r>
            <a:endParaRPr lang="zh-CN" altLang="en-US" sz="8000" dirty="0">
              <a:solidFill>
                <a:schemeClr val="accent2">
                  <a:lumMod val="50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0650" y="1196753"/>
            <a:ext cx="2246128" cy="990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This is </a:t>
            </a:r>
            <a:endParaRPr lang="en-US" altLang="zh-CN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>
              <a:lnSpc>
                <a:spcPts val="3500"/>
              </a:lnSpc>
            </a:pPr>
            <a:r>
              <a:rPr lang="en-US" altLang="zh-CN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    AMOY.</a:t>
            </a:r>
            <a:endParaRPr lang="zh-CN" altLang="en-U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087592" y="2312876"/>
            <a:ext cx="2207264" cy="2160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759786" y="4281924"/>
            <a:ext cx="591798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70651" y="4296531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Tip</a:t>
            </a:r>
            <a:endParaRPr lang="en-US" altLang="zh-CN" b="1" dirty="0">
              <a:solidFill>
                <a:schemeClr val="accent2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03512" y="4941169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accent2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鼓浪屿（ </a:t>
            </a:r>
            <a:r>
              <a:rPr lang="en-US" altLang="zh-CN" sz="1200" dirty="0">
                <a:solidFill>
                  <a:schemeClr val="accent2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Ku </a:t>
            </a:r>
            <a:r>
              <a:rPr lang="en-US" altLang="zh-CN" sz="1200" dirty="0" err="1">
                <a:solidFill>
                  <a:schemeClr val="accent2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lang</a:t>
            </a:r>
            <a:r>
              <a:rPr lang="en-US" altLang="zh-CN" sz="1200" dirty="0">
                <a:solidFill>
                  <a:schemeClr val="accent2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 </a:t>
            </a:r>
            <a:r>
              <a:rPr lang="en-US" altLang="zh-CN" sz="1200" dirty="0" err="1">
                <a:solidFill>
                  <a:schemeClr val="accent2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su</a:t>
            </a:r>
            <a:r>
              <a:rPr lang="en-US" altLang="zh-CN" sz="1200" dirty="0">
                <a:solidFill>
                  <a:schemeClr val="accent2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 </a:t>
            </a:r>
            <a:r>
              <a:rPr lang="zh-CN" altLang="en-US" sz="1200" dirty="0">
                <a:solidFill>
                  <a:schemeClr val="accent2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），福建省厦门市思明区的一个小岛，是著名的风景区。原名“圆沙洲”，别名“圆洲仔”，明朝改称“鼓浪屿”。因岛西南方海滩上有一块两米多高、</a:t>
            </a:r>
            <a:endParaRPr lang="zh-CN" altLang="en-US" sz="1200" dirty="0">
              <a:solidFill>
                <a:schemeClr val="accent2">
                  <a:lumMod val="50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7609" y="2576137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-</a:t>
            </a:r>
            <a:r>
              <a:rPr lang="zh-CN" altLang="en-US" sz="3200" dirty="0">
                <a:solidFill>
                  <a:schemeClr val="accent2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午の暇</a:t>
            </a: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-</a:t>
            </a:r>
            <a:endParaRPr lang="zh-CN" altLang="en-US" sz="3200" dirty="0">
              <a:solidFill>
                <a:schemeClr val="accent2">
                  <a:lumMod val="50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6511652"/>
            <a:ext cx="12192000" cy="34634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SC03246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>
            <a:fillRect/>
          </a:stretch>
        </p:blipFill>
        <p:spPr bwMode="auto">
          <a:xfrm>
            <a:off x="2964246" y="-1285"/>
            <a:ext cx="922775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标注 4"/>
          <p:cNvSpPr/>
          <p:nvPr/>
        </p:nvSpPr>
        <p:spPr>
          <a:xfrm rot="16200000" flipH="1">
            <a:off x="-507149" y="2029866"/>
            <a:ext cx="6858000" cy="2795701"/>
          </a:xfrm>
          <a:prstGeom prst="wedge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03513" y="-1285"/>
            <a:ext cx="768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chemeClr val="bg2">
                    <a:lumMod val="2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3</a:t>
            </a:r>
            <a:endParaRPr lang="zh-CN" altLang="en-US" sz="8000" dirty="0">
              <a:solidFill>
                <a:schemeClr val="bg2">
                  <a:lumMod val="2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0650" y="1196753"/>
            <a:ext cx="2246128" cy="990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This is </a:t>
            </a:r>
            <a:endParaRPr lang="en-US" altLang="zh-CN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>
              <a:lnSpc>
                <a:spcPts val="3500"/>
              </a:lnSpc>
            </a:pPr>
            <a:r>
              <a:rPr lang="en-US" altLang="zh-CN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    AMOY.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087592" y="2312876"/>
            <a:ext cx="2207264" cy="21602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1759786" y="4281924"/>
            <a:ext cx="591798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70651" y="4296531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Tip</a:t>
            </a:r>
            <a:endParaRPr lang="en-US" altLang="zh-CN" b="1" dirty="0">
              <a:solidFill>
                <a:schemeClr val="bg2">
                  <a:lumMod val="10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03512" y="4941169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鼓浪屿（ 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Ku </a:t>
            </a:r>
            <a:r>
              <a:rPr lang="en-US" altLang="zh-CN" sz="1200" dirty="0" err="1">
                <a:solidFill>
                  <a:schemeClr val="bg2">
                    <a:lumMod val="2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lang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 </a:t>
            </a:r>
            <a:r>
              <a:rPr lang="en-US" altLang="zh-CN" sz="1200" dirty="0" err="1">
                <a:solidFill>
                  <a:schemeClr val="bg2">
                    <a:lumMod val="2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su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），福建省厦门市思明区的一个小岛，是著名的风景区。原名“圆沙洲”，别名“圆洲仔”，明朝改称“鼓浪屿”。因岛西南方海滩上有一块两米多高、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1672" y="2576137"/>
            <a:ext cx="184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-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夜</a:t>
            </a:r>
            <a:r>
              <a:rPr lang="ja-JP" altLang="en-US" sz="3200" dirty="0">
                <a:solidFill>
                  <a:schemeClr val="bg2">
                    <a:lumMod val="2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の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迷</a:t>
            </a: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-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6511652"/>
            <a:ext cx="12192000" cy="34634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7805844" y="4808150"/>
            <a:ext cx="2536532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165304"/>
            <a:ext cx="12192000" cy="6926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526396" y="476672"/>
            <a:ext cx="26253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415481" y="44625"/>
            <a:ext cx="1542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  Summary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927648" y="103104"/>
            <a:ext cx="0" cy="3017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99657" y="907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厦门</a:t>
            </a:r>
            <a:endParaRPr lang="zh-CN" altLang="en-US" dirty="0">
              <a:solidFill>
                <a:schemeClr val="bg1"/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086816" y="6525344"/>
            <a:ext cx="2581185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805844" y="4289660"/>
            <a:ext cx="2536532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805844" y="3800038"/>
            <a:ext cx="2536532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:\DSC03424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099556" y="1647054"/>
            <a:ext cx="2323242" cy="1552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SC032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3239" y="1677249"/>
            <a:ext cx="2304256" cy="1539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DSC032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99556" y="3547721"/>
            <a:ext cx="2323242" cy="1524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DSC035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76899" y="3547720"/>
            <a:ext cx="2280597" cy="1569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半闭框 19"/>
          <p:cNvSpPr/>
          <p:nvPr/>
        </p:nvSpPr>
        <p:spPr>
          <a:xfrm>
            <a:off x="1775520" y="1303861"/>
            <a:ext cx="648072" cy="746776"/>
          </a:xfrm>
          <a:prstGeom prst="halfFram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半闭框 25"/>
          <p:cNvSpPr/>
          <p:nvPr/>
        </p:nvSpPr>
        <p:spPr>
          <a:xfrm rot="10800000">
            <a:off x="6733459" y="4698447"/>
            <a:ext cx="648072" cy="746776"/>
          </a:xfrm>
          <a:prstGeom prst="halfFram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半闭框 26"/>
          <p:cNvSpPr/>
          <p:nvPr/>
        </p:nvSpPr>
        <p:spPr>
          <a:xfrm flipH="1">
            <a:off x="6733458" y="1360783"/>
            <a:ext cx="648072" cy="746776"/>
          </a:xfrm>
          <a:prstGeom prst="halfFram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半闭框 27"/>
          <p:cNvSpPr/>
          <p:nvPr/>
        </p:nvSpPr>
        <p:spPr>
          <a:xfrm rot="10800000" flipH="1">
            <a:off x="1784531" y="4644210"/>
            <a:ext cx="648072" cy="746776"/>
          </a:xfrm>
          <a:prstGeom prst="halfFram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7805844" y="5301208"/>
            <a:ext cx="2536532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矩形 2057"/>
          <p:cNvSpPr/>
          <p:nvPr/>
        </p:nvSpPr>
        <p:spPr>
          <a:xfrm>
            <a:off x="10003419" y="2348881"/>
            <a:ext cx="664582" cy="2051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0016754" y="2698027"/>
            <a:ext cx="651247" cy="2051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0016754" y="1988841"/>
            <a:ext cx="651247" cy="2072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3" name="Picture 5" descr="E:\DSC034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05844" y="1662152"/>
            <a:ext cx="2349440" cy="1570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165304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991544" y="2327964"/>
            <a:ext cx="8352928" cy="1440160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" y="6165304"/>
            <a:ext cx="12191998" cy="6926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H="1" flipV="1">
            <a:off x="9192344" y="3490031"/>
            <a:ext cx="648072" cy="551645"/>
          </a:xfrm>
          <a:prstGeom prst="line">
            <a:avLst/>
          </a:prstGeom>
          <a:ln w="57150">
            <a:solidFill>
              <a:schemeClr val="bg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38892" y="2604976"/>
            <a:ext cx="820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LOVE THIS PLACE.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2135530" y="3403560"/>
            <a:ext cx="3196745" cy="20190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5404283" y="3427354"/>
            <a:ext cx="744367" cy="20190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6241683" y="3427354"/>
            <a:ext cx="483031" cy="20190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WPS 演示</Application>
  <PresentationFormat>宽屏</PresentationFormat>
  <Paragraphs>82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迷你简汉真广标</vt:lpstr>
      <vt:lpstr>华康俪金黑W8(P)</vt:lpstr>
      <vt:lpstr>黑体</vt:lpstr>
      <vt:lpstr>微软雅黑</vt:lpstr>
      <vt:lpstr>Meiryo</vt:lpstr>
      <vt:lpstr>Yu Gothic UI</vt:lpstr>
      <vt:lpstr>Arial Narrow</vt:lpstr>
      <vt:lpstr>Calibri</vt:lpstr>
      <vt:lpstr>Arial Unicode MS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黄燕</dc:creator>
  <cp:lastModifiedBy>Years later</cp:lastModifiedBy>
  <cp:revision>38</cp:revision>
  <dcterms:created xsi:type="dcterms:W3CDTF">2015-05-19T07:08:00Z</dcterms:created>
  <dcterms:modified xsi:type="dcterms:W3CDTF">2024-04-27T17:25:58Z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5B754D5F70B54E56B7850B3F1E0CF455_13</vt:lpwstr>
  </property>
  <property fmtid="{D5CDD505-2E9C-101B-9397-08002B2CF9AE}" pid="3" name="KSOProductBuildVer">
    <vt:lpwstr>2052-12.1.0.16417</vt:lpwstr>
  </property>
</Properties>
</file>