
<file path=[Content_Types].xml><?xml version="1.0" encoding="utf-8"?>
<Types xmlns="http://schemas.openxmlformats.org/package/2006/content-types">
  <Default Extension="jpeg" ContentType="image/jpeg"/>
  <Default Extension="JPG" ContentType="image/.jpg"/>
  <Default Extension="xlsx" ContentType="application/vnd.openxmlformats-officedocument.spreadsheetml.sheet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3" r:id="rId3"/>
    <p:sldMasterId id="2147483675" r:id="rId4"/>
    <p:sldMasterId id="2147483687" r:id="rId5"/>
    <p:sldMasterId id="2147483699" r:id="rId6"/>
    <p:sldMasterId id="2147483711" r:id="rId7"/>
  </p:sldMasterIdLst>
  <p:notesMasterIdLst>
    <p:notesMasterId r:id="rId9"/>
  </p:notesMasterIdLst>
  <p:sldIdLst>
    <p:sldId id="256" r:id="rId8"/>
    <p:sldId id="257" r:id="rId10"/>
    <p:sldId id="258" r:id="rId11"/>
    <p:sldId id="261" r:id="rId12"/>
    <p:sldId id="260" r:id="rId13"/>
    <p:sldId id="262" r:id="rId14"/>
    <p:sldId id="267" r:id="rId15"/>
    <p:sldId id="268" r:id="rId16"/>
    <p:sldId id="266" r:id="rId17"/>
    <p:sldId id="265" r:id="rId18"/>
    <p:sldId id="271" r:id="rId19"/>
    <p:sldId id="273" r:id="rId20"/>
    <p:sldId id="269" r:id="rId21"/>
    <p:sldId id="274" r:id="rId22"/>
    <p:sldId id="272" r:id="rId23"/>
    <p:sldId id="275" r:id="rId24"/>
    <p:sldId id="277" r:id="rId25"/>
    <p:sldId id="270" r:id="rId26"/>
    <p:sldId id="276" r:id="rId27"/>
    <p:sldId id="278" r:id="rId28"/>
    <p:sldId id="279" r:id="rId29"/>
    <p:sldId id="280" r:id="rId30"/>
    <p:sldId id="281" r:id="rId31"/>
    <p:sldId id="282" r:id="rId32"/>
    <p:sldId id="287" r:id="rId33"/>
  </p:sldIdLst>
  <p:sldSz cx="12192000" cy="6858000"/>
  <p:notesSz cx="6858000" cy="9144000"/>
  <p:custDataLst>
    <p:tags r:id="rId37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3" pos="7242" userDrawn="1">
          <p15:clr>
            <a:srgbClr val="A4A3A4"/>
          </p15:clr>
        </p15:guide>
        <p15:guide id="5" orient="horz" pos="2160" userDrawn="1">
          <p15:clr>
            <a:srgbClr val="A4A3A4"/>
          </p15:clr>
        </p15:guide>
        <p15:guide id="6" pos="438" userDrawn="1">
          <p15:clr>
            <a:srgbClr val="A4A3A4"/>
          </p15:clr>
        </p15:guide>
        <p15:guide id="7" orient="horz" pos="731" userDrawn="1">
          <p15:clr>
            <a:srgbClr val="A4A3A4"/>
          </p15:clr>
        </p15:guide>
        <p15:guide id="8" orient="horz" pos="3974" userDrawn="1">
          <p15:clr>
            <a:srgbClr val="A4A3A4"/>
          </p15:clr>
        </p15:guide>
        <p15:guide id="9" orient="horz" pos="2364" userDrawn="1">
          <p15:clr>
            <a:srgbClr val="F26B43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F9900"/>
    <a:srgbClr val="001B5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07" autoAdjust="0"/>
    <p:restoredTop sz="96314" autoAdjust="0"/>
  </p:normalViewPr>
  <p:slideViewPr>
    <p:cSldViewPr snapToGrid="0" showGuides="1">
      <p:cViewPr varScale="1">
        <p:scale>
          <a:sx n="108" d="100"/>
          <a:sy n="108" d="100"/>
        </p:scale>
        <p:origin x="762" y="114"/>
      </p:cViewPr>
      <p:guideLst>
        <p:guide pos="3840"/>
        <p:guide pos="7242"/>
        <p:guide orient="horz" pos="2160"/>
        <p:guide pos="438"/>
        <p:guide orient="horz" pos="731"/>
        <p:guide orient="horz" pos="3974"/>
        <p:guide orient="horz" pos="236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7" Type="http://schemas.openxmlformats.org/officeDocument/2006/relationships/slideMaster" Target="slideMasters/slideMaster6.xml"/><Relationship Id="rId6" Type="http://schemas.openxmlformats.org/officeDocument/2006/relationships/slideMaster" Target="slideMasters/slideMaster5.xml"/><Relationship Id="rId5" Type="http://schemas.openxmlformats.org/officeDocument/2006/relationships/slideMaster" Target="slideMasters/slideMaster4.xml"/><Relationship Id="rId4" Type="http://schemas.openxmlformats.org/officeDocument/2006/relationships/slideMaster" Target="slideMasters/slideMaster3.xml"/><Relationship Id="rId37" Type="http://schemas.openxmlformats.org/officeDocument/2006/relationships/tags" Target="tags/tag1.xml"/><Relationship Id="rId36" Type="http://schemas.openxmlformats.org/officeDocument/2006/relationships/tableStyles" Target="tableStyles.xml"/><Relationship Id="rId35" Type="http://schemas.openxmlformats.org/officeDocument/2006/relationships/viewProps" Target="viewProps.xml"/><Relationship Id="rId34" Type="http://schemas.openxmlformats.org/officeDocument/2006/relationships/presProps" Target="presProps.xml"/><Relationship Id="rId33" Type="http://schemas.openxmlformats.org/officeDocument/2006/relationships/slide" Target="slides/slide25.xml"/><Relationship Id="rId32" Type="http://schemas.openxmlformats.org/officeDocument/2006/relationships/slide" Target="slides/slide24.xml"/><Relationship Id="rId31" Type="http://schemas.openxmlformats.org/officeDocument/2006/relationships/slide" Target="slides/slide23.xml"/><Relationship Id="rId30" Type="http://schemas.openxmlformats.org/officeDocument/2006/relationships/slide" Target="slides/slide22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1.xml"/><Relationship Id="rId28" Type="http://schemas.openxmlformats.org/officeDocument/2006/relationships/slide" Target="slides/slide20.xml"/><Relationship Id="rId27" Type="http://schemas.openxmlformats.org/officeDocument/2006/relationships/slide" Target="slides/slide19.xml"/><Relationship Id="rId26" Type="http://schemas.openxmlformats.org/officeDocument/2006/relationships/slide" Target="slides/slide18.xml"/><Relationship Id="rId25" Type="http://schemas.openxmlformats.org/officeDocument/2006/relationships/slide" Target="slides/slide17.xml"/><Relationship Id="rId24" Type="http://schemas.openxmlformats.org/officeDocument/2006/relationships/slide" Target="slides/slide16.xml"/><Relationship Id="rId23" Type="http://schemas.openxmlformats.org/officeDocument/2006/relationships/slide" Target="slides/slide15.xml"/><Relationship Id="rId22" Type="http://schemas.openxmlformats.org/officeDocument/2006/relationships/slide" Target="slides/slide14.xml"/><Relationship Id="rId21" Type="http://schemas.openxmlformats.org/officeDocument/2006/relationships/slide" Target="slides/slide13.xml"/><Relationship Id="rId20" Type="http://schemas.openxmlformats.org/officeDocument/2006/relationships/slide" Target="slides/slide12.xml"/><Relationship Id="rId2" Type="http://schemas.openxmlformats.org/officeDocument/2006/relationships/theme" Target="theme/theme1.xml"/><Relationship Id="rId19" Type="http://schemas.openxmlformats.org/officeDocument/2006/relationships/slide" Target="slides/slide11.xml"/><Relationship Id="rId18" Type="http://schemas.openxmlformats.org/officeDocument/2006/relationships/slide" Target="slides/slide10.xml"/><Relationship Id="rId17" Type="http://schemas.openxmlformats.org/officeDocument/2006/relationships/slide" Target="slides/slide9.xml"/><Relationship Id="rId16" Type="http://schemas.openxmlformats.org/officeDocument/2006/relationships/slide" Target="slides/slide8.xml"/><Relationship Id="rId15" Type="http://schemas.openxmlformats.org/officeDocument/2006/relationships/slide" Target="slides/slide7.xml"/><Relationship Id="rId14" Type="http://schemas.openxmlformats.org/officeDocument/2006/relationships/slide" Target="slides/slide6.xml"/><Relationship Id="rId13" Type="http://schemas.openxmlformats.org/officeDocument/2006/relationships/slide" Target="slides/slide5.xml"/><Relationship Id="rId12" Type="http://schemas.openxmlformats.org/officeDocument/2006/relationships/slide" Target="slides/slide4.xml"/><Relationship Id="rId11" Type="http://schemas.openxmlformats.org/officeDocument/2006/relationships/slide" Target="slides/slide3.xml"/><Relationship Id="rId10" Type="http://schemas.openxmlformats.org/officeDocument/2006/relationships/slide" Target="slides/slide2.xml"/><Relationship Id="rId1" Type="http://schemas.openxmlformats.org/officeDocument/2006/relationships/slideMaster" Target="slideMasters/slide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Workbook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Workbook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Workbook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Workbook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Workbook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Workbook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Workbook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Workbook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ln w="19050" cap="rnd" cmpd="sng" algn="ctr">
              <a:solidFill>
                <a:srgbClr val="002060"/>
              </a:solidFill>
              <a:prstDash val="solid"/>
              <a:round/>
              <a:headEnd type="oval" w="sm" len="sm"/>
              <a:tailEnd type="oval" w="sm" len="sm"/>
            </a:ln>
            <a:effectLst/>
          </c:spPr>
          <c:marker>
            <c:symbol val="none"/>
          </c:marker>
          <c:dPt>
            <c:idx val="2"/>
            <c:marker>
              <c:symbol val="none"/>
            </c:marker>
            <c:bubble3D val="0"/>
            <c:spPr>
              <a:ln w="19050" cap="sq" cmpd="sng" algn="ctr">
                <a:solidFill>
                  <a:srgbClr val="002060"/>
                </a:solidFill>
                <a:prstDash val="solid"/>
                <a:round/>
                <a:headEnd type="oval" w="sm" len="sm"/>
                <a:tailEnd type="oval" w="sm" len="sm"/>
              </a:ln>
              <a:effectLst/>
            </c:spPr>
          </c:dPt>
          <c:dLbls>
            <c:delete val="1"/>
          </c:dLbls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1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ln w="19050" cap="rnd" cmpd="sng" algn="ctr">
              <a:solidFill>
                <a:srgbClr val="0070C0"/>
              </a:solidFill>
              <a:prstDash val="solid"/>
              <a:round/>
              <a:headEnd type="oval" w="sm" len="sm"/>
              <a:tailEnd type="oval" w="sm" len="sm"/>
            </a:ln>
            <a:effectLst/>
          </c:spPr>
          <c:marker>
            <c:symbol val="none"/>
          </c:marker>
          <c:dPt>
            <c:idx val="1"/>
            <c:marker>
              <c:symbol val="none"/>
            </c:marker>
            <c:bubble3D val="0"/>
            <c:spPr>
              <a:ln w="19050" cap="sq" cmpd="sng" algn="ctr">
                <a:solidFill>
                  <a:srgbClr val="0070C0"/>
                </a:solidFill>
                <a:prstDash val="solid"/>
                <a:round/>
                <a:headEnd type="oval" w="sm" len="sm"/>
                <a:tailEnd type="oval" w="sm" len="sm"/>
              </a:ln>
              <a:effectLst/>
            </c:spPr>
          </c:dPt>
          <c:dLbls>
            <c:delete val="1"/>
          </c:dLbls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1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系列 3</c:v>
                </c:pt>
              </c:strCache>
            </c:strRef>
          </c:tx>
          <c:spPr>
            <a:ln w="19050" cap="rnd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oval" w="sm" len="sm"/>
              <a:tailEnd type="oval" w="sm" len="sm"/>
            </a:ln>
            <a:effectLst/>
          </c:spPr>
          <c:marker>
            <c:symbol val="none"/>
          </c:marker>
          <c:dLbls>
            <c:delete val="1"/>
          </c:dLbls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0"/>
        <c:smooth val="1"/>
        <c:axId val="-780645792"/>
        <c:axId val="-780646880"/>
      </c:lineChart>
      <c:catAx>
        <c:axId val="-7806457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6350" cap="flat" cmpd="sng" algn="ctr">
            <a:solidFill>
              <a:srgbClr val="002060"/>
            </a:solidFill>
            <a:prstDash val="solid"/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defRPr>
            </a:pPr>
          </a:p>
        </c:txPr>
        <c:crossAx val="-780646880"/>
        <c:crosses val="autoZero"/>
        <c:auto val="1"/>
        <c:lblAlgn val="ctr"/>
        <c:lblOffset val="100"/>
        <c:noMultiLvlLbl val="0"/>
      </c:catAx>
      <c:valAx>
        <c:axId val="-78064688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6350" cap="flat" cmpd="sng" algn="ctr">
            <a:solidFill>
              <a:srgbClr val="002060"/>
            </a:solidFill>
            <a:prstDash val="solid"/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defRPr>
            </a:pPr>
          </a:p>
        </c:txPr>
        <c:crossAx val="-780645792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>
            <a:defRPr lang="zh-CN"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ea"/>
              <a:sym typeface="+mn-lt"/>
            </a:defRPr>
          </a:pPr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 sz="1200">
          <a:solidFill>
            <a:schemeClr val="tx1"/>
          </a:solidFill>
          <a:latin typeface="+mn-lt"/>
          <a:ea typeface="+mn-ea"/>
          <a:cs typeface="+mn-ea"/>
          <a:sym typeface="+mn-lt"/>
        </a:defRPr>
      </a:pPr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solidFill>
              <a:srgbClr val="FF9F1B"/>
            </a:solidFill>
          </c:spPr>
          <c:explosion val="0"/>
          <c:dPt>
            <c:idx val="0"/>
            <c:bubble3D val="0"/>
            <c:spPr>
              <a:solidFill>
                <a:srgbClr val="FF990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noFill/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-0.128255539362112"/>
                  <c:y val="-0.249176067263315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5736768444627"/>
                      <c:h val="0.490819890191539"/>
                    </c:manualLayout>
                  </c15:layout>
                </c:ext>
              </c:extLst>
            </c:dLbl>
            <c:dLbl>
              <c:idx val="1"/>
              <c:delete val="1"/>
            </c:dLbl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ea"/>
                    <a:sym typeface="+mn-lt"/>
                  </a:defRPr>
                </a:pPr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  <c15:leaderLines/>
              </c:ext>
            </c:extLst>
          </c:dLbls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15</c:v>
                </c:pt>
                <c:pt idx="1">
                  <c:v>3.2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360"/>
        <c:holeSize val="90"/>
      </c:doughnutChart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>
          <a:latin typeface="+mn-lt"/>
          <a:ea typeface="+mn-ea"/>
          <a:cs typeface="+mn-ea"/>
          <a:sym typeface="+mn-lt"/>
        </a:defRPr>
      </a:pPr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solidFill>
              <a:srgbClr val="FF9F1B"/>
            </a:solidFill>
          </c:spPr>
          <c:explosion val="0"/>
          <c:dPt>
            <c:idx val="0"/>
            <c:bubble3D val="0"/>
            <c:spPr>
              <a:solidFill>
                <a:srgbClr val="FF990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noFill/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-0.128255539362112"/>
                  <c:y val="-0.249176067263315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5736768444627"/>
                      <c:h val="0.490819890191539"/>
                    </c:manualLayout>
                  </c15:layout>
                </c:ext>
              </c:extLst>
            </c:dLbl>
            <c:dLbl>
              <c:idx val="1"/>
              <c:delete val="1"/>
            </c:dLbl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ea"/>
                    <a:sym typeface="+mn-lt"/>
                  </a:defRPr>
                </a:pPr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  <c15:leaderLines/>
              </c:ext>
            </c:extLst>
          </c:dLbls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15</c:v>
                </c:pt>
                <c:pt idx="1">
                  <c:v>3.2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360"/>
        <c:holeSize val="90"/>
      </c:doughnutChart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>
          <a:latin typeface="+mn-lt"/>
          <a:ea typeface="+mn-ea"/>
          <a:cs typeface="+mn-ea"/>
          <a:sym typeface="+mn-lt"/>
        </a:defRPr>
      </a:pPr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solidFill>
              <a:srgbClr val="FF9F1B"/>
            </a:solidFill>
          </c:spPr>
          <c:explosion val="0"/>
          <c:dPt>
            <c:idx val="0"/>
            <c:bubble3D val="0"/>
            <c:spPr>
              <a:solidFill>
                <a:srgbClr val="FF990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noFill/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-0.128255539362112"/>
                  <c:y val="-0.249176067263315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5736768444627"/>
                      <c:h val="0.490819890191539"/>
                    </c:manualLayout>
                  </c15:layout>
                </c:ext>
              </c:extLst>
            </c:dLbl>
            <c:dLbl>
              <c:idx val="1"/>
              <c:delete val="1"/>
            </c:dLbl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ea"/>
                    <a:sym typeface="+mn-lt"/>
                  </a:defRPr>
                </a:pPr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  <c15:leaderLines/>
              </c:ext>
            </c:extLst>
          </c:dLbls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15</c:v>
                </c:pt>
                <c:pt idx="1">
                  <c:v>3.2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360"/>
        <c:holeSize val="90"/>
      </c:doughnutChart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>
          <a:latin typeface="+mn-lt"/>
          <a:ea typeface="+mn-ea"/>
          <a:cs typeface="+mn-ea"/>
          <a:sym typeface="+mn-lt"/>
        </a:defRPr>
      </a:pPr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solidFill>
              <a:srgbClr val="FF9F1B"/>
            </a:solidFill>
          </c:spPr>
          <c:explosion val="0"/>
          <c:dPt>
            <c:idx val="0"/>
            <c:bubble3D val="0"/>
            <c:spPr>
              <a:solidFill>
                <a:srgbClr val="FF990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noFill/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-0.128255539362112"/>
                  <c:y val="-0.249176067263315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5736768444627"/>
                      <c:h val="0.490819890191539"/>
                    </c:manualLayout>
                  </c15:layout>
                </c:ext>
              </c:extLst>
            </c:dLbl>
            <c:dLbl>
              <c:idx val="1"/>
              <c:delete val="1"/>
            </c:dLbl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ea"/>
                    <a:sym typeface="+mn-lt"/>
                  </a:defRPr>
                </a:pPr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  <c15:leaderLines/>
              </c:ext>
            </c:extLst>
          </c:dLbls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15</c:v>
                </c:pt>
                <c:pt idx="1">
                  <c:v>3.2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360"/>
        <c:holeSize val="90"/>
      </c:doughnutChart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>
          <a:latin typeface="+mn-lt"/>
          <a:ea typeface="+mn-ea"/>
          <a:cs typeface="+mn-ea"/>
          <a:sym typeface="+mn-lt"/>
        </a:defRPr>
      </a:pPr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rgbClr val="001B50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solidFill>
              <a:srgbClr val="FF6600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系列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780633280"/>
        <c:axId val="-780634368"/>
      </c:barChart>
      <c:catAx>
        <c:axId val="-7806332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prstDash val="solid"/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defRPr>
            </a:pPr>
          </a:p>
        </c:txPr>
        <c:crossAx val="-780634368"/>
        <c:crosses val="autoZero"/>
        <c:auto val="1"/>
        <c:lblAlgn val="ctr"/>
        <c:lblOffset val="100"/>
        <c:noMultiLvlLbl val="0"/>
      </c:catAx>
      <c:valAx>
        <c:axId val="-7806343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defRPr>
            </a:pPr>
          </a:p>
        </c:txPr>
        <c:crossAx val="-7806332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>
            <a:defRPr lang="zh-CN" sz="1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ea"/>
              <a:sym typeface="+mn-lt"/>
            </a:defRPr>
          </a:pPr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>
          <a:latin typeface="+mn-lt"/>
          <a:ea typeface="+mn-ea"/>
          <a:cs typeface="+mn-ea"/>
          <a:sym typeface="+mn-lt"/>
        </a:defRPr>
      </a:pPr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ln>
              <a:noFill/>
            </a:ln>
          </c:spPr>
          <c:explosion val="0"/>
          <c:dPt>
            <c:idx val="0"/>
            <c:bubble3D val="0"/>
            <c:spPr>
              <a:solidFill>
                <a:srgbClr val="FF9900"/>
              </a:solidFill>
              <a:ln w="19050">
                <a:noFill/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</c:dPt>
          <c:dPt>
            <c:idx val="2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  <a:ln w="19050">
                <a:noFill/>
              </a:ln>
              <a:effectLst/>
            </c:spPr>
          </c:dPt>
          <c:dLbls>
            <c:delete val="1"/>
          </c:dLbls>
          <c:cat>
            <c:strRef>
              <c:f>Sheet1!$A$2:$A$4</c:f>
              <c:strCache>
                <c:ptCount val="3"/>
                <c:pt idx="0">
                  <c:v>第一季度</c:v>
                </c:pt>
                <c:pt idx="1">
                  <c:v>第二季度</c:v>
                </c:pt>
                <c:pt idx="2">
                  <c:v>第三季度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8.2</c:v>
                </c:pt>
                <c:pt idx="1">
                  <c:v>3.2</c:v>
                </c:pt>
                <c:pt idx="2">
                  <c:v>1.4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>
            <a:defRPr lang="zh-CN" sz="10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defRPr>
          </a:pPr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>
          <a:solidFill>
            <a:schemeClr val="bg1"/>
          </a:solidFill>
          <a:latin typeface="+mn-lt"/>
          <a:ea typeface="+mn-ea"/>
          <a:cs typeface="+mn-ea"/>
          <a:sym typeface="+mn-lt"/>
        </a:defRPr>
      </a:pPr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radarChart>
        <c:radarStyle val="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ln w="28575" cap="rnd" cmpd="sng" algn="ctr">
              <a:solidFill>
                <a:srgbClr val="002060"/>
              </a:solidFill>
              <a:prstDash val="solid"/>
              <a:round/>
            </a:ln>
            <a:effectLst/>
          </c:spPr>
          <c:marker>
            <c:symbol val="none"/>
          </c:marker>
          <c:dLbls>
            <c:delete val="1"/>
          </c:dLbls>
          <c:cat>
            <c:numRef>
              <c:f>Sheet1!$A$2:$A$6</c:f>
              <c:numCache>
                <c:formatCode>yyyy/m/d</c:formatCode>
                <c:ptCount val="5"/>
                <c:pt idx="0" c:formatCode="yyyy/m/d">
                  <c:v>37261</c:v>
                </c:pt>
                <c:pt idx="1" c:formatCode="yyyy/m/d">
                  <c:v>37262</c:v>
                </c:pt>
                <c:pt idx="2" c:formatCode="yyyy/m/d">
                  <c:v>37263</c:v>
                </c:pt>
                <c:pt idx="3" c:formatCode="yyyy/m/d">
                  <c:v>37264</c:v>
                </c:pt>
                <c:pt idx="4" c:formatCode="yyyy/m/d">
                  <c:v>37265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32</c:v>
                </c:pt>
                <c:pt idx="1">
                  <c:v>32</c:v>
                </c:pt>
                <c:pt idx="2">
                  <c:v>28</c:v>
                </c:pt>
                <c:pt idx="3">
                  <c:v>12</c:v>
                </c:pt>
                <c:pt idx="4">
                  <c:v>15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ln w="28575" cap="rnd" cmpd="sng" algn="ctr">
              <a:solidFill>
                <a:srgbClr val="FF9900"/>
              </a:solidFill>
              <a:prstDash val="solid"/>
              <a:round/>
            </a:ln>
            <a:effectLst/>
          </c:spPr>
          <c:marker>
            <c:symbol val="none"/>
          </c:marker>
          <c:dLbls>
            <c:delete val="1"/>
          </c:dLbls>
          <c:cat>
            <c:numRef>
              <c:f>Sheet1!$A$2:$A$6</c:f>
              <c:numCache>
                <c:formatCode>yyyy/m/d</c:formatCode>
                <c:ptCount val="5"/>
                <c:pt idx="0" c:formatCode="yyyy/m/d">
                  <c:v>37261</c:v>
                </c:pt>
                <c:pt idx="1" c:formatCode="yyyy/m/d">
                  <c:v>37262</c:v>
                </c:pt>
                <c:pt idx="2" c:formatCode="yyyy/m/d">
                  <c:v>37263</c:v>
                </c:pt>
                <c:pt idx="3" c:formatCode="yyyy/m/d">
                  <c:v>37264</c:v>
                </c:pt>
                <c:pt idx="4" c:formatCode="yyyy/m/d">
                  <c:v>37265</c:v>
                </c:pt>
              </c:numCache>
            </c:numRef>
          </c:cat>
          <c:val>
            <c:numRef>
              <c:f>Sheet1!$C$2:$C$6</c:f>
              <c:numCache>
                <c:formatCode>General</c:formatCode>
                <c:ptCount val="5"/>
                <c:pt idx="0">
                  <c:v>12</c:v>
                </c:pt>
                <c:pt idx="1">
                  <c:v>12</c:v>
                </c:pt>
                <c:pt idx="2">
                  <c:v>12</c:v>
                </c:pt>
                <c:pt idx="3">
                  <c:v>21</c:v>
                </c:pt>
                <c:pt idx="4">
                  <c:v>28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780633824"/>
        <c:axId val="-780632736"/>
      </c:radarChart>
      <c:catAx>
        <c:axId val="-780633824"/>
        <c:scaling>
          <c:orientation val="minMax"/>
        </c:scaling>
        <c:delete val="0"/>
        <c:axPos val="b"/>
        <c:numFmt formatCode="m/d/yy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prstDash val="solid"/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defRPr>
            </a:pPr>
          </a:p>
        </c:txPr>
        <c:crossAx val="-780632736"/>
        <c:crosses val="autoZero"/>
        <c:auto val="1"/>
        <c:lblAlgn val="ctr"/>
        <c:lblOffset val="100"/>
        <c:noMultiLvlLbl val="0"/>
      </c:catAx>
      <c:valAx>
        <c:axId val="-780632736"/>
        <c:scaling>
          <c:orientation val="minMax"/>
        </c:scaling>
        <c:delete val="0"/>
        <c:axPos val="l"/>
        <c:majorGridlines>
          <c:spPr>
            <a:ln w="635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defRPr>
            </a:pPr>
          </a:p>
        </c:txPr>
        <c:crossAx val="-780633824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 sz="1200">
          <a:latin typeface="+mn-lt"/>
          <a:ea typeface="+mn-ea"/>
          <a:cs typeface="+mn-ea"/>
          <a:sym typeface="+mn-lt"/>
        </a:defRPr>
      </a:pPr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C61FB8-5279-453F-85E8-9DD40D1B98C9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C09D6B-C502-40C3-AA9A-AB716B98D03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C09D6B-C502-40C3-AA9A-AB716B98D03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C09D6B-C502-40C3-AA9A-AB716B98D03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C09D6B-C502-40C3-AA9A-AB716B98D03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https://www.ypppt.com/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C09D6B-C502-40C3-AA9A-AB716B98D03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C09D6B-C502-40C3-AA9A-AB716B98D03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C09D6B-C502-40C3-AA9A-AB716B98D03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C09D6B-C502-40C3-AA9A-AB716B98D03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C09D6B-C502-40C3-AA9A-AB716B98D03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C09D6B-C502-40C3-AA9A-AB716B98D03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C09D6B-C502-40C3-AA9A-AB716B98D03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C09D6B-C502-40C3-AA9A-AB716B98D03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C09D6B-C502-40C3-AA9A-AB716B98D03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C09D6B-C502-40C3-AA9A-AB716B98D03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C09D6B-C502-40C3-AA9A-AB716B98D03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C09D6B-C502-40C3-AA9A-AB716B98D03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C09D6B-C502-40C3-AA9A-AB716B98D03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C09D6B-C502-40C3-AA9A-AB716B98D03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>
              <a:spcBef>
                <a:spcPct val="0"/>
              </a:spcBef>
            </a:pPr>
            <a:r>
              <a:rPr lang="zh-CN" altLang="en-US" dirty="0"/>
              <a:t>模板来自于 </a:t>
            </a:r>
            <a:r>
              <a:rPr lang="en-US" altLang="zh-CN" dirty="0"/>
              <a:t>https://www.pptying.com    【PPT</a:t>
            </a:r>
            <a:r>
              <a:rPr lang="zh-CN" altLang="en-US" dirty="0"/>
              <a:t>营</a:t>
            </a:r>
            <a:r>
              <a:rPr lang="en-US" altLang="zh-CN" dirty="0"/>
              <a:t>】</a:t>
            </a:r>
            <a:endParaRPr lang="zh-CN" altLang="en-US" dirty="0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C09D6B-C502-40C3-AA9A-AB716B98D03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C09D6B-C502-40C3-AA9A-AB716B98D03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C09D6B-C502-40C3-AA9A-AB716B98D03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C09D6B-C502-40C3-AA9A-AB716B98D03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C09D6B-C502-40C3-AA9A-AB716B98D03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C09D6B-C502-40C3-AA9A-AB716B98D03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C09D6B-C502-40C3-AA9A-AB716B98D03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xiazai/" TargetMode="External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09C89-1EF7-456A-BB8A-F38A54B3134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287A2-4003-442B-8D9A-1579E33951D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09C89-1EF7-456A-BB8A-F38A54B31343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287A2-4003-442B-8D9A-1579E33951D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09C89-1EF7-456A-BB8A-F38A54B3134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287A2-4003-442B-8D9A-1579E33951D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09C89-1EF7-456A-BB8A-F38A54B3134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287A2-4003-442B-8D9A-1579E33951D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09C89-1EF7-456A-BB8A-F38A54B31343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287A2-4003-442B-8D9A-1579E33951D3}" type="slidenum">
              <a:rPr lang="zh-CN" altLang="en-US" smtClean="0"/>
            </a:fld>
            <a:endParaRPr lang="zh-CN" altLang="en-US"/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4"/>
          </p:nvPr>
        </p:nvSpPr>
        <p:spPr>
          <a:xfrm flipH="1">
            <a:off x="2344057" y="1995488"/>
            <a:ext cx="6573838" cy="3511551"/>
          </a:xfrm>
          <a:custGeom>
            <a:avLst/>
            <a:gdLst>
              <a:gd name="connsiteX0" fmla="*/ 0 w 6573838"/>
              <a:gd name="connsiteY0" fmla="*/ 1 h 3511551"/>
              <a:gd name="connsiteX1" fmla="*/ 0 w 6573838"/>
              <a:gd name="connsiteY1" fmla="*/ 3511551 h 3511551"/>
              <a:gd name="connsiteX2" fmla="*/ 2317750 w 6573838"/>
              <a:gd name="connsiteY2" fmla="*/ 3511551 h 3511551"/>
              <a:gd name="connsiteX3" fmla="*/ 6573838 w 6573838"/>
              <a:gd name="connsiteY3" fmla="*/ 0 h 3511551"/>
              <a:gd name="connsiteX4" fmla="*/ 2317750 w 6573838"/>
              <a:gd name="connsiteY4" fmla="*/ 0 h 3511551"/>
              <a:gd name="connsiteX5" fmla="*/ 2317750 w 6573838"/>
              <a:gd name="connsiteY5" fmla="*/ 3511550 h 3511551"/>
              <a:gd name="connsiteX6" fmla="*/ 6573838 w 6573838"/>
              <a:gd name="connsiteY6" fmla="*/ 3511550 h 3511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573838" h="3511551">
                <a:moveTo>
                  <a:pt x="0" y="1"/>
                </a:moveTo>
                <a:lnTo>
                  <a:pt x="0" y="3511551"/>
                </a:lnTo>
                <a:lnTo>
                  <a:pt x="2317750" y="3511551"/>
                </a:lnTo>
                <a:close/>
                <a:moveTo>
                  <a:pt x="6573838" y="0"/>
                </a:moveTo>
                <a:lnTo>
                  <a:pt x="2317750" y="0"/>
                </a:lnTo>
                <a:lnTo>
                  <a:pt x="2317750" y="3511550"/>
                </a:lnTo>
                <a:lnTo>
                  <a:pt x="6573838" y="351155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09C89-1EF7-456A-BB8A-F38A54B31343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287A2-4003-442B-8D9A-1579E33951D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28B83-7438-4C47-A8A2-198295EA563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F2971-B74E-4A4B-A77E-EDAC2DDC473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28B83-7438-4C47-A8A2-198295EA563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F2971-B74E-4A4B-A77E-EDAC2DDC473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28B83-7438-4C47-A8A2-198295EA563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F2971-B74E-4A4B-A77E-EDAC2DDC473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28B83-7438-4C47-A8A2-198295EA563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F2971-B74E-4A4B-A77E-EDAC2DDC473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28B83-7438-4C47-A8A2-198295EA563D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F2971-B74E-4A4B-A77E-EDAC2DDC473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09C89-1EF7-456A-BB8A-F38A54B3134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287A2-4003-442B-8D9A-1579E33951D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28B83-7438-4C47-A8A2-198295EA563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F2971-B74E-4A4B-A77E-EDAC2DDC473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28B83-7438-4C47-A8A2-198295EA563D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F2971-B74E-4A4B-A77E-EDAC2DDC473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28B83-7438-4C47-A8A2-198295EA563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F2971-B74E-4A4B-A77E-EDAC2DDC473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28B83-7438-4C47-A8A2-198295EA563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F2971-B74E-4A4B-A77E-EDAC2DDC473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28B83-7438-4C47-A8A2-198295EA563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F2971-B74E-4A4B-A77E-EDAC2DDC473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28B83-7438-4C47-A8A2-198295EA563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F2971-B74E-4A4B-A77E-EDAC2DDC473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1806D-6D9F-4875-BB71-62FBA3FF92F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0A8E5-50CC-4DCC-B633-9691C322007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1806D-6D9F-4875-BB71-62FBA3FF92F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0A8E5-50CC-4DCC-B633-9691C322007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1806D-6D9F-4875-BB71-62FBA3FF92F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0A8E5-50CC-4DCC-B633-9691C322007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1806D-6D9F-4875-BB71-62FBA3FF92F3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0A8E5-50CC-4DCC-B633-9691C322007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09C89-1EF7-456A-BB8A-F38A54B3134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287A2-4003-442B-8D9A-1579E33951D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1806D-6D9F-4875-BB71-62FBA3FF92F3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0A8E5-50CC-4DCC-B633-9691C322007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1806D-6D9F-4875-BB71-62FBA3FF92F3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0A8E5-50CC-4DCC-B633-9691C322007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1806D-6D9F-4875-BB71-62FBA3FF92F3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0A8E5-50CC-4DCC-B633-9691C322007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1806D-6D9F-4875-BB71-62FBA3FF92F3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0A8E5-50CC-4DCC-B633-9691C322007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1806D-6D9F-4875-BB71-62FBA3FF92F3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0A8E5-50CC-4DCC-B633-9691C322007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1806D-6D9F-4875-BB71-62FBA3FF92F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0A8E5-50CC-4DCC-B633-9691C322007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1806D-6D9F-4875-BB71-62FBA3FF92F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0A8E5-50CC-4DCC-B633-9691C322007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27778-C868-4983-9AE1-40DCCCFF70B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72C63-21BB-4AC3-ADFD-BBD0BEC80CE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27778-C868-4983-9AE1-40DCCCFF70B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72C63-21BB-4AC3-ADFD-BBD0BEC80CE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27778-C868-4983-9AE1-40DCCCFF70B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72C63-21BB-4AC3-ADFD-BBD0BEC80CE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09C89-1EF7-456A-BB8A-F38A54B31343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287A2-4003-442B-8D9A-1579E33951D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27778-C868-4983-9AE1-40DCCCFF70B4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72C63-21BB-4AC3-ADFD-BBD0BEC80CE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27778-C868-4983-9AE1-40DCCCFF70B4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72C63-21BB-4AC3-ADFD-BBD0BEC80CE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27778-C868-4983-9AE1-40DCCCFF70B4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72C63-21BB-4AC3-ADFD-BBD0BEC80CE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27778-C868-4983-9AE1-40DCCCFF70B4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72C63-21BB-4AC3-ADFD-BBD0BEC80CE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27778-C868-4983-9AE1-40DCCCFF70B4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72C63-21BB-4AC3-ADFD-BBD0BEC80CE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27778-C868-4983-9AE1-40DCCCFF70B4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72C63-21BB-4AC3-ADFD-BBD0BEC80CE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27778-C868-4983-9AE1-40DCCCFF70B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72C63-21BB-4AC3-ADFD-BBD0BEC80CE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27778-C868-4983-9AE1-40DCCCFF70B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72C63-21BB-4AC3-ADFD-BBD0BEC80CE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682E5-6889-4D71-9A08-95DA3A63756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CD762-760C-4A7B-A895-7121F8EE777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682E5-6889-4D71-9A08-95DA3A63756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CD762-760C-4A7B-A895-7121F8EE777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09C89-1EF7-456A-BB8A-F38A54B31343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287A2-4003-442B-8D9A-1579E33951D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682E5-6889-4D71-9A08-95DA3A63756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CD762-760C-4A7B-A895-7121F8EE777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682E5-6889-4D71-9A08-95DA3A637564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CD762-760C-4A7B-A895-7121F8EE777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682E5-6889-4D71-9A08-95DA3A637564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CD762-760C-4A7B-A895-7121F8EE777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682E5-6889-4D71-9A08-95DA3A637564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CD762-760C-4A7B-A895-7121F8EE777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682E5-6889-4D71-9A08-95DA3A637564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CD762-760C-4A7B-A895-7121F8EE777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682E5-6889-4D71-9A08-95DA3A637564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CD762-760C-4A7B-A895-7121F8EE777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682E5-6889-4D71-9A08-95DA3A637564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CD762-760C-4A7B-A895-7121F8EE777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682E5-6889-4D71-9A08-95DA3A63756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CD762-760C-4A7B-A895-7121F8EE777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682E5-6889-4D71-9A08-95DA3A63756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CD762-760C-4A7B-A895-7121F8EE777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09C89-1EF7-456A-BB8A-F38A54B31343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287A2-4003-442B-8D9A-1579E33951D3}" type="slidenum">
              <a:rPr lang="zh-CN" altLang="en-US" smtClean="0"/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2034704" y="6739570"/>
            <a:ext cx="1224136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下载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www.ypppt.com/xiazai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/</a:t>
            </a:r>
            <a:endParaRPr kumimoji="0" lang="en-US" altLang="zh-CN" sz="1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09C89-1EF7-456A-BB8A-F38A54B31343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287A2-4003-442B-8D9A-1579E33951D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09C89-1EF7-456A-BB8A-F38A54B31343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287A2-4003-442B-8D9A-1579E33951D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09C89-1EF7-456A-BB8A-F38A54B31343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287A2-4003-442B-8D9A-1579E33951D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3.xml"/><Relationship Id="rId8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24.xml"/><Relationship Id="rId1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4.xml"/><Relationship Id="rId8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1.xml"/><Relationship Id="rId5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7.xml"/><Relationship Id="rId12" Type="http://schemas.openxmlformats.org/officeDocument/2006/relationships/theme" Target="../theme/theme3.xml"/><Relationship Id="rId11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35.xml"/><Relationship Id="rId1" Type="http://schemas.openxmlformats.org/officeDocument/2006/relationships/slideLayout" Target="../slideLayouts/slideLayout26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5.xml"/><Relationship Id="rId8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2.xml"/><Relationship Id="rId5" Type="http://schemas.openxmlformats.org/officeDocument/2006/relationships/slideLayout" Target="../slideLayouts/slideLayout41.xml"/><Relationship Id="rId4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9.xml"/><Relationship Id="rId2" Type="http://schemas.openxmlformats.org/officeDocument/2006/relationships/slideLayout" Target="../slideLayouts/slideLayout38.xml"/><Relationship Id="rId12" Type="http://schemas.openxmlformats.org/officeDocument/2006/relationships/theme" Target="../theme/theme4.xml"/><Relationship Id="rId11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46.xml"/><Relationship Id="rId1" Type="http://schemas.openxmlformats.org/officeDocument/2006/relationships/slideLayout" Target="../slideLayouts/slideLayout37.xml"/></Relationships>
</file>

<file path=ppt/slideMasters/_rels/slideMaster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6.xml"/><Relationship Id="rId8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2.xml"/><Relationship Id="rId4" Type="http://schemas.openxmlformats.org/officeDocument/2006/relationships/slideLayout" Target="../slideLayouts/slideLayout51.xml"/><Relationship Id="rId3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9.xml"/><Relationship Id="rId12" Type="http://schemas.openxmlformats.org/officeDocument/2006/relationships/theme" Target="../theme/theme5.xml"/><Relationship Id="rId11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57.xml"/><Relationship Id="rId1" Type="http://schemas.openxmlformats.org/officeDocument/2006/relationships/slideLayout" Target="../slideLayouts/slideLayout48.xml"/></Relationships>
</file>

<file path=ppt/slideMasters/_rels/slideMaster6.xml.rels><?xml version="1.0" encoding="UTF-8" standalone="yes"?>
<Relationships xmlns="http://schemas.openxmlformats.org/package/2006/relationships"><Relationship Id="rId4" Type="http://schemas.openxmlformats.org/officeDocument/2006/relationships/theme" Target="../theme/theme6.xml"/><Relationship Id="rId3" Type="http://schemas.openxmlformats.org/officeDocument/2006/relationships/slideLayout" Target="../slideLayouts/slideLayout61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D09C89-1EF7-456A-BB8A-F38A54B3134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D287A2-4003-442B-8D9A-1579E33951D3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628B83-7438-4C47-A8A2-198295EA563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0F2971-B74E-4A4B-A77E-EDAC2DDC4734}" type="slidenum">
              <a:rPr lang="zh-CN" altLang="en-US" smtClean="0"/>
            </a:fld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 flipH="1">
            <a:off x="1055325" y="401306"/>
            <a:ext cx="33511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rgbClr val="00206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项目介绍概述 </a:t>
            </a:r>
            <a:r>
              <a:rPr lang="en-US" altLang="zh-CN" sz="1200" dirty="0">
                <a:solidFill>
                  <a:srgbClr val="00206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Project introduction</a:t>
            </a:r>
            <a:endParaRPr lang="zh-CN" altLang="en-US" sz="1200" dirty="0">
              <a:solidFill>
                <a:srgbClr val="002060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1" y="379859"/>
            <a:ext cx="695324" cy="360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695325" y="379860"/>
            <a:ext cx="360000" cy="360000"/>
            <a:chOff x="695325" y="379860"/>
            <a:chExt cx="360000" cy="360000"/>
          </a:xfrm>
        </p:grpSpPr>
        <p:sp>
          <p:nvSpPr>
            <p:cNvPr id="9" name="矩形 8"/>
            <p:cNvSpPr/>
            <p:nvPr/>
          </p:nvSpPr>
          <p:spPr>
            <a:xfrm>
              <a:off x="695325" y="379860"/>
              <a:ext cx="360000" cy="360000"/>
            </a:xfrm>
            <a:prstGeom prst="rect">
              <a:avLst/>
            </a:prstGeom>
            <a:solidFill>
              <a:srgbClr val="002060">
                <a:alpha val="9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695325" y="421361"/>
              <a:ext cx="360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schemeClr val="bg1"/>
                  </a:solidFill>
                  <a:latin typeface="思源黑体 CN Normal" panose="020B0400000000000000" pitchFamily="34" charset="-122"/>
                  <a:ea typeface="思源黑体 CN Normal" panose="020B0400000000000000" pitchFamily="34" charset="-122"/>
                </a:rPr>
                <a:t>01</a:t>
              </a:r>
              <a:endParaRPr lang="en-US" altLang="zh-CN" sz="1200" dirty="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21806D-6D9F-4875-BB71-62FBA3FF92F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10A8E5-50CC-4DCC-B633-9691C3220077}" type="slidenum">
              <a:rPr lang="zh-CN" altLang="en-US" smtClean="0"/>
            </a:fld>
            <a:endParaRPr lang="zh-CN" altLang="en-US"/>
          </a:p>
        </p:txBody>
      </p:sp>
      <p:sp>
        <p:nvSpPr>
          <p:cNvPr id="8" name="文本框 7"/>
          <p:cNvSpPr txBox="1"/>
          <p:nvPr userDrawn="1"/>
        </p:nvSpPr>
        <p:spPr>
          <a:xfrm flipH="1">
            <a:off x="1055324" y="401306"/>
            <a:ext cx="38950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rgbClr val="00206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项目运营展示 </a:t>
            </a:r>
            <a:r>
              <a:rPr lang="en-US" altLang="zh-CN" sz="1200" dirty="0">
                <a:solidFill>
                  <a:srgbClr val="00206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Project operation demonstration</a:t>
            </a:r>
            <a:endParaRPr lang="zh-CN" altLang="en-US" sz="1200" dirty="0">
              <a:solidFill>
                <a:srgbClr val="002060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9" name="矩形 8"/>
          <p:cNvSpPr/>
          <p:nvPr userDrawn="1"/>
        </p:nvSpPr>
        <p:spPr>
          <a:xfrm>
            <a:off x="1" y="379859"/>
            <a:ext cx="695324" cy="360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0" name="组合 9"/>
          <p:cNvGrpSpPr/>
          <p:nvPr userDrawn="1"/>
        </p:nvGrpSpPr>
        <p:grpSpPr>
          <a:xfrm>
            <a:off x="695325" y="379860"/>
            <a:ext cx="360000" cy="360000"/>
            <a:chOff x="695325" y="379860"/>
            <a:chExt cx="360000" cy="360000"/>
          </a:xfrm>
        </p:grpSpPr>
        <p:sp>
          <p:nvSpPr>
            <p:cNvPr id="11" name="矩形 10"/>
            <p:cNvSpPr/>
            <p:nvPr/>
          </p:nvSpPr>
          <p:spPr>
            <a:xfrm>
              <a:off x="695325" y="379860"/>
              <a:ext cx="360000" cy="360000"/>
            </a:xfrm>
            <a:prstGeom prst="rect">
              <a:avLst/>
            </a:prstGeom>
            <a:solidFill>
              <a:srgbClr val="002060">
                <a:alpha val="9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695325" y="421361"/>
              <a:ext cx="360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schemeClr val="bg1"/>
                  </a:solidFill>
                  <a:latin typeface="思源黑体 CN Normal" panose="020B0400000000000000" pitchFamily="34" charset="-122"/>
                  <a:ea typeface="思源黑体 CN Normal" panose="020B0400000000000000" pitchFamily="34" charset="-122"/>
                </a:rPr>
                <a:t>02</a:t>
              </a:r>
              <a:endParaRPr lang="en-US" altLang="zh-CN" sz="1200" dirty="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C27778-C868-4983-9AE1-40DCCCFF70B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C72C63-21BB-4AC3-ADFD-BBD0BEC80CEB}" type="slidenum">
              <a:rPr lang="zh-CN" altLang="en-US" smtClean="0"/>
            </a:fld>
            <a:endParaRPr lang="zh-CN" altLang="en-US"/>
          </a:p>
        </p:txBody>
      </p:sp>
      <p:sp>
        <p:nvSpPr>
          <p:cNvPr id="8" name="文本框 7"/>
          <p:cNvSpPr txBox="1"/>
          <p:nvPr userDrawn="1"/>
        </p:nvSpPr>
        <p:spPr>
          <a:xfrm flipH="1">
            <a:off x="1055323" y="401306"/>
            <a:ext cx="43466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rgbClr val="00206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投资回报分析</a:t>
            </a:r>
            <a:r>
              <a:rPr lang="zh-CN" altLang="en-US" sz="1600" baseline="0" dirty="0">
                <a:solidFill>
                  <a:srgbClr val="00206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 </a:t>
            </a:r>
            <a:r>
              <a:rPr lang="en-US" altLang="zh-CN" sz="1200" dirty="0">
                <a:solidFill>
                  <a:srgbClr val="00206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Return on investment analysis</a:t>
            </a:r>
            <a:endParaRPr lang="en-US" altLang="zh-CN" sz="1200" dirty="0">
              <a:solidFill>
                <a:srgbClr val="002060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9" name="矩形 8"/>
          <p:cNvSpPr/>
          <p:nvPr userDrawn="1"/>
        </p:nvSpPr>
        <p:spPr>
          <a:xfrm>
            <a:off x="1" y="379859"/>
            <a:ext cx="695324" cy="360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0" name="组合 9"/>
          <p:cNvGrpSpPr/>
          <p:nvPr userDrawn="1"/>
        </p:nvGrpSpPr>
        <p:grpSpPr>
          <a:xfrm>
            <a:off x="695325" y="379860"/>
            <a:ext cx="360000" cy="360000"/>
            <a:chOff x="695325" y="379860"/>
            <a:chExt cx="360000" cy="360000"/>
          </a:xfrm>
        </p:grpSpPr>
        <p:sp>
          <p:nvSpPr>
            <p:cNvPr id="11" name="矩形 10"/>
            <p:cNvSpPr/>
            <p:nvPr/>
          </p:nvSpPr>
          <p:spPr>
            <a:xfrm>
              <a:off x="695325" y="379860"/>
              <a:ext cx="360000" cy="360000"/>
            </a:xfrm>
            <a:prstGeom prst="rect">
              <a:avLst/>
            </a:prstGeom>
            <a:solidFill>
              <a:srgbClr val="002060">
                <a:alpha val="9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695325" y="421361"/>
              <a:ext cx="360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schemeClr val="bg1"/>
                  </a:solidFill>
                  <a:latin typeface="思源黑体 CN Normal" panose="020B0400000000000000" pitchFamily="34" charset="-122"/>
                  <a:ea typeface="思源黑体 CN Normal" panose="020B0400000000000000" pitchFamily="34" charset="-122"/>
                </a:rPr>
                <a:t>03</a:t>
              </a:r>
              <a:endParaRPr lang="en-US" altLang="zh-CN" sz="1200" dirty="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8682E5-6889-4D71-9A08-95DA3A63756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4CD762-760C-4A7B-A895-7121F8EE777F}" type="slidenum">
              <a:rPr lang="zh-CN" altLang="en-US" smtClean="0"/>
            </a:fld>
            <a:endParaRPr lang="zh-CN" altLang="en-US"/>
          </a:p>
        </p:txBody>
      </p:sp>
      <p:sp>
        <p:nvSpPr>
          <p:cNvPr id="8" name="文本框 7"/>
          <p:cNvSpPr txBox="1"/>
          <p:nvPr userDrawn="1"/>
        </p:nvSpPr>
        <p:spPr>
          <a:xfrm flipH="1">
            <a:off x="1055323" y="401306"/>
            <a:ext cx="43466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rgbClr val="00206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未来发展规划</a:t>
            </a:r>
            <a:r>
              <a:rPr lang="zh-CN" altLang="en-US" sz="1600" baseline="0" dirty="0">
                <a:solidFill>
                  <a:srgbClr val="00206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 </a:t>
            </a:r>
            <a:r>
              <a:rPr lang="en-US" altLang="zh-CN" sz="1200" dirty="0">
                <a:solidFill>
                  <a:srgbClr val="00206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Future development planning</a:t>
            </a:r>
            <a:endParaRPr lang="en-US" altLang="zh-CN" sz="1200" dirty="0">
              <a:solidFill>
                <a:srgbClr val="002060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9" name="矩形 8"/>
          <p:cNvSpPr/>
          <p:nvPr userDrawn="1"/>
        </p:nvSpPr>
        <p:spPr>
          <a:xfrm>
            <a:off x="1" y="379859"/>
            <a:ext cx="695324" cy="360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0" name="组合 9"/>
          <p:cNvGrpSpPr/>
          <p:nvPr userDrawn="1"/>
        </p:nvGrpSpPr>
        <p:grpSpPr>
          <a:xfrm>
            <a:off x="695325" y="379860"/>
            <a:ext cx="360000" cy="360000"/>
            <a:chOff x="695325" y="379860"/>
            <a:chExt cx="360000" cy="360000"/>
          </a:xfrm>
        </p:grpSpPr>
        <p:sp>
          <p:nvSpPr>
            <p:cNvPr id="11" name="矩形 10"/>
            <p:cNvSpPr/>
            <p:nvPr/>
          </p:nvSpPr>
          <p:spPr>
            <a:xfrm>
              <a:off x="695325" y="379860"/>
              <a:ext cx="360000" cy="360000"/>
            </a:xfrm>
            <a:prstGeom prst="rect">
              <a:avLst/>
            </a:prstGeom>
            <a:solidFill>
              <a:srgbClr val="002060">
                <a:alpha val="9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695325" y="421361"/>
              <a:ext cx="360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schemeClr val="bg1"/>
                  </a:solidFill>
                  <a:latin typeface="思源黑体 CN Normal" panose="020B0400000000000000" pitchFamily="34" charset="-122"/>
                  <a:ea typeface="思源黑体 CN Normal" panose="020B0400000000000000" pitchFamily="34" charset="-122"/>
                </a:rPr>
                <a:t>04</a:t>
              </a:r>
              <a:endParaRPr lang="en-US" altLang="zh-CN" sz="1200" dirty="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8.xml"/><Relationship Id="rId2" Type="http://schemas.openxmlformats.org/officeDocument/2006/relationships/image" Target="../media/image2.jpe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32.xml"/><Relationship Id="rId1" Type="http://schemas.openxmlformats.org/officeDocument/2006/relationships/chart" Target="../charts/char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32.xml"/><Relationship Id="rId1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4.xml"/><Relationship Id="rId5" Type="http://schemas.openxmlformats.org/officeDocument/2006/relationships/slideLayout" Target="../slideLayouts/slideLayout43.xml"/><Relationship Id="rId4" Type="http://schemas.openxmlformats.org/officeDocument/2006/relationships/chart" Target="../charts/chart5.xml"/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chart" Target="../charts/chart2.xml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5.xml"/><Relationship Id="rId4" Type="http://schemas.openxmlformats.org/officeDocument/2006/relationships/slideLayout" Target="../slideLayouts/slideLayout43.xml"/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43.xml"/><Relationship Id="rId1" Type="http://schemas.openxmlformats.org/officeDocument/2006/relationships/chart" Target="../charts/char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43.xml"/><Relationship Id="rId1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3.jpeg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9.xml"/><Relationship Id="rId3" Type="http://schemas.openxmlformats.org/officeDocument/2006/relationships/slideLayout" Target="../slideLayouts/slideLayout8.xml"/><Relationship Id="rId2" Type="http://schemas.openxmlformats.org/officeDocument/2006/relationships/image" Target="../media/image18.png"/><Relationship Id="rId1" Type="http://schemas.openxmlformats.org/officeDocument/2006/relationships/chart" Target="../charts/char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54.xml"/><Relationship Id="rId1" Type="http://schemas.openxmlformats.org/officeDocument/2006/relationships/image" Target="../media/image1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54.xml"/><Relationship Id="rId1" Type="http://schemas.openxmlformats.org/officeDocument/2006/relationships/chart" Target="../charts/char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5.xml"/><Relationship Id="rId3" Type="http://schemas.openxmlformats.org/officeDocument/2006/relationships/slideLayout" Target="../slideLayouts/slideLayout8.xml"/><Relationship Id="rId2" Type="http://schemas.openxmlformats.org/officeDocument/2006/relationships/hyperlink" Target="https://www.pptying.com" TargetMode="External"/><Relationship Id="rId1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1.xml"/><Relationship Id="rId1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21.xml"/><Relationship Id="rId4" Type="http://schemas.openxmlformats.org/officeDocument/2006/relationships/image" Target="../media/image8.jpeg"/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1.xml"/><Relationship Id="rId1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1.xml"/><Relationship Id="rId1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9.xml"/><Relationship Id="rId3" Type="http://schemas.openxmlformats.org/officeDocument/2006/relationships/slideLayout" Target="../slideLayouts/slideLayout32.xml"/><Relationship Id="rId2" Type="http://schemas.openxmlformats.org/officeDocument/2006/relationships/image" Target="../media/image12.png"/><Relationship Id="rId1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9" name="任意多边形: 形状 48"/>
          <p:cNvSpPr/>
          <p:nvPr/>
        </p:nvSpPr>
        <p:spPr>
          <a:xfrm flipH="1" flipV="1">
            <a:off x="3318531" y="0"/>
            <a:ext cx="8873469" cy="6858000"/>
          </a:xfrm>
          <a:custGeom>
            <a:avLst/>
            <a:gdLst>
              <a:gd name="connsiteX0" fmla="*/ 4951872 w 8873469"/>
              <a:gd name="connsiteY0" fmla="*/ 6858000 h 6858000"/>
              <a:gd name="connsiteX1" fmla="*/ 0 w 8873469"/>
              <a:gd name="connsiteY1" fmla="*/ 6858000 h 6858000"/>
              <a:gd name="connsiteX2" fmla="*/ 0 w 8873469"/>
              <a:gd name="connsiteY2" fmla="*/ 9 h 6858000"/>
              <a:gd name="connsiteX3" fmla="*/ 4951872 w 8873469"/>
              <a:gd name="connsiteY3" fmla="*/ 9 h 6858000"/>
              <a:gd name="connsiteX4" fmla="*/ 4951872 w 8873469"/>
              <a:gd name="connsiteY4" fmla="*/ 0 h 6858000"/>
              <a:gd name="connsiteX5" fmla="*/ 8873469 w 8873469"/>
              <a:gd name="connsiteY5" fmla="*/ 0 h 6858000"/>
              <a:gd name="connsiteX6" fmla="*/ 4951872 w 8873469"/>
              <a:gd name="connsiteY6" fmla="*/ 68337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73469" h="6858000">
                <a:moveTo>
                  <a:pt x="4951872" y="6858000"/>
                </a:moveTo>
                <a:lnTo>
                  <a:pt x="0" y="6858000"/>
                </a:lnTo>
                <a:lnTo>
                  <a:pt x="0" y="9"/>
                </a:lnTo>
                <a:lnTo>
                  <a:pt x="4951872" y="9"/>
                </a:lnTo>
                <a:lnTo>
                  <a:pt x="4951872" y="0"/>
                </a:lnTo>
                <a:lnTo>
                  <a:pt x="8873469" y="0"/>
                </a:lnTo>
                <a:lnTo>
                  <a:pt x="4951872" y="6833797"/>
                </a:lnTo>
                <a:close/>
              </a:path>
            </a:pathLst>
          </a:custGeom>
          <a:solidFill>
            <a:srgbClr val="002060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cxnSp>
        <p:nvCxnSpPr>
          <p:cNvPr id="29" name="直接连接符 28"/>
          <p:cNvCxnSpPr/>
          <p:nvPr/>
        </p:nvCxnSpPr>
        <p:spPr>
          <a:xfrm flipH="1">
            <a:off x="4871545" y="-29935"/>
            <a:ext cx="318036" cy="551863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/>
          <p:cNvCxnSpPr/>
          <p:nvPr/>
        </p:nvCxnSpPr>
        <p:spPr>
          <a:xfrm flipH="1">
            <a:off x="5963274" y="5860508"/>
            <a:ext cx="574850" cy="997492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/>
          <p:cNvCxnSpPr/>
          <p:nvPr/>
        </p:nvCxnSpPr>
        <p:spPr>
          <a:xfrm flipH="1">
            <a:off x="6071959" y="5670728"/>
            <a:ext cx="466166" cy="80890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连接符 37"/>
          <p:cNvCxnSpPr/>
          <p:nvPr/>
        </p:nvCxnSpPr>
        <p:spPr>
          <a:xfrm flipH="1">
            <a:off x="239343" y="5860494"/>
            <a:ext cx="357481" cy="620308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2" name="组合 51"/>
          <p:cNvGrpSpPr/>
          <p:nvPr/>
        </p:nvGrpSpPr>
        <p:grpSpPr>
          <a:xfrm>
            <a:off x="10591787" y="196516"/>
            <a:ext cx="914955" cy="276999"/>
            <a:chOff x="10071042" y="196516"/>
            <a:chExt cx="914955" cy="276999"/>
          </a:xfrm>
        </p:grpSpPr>
        <p:sp>
          <p:nvSpPr>
            <p:cNvPr id="50" name="矩形 49"/>
            <p:cNvSpPr/>
            <p:nvPr/>
          </p:nvSpPr>
          <p:spPr>
            <a:xfrm>
              <a:off x="10772275" y="324215"/>
              <a:ext cx="213722" cy="21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1" name="文本框 50"/>
            <p:cNvSpPr txBox="1"/>
            <p:nvPr/>
          </p:nvSpPr>
          <p:spPr>
            <a:xfrm>
              <a:off x="10071042" y="196516"/>
              <a:ext cx="74133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1200" dirty="0">
                  <a:solidFill>
                    <a:schemeClr val="bg1"/>
                  </a:solidFill>
                  <a:cs typeface="+mn-ea"/>
                  <a:sym typeface="+mn-lt"/>
                </a:rPr>
                <a:t>LOGO</a:t>
              </a:r>
              <a:endParaRPr lang="zh-CN" altLang="en-US" sz="1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46" name="文本框 45"/>
          <p:cNvSpPr txBox="1"/>
          <p:nvPr/>
        </p:nvSpPr>
        <p:spPr>
          <a:xfrm>
            <a:off x="6263642" y="2169831"/>
            <a:ext cx="531718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5400" smtClean="0">
                <a:solidFill>
                  <a:schemeClr val="bg1"/>
                </a:solidFill>
                <a:cs typeface="+mn-ea"/>
                <a:sym typeface="+mn-lt"/>
              </a:rPr>
              <a:t>大气简约</a:t>
            </a:r>
            <a:endParaRPr lang="en-US" altLang="zh-CN" sz="5400" dirty="0">
              <a:solidFill>
                <a:schemeClr val="bg1"/>
              </a:solidFill>
              <a:cs typeface="+mn-ea"/>
              <a:sym typeface="+mn-lt"/>
            </a:endParaRPr>
          </a:p>
          <a:p>
            <a:pPr algn="r"/>
            <a:r>
              <a:rPr lang="zh-CN" altLang="en-US" sz="5400" dirty="0">
                <a:solidFill>
                  <a:schemeClr val="bg1"/>
                </a:solidFill>
                <a:effectLst>
                  <a:reflection blurRad="19050" stA="60000" endPos="20000" dist="31750" dir="5400000" sy="-100000" algn="bl" rotWithShape="0"/>
                </a:effectLst>
                <a:cs typeface="+mn-ea"/>
                <a:sym typeface="+mn-lt"/>
              </a:rPr>
              <a:t>商业计划书</a:t>
            </a:r>
            <a:r>
              <a:rPr lang="en-US" altLang="zh-CN" sz="5400" dirty="0">
                <a:solidFill>
                  <a:schemeClr val="bg1"/>
                </a:solidFill>
                <a:effectLst>
                  <a:reflection blurRad="19050" stA="60000" endPos="20000" dist="31750" dir="5400000" sy="-100000" algn="bl" rotWithShape="0"/>
                </a:effectLst>
                <a:cs typeface="+mn-ea"/>
                <a:sym typeface="+mn-lt"/>
              </a:rPr>
              <a:t>PPT</a:t>
            </a:r>
            <a:endParaRPr lang="zh-CN" altLang="en-US" sz="5400" dirty="0">
              <a:solidFill>
                <a:schemeClr val="bg1"/>
              </a:solidFill>
              <a:effectLst>
                <a:reflection blurRad="19050" stA="60000" endPos="20000" dist="31750" dir="5400000" sy="-100000" algn="bl" rotWithShape="0"/>
              </a:effectLst>
              <a:cs typeface="+mn-ea"/>
              <a:sym typeface="+mn-lt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6928818" y="3893238"/>
            <a:ext cx="4563096" cy="307778"/>
            <a:chOff x="6928818" y="3521332"/>
            <a:chExt cx="4563096" cy="307778"/>
          </a:xfrm>
        </p:grpSpPr>
        <p:sp>
          <p:nvSpPr>
            <p:cNvPr id="55" name="矩形 54"/>
            <p:cNvSpPr/>
            <p:nvPr/>
          </p:nvSpPr>
          <p:spPr>
            <a:xfrm>
              <a:off x="6928818" y="3521332"/>
              <a:ext cx="4563096" cy="307777"/>
            </a:xfrm>
            <a:prstGeom prst="rect">
              <a:avLst/>
            </a:prstGeom>
            <a:solidFill>
              <a:schemeClr val="bg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3" name="文本框 52"/>
            <p:cNvSpPr txBox="1"/>
            <p:nvPr/>
          </p:nvSpPr>
          <p:spPr>
            <a:xfrm>
              <a:off x="8634046" y="3521333"/>
              <a:ext cx="285786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1400" dirty="0">
                  <a:solidFill>
                    <a:srgbClr val="002060"/>
                  </a:solidFill>
                  <a:cs typeface="+mn-ea"/>
                  <a:sym typeface="+mn-lt"/>
                </a:rPr>
                <a:t>Work plan business plan PPT</a:t>
              </a:r>
              <a:endParaRPr lang="zh-CN" altLang="en-US" sz="1400" dirty="0">
                <a:solidFill>
                  <a:srgbClr val="002060"/>
                </a:solidFill>
                <a:cs typeface="+mn-ea"/>
                <a:sym typeface="+mn-lt"/>
              </a:endParaRPr>
            </a:p>
          </p:txBody>
        </p:sp>
      </p:grpSp>
      <p:sp>
        <p:nvSpPr>
          <p:cNvPr id="54" name="文本框 53"/>
          <p:cNvSpPr txBox="1"/>
          <p:nvPr/>
        </p:nvSpPr>
        <p:spPr>
          <a:xfrm>
            <a:off x="6837784" y="4193901"/>
            <a:ext cx="474151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100" dirty="0">
                <a:solidFill>
                  <a:schemeClr val="bg1"/>
                </a:solidFill>
                <a:cs typeface="+mn-ea"/>
                <a:sym typeface="+mn-lt"/>
              </a:rPr>
              <a:t>Courage is invisible, just as the fission of radium is invisible, but its energy cannot be underestimated. Everyone hopes to live a quiet life.</a:t>
            </a:r>
            <a:endParaRPr lang="en-US" altLang="zh-CN" sz="11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6" name="文本框 55"/>
          <p:cNvSpPr txBox="1"/>
          <p:nvPr/>
        </p:nvSpPr>
        <p:spPr>
          <a:xfrm>
            <a:off x="10417454" y="1718651"/>
            <a:ext cx="11618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2800" dirty="0" smtClean="0">
                <a:solidFill>
                  <a:schemeClr val="bg1"/>
                </a:solidFill>
                <a:cs typeface="+mn-ea"/>
                <a:sym typeface="+mn-lt"/>
              </a:rPr>
              <a:t>20XX</a:t>
            </a:r>
            <a:endParaRPr lang="zh-CN" altLang="en-US" sz="28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9" name="文本框 58"/>
          <p:cNvSpPr txBox="1"/>
          <p:nvPr/>
        </p:nvSpPr>
        <p:spPr>
          <a:xfrm>
            <a:off x="8778662" y="5080508"/>
            <a:ext cx="962237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PPT</a:t>
            </a: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营</a:t>
            </a:r>
            <a:endParaRPr lang="zh-CN" altLang="en-US" sz="1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68" name="组合 67"/>
          <p:cNvGrpSpPr/>
          <p:nvPr/>
        </p:nvGrpSpPr>
        <p:grpSpPr>
          <a:xfrm>
            <a:off x="8515124" y="5102627"/>
            <a:ext cx="263539" cy="263539"/>
            <a:chOff x="8170864" y="5023541"/>
            <a:chExt cx="263539" cy="263539"/>
          </a:xfrm>
        </p:grpSpPr>
        <p:sp>
          <p:nvSpPr>
            <p:cNvPr id="60" name="Freeform 206"/>
            <p:cNvSpPr/>
            <p:nvPr/>
          </p:nvSpPr>
          <p:spPr>
            <a:xfrm>
              <a:off x="8232002" y="5084445"/>
              <a:ext cx="141263" cy="1417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56" y="16369"/>
                  </a:moveTo>
                  <a:cubicBezTo>
                    <a:pt x="844" y="16706"/>
                    <a:pt x="0" y="17887"/>
                    <a:pt x="0" y="19069"/>
                  </a:cubicBezTo>
                  <a:cubicBezTo>
                    <a:pt x="0" y="21600"/>
                    <a:pt x="0" y="21600"/>
                    <a:pt x="0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21600" y="19069"/>
                    <a:pt x="21600" y="19069"/>
                    <a:pt x="21600" y="19069"/>
                  </a:cubicBezTo>
                  <a:cubicBezTo>
                    <a:pt x="21600" y="17887"/>
                    <a:pt x="20756" y="16706"/>
                    <a:pt x="19744" y="16369"/>
                  </a:cubicBezTo>
                  <a:cubicBezTo>
                    <a:pt x="19575" y="16369"/>
                    <a:pt x="19575" y="16369"/>
                    <a:pt x="19575" y="16369"/>
                  </a:cubicBezTo>
                  <a:cubicBezTo>
                    <a:pt x="18394" y="16031"/>
                    <a:pt x="17381" y="15694"/>
                    <a:pt x="16875" y="15525"/>
                  </a:cubicBezTo>
                  <a:cubicBezTo>
                    <a:pt x="14850" y="14681"/>
                    <a:pt x="14344" y="14175"/>
                    <a:pt x="14344" y="13837"/>
                  </a:cubicBezTo>
                  <a:cubicBezTo>
                    <a:pt x="14006" y="13500"/>
                    <a:pt x="14175" y="12994"/>
                    <a:pt x="14513" y="12319"/>
                  </a:cubicBezTo>
                  <a:cubicBezTo>
                    <a:pt x="14681" y="12150"/>
                    <a:pt x="14850" y="11812"/>
                    <a:pt x="15019" y="11644"/>
                  </a:cubicBezTo>
                  <a:cubicBezTo>
                    <a:pt x="15019" y="11475"/>
                    <a:pt x="15019" y="11475"/>
                    <a:pt x="15019" y="11475"/>
                  </a:cubicBezTo>
                  <a:cubicBezTo>
                    <a:pt x="15525" y="10800"/>
                    <a:pt x="15863" y="10125"/>
                    <a:pt x="16031" y="9281"/>
                  </a:cubicBezTo>
                  <a:cubicBezTo>
                    <a:pt x="16369" y="8269"/>
                    <a:pt x="16538" y="7256"/>
                    <a:pt x="16538" y="6244"/>
                  </a:cubicBezTo>
                  <a:cubicBezTo>
                    <a:pt x="16538" y="5400"/>
                    <a:pt x="16369" y="4556"/>
                    <a:pt x="16200" y="3713"/>
                  </a:cubicBezTo>
                  <a:cubicBezTo>
                    <a:pt x="15863" y="3038"/>
                    <a:pt x="15356" y="2363"/>
                    <a:pt x="14850" y="1688"/>
                  </a:cubicBezTo>
                  <a:cubicBezTo>
                    <a:pt x="13669" y="675"/>
                    <a:pt x="12319" y="0"/>
                    <a:pt x="10800" y="0"/>
                  </a:cubicBezTo>
                  <a:cubicBezTo>
                    <a:pt x="9281" y="0"/>
                    <a:pt x="7931" y="675"/>
                    <a:pt x="6750" y="1688"/>
                  </a:cubicBezTo>
                  <a:cubicBezTo>
                    <a:pt x="6244" y="2363"/>
                    <a:pt x="5737" y="3038"/>
                    <a:pt x="5400" y="3713"/>
                  </a:cubicBezTo>
                  <a:cubicBezTo>
                    <a:pt x="5231" y="4556"/>
                    <a:pt x="5062" y="5400"/>
                    <a:pt x="5062" y="6244"/>
                  </a:cubicBezTo>
                  <a:cubicBezTo>
                    <a:pt x="5062" y="7256"/>
                    <a:pt x="5231" y="8269"/>
                    <a:pt x="5569" y="9281"/>
                  </a:cubicBezTo>
                  <a:cubicBezTo>
                    <a:pt x="5737" y="10125"/>
                    <a:pt x="6075" y="10800"/>
                    <a:pt x="6581" y="11475"/>
                  </a:cubicBezTo>
                  <a:cubicBezTo>
                    <a:pt x="6581" y="11644"/>
                    <a:pt x="6581" y="11644"/>
                    <a:pt x="6581" y="11644"/>
                  </a:cubicBezTo>
                  <a:cubicBezTo>
                    <a:pt x="6750" y="11812"/>
                    <a:pt x="6919" y="12150"/>
                    <a:pt x="7087" y="12319"/>
                  </a:cubicBezTo>
                  <a:cubicBezTo>
                    <a:pt x="7425" y="12994"/>
                    <a:pt x="7594" y="13500"/>
                    <a:pt x="7256" y="13837"/>
                  </a:cubicBezTo>
                  <a:cubicBezTo>
                    <a:pt x="7256" y="14175"/>
                    <a:pt x="6750" y="14681"/>
                    <a:pt x="4725" y="15525"/>
                  </a:cubicBezTo>
                  <a:cubicBezTo>
                    <a:pt x="4219" y="15694"/>
                    <a:pt x="3206" y="16031"/>
                    <a:pt x="2025" y="16369"/>
                  </a:cubicBezTo>
                  <a:lnTo>
                    <a:pt x="1856" y="16369"/>
                  </a:lnTo>
                  <a:close/>
                  <a:moveTo>
                    <a:pt x="5062" y="16200"/>
                  </a:moveTo>
                  <a:cubicBezTo>
                    <a:pt x="5737" y="15862"/>
                    <a:pt x="6244" y="15694"/>
                    <a:pt x="6750" y="15356"/>
                  </a:cubicBezTo>
                  <a:cubicBezTo>
                    <a:pt x="7425" y="15019"/>
                    <a:pt x="7762" y="14681"/>
                    <a:pt x="8100" y="14344"/>
                  </a:cubicBezTo>
                  <a:cubicBezTo>
                    <a:pt x="8269" y="13669"/>
                    <a:pt x="8269" y="12825"/>
                    <a:pt x="7762" y="11812"/>
                  </a:cubicBezTo>
                  <a:cubicBezTo>
                    <a:pt x="7594" y="11644"/>
                    <a:pt x="7425" y="11475"/>
                    <a:pt x="7256" y="11306"/>
                  </a:cubicBezTo>
                  <a:cubicBezTo>
                    <a:pt x="7256" y="11306"/>
                    <a:pt x="7256" y="11306"/>
                    <a:pt x="7256" y="11306"/>
                  </a:cubicBezTo>
                  <a:cubicBezTo>
                    <a:pt x="6412" y="9787"/>
                    <a:pt x="5906" y="8100"/>
                    <a:pt x="5737" y="6244"/>
                  </a:cubicBezTo>
                  <a:cubicBezTo>
                    <a:pt x="5737" y="5400"/>
                    <a:pt x="5906" y="4725"/>
                    <a:pt x="6244" y="4050"/>
                  </a:cubicBezTo>
                  <a:cubicBezTo>
                    <a:pt x="6412" y="3375"/>
                    <a:pt x="6750" y="2869"/>
                    <a:pt x="7256" y="2363"/>
                  </a:cubicBezTo>
                  <a:cubicBezTo>
                    <a:pt x="8269" y="1350"/>
                    <a:pt x="9450" y="844"/>
                    <a:pt x="10800" y="844"/>
                  </a:cubicBezTo>
                  <a:cubicBezTo>
                    <a:pt x="10800" y="844"/>
                    <a:pt x="10800" y="844"/>
                    <a:pt x="10800" y="844"/>
                  </a:cubicBezTo>
                  <a:cubicBezTo>
                    <a:pt x="12150" y="844"/>
                    <a:pt x="13331" y="1350"/>
                    <a:pt x="14344" y="2363"/>
                  </a:cubicBezTo>
                  <a:cubicBezTo>
                    <a:pt x="14850" y="2869"/>
                    <a:pt x="15188" y="3375"/>
                    <a:pt x="15356" y="4050"/>
                  </a:cubicBezTo>
                  <a:cubicBezTo>
                    <a:pt x="15694" y="4725"/>
                    <a:pt x="15863" y="5400"/>
                    <a:pt x="15863" y="6244"/>
                  </a:cubicBezTo>
                  <a:cubicBezTo>
                    <a:pt x="15694" y="8100"/>
                    <a:pt x="15188" y="9787"/>
                    <a:pt x="14344" y="11306"/>
                  </a:cubicBezTo>
                  <a:cubicBezTo>
                    <a:pt x="14344" y="11306"/>
                    <a:pt x="14344" y="11306"/>
                    <a:pt x="14344" y="11306"/>
                  </a:cubicBezTo>
                  <a:cubicBezTo>
                    <a:pt x="14175" y="11475"/>
                    <a:pt x="14006" y="11644"/>
                    <a:pt x="14006" y="11812"/>
                  </a:cubicBezTo>
                  <a:cubicBezTo>
                    <a:pt x="13331" y="12825"/>
                    <a:pt x="13331" y="13669"/>
                    <a:pt x="13500" y="14344"/>
                  </a:cubicBezTo>
                  <a:cubicBezTo>
                    <a:pt x="13838" y="14681"/>
                    <a:pt x="14175" y="15019"/>
                    <a:pt x="14850" y="15356"/>
                  </a:cubicBezTo>
                  <a:cubicBezTo>
                    <a:pt x="15356" y="15694"/>
                    <a:pt x="15863" y="15862"/>
                    <a:pt x="16538" y="16200"/>
                  </a:cubicBezTo>
                  <a:cubicBezTo>
                    <a:pt x="17213" y="16369"/>
                    <a:pt x="18056" y="16706"/>
                    <a:pt x="19406" y="17044"/>
                  </a:cubicBezTo>
                  <a:cubicBezTo>
                    <a:pt x="20250" y="17381"/>
                    <a:pt x="20756" y="18225"/>
                    <a:pt x="20756" y="19069"/>
                  </a:cubicBezTo>
                  <a:cubicBezTo>
                    <a:pt x="20756" y="20756"/>
                    <a:pt x="20756" y="20756"/>
                    <a:pt x="20756" y="20756"/>
                  </a:cubicBezTo>
                  <a:cubicBezTo>
                    <a:pt x="844" y="20756"/>
                    <a:pt x="844" y="20756"/>
                    <a:pt x="844" y="20756"/>
                  </a:cubicBezTo>
                  <a:cubicBezTo>
                    <a:pt x="844" y="19069"/>
                    <a:pt x="844" y="19069"/>
                    <a:pt x="844" y="19069"/>
                  </a:cubicBezTo>
                  <a:cubicBezTo>
                    <a:pt x="844" y="18225"/>
                    <a:pt x="1350" y="17381"/>
                    <a:pt x="2194" y="17044"/>
                  </a:cubicBezTo>
                  <a:cubicBezTo>
                    <a:pt x="3544" y="16706"/>
                    <a:pt x="4387" y="16369"/>
                    <a:pt x="5062" y="16200"/>
                  </a:cubicBezTo>
                  <a:close/>
                </a:path>
              </a:pathLst>
            </a:custGeom>
            <a:solidFill>
              <a:schemeClr val="bg1"/>
            </a:solidFill>
            <a:ln w="6350" cap="flat">
              <a:solidFill>
                <a:schemeClr val="bg1"/>
              </a:solidFill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endParaRPr>
                <a:cs typeface="+mn-ea"/>
                <a:sym typeface="+mn-lt"/>
              </a:endParaRPr>
            </a:p>
          </p:txBody>
        </p:sp>
        <p:sp>
          <p:nvSpPr>
            <p:cNvPr id="67" name="椭圆 66"/>
            <p:cNvSpPr/>
            <p:nvPr/>
          </p:nvSpPr>
          <p:spPr>
            <a:xfrm>
              <a:off x="8170864" y="5023541"/>
              <a:ext cx="263539" cy="263539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69" name="文本框 68"/>
          <p:cNvSpPr txBox="1"/>
          <p:nvPr/>
        </p:nvSpPr>
        <p:spPr>
          <a:xfrm>
            <a:off x="10469666" y="5080508"/>
            <a:ext cx="12524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>
                <a:solidFill>
                  <a:schemeClr val="bg1"/>
                </a:solidFill>
                <a:cs typeface="+mn-ea"/>
                <a:sym typeface="+mn-lt"/>
              </a:rPr>
              <a:t>20XX.09.01</a:t>
            </a:r>
            <a:endParaRPr lang="zh-CN" altLang="en-US" sz="1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75" name="组合 74"/>
          <p:cNvGrpSpPr/>
          <p:nvPr/>
        </p:nvGrpSpPr>
        <p:grpSpPr>
          <a:xfrm>
            <a:off x="10206128" y="5102627"/>
            <a:ext cx="263539" cy="263539"/>
            <a:chOff x="8114649" y="5598984"/>
            <a:chExt cx="263539" cy="263539"/>
          </a:xfrm>
        </p:grpSpPr>
        <p:sp>
          <p:nvSpPr>
            <p:cNvPr id="72" name="椭圆 71"/>
            <p:cNvSpPr/>
            <p:nvPr/>
          </p:nvSpPr>
          <p:spPr>
            <a:xfrm>
              <a:off x="8114649" y="5598984"/>
              <a:ext cx="263539" cy="263539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3" name="Freeform 220"/>
            <p:cNvSpPr/>
            <p:nvPr/>
          </p:nvSpPr>
          <p:spPr>
            <a:xfrm>
              <a:off x="8175787" y="5660122"/>
              <a:ext cx="141263" cy="1412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869"/>
                  </a:moveTo>
                  <a:cubicBezTo>
                    <a:pt x="21600" y="2363"/>
                    <a:pt x="21094" y="1856"/>
                    <a:pt x="20587" y="1856"/>
                  </a:cubicBezTo>
                  <a:cubicBezTo>
                    <a:pt x="17212" y="1856"/>
                    <a:pt x="17212" y="1856"/>
                    <a:pt x="17212" y="1856"/>
                  </a:cubicBezTo>
                  <a:cubicBezTo>
                    <a:pt x="17212" y="506"/>
                    <a:pt x="17212" y="506"/>
                    <a:pt x="17212" y="506"/>
                  </a:cubicBezTo>
                  <a:cubicBezTo>
                    <a:pt x="17212" y="338"/>
                    <a:pt x="17044" y="169"/>
                    <a:pt x="16875" y="169"/>
                  </a:cubicBezTo>
                  <a:cubicBezTo>
                    <a:pt x="16706" y="169"/>
                    <a:pt x="16537" y="338"/>
                    <a:pt x="16537" y="506"/>
                  </a:cubicBezTo>
                  <a:cubicBezTo>
                    <a:pt x="16537" y="1856"/>
                    <a:pt x="16537" y="1856"/>
                    <a:pt x="16537" y="1856"/>
                  </a:cubicBezTo>
                  <a:cubicBezTo>
                    <a:pt x="11137" y="1856"/>
                    <a:pt x="11137" y="1856"/>
                    <a:pt x="11137" y="1856"/>
                  </a:cubicBezTo>
                  <a:cubicBezTo>
                    <a:pt x="11137" y="506"/>
                    <a:pt x="11137" y="506"/>
                    <a:pt x="11137" y="506"/>
                  </a:cubicBezTo>
                  <a:cubicBezTo>
                    <a:pt x="11137" y="338"/>
                    <a:pt x="10969" y="169"/>
                    <a:pt x="10800" y="169"/>
                  </a:cubicBezTo>
                  <a:cubicBezTo>
                    <a:pt x="10631" y="169"/>
                    <a:pt x="10462" y="338"/>
                    <a:pt x="10462" y="506"/>
                  </a:cubicBezTo>
                  <a:cubicBezTo>
                    <a:pt x="10462" y="1856"/>
                    <a:pt x="10462" y="1856"/>
                    <a:pt x="10462" y="1856"/>
                  </a:cubicBezTo>
                  <a:cubicBezTo>
                    <a:pt x="5063" y="1856"/>
                    <a:pt x="5063" y="1856"/>
                    <a:pt x="5063" y="1856"/>
                  </a:cubicBezTo>
                  <a:cubicBezTo>
                    <a:pt x="5063" y="338"/>
                    <a:pt x="5063" y="338"/>
                    <a:pt x="5063" y="338"/>
                  </a:cubicBezTo>
                  <a:cubicBezTo>
                    <a:pt x="5063" y="169"/>
                    <a:pt x="4894" y="0"/>
                    <a:pt x="4725" y="0"/>
                  </a:cubicBezTo>
                  <a:cubicBezTo>
                    <a:pt x="4556" y="0"/>
                    <a:pt x="4388" y="169"/>
                    <a:pt x="4388" y="338"/>
                  </a:cubicBezTo>
                  <a:cubicBezTo>
                    <a:pt x="4388" y="1856"/>
                    <a:pt x="4388" y="1856"/>
                    <a:pt x="4388" y="1856"/>
                  </a:cubicBezTo>
                  <a:cubicBezTo>
                    <a:pt x="1013" y="1856"/>
                    <a:pt x="1013" y="1856"/>
                    <a:pt x="1013" y="1856"/>
                  </a:cubicBezTo>
                  <a:cubicBezTo>
                    <a:pt x="506" y="1856"/>
                    <a:pt x="0" y="2363"/>
                    <a:pt x="0" y="2869"/>
                  </a:cubicBezTo>
                  <a:cubicBezTo>
                    <a:pt x="0" y="20587"/>
                    <a:pt x="0" y="20587"/>
                    <a:pt x="0" y="20587"/>
                  </a:cubicBezTo>
                  <a:cubicBezTo>
                    <a:pt x="0" y="21094"/>
                    <a:pt x="506" y="21600"/>
                    <a:pt x="1013" y="21600"/>
                  </a:cubicBezTo>
                  <a:cubicBezTo>
                    <a:pt x="20587" y="21600"/>
                    <a:pt x="20587" y="21600"/>
                    <a:pt x="20587" y="21600"/>
                  </a:cubicBezTo>
                  <a:cubicBezTo>
                    <a:pt x="21094" y="21600"/>
                    <a:pt x="21600" y="21094"/>
                    <a:pt x="21600" y="20587"/>
                  </a:cubicBezTo>
                  <a:lnTo>
                    <a:pt x="21600" y="2869"/>
                  </a:lnTo>
                  <a:close/>
                  <a:moveTo>
                    <a:pt x="20756" y="20756"/>
                  </a:moveTo>
                  <a:cubicBezTo>
                    <a:pt x="844" y="20756"/>
                    <a:pt x="844" y="20756"/>
                    <a:pt x="844" y="20756"/>
                  </a:cubicBezTo>
                  <a:cubicBezTo>
                    <a:pt x="844" y="7088"/>
                    <a:pt x="844" y="7088"/>
                    <a:pt x="844" y="7088"/>
                  </a:cubicBezTo>
                  <a:cubicBezTo>
                    <a:pt x="20756" y="7088"/>
                    <a:pt x="20756" y="7088"/>
                    <a:pt x="20756" y="7088"/>
                  </a:cubicBezTo>
                  <a:lnTo>
                    <a:pt x="20756" y="20756"/>
                  </a:lnTo>
                  <a:close/>
                  <a:moveTo>
                    <a:pt x="20756" y="6244"/>
                  </a:moveTo>
                  <a:cubicBezTo>
                    <a:pt x="844" y="6244"/>
                    <a:pt x="844" y="6244"/>
                    <a:pt x="844" y="6244"/>
                  </a:cubicBezTo>
                  <a:cubicBezTo>
                    <a:pt x="844" y="2700"/>
                    <a:pt x="844" y="2700"/>
                    <a:pt x="844" y="2700"/>
                  </a:cubicBezTo>
                  <a:cubicBezTo>
                    <a:pt x="4388" y="2700"/>
                    <a:pt x="4388" y="2700"/>
                    <a:pt x="4388" y="2700"/>
                  </a:cubicBezTo>
                  <a:cubicBezTo>
                    <a:pt x="4388" y="3881"/>
                    <a:pt x="4388" y="3881"/>
                    <a:pt x="4388" y="3881"/>
                  </a:cubicBezTo>
                  <a:cubicBezTo>
                    <a:pt x="4388" y="4219"/>
                    <a:pt x="4556" y="4388"/>
                    <a:pt x="4725" y="4388"/>
                  </a:cubicBezTo>
                  <a:cubicBezTo>
                    <a:pt x="4894" y="4388"/>
                    <a:pt x="5063" y="4219"/>
                    <a:pt x="5063" y="3881"/>
                  </a:cubicBezTo>
                  <a:cubicBezTo>
                    <a:pt x="5063" y="2700"/>
                    <a:pt x="5063" y="2700"/>
                    <a:pt x="5063" y="2700"/>
                  </a:cubicBezTo>
                  <a:cubicBezTo>
                    <a:pt x="10462" y="2700"/>
                    <a:pt x="10462" y="2700"/>
                    <a:pt x="10462" y="2700"/>
                  </a:cubicBezTo>
                  <a:cubicBezTo>
                    <a:pt x="10462" y="4219"/>
                    <a:pt x="10462" y="4219"/>
                    <a:pt x="10462" y="4219"/>
                  </a:cubicBezTo>
                  <a:cubicBezTo>
                    <a:pt x="10462" y="4388"/>
                    <a:pt x="10631" y="4556"/>
                    <a:pt x="10800" y="4556"/>
                  </a:cubicBezTo>
                  <a:cubicBezTo>
                    <a:pt x="10969" y="4556"/>
                    <a:pt x="11137" y="4388"/>
                    <a:pt x="11137" y="4219"/>
                  </a:cubicBezTo>
                  <a:cubicBezTo>
                    <a:pt x="11137" y="2700"/>
                    <a:pt x="11137" y="2700"/>
                    <a:pt x="11137" y="2700"/>
                  </a:cubicBezTo>
                  <a:cubicBezTo>
                    <a:pt x="16537" y="2700"/>
                    <a:pt x="16537" y="2700"/>
                    <a:pt x="16537" y="2700"/>
                  </a:cubicBezTo>
                  <a:cubicBezTo>
                    <a:pt x="16537" y="4219"/>
                    <a:pt x="16537" y="4219"/>
                    <a:pt x="16537" y="4219"/>
                  </a:cubicBezTo>
                  <a:cubicBezTo>
                    <a:pt x="16537" y="4388"/>
                    <a:pt x="16706" y="4556"/>
                    <a:pt x="16875" y="4556"/>
                  </a:cubicBezTo>
                  <a:cubicBezTo>
                    <a:pt x="17044" y="4556"/>
                    <a:pt x="17212" y="4388"/>
                    <a:pt x="17212" y="4219"/>
                  </a:cubicBezTo>
                  <a:cubicBezTo>
                    <a:pt x="17212" y="2700"/>
                    <a:pt x="17212" y="2700"/>
                    <a:pt x="17212" y="2700"/>
                  </a:cubicBezTo>
                  <a:cubicBezTo>
                    <a:pt x="20756" y="2700"/>
                    <a:pt x="20756" y="2700"/>
                    <a:pt x="20756" y="2700"/>
                  </a:cubicBezTo>
                  <a:lnTo>
                    <a:pt x="20756" y="6244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solidFill>
                <a:schemeClr val="bg1"/>
              </a:solidFill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endParaRPr>
                <a:cs typeface="+mn-ea"/>
                <a:sym typeface="+mn-lt"/>
              </a:endParaRPr>
            </a:p>
          </p:txBody>
        </p:sp>
      </p:grpSp>
      <p:cxnSp>
        <p:nvCxnSpPr>
          <p:cNvPr id="78" name="直接连接符 77"/>
          <p:cNvCxnSpPr/>
          <p:nvPr/>
        </p:nvCxnSpPr>
        <p:spPr>
          <a:xfrm flipH="1">
            <a:off x="7099499" y="521928"/>
            <a:ext cx="318036" cy="551863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图片 38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-367954" y="772790"/>
            <a:ext cx="7372971" cy="5302388"/>
          </a:xfrm>
          <a:custGeom>
            <a:avLst/>
            <a:gdLst>
              <a:gd name="connsiteX0" fmla="*/ 4340916 w 7372971"/>
              <a:gd name="connsiteY0" fmla="*/ 0 h 5302388"/>
              <a:gd name="connsiteX1" fmla="*/ 7372971 w 7372971"/>
              <a:gd name="connsiteY1" fmla="*/ 0 h 5302388"/>
              <a:gd name="connsiteX2" fmla="*/ 4340916 w 7372971"/>
              <a:gd name="connsiteY2" fmla="*/ 5283677 h 5302388"/>
              <a:gd name="connsiteX3" fmla="*/ 4340916 w 7372971"/>
              <a:gd name="connsiteY3" fmla="*/ 5302388 h 5302388"/>
              <a:gd name="connsiteX4" fmla="*/ 0 w 7372971"/>
              <a:gd name="connsiteY4" fmla="*/ 5302388 h 5302388"/>
              <a:gd name="connsiteX5" fmla="*/ 0 w 7372971"/>
              <a:gd name="connsiteY5" fmla="*/ 7 h 5302388"/>
              <a:gd name="connsiteX6" fmla="*/ 4340916 w 7372971"/>
              <a:gd name="connsiteY6" fmla="*/ 7 h 5302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372971" h="5302388">
                <a:moveTo>
                  <a:pt x="4340916" y="0"/>
                </a:moveTo>
                <a:lnTo>
                  <a:pt x="7372971" y="0"/>
                </a:lnTo>
                <a:lnTo>
                  <a:pt x="4340916" y="5283677"/>
                </a:lnTo>
                <a:lnTo>
                  <a:pt x="4340916" y="5302388"/>
                </a:lnTo>
                <a:lnTo>
                  <a:pt x="0" y="5302388"/>
                </a:lnTo>
                <a:lnTo>
                  <a:pt x="0" y="7"/>
                </a:lnTo>
                <a:lnTo>
                  <a:pt x="4340916" y="7"/>
                </a:lnTo>
                <a:close/>
              </a:path>
            </a:pathLst>
          </a:custGeom>
        </p:spPr>
      </p:pic>
      <p:sp>
        <p:nvSpPr>
          <p:cNvPr id="40" name="平行四边形 39"/>
          <p:cNvSpPr/>
          <p:nvPr/>
        </p:nvSpPr>
        <p:spPr>
          <a:xfrm>
            <a:off x="4066493" y="2023293"/>
            <a:ext cx="2722753" cy="2811415"/>
          </a:xfrm>
          <a:prstGeom prst="parallelogram">
            <a:avLst>
              <a:gd name="adj" fmla="val 58651"/>
            </a:avLst>
          </a:prstGeom>
          <a:solidFill>
            <a:schemeClr val="bg1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decel="100000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decel="10000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8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0" dur="125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22" presetClass="entr" presetSubtype="2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3" dur="125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22" presetClass="entr" presetSubtype="2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6" dur="125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22" presetClass="entr" presetSubtype="2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9" dur="125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1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53" presetClass="entr" presetSubtype="16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7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42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4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6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49" presetID="2" presetClass="entr" presetSubtype="2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1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2" dur="1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1" accel="40000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55" dur="1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56" dur="1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1" accel="40000" fill="hold" nodeType="withEffect" p14:presetBounceEnd="60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59" dur="15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60" dur="15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2" presetClass="entr" presetSubtype="4" accel="40000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63" dur="1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64" dur="1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2" presetClass="entr" presetSubtype="4" accel="40000" fill="hold" nodeType="withEffect" p14:presetBounceEnd="60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67" dur="1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68" dur="1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9" grpId="0" animBg="1"/>
          <p:bldP spid="46" grpId="0"/>
          <p:bldP spid="54" grpId="0"/>
          <p:bldP spid="56" grpId="0"/>
          <p:bldP spid="59" grpId="0"/>
          <p:bldP spid="69" grpId="0"/>
          <p:bldP spid="40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decel="100000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decel="10000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8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0" dur="125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22" presetClass="entr" presetSubtype="2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3" dur="125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22" presetClass="entr" presetSubtype="2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6" dur="125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22" presetClass="entr" presetSubtype="2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9" dur="125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1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53" presetClass="entr" presetSubtype="16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7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42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4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6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49" presetID="2" presetClass="entr" presetSubtype="2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1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2" dur="1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1" accel="4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1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" dur="1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1" accel="40000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9" dur="15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0" dur="15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2" presetClass="entr" presetSubtype="4" accel="4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3" dur="1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4" dur="1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2" presetClass="entr" presetSubtype="4" accel="40000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7" dur="1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8" dur="1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9" grpId="0" animBg="1"/>
          <p:bldP spid="46" grpId="0"/>
          <p:bldP spid="54" grpId="0"/>
          <p:bldP spid="56" grpId="0"/>
          <p:bldP spid="59" grpId="0"/>
          <p:bldP spid="69" grpId="0"/>
          <p:bldP spid="40" grpId="0" animBg="1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0" y="1923393"/>
            <a:ext cx="12192000" cy="301121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95325" y="1196975"/>
            <a:ext cx="5180683" cy="51117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778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aphicFrame>
        <p:nvGraphicFramePr>
          <p:cNvPr id="4" name="图表 3"/>
          <p:cNvGraphicFramePr/>
          <p:nvPr/>
        </p:nvGraphicFramePr>
        <p:xfrm>
          <a:off x="945126" y="2409279"/>
          <a:ext cx="4681080" cy="27262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grpSp>
        <p:nvGrpSpPr>
          <p:cNvPr id="18" name="组合 17"/>
          <p:cNvGrpSpPr/>
          <p:nvPr/>
        </p:nvGrpSpPr>
        <p:grpSpPr>
          <a:xfrm>
            <a:off x="6732282" y="2482138"/>
            <a:ext cx="4902669" cy="672031"/>
            <a:chOff x="6265182" y="1857475"/>
            <a:chExt cx="4902669" cy="672031"/>
          </a:xfrm>
        </p:grpSpPr>
        <p:sp>
          <p:nvSpPr>
            <p:cNvPr id="19" name="文本框 18"/>
            <p:cNvSpPr txBox="1"/>
            <p:nvPr/>
          </p:nvSpPr>
          <p:spPr>
            <a:xfrm>
              <a:off x="6265183" y="2067841"/>
              <a:ext cx="49026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>
                  <a:solidFill>
                    <a:schemeClr val="bg1"/>
                  </a:solidFill>
                  <a:cs typeface="+mn-ea"/>
                  <a:sym typeface="+mn-lt"/>
                </a:rPr>
                <a:t>在这里添加你的详细小段落文本内容，与标题相关并符合整体语言风格内容请简洁，将你需要表达的意思表述清楚完整，保持美观大方。</a:t>
              </a:r>
              <a:endParaRPr lang="zh-CN" altLang="en-US" sz="1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6265182" y="1857475"/>
              <a:ext cx="122647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b="1" dirty="0">
                  <a:solidFill>
                    <a:schemeClr val="bg1"/>
                  </a:solidFill>
                  <a:cs typeface="+mn-ea"/>
                  <a:sym typeface="+mn-lt"/>
                </a:rPr>
                <a:t>添加标题</a:t>
              </a:r>
              <a:endParaRPr lang="zh-CN" altLang="en-US" sz="12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6732282" y="3711134"/>
            <a:ext cx="4902669" cy="672031"/>
            <a:chOff x="6265182" y="1857475"/>
            <a:chExt cx="4902669" cy="672031"/>
          </a:xfrm>
        </p:grpSpPr>
        <p:sp>
          <p:nvSpPr>
            <p:cNvPr id="27" name="文本框 26"/>
            <p:cNvSpPr txBox="1"/>
            <p:nvPr/>
          </p:nvSpPr>
          <p:spPr>
            <a:xfrm>
              <a:off x="6265183" y="2067841"/>
              <a:ext cx="49026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>
                  <a:solidFill>
                    <a:schemeClr val="bg1"/>
                  </a:solidFill>
                  <a:cs typeface="+mn-ea"/>
                  <a:sym typeface="+mn-lt"/>
                </a:rPr>
                <a:t>在这里添加你的详细小段落文本内容，与标题相关并符合整体语言风格内容请简洁，将你需要表达的意思表述清楚完整，保持美观大方。</a:t>
              </a:r>
              <a:endParaRPr lang="zh-CN" altLang="en-US" sz="1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6265182" y="1857475"/>
              <a:ext cx="122647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b="1" dirty="0">
                  <a:solidFill>
                    <a:schemeClr val="bg1"/>
                  </a:solidFill>
                  <a:cs typeface="+mn-ea"/>
                  <a:sym typeface="+mn-lt"/>
                </a:rPr>
                <a:t>添加标题</a:t>
              </a:r>
              <a:endParaRPr lang="zh-CN" altLang="en-US" sz="12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6252930" y="2482354"/>
            <a:ext cx="479352" cy="479352"/>
            <a:chOff x="6252930" y="2482354"/>
            <a:chExt cx="479352" cy="479352"/>
          </a:xfrm>
        </p:grpSpPr>
        <p:sp>
          <p:nvSpPr>
            <p:cNvPr id="14" name="矩形 13"/>
            <p:cNvSpPr/>
            <p:nvPr/>
          </p:nvSpPr>
          <p:spPr>
            <a:xfrm>
              <a:off x="6252930" y="2482354"/>
              <a:ext cx="479352" cy="479352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9" name="Freeform 104"/>
            <p:cNvSpPr/>
            <p:nvPr/>
          </p:nvSpPr>
          <p:spPr>
            <a:xfrm>
              <a:off x="6357659" y="2552318"/>
              <a:ext cx="269894" cy="3394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0" h="21433" extrusionOk="0">
                  <a:moveTo>
                    <a:pt x="18245" y="16410"/>
                  </a:moveTo>
                  <a:cubicBezTo>
                    <a:pt x="18245" y="4856"/>
                    <a:pt x="18245" y="4856"/>
                    <a:pt x="18245" y="4856"/>
                  </a:cubicBezTo>
                  <a:cubicBezTo>
                    <a:pt x="20761" y="2847"/>
                    <a:pt x="20761" y="2847"/>
                    <a:pt x="20761" y="2847"/>
                  </a:cubicBezTo>
                  <a:cubicBezTo>
                    <a:pt x="21600" y="2177"/>
                    <a:pt x="21600" y="1173"/>
                    <a:pt x="20761" y="503"/>
                  </a:cubicBezTo>
                  <a:cubicBezTo>
                    <a:pt x="19922" y="-167"/>
                    <a:pt x="18664" y="-167"/>
                    <a:pt x="17825" y="503"/>
                  </a:cubicBezTo>
                  <a:cubicBezTo>
                    <a:pt x="15309" y="2512"/>
                    <a:pt x="15309" y="2512"/>
                    <a:pt x="15309" y="2512"/>
                  </a:cubicBezTo>
                  <a:cubicBezTo>
                    <a:pt x="1258" y="2512"/>
                    <a:pt x="1258" y="2512"/>
                    <a:pt x="1258" y="2512"/>
                  </a:cubicBezTo>
                  <a:cubicBezTo>
                    <a:pt x="629" y="2512"/>
                    <a:pt x="0" y="2847"/>
                    <a:pt x="0" y="3517"/>
                  </a:cubicBezTo>
                  <a:cubicBezTo>
                    <a:pt x="0" y="20428"/>
                    <a:pt x="0" y="20428"/>
                    <a:pt x="0" y="20428"/>
                  </a:cubicBezTo>
                  <a:cubicBezTo>
                    <a:pt x="0" y="20931"/>
                    <a:pt x="629" y="21433"/>
                    <a:pt x="1258" y="21433"/>
                  </a:cubicBezTo>
                  <a:cubicBezTo>
                    <a:pt x="11953" y="21433"/>
                    <a:pt x="11953" y="21433"/>
                    <a:pt x="11953" y="21433"/>
                  </a:cubicBezTo>
                  <a:cubicBezTo>
                    <a:pt x="11953" y="21433"/>
                    <a:pt x="12163" y="21433"/>
                    <a:pt x="12163" y="21266"/>
                  </a:cubicBezTo>
                  <a:cubicBezTo>
                    <a:pt x="18035" y="16745"/>
                    <a:pt x="18035" y="16745"/>
                    <a:pt x="18035" y="16745"/>
                  </a:cubicBezTo>
                  <a:cubicBezTo>
                    <a:pt x="18035" y="16745"/>
                    <a:pt x="18245" y="16577"/>
                    <a:pt x="18245" y="16410"/>
                  </a:cubicBezTo>
                  <a:close/>
                  <a:moveTo>
                    <a:pt x="18454" y="1005"/>
                  </a:moveTo>
                  <a:cubicBezTo>
                    <a:pt x="18874" y="838"/>
                    <a:pt x="19083" y="838"/>
                    <a:pt x="19293" y="838"/>
                  </a:cubicBezTo>
                  <a:cubicBezTo>
                    <a:pt x="19503" y="838"/>
                    <a:pt x="19713" y="838"/>
                    <a:pt x="20132" y="1005"/>
                  </a:cubicBezTo>
                  <a:cubicBezTo>
                    <a:pt x="20132" y="1173"/>
                    <a:pt x="20342" y="1340"/>
                    <a:pt x="20342" y="1675"/>
                  </a:cubicBezTo>
                  <a:cubicBezTo>
                    <a:pt x="20342" y="1842"/>
                    <a:pt x="20132" y="2010"/>
                    <a:pt x="20132" y="2177"/>
                  </a:cubicBezTo>
                  <a:cubicBezTo>
                    <a:pt x="9856" y="10214"/>
                    <a:pt x="9856" y="10214"/>
                    <a:pt x="9856" y="10214"/>
                  </a:cubicBezTo>
                  <a:cubicBezTo>
                    <a:pt x="8388" y="10214"/>
                    <a:pt x="8388" y="10214"/>
                    <a:pt x="8388" y="10214"/>
                  </a:cubicBezTo>
                  <a:cubicBezTo>
                    <a:pt x="8388" y="9042"/>
                    <a:pt x="8388" y="9042"/>
                    <a:pt x="8388" y="9042"/>
                  </a:cubicBezTo>
                  <a:lnTo>
                    <a:pt x="18454" y="1005"/>
                  </a:lnTo>
                  <a:close/>
                  <a:moveTo>
                    <a:pt x="11953" y="20428"/>
                  </a:moveTo>
                  <a:cubicBezTo>
                    <a:pt x="11953" y="16410"/>
                    <a:pt x="11953" y="16410"/>
                    <a:pt x="11953" y="16410"/>
                  </a:cubicBezTo>
                  <a:cubicBezTo>
                    <a:pt x="16986" y="16410"/>
                    <a:pt x="16986" y="16410"/>
                    <a:pt x="16986" y="16410"/>
                  </a:cubicBezTo>
                  <a:lnTo>
                    <a:pt x="11953" y="20428"/>
                  </a:lnTo>
                  <a:close/>
                  <a:moveTo>
                    <a:pt x="17196" y="15740"/>
                  </a:moveTo>
                  <a:cubicBezTo>
                    <a:pt x="12163" y="15740"/>
                    <a:pt x="12163" y="15740"/>
                    <a:pt x="12163" y="15740"/>
                  </a:cubicBezTo>
                  <a:cubicBezTo>
                    <a:pt x="11534" y="15740"/>
                    <a:pt x="10905" y="16075"/>
                    <a:pt x="10905" y="16745"/>
                  </a:cubicBezTo>
                  <a:cubicBezTo>
                    <a:pt x="10905" y="20596"/>
                    <a:pt x="10905" y="20596"/>
                    <a:pt x="10905" y="20596"/>
                  </a:cubicBezTo>
                  <a:cubicBezTo>
                    <a:pt x="1049" y="20596"/>
                    <a:pt x="1049" y="20596"/>
                    <a:pt x="1049" y="20596"/>
                  </a:cubicBezTo>
                  <a:cubicBezTo>
                    <a:pt x="1049" y="3182"/>
                    <a:pt x="1049" y="3182"/>
                    <a:pt x="1049" y="3182"/>
                  </a:cubicBezTo>
                  <a:cubicBezTo>
                    <a:pt x="14260" y="3182"/>
                    <a:pt x="14260" y="3182"/>
                    <a:pt x="14260" y="3182"/>
                  </a:cubicBezTo>
                  <a:cubicBezTo>
                    <a:pt x="7550" y="8707"/>
                    <a:pt x="7550" y="8707"/>
                    <a:pt x="7550" y="8707"/>
                  </a:cubicBezTo>
                  <a:cubicBezTo>
                    <a:pt x="7550" y="8707"/>
                    <a:pt x="7550" y="8875"/>
                    <a:pt x="7550" y="8875"/>
                  </a:cubicBezTo>
                  <a:cubicBezTo>
                    <a:pt x="7550" y="10717"/>
                    <a:pt x="7550" y="10717"/>
                    <a:pt x="7550" y="10717"/>
                  </a:cubicBezTo>
                  <a:cubicBezTo>
                    <a:pt x="7550" y="10717"/>
                    <a:pt x="7550" y="10884"/>
                    <a:pt x="7550" y="10884"/>
                  </a:cubicBezTo>
                  <a:cubicBezTo>
                    <a:pt x="7759" y="11052"/>
                    <a:pt x="7759" y="11052"/>
                    <a:pt x="7969" y="11052"/>
                  </a:cubicBezTo>
                  <a:cubicBezTo>
                    <a:pt x="10066" y="11052"/>
                    <a:pt x="10066" y="11052"/>
                    <a:pt x="10066" y="11052"/>
                  </a:cubicBezTo>
                  <a:cubicBezTo>
                    <a:pt x="10276" y="11052"/>
                    <a:pt x="10276" y="11052"/>
                    <a:pt x="10485" y="10884"/>
                  </a:cubicBezTo>
                  <a:cubicBezTo>
                    <a:pt x="10485" y="10884"/>
                    <a:pt x="10485" y="10884"/>
                    <a:pt x="10485" y="10884"/>
                  </a:cubicBezTo>
                  <a:cubicBezTo>
                    <a:pt x="17196" y="5526"/>
                    <a:pt x="17196" y="5526"/>
                    <a:pt x="17196" y="5526"/>
                  </a:cubicBezTo>
                  <a:lnTo>
                    <a:pt x="17196" y="1574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6252930" y="3763248"/>
            <a:ext cx="479352" cy="479352"/>
            <a:chOff x="6252930" y="3763248"/>
            <a:chExt cx="479352" cy="479352"/>
          </a:xfrm>
        </p:grpSpPr>
        <p:sp>
          <p:nvSpPr>
            <p:cNvPr id="22" name="矩形 21"/>
            <p:cNvSpPr/>
            <p:nvPr/>
          </p:nvSpPr>
          <p:spPr>
            <a:xfrm>
              <a:off x="6252930" y="3763248"/>
              <a:ext cx="479352" cy="479352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5" name="Freeform 108"/>
            <p:cNvSpPr/>
            <p:nvPr/>
          </p:nvSpPr>
          <p:spPr>
            <a:xfrm>
              <a:off x="6338689" y="3830764"/>
              <a:ext cx="307835" cy="3443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274" y="5231"/>
                  </a:moveTo>
                  <a:cubicBezTo>
                    <a:pt x="20463" y="5231"/>
                    <a:pt x="20463" y="5231"/>
                    <a:pt x="20463" y="5231"/>
                  </a:cubicBezTo>
                  <a:cubicBezTo>
                    <a:pt x="21221" y="4894"/>
                    <a:pt x="21600" y="4387"/>
                    <a:pt x="21600" y="3712"/>
                  </a:cubicBezTo>
                  <a:cubicBezTo>
                    <a:pt x="21600" y="2869"/>
                    <a:pt x="20653" y="2025"/>
                    <a:pt x="19705" y="2025"/>
                  </a:cubicBezTo>
                  <a:cubicBezTo>
                    <a:pt x="11179" y="2025"/>
                    <a:pt x="11179" y="2025"/>
                    <a:pt x="11179" y="2025"/>
                  </a:cubicBezTo>
                  <a:cubicBezTo>
                    <a:pt x="11179" y="337"/>
                    <a:pt x="11179" y="337"/>
                    <a:pt x="11179" y="337"/>
                  </a:cubicBezTo>
                  <a:cubicBezTo>
                    <a:pt x="11179" y="169"/>
                    <a:pt x="10989" y="0"/>
                    <a:pt x="10800" y="0"/>
                  </a:cubicBezTo>
                  <a:cubicBezTo>
                    <a:pt x="10611" y="0"/>
                    <a:pt x="10421" y="169"/>
                    <a:pt x="10421" y="337"/>
                  </a:cubicBezTo>
                  <a:cubicBezTo>
                    <a:pt x="10421" y="2025"/>
                    <a:pt x="10421" y="2025"/>
                    <a:pt x="10421" y="2025"/>
                  </a:cubicBezTo>
                  <a:cubicBezTo>
                    <a:pt x="1895" y="2025"/>
                    <a:pt x="1895" y="2025"/>
                    <a:pt x="1895" y="2025"/>
                  </a:cubicBezTo>
                  <a:cubicBezTo>
                    <a:pt x="947" y="2025"/>
                    <a:pt x="0" y="2869"/>
                    <a:pt x="0" y="3712"/>
                  </a:cubicBezTo>
                  <a:cubicBezTo>
                    <a:pt x="0" y="4387"/>
                    <a:pt x="379" y="4894"/>
                    <a:pt x="1137" y="5231"/>
                  </a:cubicBezTo>
                  <a:cubicBezTo>
                    <a:pt x="1326" y="5231"/>
                    <a:pt x="1326" y="5231"/>
                    <a:pt x="1326" y="5231"/>
                  </a:cubicBezTo>
                  <a:cubicBezTo>
                    <a:pt x="1326" y="14344"/>
                    <a:pt x="1326" y="14344"/>
                    <a:pt x="1326" y="14344"/>
                  </a:cubicBezTo>
                  <a:cubicBezTo>
                    <a:pt x="1326" y="14850"/>
                    <a:pt x="1705" y="15356"/>
                    <a:pt x="2463" y="15356"/>
                  </a:cubicBezTo>
                  <a:cubicBezTo>
                    <a:pt x="10421" y="15356"/>
                    <a:pt x="10421" y="15356"/>
                    <a:pt x="10421" y="15356"/>
                  </a:cubicBezTo>
                  <a:cubicBezTo>
                    <a:pt x="10421" y="17213"/>
                    <a:pt x="10421" y="17213"/>
                    <a:pt x="10421" y="17213"/>
                  </a:cubicBezTo>
                  <a:cubicBezTo>
                    <a:pt x="4737" y="20925"/>
                    <a:pt x="4737" y="20925"/>
                    <a:pt x="4737" y="20925"/>
                  </a:cubicBezTo>
                  <a:cubicBezTo>
                    <a:pt x="4547" y="21094"/>
                    <a:pt x="4547" y="21263"/>
                    <a:pt x="4737" y="21431"/>
                  </a:cubicBezTo>
                  <a:cubicBezTo>
                    <a:pt x="4926" y="21600"/>
                    <a:pt x="5116" y="21600"/>
                    <a:pt x="5305" y="21600"/>
                  </a:cubicBezTo>
                  <a:cubicBezTo>
                    <a:pt x="10421" y="18225"/>
                    <a:pt x="10421" y="18225"/>
                    <a:pt x="10421" y="18225"/>
                  </a:cubicBezTo>
                  <a:cubicBezTo>
                    <a:pt x="10421" y="21263"/>
                    <a:pt x="10421" y="21263"/>
                    <a:pt x="10421" y="21263"/>
                  </a:cubicBezTo>
                  <a:cubicBezTo>
                    <a:pt x="10421" y="21431"/>
                    <a:pt x="10611" y="21600"/>
                    <a:pt x="10800" y="21600"/>
                  </a:cubicBezTo>
                  <a:cubicBezTo>
                    <a:pt x="10989" y="21600"/>
                    <a:pt x="11179" y="21431"/>
                    <a:pt x="11179" y="21263"/>
                  </a:cubicBezTo>
                  <a:cubicBezTo>
                    <a:pt x="11179" y="18225"/>
                    <a:pt x="11179" y="18225"/>
                    <a:pt x="11179" y="18225"/>
                  </a:cubicBezTo>
                  <a:cubicBezTo>
                    <a:pt x="16295" y="21600"/>
                    <a:pt x="16295" y="21600"/>
                    <a:pt x="16295" y="21600"/>
                  </a:cubicBezTo>
                  <a:cubicBezTo>
                    <a:pt x="16484" y="21600"/>
                    <a:pt x="16674" y="21600"/>
                    <a:pt x="16863" y="21431"/>
                  </a:cubicBezTo>
                  <a:cubicBezTo>
                    <a:pt x="17053" y="21263"/>
                    <a:pt x="17053" y="21094"/>
                    <a:pt x="16863" y="20925"/>
                  </a:cubicBezTo>
                  <a:cubicBezTo>
                    <a:pt x="11179" y="17213"/>
                    <a:pt x="11179" y="17213"/>
                    <a:pt x="11179" y="17213"/>
                  </a:cubicBezTo>
                  <a:cubicBezTo>
                    <a:pt x="11179" y="15356"/>
                    <a:pt x="11179" y="15356"/>
                    <a:pt x="11179" y="15356"/>
                  </a:cubicBezTo>
                  <a:cubicBezTo>
                    <a:pt x="19137" y="15356"/>
                    <a:pt x="19137" y="15356"/>
                    <a:pt x="19137" y="15356"/>
                  </a:cubicBezTo>
                  <a:cubicBezTo>
                    <a:pt x="19895" y="15356"/>
                    <a:pt x="20274" y="14850"/>
                    <a:pt x="20274" y="14344"/>
                  </a:cubicBezTo>
                  <a:lnTo>
                    <a:pt x="20274" y="5231"/>
                  </a:lnTo>
                  <a:close/>
                  <a:moveTo>
                    <a:pt x="19516" y="14681"/>
                  </a:moveTo>
                  <a:cubicBezTo>
                    <a:pt x="2084" y="14681"/>
                    <a:pt x="2084" y="14681"/>
                    <a:pt x="2084" y="14681"/>
                  </a:cubicBezTo>
                  <a:cubicBezTo>
                    <a:pt x="2084" y="5400"/>
                    <a:pt x="2084" y="5400"/>
                    <a:pt x="2084" y="5400"/>
                  </a:cubicBezTo>
                  <a:cubicBezTo>
                    <a:pt x="19516" y="5400"/>
                    <a:pt x="19516" y="5400"/>
                    <a:pt x="19516" y="5400"/>
                  </a:cubicBezTo>
                  <a:lnTo>
                    <a:pt x="19516" y="14681"/>
                  </a:lnTo>
                  <a:close/>
                  <a:moveTo>
                    <a:pt x="19705" y="4556"/>
                  </a:moveTo>
                  <a:cubicBezTo>
                    <a:pt x="1895" y="4556"/>
                    <a:pt x="1895" y="4556"/>
                    <a:pt x="1895" y="4556"/>
                  </a:cubicBezTo>
                  <a:cubicBezTo>
                    <a:pt x="1326" y="4556"/>
                    <a:pt x="947" y="4219"/>
                    <a:pt x="947" y="3712"/>
                  </a:cubicBezTo>
                  <a:cubicBezTo>
                    <a:pt x="947" y="3206"/>
                    <a:pt x="1326" y="2869"/>
                    <a:pt x="1895" y="2869"/>
                  </a:cubicBezTo>
                  <a:cubicBezTo>
                    <a:pt x="19705" y="2869"/>
                    <a:pt x="19705" y="2869"/>
                    <a:pt x="19705" y="2869"/>
                  </a:cubicBezTo>
                  <a:cubicBezTo>
                    <a:pt x="20274" y="2869"/>
                    <a:pt x="20653" y="3206"/>
                    <a:pt x="20653" y="3712"/>
                  </a:cubicBezTo>
                  <a:cubicBezTo>
                    <a:pt x="20653" y="4219"/>
                    <a:pt x="20274" y="4556"/>
                    <a:pt x="19705" y="4556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endParaRPr>
                <a:cs typeface="+mn-ea"/>
                <a:sym typeface="+mn-lt"/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10099204" y="6724309"/>
            <a:ext cx="1224136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下载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http://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www.ypppt.com/xiazai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/</a:t>
            </a:r>
            <a:endParaRPr kumimoji="0" lang="en-US" altLang="zh-CN" sz="1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 animBg="1"/>
      <p:bldGraphic spid="4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组合 49"/>
          <p:cNvGrpSpPr/>
          <p:nvPr/>
        </p:nvGrpSpPr>
        <p:grpSpPr>
          <a:xfrm>
            <a:off x="0" y="1541207"/>
            <a:ext cx="12192000" cy="2589353"/>
            <a:chOff x="0" y="1541207"/>
            <a:chExt cx="12192000" cy="2589353"/>
          </a:xfrm>
        </p:grpSpPr>
        <p:pic>
          <p:nvPicPr>
            <p:cNvPr id="49" name="图片 48"/>
            <p:cNvPicPr>
              <a:picLocks noChangeAspect="1"/>
            </p:cNvPicPr>
            <p:nvPr/>
          </p:nvPicPr>
          <p:blipFill rotWithShape="1">
            <a:blip r:embed="rId1" cstate="screen"/>
            <a:srcRect/>
            <a:stretch>
              <a:fillRect/>
            </a:stretch>
          </p:blipFill>
          <p:spPr>
            <a:xfrm>
              <a:off x="0" y="1541207"/>
              <a:ext cx="12192000" cy="2589353"/>
            </a:xfrm>
            <a:prstGeom prst="rect">
              <a:avLst/>
            </a:prstGeom>
          </p:spPr>
        </p:pic>
        <p:sp>
          <p:nvSpPr>
            <p:cNvPr id="4" name="矩形 3"/>
            <p:cNvSpPr/>
            <p:nvPr/>
          </p:nvSpPr>
          <p:spPr>
            <a:xfrm>
              <a:off x="0" y="1541207"/>
              <a:ext cx="12192000" cy="2589353"/>
            </a:xfrm>
            <a:prstGeom prst="rect">
              <a:avLst/>
            </a:prstGeom>
            <a:solidFill>
              <a:srgbClr val="002060">
                <a:alpha val="7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691035" y="4447831"/>
            <a:ext cx="2044470" cy="1768107"/>
            <a:chOff x="2101861" y="4432065"/>
            <a:chExt cx="2044470" cy="1768107"/>
          </a:xfrm>
        </p:grpSpPr>
        <p:sp>
          <p:nvSpPr>
            <p:cNvPr id="6" name="文本框 5"/>
            <p:cNvSpPr txBox="1"/>
            <p:nvPr/>
          </p:nvSpPr>
          <p:spPr>
            <a:xfrm>
              <a:off x="2101861" y="4815177"/>
              <a:ext cx="204447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200" dirty="0">
                  <a:cs typeface="+mn-ea"/>
                  <a:sym typeface="+mn-lt"/>
                </a:rPr>
                <a:t>在这里添加你的详细小段落文本内容，与标题相关并符合整体语言风格内容请简洁，尽量生动，将你需要表达的意思表述清楚，不宜冗长，控制好字数，与设计排版相符合，保持美观大方。</a:t>
              </a:r>
              <a:endParaRPr lang="zh-CN" altLang="en-US" sz="1200" dirty="0">
                <a:cs typeface="+mn-ea"/>
                <a:sym typeface="+mn-lt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2220251" y="4432065"/>
              <a:ext cx="18076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>
                  <a:cs typeface="+mn-ea"/>
                  <a:sym typeface="+mn-lt"/>
                </a:rPr>
                <a:t>添加标题</a:t>
              </a:r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1278162" y="2425935"/>
            <a:ext cx="870216" cy="870217"/>
            <a:chOff x="21656255" y="11387785"/>
            <a:chExt cx="870216" cy="870217"/>
          </a:xfrm>
          <a:solidFill>
            <a:srgbClr val="FF9900"/>
          </a:solidFill>
        </p:grpSpPr>
        <p:sp>
          <p:nvSpPr>
            <p:cNvPr id="9" name="Freeform 104"/>
            <p:cNvSpPr/>
            <p:nvPr/>
          </p:nvSpPr>
          <p:spPr>
            <a:xfrm>
              <a:off x="21656255" y="11387785"/>
              <a:ext cx="870216" cy="870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cubicBezTo>
                    <a:pt x="4868" y="0"/>
                    <a:pt x="0" y="4868"/>
                    <a:pt x="0" y="10800"/>
                  </a:cubicBezTo>
                  <a:cubicBezTo>
                    <a:pt x="0" y="16732"/>
                    <a:pt x="4868" y="21600"/>
                    <a:pt x="10800" y="21600"/>
                  </a:cubicBezTo>
                  <a:cubicBezTo>
                    <a:pt x="16732" y="21600"/>
                    <a:pt x="21600" y="16732"/>
                    <a:pt x="21600" y="10800"/>
                  </a:cubicBezTo>
                  <a:cubicBezTo>
                    <a:pt x="21600" y="4868"/>
                    <a:pt x="16732" y="0"/>
                    <a:pt x="10800" y="0"/>
                  </a:cubicBezTo>
                  <a:close/>
                  <a:moveTo>
                    <a:pt x="10800" y="20992"/>
                  </a:moveTo>
                  <a:cubicBezTo>
                    <a:pt x="5172" y="20992"/>
                    <a:pt x="608" y="16428"/>
                    <a:pt x="608" y="10800"/>
                  </a:cubicBezTo>
                  <a:cubicBezTo>
                    <a:pt x="608" y="5172"/>
                    <a:pt x="5172" y="608"/>
                    <a:pt x="10800" y="608"/>
                  </a:cubicBezTo>
                  <a:cubicBezTo>
                    <a:pt x="16428" y="608"/>
                    <a:pt x="20992" y="5172"/>
                    <a:pt x="20992" y="10800"/>
                  </a:cubicBezTo>
                  <a:cubicBezTo>
                    <a:pt x="20992" y="16428"/>
                    <a:pt x="16428" y="20992"/>
                    <a:pt x="10800" y="20992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endParaRPr>
                <a:cs typeface="+mn-ea"/>
                <a:sym typeface="+mn-lt"/>
              </a:endParaRPr>
            </a:p>
          </p:txBody>
        </p:sp>
        <p:sp>
          <p:nvSpPr>
            <p:cNvPr id="10" name="Freeform 397"/>
            <p:cNvSpPr/>
            <p:nvPr/>
          </p:nvSpPr>
          <p:spPr>
            <a:xfrm>
              <a:off x="21961865" y="11545772"/>
              <a:ext cx="258994" cy="5827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571" y="12051"/>
                  </a:moveTo>
                  <a:cubicBezTo>
                    <a:pt x="17486" y="12051"/>
                    <a:pt x="12857" y="11141"/>
                    <a:pt x="11829" y="10459"/>
                  </a:cubicBezTo>
                  <a:cubicBezTo>
                    <a:pt x="11829" y="9549"/>
                    <a:pt x="11829" y="9549"/>
                    <a:pt x="11829" y="9549"/>
                  </a:cubicBezTo>
                  <a:cubicBezTo>
                    <a:pt x="20057" y="7276"/>
                    <a:pt x="20057" y="7276"/>
                    <a:pt x="20057" y="7276"/>
                  </a:cubicBezTo>
                  <a:cubicBezTo>
                    <a:pt x="20057" y="7276"/>
                    <a:pt x="20057" y="7276"/>
                    <a:pt x="20057" y="7276"/>
                  </a:cubicBezTo>
                  <a:cubicBezTo>
                    <a:pt x="20057" y="7276"/>
                    <a:pt x="20057" y="7276"/>
                    <a:pt x="20057" y="7048"/>
                  </a:cubicBezTo>
                  <a:cubicBezTo>
                    <a:pt x="20057" y="7048"/>
                    <a:pt x="20057" y="7048"/>
                    <a:pt x="20057" y="7048"/>
                  </a:cubicBezTo>
                  <a:cubicBezTo>
                    <a:pt x="20057" y="7048"/>
                    <a:pt x="20057" y="7048"/>
                    <a:pt x="20057" y="7048"/>
                  </a:cubicBezTo>
                  <a:cubicBezTo>
                    <a:pt x="20057" y="7048"/>
                    <a:pt x="20057" y="7048"/>
                    <a:pt x="20057" y="6821"/>
                  </a:cubicBezTo>
                  <a:cubicBezTo>
                    <a:pt x="20057" y="6821"/>
                    <a:pt x="20057" y="6821"/>
                    <a:pt x="20057" y="6821"/>
                  </a:cubicBezTo>
                  <a:cubicBezTo>
                    <a:pt x="20057" y="6821"/>
                    <a:pt x="20057" y="6821"/>
                    <a:pt x="20057" y="6821"/>
                  </a:cubicBezTo>
                  <a:cubicBezTo>
                    <a:pt x="20057" y="6821"/>
                    <a:pt x="20057" y="6821"/>
                    <a:pt x="20057" y="6821"/>
                  </a:cubicBezTo>
                  <a:cubicBezTo>
                    <a:pt x="16971" y="227"/>
                    <a:pt x="16971" y="227"/>
                    <a:pt x="16971" y="227"/>
                  </a:cubicBezTo>
                  <a:cubicBezTo>
                    <a:pt x="16971" y="227"/>
                    <a:pt x="16971" y="227"/>
                    <a:pt x="16971" y="227"/>
                  </a:cubicBezTo>
                  <a:cubicBezTo>
                    <a:pt x="16971" y="227"/>
                    <a:pt x="16971" y="227"/>
                    <a:pt x="16971" y="227"/>
                  </a:cubicBezTo>
                  <a:cubicBezTo>
                    <a:pt x="16971" y="227"/>
                    <a:pt x="16457" y="227"/>
                    <a:pt x="16457" y="0"/>
                  </a:cubicBezTo>
                  <a:cubicBezTo>
                    <a:pt x="16457" y="0"/>
                    <a:pt x="16457" y="0"/>
                    <a:pt x="16457" y="0"/>
                  </a:cubicBezTo>
                  <a:cubicBezTo>
                    <a:pt x="16457" y="0"/>
                    <a:pt x="16457" y="0"/>
                    <a:pt x="16457" y="0"/>
                  </a:cubicBezTo>
                  <a:cubicBezTo>
                    <a:pt x="16457" y="0"/>
                    <a:pt x="16457" y="0"/>
                    <a:pt x="16457" y="0"/>
                  </a:cubicBezTo>
                  <a:cubicBezTo>
                    <a:pt x="16457" y="0"/>
                    <a:pt x="16457" y="0"/>
                    <a:pt x="15943" y="0"/>
                  </a:cubicBezTo>
                  <a:cubicBezTo>
                    <a:pt x="15943" y="0"/>
                    <a:pt x="15943" y="0"/>
                    <a:pt x="15943" y="0"/>
                  </a:cubicBezTo>
                  <a:cubicBezTo>
                    <a:pt x="15943" y="0"/>
                    <a:pt x="15943" y="0"/>
                    <a:pt x="15943" y="0"/>
                  </a:cubicBezTo>
                  <a:cubicBezTo>
                    <a:pt x="5657" y="0"/>
                    <a:pt x="5657" y="0"/>
                    <a:pt x="5657" y="0"/>
                  </a:cubicBezTo>
                  <a:cubicBezTo>
                    <a:pt x="5143" y="0"/>
                    <a:pt x="5143" y="0"/>
                    <a:pt x="4629" y="227"/>
                  </a:cubicBezTo>
                  <a:cubicBezTo>
                    <a:pt x="1543" y="6821"/>
                    <a:pt x="1543" y="6821"/>
                    <a:pt x="1543" y="6821"/>
                  </a:cubicBezTo>
                  <a:cubicBezTo>
                    <a:pt x="1029" y="6821"/>
                    <a:pt x="1543" y="7048"/>
                    <a:pt x="1543" y="7276"/>
                  </a:cubicBezTo>
                  <a:cubicBezTo>
                    <a:pt x="9771" y="9549"/>
                    <a:pt x="9771" y="9549"/>
                    <a:pt x="9771" y="9549"/>
                  </a:cubicBezTo>
                  <a:cubicBezTo>
                    <a:pt x="9771" y="10459"/>
                    <a:pt x="9771" y="10459"/>
                    <a:pt x="9771" y="10459"/>
                  </a:cubicBezTo>
                  <a:cubicBezTo>
                    <a:pt x="8743" y="11141"/>
                    <a:pt x="4114" y="12051"/>
                    <a:pt x="1029" y="12051"/>
                  </a:cubicBezTo>
                  <a:cubicBezTo>
                    <a:pt x="514" y="12051"/>
                    <a:pt x="0" y="12278"/>
                    <a:pt x="0" y="12505"/>
                  </a:cubicBezTo>
                  <a:cubicBezTo>
                    <a:pt x="0" y="19554"/>
                    <a:pt x="7200" y="20918"/>
                    <a:pt x="10286" y="21373"/>
                  </a:cubicBezTo>
                  <a:cubicBezTo>
                    <a:pt x="10286" y="21373"/>
                    <a:pt x="10800" y="21600"/>
                    <a:pt x="10800" y="21600"/>
                  </a:cubicBezTo>
                  <a:cubicBezTo>
                    <a:pt x="10800" y="21600"/>
                    <a:pt x="11314" y="21373"/>
                    <a:pt x="11314" y="21373"/>
                  </a:cubicBezTo>
                  <a:cubicBezTo>
                    <a:pt x="14400" y="20918"/>
                    <a:pt x="21600" y="19554"/>
                    <a:pt x="21600" y="12505"/>
                  </a:cubicBezTo>
                  <a:cubicBezTo>
                    <a:pt x="21600" y="12278"/>
                    <a:pt x="21086" y="12051"/>
                    <a:pt x="20571" y="12051"/>
                  </a:cubicBezTo>
                  <a:close/>
                  <a:moveTo>
                    <a:pt x="18000" y="6594"/>
                  </a:moveTo>
                  <a:cubicBezTo>
                    <a:pt x="12343" y="8185"/>
                    <a:pt x="12343" y="8185"/>
                    <a:pt x="12343" y="8185"/>
                  </a:cubicBezTo>
                  <a:cubicBezTo>
                    <a:pt x="15943" y="2274"/>
                    <a:pt x="15943" y="2274"/>
                    <a:pt x="15943" y="2274"/>
                  </a:cubicBezTo>
                  <a:lnTo>
                    <a:pt x="18000" y="6594"/>
                  </a:lnTo>
                  <a:close/>
                  <a:moveTo>
                    <a:pt x="3600" y="6594"/>
                  </a:moveTo>
                  <a:cubicBezTo>
                    <a:pt x="6686" y="909"/>
                    <a:pt x="6686" y="909"/>
                    <a:pt x="6686" y="909"/>
                  </a:cubicBezTo>
                  <a:cubicBezTo>
                    <a:pt x="14400" y="909"/>
                    <a:pt x="14400" y="909"/>
                    <a:pt x="14400" y="909"/>
                  </a:cubicBezTo>
                  <a:cubicBezTo>
                    <a:pt x="10286" y="8413"/>
                    <a:pt x="10286" y="8413"/>
                    <a:pt x="10286" y="8413"/>
                  </a:cubicBezTo>
                  <a:lnTo>
                    <a:pt x="3600" y="6594"/>
                  </a:lnTo>
                  <a:close/>
                  <a:moveTo>
                    <a:pt x="10800" y="11368"/>
                  </a:moveTo>
                  <a:cubicBezTo>
                    <a:pt x="12857" y="12051"/>
                    <a:pt x="16457" y="12733"/>
                    <a:pt x="19543" y="12960"/>
                  </a:cubicBezTo>
                  <a:cubicBezTo>
                    <a:pt x="19543" y="13187"/>
                    <a:pt x="19543" y="13415"/>
                    <a:pt x="19543" y="13415"/>
                  </a:cubicBezTo>
                  <a:cubicBezTo>
                    <a:pt x="19543" y="13415"/>
                    <a:pt x="19029" y="13415"/>
                    <a:pt x="19029" y="13642"/>
                  </a:cubicBezTo>
                  <a:cubicBezTo>
                    <a:pt x="14914" y="15916"/>
                    <a:pt x="7714" y="17053"/>
                    <a:pt x="4114" y="17507"/>
                  </a:cubicBezTo>
                  <a:cubicBezTo>
                    <a:pt x="3086" y="16371"/>
                    <a:pt x="2057" y="15006"/>
                    <a:pt x="2057" y="12960"/>
                  </a:cubicBezTo>
                  <a:cubicBezTo>
                    <a:pt x="5143" y="12733"/>
                    <a:pt x="8743" y="12051"/>
                    <a:pt x="10800" y="11368"/>
                  </a:cubicBezTo>
                  <a:close/>
                  <a:moveTo>
                    <a:pt x="10800" y="20463"/>
                  </a:moveTo>
                  <a:cubicBezTo>
                    <a:pt x="9257" y="20236"/>
                    <a:pt x="6686" y="19781"/>
                    <a:pt x="5143" y="18417"/>
                  </a:cubicBezTo>
                  <a:cubicBezTo>
                    <a:pt x="8743" y="17962"/>
                    <a:pt x="14400" y="16825"/>
                    <a:pt x="19029" y="15006"/>
                  </a:cubicBezTo>
                  <a:cubicBezTo>
                    <a:pt x="18000" y="18872"/>
                    <a:pt x="13371" y="20008"/>
                    <a:pt x="10800" y="20463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4199982" y="2400771"/>
            <a:ext cx="870217" cy="870217"/>
            <a:chOff x="13935678" y="8077856"/>
            <a:chExt cx="870217" cy="870217"/>
          </a:xfrm>
          <a:solidFill>
            <a:srgbClr val="FF9900"/>
          </a:solidFill>
        </p:grpSpPr>
        <p:sp>
          <p:nvSpPr>
            <p:cNvPr id="12" name="Freeform 67"/>
            <p:cNvSpPr/>
            <p:nvPr/>
          </p:nvSpPr>
          <p:spPr>
            <a:xfrm>
              <a:off x="13935678" y="8077856"/>
              <a:ext cx="870217" cy="870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cubicBezTo>
                    <a:pt x="4868" y="0"/>
                    <a:pt x="0" y="4868"/>
                    <a:pt x="0" y="10800"/>
                  </a:cubicBezTo>
                  <a:cubicBezTo>
                    <a:pt x="0" y="16732"/>
                    <a:pt x="4868" y="21600"/>
                    <a:pt x="10800" y="21600"/>
                  </a:cubicBezTo>
                  <a:cubicBezTo>
                    <a:pt x="16732" y="21600"/>
                    <a:pt x="21600" y="16732"/>
                    <a:pt x="21600" y="10800"/>
                  </a:cubicBezTo>
                  <a:cubicBezTo>
                    <a:pt x="21600" y="4868"/>
                    <a:pt x="16732" y="0"/>
                    <a:pt x="10800" y="0"/>
                  </a:cubicBezTo>
                  <a:close/>
                  <a:moveTo>
                    <a:pt x="10800" y="20992"/>
                  </a:moveTo>
                  <a:cubicBezTo>
                    <a:pt x="5172" y="20992"/>
                    <a:pt x="608" y="16428"/>
                    <a:pt x="608" y="10800"/>
                  </a:cubicBezTo>
                  <a:cubicBezTo>
                    <a:pt x="608" y="5172"/>
                    <a:pt x="5172" y="608"/>
                    <a:pt x="10800" y="608"/>
                  </a:cubicBezTo>
                  <a:cubicBezTo>
                    <a:pt x="16428" y="608"/>
                    <a:pt x="20992" y="5172"/>
                    <a:pt x="20992" y="10800"/>
                  </a:cubicBezTo>
                  <a:cubicBezTo>
                    <a:pt x="20992" y="16428"/>
                    <a:pt x="16428" y="20992"/>
                    <a:pt x="10800" y="20992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endParaRPr>
                <a:cs typeface="+mn-ea"/>
                <a:sym typeface="+mn-lt"/>
              </a:endParaRPr>
            </a:p>
          </p:txBody>
        </p:sp>
        <p:sp>
          <p:nvSpPr>
            <p:cNvPr id="13" name="Freeform 105"/>
            <p:cNvSpPr/>
            <p:nvPr/>
          </p:nvSpPr>
          <p:spPr>
            <a:xfrm>
              <a:off x="14083303" y="8321309"/>
              <a:ext cx="618995" cy="3496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705" y="0"/>
                  </a:moveTo>
                  <a:cubicBezTo>
                    <a:pt x="3850" y="0"/>
                    <a:pt x="3208" y="1137"/>
                    <a:pt x="3208" y="2653"/>
                  </a:cubicBezTo>
                  <a:cubicBezTo>
                    <a:pt x="2352" y="3032"/>
                    <a:pt x="1497" y="4168"/>
                    <a:pt x="1497" y="5684"/>
                  </a:cubicBezTo>
                  <a:cubicBezTo>
                    <a:pt x="642" y="5684"/>
                    <a:pt x="0" y="6821"/>
                    <a:pt x="0" y="8716"/>
                  </a:cubicBezTo>
                  <a:cubicBezTo>
                    <a:pt x="0" y="18947"/>
                    <a:pt x="0" y="18947"/>
                    <a:pt x="0" y="18947"/>
                  </a:cubicBezTo>
                  <a:cubicBezTo>
                    <a:pt x="0" y="20463"/>
                    <a:pt x="642" y="21600"/>
                    <a:pt x="1711" y="21600"/>
                  </a:cubicBezTo>
                  <a:cubicBezTo>
                    <a:pt x="16681" y="21600"/>
                    <a:pt x="16681" y="21600"/>
                    <a:pt x="16681" y="21600"/>
                  </a:cubicBezTo>
                  <a:cubicBezTo>
                    <a:pt x="17537" y="21600"/>
                    <a:pt x="18392" y="20463"/>
                    <a:pt x="18392" y="18947"/>
                  </a:cubicBezTo>
                  <a:cubicBezTo>
                    <a:pt x="19248" y="18947"/>
                    <a:pt x="19889" y="17432"/>
                    <a:pt x="19889" y="15916"/>
                  </a:cubicBezTo>
                  <a:cubicBezTo>
                    <a:pt x="20745" y="15916"/>
                    <a:pt x="21600" y="14779"/>
                    <a:pt x="21600" y="13263"/>
                  </a:cubicBezTo>
                  <a:cubicBezTo>
                    <a:pt x="21600" y="3032"/>
                    <a:pt x="21600" y="3032"/>
                    <a:pt x="21600" y="3032"/>
                  </a:cubicBezTo>
                  <a:cubicBezTo>
                    <a:pt x="21600" y="1516"/>
                    <a:pt x="20745" y="0"/>
                    <a:pt x="19889" y="0"/>
                  </a:cubicBezTo>
                  <a:lnTo>
                    <a:pt x="4705" y="0"/>
                  </a:lnTo>
                  <a:close/>
                  <a:moveTo>
                    <a:pt x="17537" y="18947"/>
                  </a:moveTo>
                  <a:cubicBezTo>
                    <a:pt x="17537" y="19705"/>
                    <a:pt x="17109" y="20084"/>
                    <a:pt x="16681" y="20084"/>
                  </a:cubicBezTo>
                  <a:cubicBezTo>
                    <a:pt x="1711" y="20084"/>
                    <a:pt x="1711" y="20084"/>
                    <a:pt x="1711" y="20084"/>
                  </a:cubicBezTo>
                  <a:cubicBezTo>
                    <a:pt x="1283" y="20084"/>
                    <a:pt x="855" y="19705"/>
                    <a:pt x="855" y="18947"/>
                  </a:cubicBezTo>
                  <a:cubicBezTo>
                    <a:pt x="855" y="8716"/>
                    <a:pt x="855" y="8716"/>
                    <a:pt x="855" y="8716"/>
                  </a:cubicBezTo>
                  <a:cubicBezTo>
                    <a:pt x="855" y="7579"/>
                    <a:pt x="1283" y="7200"/>
                    <a:pt x="1711" y="7200"/>
                  </a:cubicBezTo>
                  <a:cubicBezTo>
                    <a:pt x="16681" y="7200"/>
                    <a:pt x="16681" y="7200"/>
                    <a:pt x="16681" y="7200"/>
                  </a:cubicBezTo>
                  <a:cubicBezTo>
                    <a:pt x="17109" y="7200"/>
                    <a:pt x="17537" y="7579"/>
                    <a:pt x="17537" y="8716"/>
                  </a:cubicBezTo>
                  <a:lnTo>
                    <a:pt x="17537" y="18947"/>
                  </a:lnTo>
                  <a:close/>
                  <a:moveTo>
                    <a:pt x="19034" y="15916"/>
                  </a:moveTo>
                  <a:cubicBezTo>
                    <a:pt x="19034" y="16674"/>
                    <a:pt x="18820" y="17432"/>
                    <a:pt x="18392" y="17432"/>
                  </a:cubicBezTo>
                  <a:cubicBezTo>
                    <a:pt x="18392" y="8716"/>
                    <a:pt x="18392" y="8716"/>
                    <a:pt x="18392" y="8716"/>
                  </a:cubicBezTo>
                  <a:cubicBezTo>
                    <a:pt x="18392" y="6821"/>
                    <a:pt x="17537" y="5684"/>
                    <a:pt x="16681" y="5684"/>
                  </a:cubicBezTo>
                  <a:cubicBezTo>
                    <a:pt x="2352" y="5684"/>
                    <a:pt x="2352" y="5684"/>
                    <a:pt x="2352" y="5684"/>
                  </a:cubicBezTo>
                  <a:cubicBezTo>
                    <a:pt x="2352" y="4926"/>
                    <a:pt x="2780" y="4168"/>
                    <a:pt x="3208" y="4168"/>
                  </a:cubicBezTo>
                  <a:cubicBezTo>
                    <a:pt x="18392" y="4168"/>
                    <a:pt x="18392" y="4168"/>
                    <a:pt x="18392" y="4168"/>
                  </a:cubicBezTo>
                  <a:cubicBezTo>
                    <a:pt x="18820" y="4168"/>
                    <a:pt x="19034" y="4926"/>
                    <a:pt x="19034" y="5684"/>
                  </a:cubicBezTo>
                  <a:lnTo>
                    <a:pt x="19034" y="15916"/>
                  </a:lnTo>
                  <a:close/>
                  <a:moveTo>
                    <a:pt x="20745" y="3032"/>
                  </a:moveTo>
                  <a:cubicBezTo>
                    <a:pt x="20745" y="13263"/>
                    <a:pt x="20745" y="13263"/>
                    <a:pt x="20745" y="13263"/>
                  </a:cubicBezTo>
                  <a:cubicBezTo>
                    <a:pt x="20745" y="14021"/>
                    <a:pt x="20317" y="14400"/>
                    <a:pt x="19889" y="14400"/>
                  </a:cubicBezTo>
                  <a:cubicBezTo>
                    <a:pt x="19889" y="5684"/>
                    <a:pt x="19889" y="5684"/>
                    <a:pt x="19889" y="5684"/>
                  </a:cubicBezTo>
                  <a:cubicBezTo>
                    <a:pt x="19889" y="4168"/>
                    <a:pt x="19248" y="2653"/>
                    <a:pt x="18392" y="2653"/>
                  </a:cubicBezTo>
                  <a:cubicBezTo>
                    <a:pt x="4063" y="2653"/>
                    <a:pt x="4063" y="2653"/>
                    <a:pt x="4063" y="2653"/>
                  </a:cubicBezTo>
                  <a:cubicBezTo>
                    <a:pt x="4063" y="2274"/>
                    <a:pt x="4277" y="1516"/>
                    <a:pt x="4705" y="1516"/>
                  </a:cubicBezTo>
                  <a:cubicBezTo>
                    <a:pt x="19889" y="1516"/>
                    <a:pt x="19889" y="1516"/>
                    <a:pt x="19889" y="1516"/>
                  </a:cubicBezTo>
                  <a:cubicBezTo>
                    <a:pt x="20317" y="1516"/>
                    <a:pt x="20745" y="2274"/>
                    <a:pt x="20745" y="3032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endParaRPr>
                <a:cs typeface="+mn-ea"/>
                <a:sym typeface="+mn-lt"/>
              </a:endParaRPr>
            </a:p>
          </p:txBody>
        </p:sp>
        <p:sp>
          <p:nvSpPr>
            <p:cNvPr id="14" name="Freeform 106"/>
            <p:cNvSpPr/>
            <p:nvPr/>
          </p:nvSpPr>
          <p:spPr>
            <a:xfrm>
              <a:off x="14303448" y="8450805"/>
              <a:ext cx="85469" cy="1838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5040"/>
                  </a:moveTo>
                  <a:cubicBezTo>
                    <a:pt x="12343" y="5040"/>
                    <a:pt x="15429" y="5760"/>
                    <a:pt x="15429" y="7200"/>
                  </a:cubicBezTo>
                  <a:cubicBezTo>
                    <a:pt x="15429" y="7920"/>
                    <a:pt x="16971" y="8640"/>
                    <a:pt x="18514" y="8640"/>
                  </a:cubicBezTo>
                  <a:cubicBezTo>
                    <a:pt x="20057" y="8640"/>
                    <a:pt x="21600" y="7920"/>
                    <a:pt x="21600" y="7200"/>
                  </a:cubicBezTo>
                  <a:cubicBezTo>
                    <a:pt x="21600" y="5040"/>
                    <a:pt x="18514" y="2880"/>
                    <a:pt x="13886" y="2880"/>
                  </a:cubicBezTo>
                  <a:cubicBezTo>
                    <a:pt x="13886" y="1440"/>
                    <a:pt x="13886" y="1440"/>
                    <a:pt x="13886" y="1440"/>
                  </a:cubicBezTo>
                  <a:cubicBezTo>
                    <a:pt x="13886" y="720"/>
                    <a:pt x="12343" y="0"/>
                    <a:pt x="10800" y="0"/>
                  </a:cubicBezTo>
                  <a:cubicBezTo>
                    <a:pt x="9257" y="0"/>
                    <a:pt x="7714" y="720"/>
                    <a:pt x="7714" y="1440"/>
                  </a:cubicBezTo>
                  <a:cubicBezTo>
                    <a:pt x="7714" y="2880"/>
                    <a:pt x="7714" y="2880"/>
                    <a:pt x="7714" y="2880"/>
                  </a:cubicBezTo>
                  <a:cubicBezTo>
                    <a:pt x="3086" y="2880"/>
                    <a:pt x="0" y="5040"/>
                    <a:pt x="0" y="7200"/>
                  </a:cubicBezTo>
                  <a:cubicBezTo>
                    <a:pt x="0" y="10080"/>
                    <a:pt x="4629" y="12240"/>
                    <a:pt x="10800" y="12240"/>
                  </a:cubicBezTo>
                  <a:cubicBezTo>
                    <a:pt x="12343" y="12240"/>
                    <a:pt x="15429" y="12960"/>
                    <a:pt x="15429" y="14400"/>
                  </a:cubicBezTo>
                  <a:cubicBezTo>
                    <a:pt x="15429" y="15840"/>
                    <a:pt x="12343" y="16560"/>
                    <a:pt x="10800" y="16560"/>
                  </a:cubicBezTo>
                  <a:cubicBezTo>
                    <a:pt x="7714" y="16560"/>
                    <a:pt x="6171" y="15840"/>
                    <a:pt x="6171" y="14400"/>
                  </a:cubicBezTo>
                  <a:cubicBezTo>
                    <a:pt x="6171" y="13680"/>
                    <a:pt x="4629" y="12960"/>
                    <a:pt x="3086" y="12960"/>
                  </a:cubicBezTo>
                  <a:cubicBezTo>
                    <a:pt x="1543" y="12960"/>
                    <a:pt x="0" y="13680"/>
                    <a:pt x="0" y="14400"/>
                  </a:cubicBezTo>
                  <a:cubicBezTo>
                    <a:pt x="0" y="16560"/>
                    <a:pt x="3086" y="18720"/>
                    <a:pt x="7714" y="19440"/>
                  </a:cubicBezTo>
                  <a:cubicBezTo>
                    <a:pt x="7714" y="20160"/>
                    <a:pt x="7714" y="20160"/>
                    <a:pt x="7714" y="20160"/>
                  </a:cubicBezTo>
                  <a:cubicBezTo>
                    <a:pt x="7714" y="21600"/>
                    <a:pt x="9257" y="21600"/>
                    <a:pt x="10800" y="21600"/>
                  </a:cubicBezTo>
                  <a:cubicBezTo>
                    <a:pt x="12343" y="21600"/>
                    <a:pt x="13886" y="21600"/>
                    <a:pt x="13886" y="20160"/>
                  </a:cubicBezTo>
                  <a:cubicBezTo>
                    <a:pt x="13886" y="19440"/>
                    <a:pt x="13886" y="19440"/>
                    <a:pt x="13886" y="19440"/>
                  </a:cubicBezTo>
                  <a:cubicBezTo>
                    <a:pt x="18514" y="18720"/>
                    <a:pt x="21600" y="16560"/>
                    <a:pt x="21600" y="14400"/>
                  </a:cubicBezTo>
                  <a:cubicBezTo>
                    <a:pt x="21600" y="11520"/>
                    <a:pt x="16971" y="9360"/>
                    <a:pt x="10800" y="9360"/>
                  </a:cubicBezTo>
                  <a:cubicBezTo>
                    <a:pt x="7714" y="9360"/>
                    <a:pt x="6171" y="8640"/>
                    <a:pt x="6171" y="7200"/>
                  </a:cubicBezTo>
                  <a:cubicBezTo>
                    <a:pt x="6171" y="5760"/>
                    <a:pt x="7714" y="5040"/>
                    <a:pt x="10800" y="5040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endParaRPr>
                <a:cs typeface="+mn-ea"/>
                <a:sym typeface="+mn-lt"/>
              </a:endParaRPr>
            </a:p>
          </p:txBody>
        </p:sp>
        <p:sp>
          <p:nvSpPr>
            <p:cNvPr id="15" name="Freeform 107"/>
            <p:cNvSpPr/>
            <p:nvPr/>
          </p:nvSpPr>
          <p:spPr>
            <a:xfrm>
              <a:off x="14168772" y="8505195"/>
              <a:ext cx="75109" cy="751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cubicBezTo>
                    <a:pt x="5400" y="0"/>
                    <a:pt x="0" y="5400"/>
                    <a:pt x="0" y="10800"/>
                  </a:cubicBezTo>
                  <a:cubicBezTo>
                    <a:pt x="0" y="16200"/>
                    <a:pt x="5400" y="21600"/>
                    <a:pt x="10800" y="21600"/>
                  </a:cubicBezTo>
                  <a:cubicBezTo>
                    <a:pt x="16200" y="21600"/>
                    <a:pt x="21600" y="16200"/>
                    <a:pt x="21600" y="10800"/>
                  </a:cubicBezTo>
                  <a:cubicBezTo>
                    <a:pt x="21600" y="5400"/>
                    <a:pt x="16200" y="0"/>
                    <a:pt x="10800" y="0"/>
                  </a:cubicBezTo>
                  <a:close/>
                  <a:moveTo>
                    <a:pt x="10800" y="14400"/>
                  </a:moveTo>
                  <a:cubicBezTo>
                    <a:pt x="9000" y="14400"/>
                    <a:pt x="7200" y="12600"/>
                    <a:pt x="7200" y="10800"/>
                  </a:cubicBezTo>
                  <a:cubicBezTo>
                    <a:pt x="7200" y="9000"/>
                    <a:pt x="9000" y="7200"/>
                    <a:pt x="10800" y="7200"/>
                  </a:cubicBezTo>
                  <a:cubicBezTo>
                    <a:pt x="12600" y="7200"/>
                    <a:pt x="14400" y="9000"/>
                    <a:pt x="14400" y="10800"/>
                  </a:cubicBezTo>
                  <a:cubicBezTo>
                    <a:pt x="14400" y="12600"/>
                    <a:pt x="12600" y="14400"/>
                    <a:pt x="10800" y="14400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endParaRPr>
                <a:cs typeface="+mn-ea"/>
                <a:sym typeface="+mn-lt"/>
              </a:endParaRPr>
            </a:p>
          </p:txBody>
        </p:sp>
        <p:sp>
          <p:nvSpPr>
            <p:cNvPr id="16" name="Freeform 108"/>
            <p:cNvSpPr/>
            <p:nvPr/>
          </p:nvSpPr>
          <p:spPr>
            <a:xfrm>
              <a:off x="14451073" y="8505195"/>
              <a:ext cx="67339" cy="751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818" y="0"/>
                  </a:moveTo>
                  <a:cubicBezTo>
                    <a:pt x="3927" y="0"/>
                    <a:pt x="0" y="5400"/>
                    <a:pt x="0" y="10800"/>
                  </a:cubicBezTo>
                  <a:cubicBezTo>
                    <a:pt x="0" y="16200"/>
                    <a:pt x="3927" y="21600"/>
                    <a:pt x="9818" y="21600"/>
                  </a:cubicBezTo>
                  <a:cubicBezTo>
                    <a:pt x="17673" y="21600"/>
                    <a:pt x="21600" y="16200"/>
                    <a:pt x="21600" y="10800"/>
                  </a:cubicBezTo>
                  <a:cubicBezTo>
                    <a:pt x="21600" y="5400"/>
                    <a:pt x="17673" y="0"/>
                    <a:pt x="9818" y="0"/>
                  </a:cubicBezTo>
                  <a:close/>
                  <a:moveTo>
                    <a:pt x="9818" y="14400"/>
                  </a:moveTo>
                  <a:cubicBezTo>
                    <a:pt x="7855" y="14400"/>
                    <a:pt x="7855" y="12600"/>
                    <a:pt x="7855" y="10800"/>
                  </a:cubicBezTo>
                  <a:cubicBezTo>
                    <a:pt x="7855" y="9000"/>
                    <a:pt x="7855" y="7200"/>
                    <a:pt x="9818" y="7200"/>
                  </a:cubicBezTo>
                  <a:cubicBezTo>
                    <a:pt x="11782" y="7200"/>
                    <a:pt x="13745" y="9000"/>
                    <a:pt x="13745" y="10800"/>
                  </a:cubicBezTo>
                  <a:cubicBezTo>
                    <a:pt x="13745" y="12600"/>
                    <a:pt x="11782" y="14400"/>
                    <a:pt x="9818" y="14400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7121802" y="2425935"/>
            <a:ext cx="870217" cy="870217"/>
            <a:chOff x="8592416" y="2318567"/>
            <a:chExt cx="870217" cy="870217"/>
          </a:xfrm>
          <a:solidFill>
            <a:srgbClr val="FF9900"/>
          </a:solidFill>
        </p:grpSpPr>
        <p:sp>
          <p:nvSpPr>
            <p:cNvPr id="18" name="Freeform 19"/>
            <p:cNvSpPr/>
            <p:nvPr/>
          </p:nvSpPr>
          <p:spPr>
            <a:xfrm>
              <a:off x="8592416" y="2318567"/>
              <a:ext cx="870217" cy="870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cubicBezTo>
                    <a:pt x="4868" y="0"/>
                    <a:pt x="0" y="4868"/>
                    <a:pt x="0" y="10800"/>
                  </a:cubicBezTo>
                  <a:cubicBezTo>
                    <a:pt x="0" y="16732"/>
                    <a:pt x="4868" y="21600"/>
                    <a:pt x="10800" y="21600"/>
                  </a:cubicBezTo>
                  <a:cubicBezTo>
                    <a:pt x="16732" y="21600"/>
                    <a:pt x="21600" y="16732"/>
                    <a:pt x="21600" y="10800"/>
                  </a:cubicBezTo>
                  <a:cubicBezTo>
                    <a:pt x="21600" y="4868"/>
                    <a:pt x="16732" y="0"/>
                    <a:pt x="10800" y="0"/>
                  </a:cubicBezTo>
                  <a:close/>
                  <a:moveTo>
                    <a:pt x="10800" y="20992"/>
                  </a:moveTo>
                  <a:cubicBezTo>
                    <a:pt x="5172" y="20992"/>
                    <a:pt x="608" y="16428"/>
                    <a:pt x="608" y="10800"/>
                  </a:cubicBezTo>
                  <a:cubicBezTo>
                    <a:pt x="608" y="5172"/>
                    <a:pt x="5172" y="608"/>
                    <a:pt x="10800" y="608"/>
                  </a:cubicBezTo>
                  <a:cubicBezTo>
                    <a:pt x="16428" y="608"/>
                    <a:pt x="20992" y="5172"/>
                    <a:pt x="20992" y="10800"/>
                  </a:cubicBezTo>
                  <a:cubicBezTo>
                    <a:pt x="20992" y="16428"/>
                    <a:pt x="16428" y="20992"/>
                    <a:pt x="10800" y="20992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endParaRPr>
                <a:cs typeface="+mn-ea"/>
                <a:sym typeface="+mn-lt"/>
              </a:endParaRPr>
            </a:p>
          </p:txBody>
        </p:sp>
        <p:sp>
          <p:nvSpPr>
            <p:cNvPr id="19" name="Freeform 134"/>
            <p:cNvSpPr/>
            <p:nvPr/>
          </p:nvSpPr>
          <p:spPr>
            <a:xfrm>
              <a:off x="8910976" y="2454779"/>
              <a:ext cx="233095" cy="2134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46" extrusionOk="0">
                  <a:moveTo>
                    <a:pt x="5684" y="13423"/>
                  </a:moveTo>
                  <a:cubicBezTo>
                    <a:pt x="4547" y="14040"/>
                    <a:pt x="2842" y="14657"/>
                    <a:pt x="1705" y="15275"/>
                  </a:cubicBezTo>
                  <a:cubicBezTo>
                    <a:pt x="1137" y="15892"/>
                    <a:pt x="0" y="17126"/>
                    <a:pt x="0" y="18360"/>
                  </a:cubicBezTo>
                  <a:cubicBezTo>
                    <a:pt x="0" y="18977"/>
                    <a:pt x="568" y="20212"/>
                    <a:pt x="1705" y="20829"/>
                  </a:cubicBezTo>
                  <a:cubicBezTo>
                    <a:pt x="2274" y="20829"/>
                    <a:pt x="4547" y="21446"/>
                    <a:pt x="6253" y="21446"/>
                  </a:cubicBezTo>
                  <a:cubicBezTo>
                    <a:pt x="15347" y="21446"/>
                    <a:pt x="15347" y="21446"/>
                    <a:pt x="15347" y="21446"/>
                  </a:cubicBezTo>
                  <a:cubicBezTo>
                    <a:pt x="17053" y="21446"/>
                    <a:pt x="19326" y="20829"/>
                    <a:pt x="19895" y="20829"/>
                  </a:cubicBezTo>
                  <a:cubicBezTo>
                    <a:pt x="21032" y="20212"/>
                    <a:pt x="21600" y="18977"/>
                    <a:pt x="21600" y="18360"/>
                  </a:cubicBezTo>
                  <a:cubicBezTo>
                    <a:pt x="21600" y="17126"/>
                    <a:pt x="20463" y="15892"/>
                    <a:pt x="19895" y="15275"/>
                  </a:cubicBezTo>
                  <a:cubicBezTo>
                    <a:pt x="18758" y="14657"/>
                    <a:pt x="17053" y="14040"/>
                    <a:pt x="15916" y="13423"/>
                  </a:cubicBezTo>
                  <a:cubicBezTo>
                    <a:pt x="15347" y="13423"/>
                    <a:pt x="14211" y="13423"/>
                    <a:pt x="14211" y="12806"/>
                  </a:cubicBezTo>
                  <a:cubicBezTo>
                    <a:pt x="14211" y="12806"/>
                    <a:pt x="13642" y="12806"/>
                    <a:pt x="13642" y="12806"/>
                  </a:cubicBezTo>
                  <a:cubicBezTo>
                    <a:pt x="13642" y="12806"/>
                    <a:pt x="13642" y="12806"/>
                    <a:pt x="13642" y="12806"/>
                  </a:cubicBezTo>
                  <a:cubicBezTo>
                    <a:pt x="14211" y="12189"/>
                    <a:pt x="14779" y="11572"/>
                    <a:pt x="15347" y="10955"/>
                  </a:cubicBezTo>
                  <a:cubicBezTo>
                    <a:pt x="15347" y="10337"/>
                    <a:pt x="15916" y="9103"/>
                    <a:pt x="15916" y="8486"/>
                  </a:cubicBezTo>
                  <a:cubicBezTo>
                    <a:pt x="15916" y="8486"/>
                    <a:pt x="15916" y="8486"/>
                    <a:pt x="15916" y="8486"/>
                  </a:cubicBezTo>
                  <a:cubicBezTo>
                    <a:pt x="16484" y="7869"/>
                    <a:pt x="16484" y="7252"/>
                    <a:pt x="16484" y="6635"/>
                  </a:cubicBezTo>
                  <a:cubicBezTo>
                    <a:pt x="16484" y="6017"/>
                    <a:pt x="16484" y="4783"/>
                    <a:pt x="15916" y="4783"/>
                  </a:cubicBezTo>
                  <a:cubicBezTo>
                    <a:pt x="15916" y="4166"/>
                    <a:pt x="15347" y="4166"/>
                    <a:pt x="15347" y="3549"/>
                  </a:cubicBezTo>
                  <a:cubicBezTo>
                    <a:pt x="15347" y="2315"/>
                    <a:pt x="14211" y="463"/>
                    <a:pt x="12505" y="463"/>
                  </a:cubicBezTo>
                  <a:cubicBezTo>
                    <a:pt x="11937" y="-154"/>
                    <a:pt x="9663" y="-154"/>
                    <a:pt x="9095" y="463"/>
                  </a:cubicBezTo>
                  <a:cubicBezTo>
                    <a:pt x="7389" y="463"/>
                    <a:pt x="6253" y="2315"/>
                    <a:pt x="6253" y="3549"/>
                  </a:cubicBezTo>
                  <a:cubicBezTo>
                    <a:pt x="6253" y="4166"/>
                    <a:pt x="5684" y="4166"/>
                    <a:pt x="5684" y="4783"/>
                  </a:cubicBezTo>
                  <a:cubicBezTo>
                    <a:pt x="5116" y="4783"/>
                    <a:pt x="5116" y="6017"/>
                    <a:pt x="5116" y="6635"/>
                  </a:cubicBezTo>
                  <a:cubicBezTo>
                    <a:pt x="5116" y="7252"/>
                    <a:pt x="5116" y="7869"/>
                    <a:pt x="5684" y="8486"/>
                  </a:cubicBezTo>
                  <a:cubicBezTo>
                    <a:pt x="5684" y="8486"/>
                    <a:pt x="5684" y="8486"/>
                    <a:pt x="5684" y="8486"/>
                  </a:cubicBezTo>
                  <a:cubicBezTo>
                    <a:pt x="5684" y="9103"/>
                    <a:pt x="6253" y="10337"/>
                    <a:pt x="6253" y="10955"/>
                  </a:cubicBezTo>
                  <a:cubicBezTo>
                    <a:pt x="6821" y="11572"/>
                    <a:pt x="7389" y="12189"/>
                    <a:pt x="7958" y="12806"/>
                  </a:cubicBezTo>
                  <a:cubicBezTo>
                    <a:pt x="7958" y="12806"/>
                    <a:pt x="7389" y="12806"/>
                    <a:pt x="7389" y="12806"/>
                  </a:cubicBezTo>
                  <a:cubicBezTo>
                    <a:pt x="7389" y="13423"/>
                    <a:pt x="6253" y="13423"/>
                    <a:pt x="5684" y="13423"/>
                  </a:cubicBezTo>
                  <a:close/>
                  <a:moveTo>
                    <a:pt x="9095" y="10955"/>
                  </a:moveTo>
                  <a:cubicBezTo>
                    <a:pt x="9095" y="10337"/>
                    <a:pt x="8526" y="10337"/>
                    <a:pt x="8526" y="9720"/>
                  </a:cubicBezTo>
                  <a:cubicBezTo>
                    <a:pt x="8526" y="9103"/>
                    <a:pt x="7958" y="8486"/>
                    <a:pt x="7958" y="8486"/>
                  </a:cubicBezTo>
                  <a:cubicBezTo>
                    <a:pt x="7958" y="7869"/>
                    <a:pt x="7958" y="7252"/>
                    <a:pt x="7389" y="6635"/>
                  </a:cubicBezTo>
                  <a:cubicBezTo>
                    <a:pt x="7389" y="6635"/>
                    <a:pt x="7389" y="6635"/>
                    <a:pt x="7389" y="6635"/>
                  </a:cubicBezTo>
                  <a:cubicBezTo>
                    <a:pt x="7958" y="6017"/>
                    <a:pt x="8526" y="4166"/>
                    <a:pt x="8526" y="4166"/>
                  </a:cubicBezTo>
                  <a:cubicBezTo>
                    <a:pt x="8526" y="3549"/>
                    <a:pt x="9095" y="2932"/>
                    <a:pt x="9663" y="2932"/>
                  </a:cubicBezTo>
                  <a:cubicBezTo>
                    <a:pt x="10232" y="2315"/>
                    <a:pt x="11368" y="2315"/>
                    <a:pt x="11937" y="2932"/>
                  </a:cubicBezTo>
                  <a:cubicBezTo>
                    <a:pt x="12505" y="2932"/>
                    <a:pt x="13074" y="3549"/>
                    <a:pt x="13074" y="4166"/>
                  </a:cubicBezTo>
                  <a:cubicBezTo>
                    <a:pt x="13074" y="4166"/>
                    <a:pt x="13642" y="6017"/>
                    <a:pt x="14211" y="6635"/>
                  </a:cubicBezTo>
                  <a:cubicBezTo>
                    <a:pt x="14211" y="6635"/>
                    <a:pt x="14211" y="6635"/>
                    <a:pt x="14211" y="6635"/>
                  </a:cubicBezTo>
                  <a:cubicBezTo>
                    <a:pt x="13642" y="7252"/>
                    <a:pt x="13642" y="7869"/>
                    <a:pt x="13642" y="8486"/>
                  </a:cubicBezTo>
                  <a:cubicBezTo>
                    <a:pt x="13642" y="8486"/>
                    <a:pt x="13074" y="9103"/>
                    <a:pt x="13074" y="9720"/>
                  </a:cubicBezTo>
                  <a:cubicBezTo>
                    <a:pt x="13074" y="10337"/>
                    <a:pt x="12505" y="10337"/>
                    <a:pt x="12505" y="10955"/>
                  </a:cubicBezTo>
                  <a:cubicBezTo>
                    <a:pt x="11368" y="11572"/>
                    <a:pt x="11368" y="12806"/>
                    <a:pt x="11368" y="13423"/>
                  </a:cubicBezTo>
                  <a:cubicBezTo>
                    <a:pt x="11937" y="14040"/>
                    <a:pt x="12505" y="14657"/>
                    <a:pt x="13074" y="15275"/>
                  </a:cubicBezTo>
                  <a:cubicBezTo>
                    <a:pt x="13642" y="15892"/>
                    <a:pt x="14779" y="15892"/>
                    <a:pt x="15916" y="15892"/>
                  </a:cubicBezTo>
                  <a:cubicBezTo>
                    <a:pt x="16484" y="15892"/>
                    <a:pt x="17621" y="16509"/>
                    <a:pt x="18758" y="17126"/>
                  </a:cubicBezTo>
                  <a:cubicBezTo>
                    <a:pt x="19326" y="17743"/>
                    <a:pt x="19326" y="18360"/>
                    <a:pt x="19326" y="18360"/>
                  </a:cubicBezTo>
                  <a:cubicBezTo>
                    <a:pt x="19326" y="18360"/>
                    <a:pt x="19326" y="18360"/>
                    <a:pt x="19326" y="18360"/>
                  </a:cubicBezTo>
                  <a:cubicBezTo>
                    <a:pt x="18758" y="18360"/>
                    <a:pt x="17621" y="18977"/>
                    <a:pt x="15347" y="18977"/>
                  </a:cubicBezTo>
                  <a:cubicBezTo>
                    <a:pt x="6253" y="18977"/>
                    <a:pt x="6253" y="18977"/>
                    <a:pt x="6253" y="18977"/>
                  </a:cubicBezTo>
                  <a:cubicBezTo>
                    <a:pt x="3979" y="18977"/>
                    <a:pt x="2842" y="18360"/>
                    <a:pt x="2274" y="18360"/>
                  </a:cubicBezTo>
                  <a:cubicBezTo>
                    <a:pt x="2274" y="18360"/>
                    <a:pt x="2274" y="18360"/>
                    <a:pt x="2274" y="18360"/>
                  </a:cubicBezTo>
                  <a:cubicBezTo>
                    <a:pt x="2274" y="18360"/>
                    <a:pt x="2274" y="18360"/>
                    <a:pt x="2274" y="18360"/>
                  </a:cubicBezTo>
                  <a:cubicBezTo>
                    <a:pt x="2274" y="18360"/>
                    <a:pt x="2274" y="17743"/>
                    <a:pt x="2842" y="17126"/>
                  </a:cubicBezTo>
                  <a:cubicBezTo>
                    <a:pt x="3979" y="16509"/>
                    <a:pt x="5116" y="15892"/>
                    <a:pt x="5684" y="15892"/>
                  </a:cubicBezTo>
                  <a:cubicBezTo>
                    <a:pt x="6821" y="15892"/>
                    <a:pt x="7958" y="15892"/>
                    <a:pt x="8526" y="15275"/>
                  </a:cubicBezTo>
                  <a:cubicBezTo>
                    <a:pt x="9095" y="14657"/>
                    <a:pt x="9663" y="14040"/>
                    <a:pt x="10232" y="13423"/>
                  </a:cubicBezTo>
                  <a:cubicBezTo>
                    <a:pt x="10232" y="12806"/>
                    <a:pt x="10232" y="11572"/>
                    <a:pt x="9095" y="10955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endParaRPr>
                <a:cs typeface="+mn-ea"/>
                <a:sym typeface="+mn-lt"/>
              </a:endParaRPr>
            </a:p>
          </p:txBody>
        </p:sp>
        <p:sp>
          <p:nvSpPr>
            <p:cNvPr id="20" name="Freeform 135"/>
            <p:cNvSpPr/>
            <p:nvPr/>
          </p:nvSpPr>
          <p:spPr>
            <a:xfrm>
              <a:off x="9058603" y="2718951"/>
              <a:ext cx="238275" cy="2134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46" extrusionOk="0">
                  <a:moveTo>
                    <a:pt x="19385" y="15275"/>
                  </a:moveTo>
                  <a:cubicBezTo>
                    <a:pt x="18277" y="14657"/>
                    <a:pt x="17169" y="14040"/>
                    <a:pt x="16062" y="14040"/>
                  </a:cubicBezTo>
                  <a:cubicBezTo>
                    <a:pt x="14954" y="13423"/>
                    <a:pt x="13846" y="13423"/>
                    <a:pt x="13846" y="13423"/>
                  </a:cubicBezTo>
                  <a:cubicBezTo>
                    <a:pt x="13846" y="13423"/>
                    <a:pt x="13846" y="12806"/>
                    <a:pt x="13292" y="12806"/>
                  </a:cubicBezTo>
                  <a:cubicBezTo>
                    <a:pt x="13292" y="12806"/>
                    <a:pt x="13292" y="12806"/>
                    <a:pt x="13292" y="12806"/>
                  </a:cubicBezTo>
                  <a:cubicBezTo>
                    <a:pt x="14400" y="12189"/>
                    <a:pt x="14954" y="11572"/>
                    <a:pt x="14954" y="10955"/>
                  </a:cubicBezTo>
                  <a:cubicBezTo>
                    <a:pt x="15508" y="10337"/>
                    <a:pt x="15508" y="9103"/>
                    <a:pt x="15508" y="9103"/>
                  </a:cubicBezTo>
                  <a:cubicBezTo>
                    <a:pt x="15508" y="8486"/>
                    <a:pt x="15508" y="8486"/>
                    <a:pt x="15508" y="8486"/>
                  </a:cubicBezTo>
                  <a:cubicBezTo>
                    <a:pt x="16062" y="8486"/>
                    <a:pt x="16615" y="7252"/>
                    <a:pt x="16615" y="6635"/>
                  </a:cubicBezTo>
                  <a:cubicBezTo>
                    <a:pt x="16615" y="6017"/>
                    <a:pt x="16062" y="5400"/>
                    <a:pt x="15508" y="4783"/>
                  </a:cubicBezTo>
                  <a:cubicBezTo>
                    <a:pt x="15508" y="4166"/>
                    <a:pt x="15508" y="4166"/>
                    <a:pt x="14954" y="3549"/>
                  </a:cubicBezTo>
                  <a:cubicBezTo>
                    <a:pt x="14954" y="2315"/>
                    <a:pt x="13846" y="1080"/>
                    <a:pt x="12738" y="463"/>
                  </a:cubicBezTo>
                  <a:cubicBezTo>
                    <a:pt x="11631" y="-154"/>
                    <a:pt x="9969" y="-154"/>
                    <a:pt x="8862" y="463"/>
                  </a:cubicBezTo>
                  <a:cubicBezTo>
                    <a:pt x="7754" y="1080"/>
                    <a:pt x="6646" y="2315"/>
                    <a:pt x="6092" y="3549"/>
                  </a:cubicBezTo>
                  <a:cubicBezTo>
                    <a:pt x="6092" y="4166"/>
                    <a:pt x="6092" y="4166"/>
                    <a:pt x="5538" y="4783"/>
                  </a:cubicBezTo>
                  <a:cubicBezTo>
                    <a:pt x="4985" y="5400"/>
                    <a:pt x="4985" y="6017"/>
                    <a:pt x="4985" y="6635"/>
                  </a:cubicBezTo>
                  <a:cubicBezTo>
                    <a:pt x="4985" y="7252"/>
                    <a:pt x="4985" y="8486"/>
                    <a:pt x="5538" y="8486"/>
                  </a:cubicBezTo>
                  <a:cubicBezTo>
                    <a:pt x="5538" y="8486"/>
                    <a:pt x="5538" y="8486"/>
                    <a:pt x="5538" y="9103"/>
                  </a:cubicBezTo>
                  <a:cubicBezTo>
                    <a:pt x="6092" y="9103"/>
                    <a:pt x="6092" y="10337"/>
                    <a:pt x="6092" y="10955"/>
                  </a:cubicBezTo>
                  <a:cubicBezTo>
                    <a:pt x="6646" y="11572"/>
                    <a:pt x="7200" y="12189"/>
                    <a:pt x="7754" y="12806"/>
                  </a:cubicBezTo>
                  <a:cubicBezTo>
                    <a:pt x="7754" y="12806"/>
                    <a:pt x="7754" y="13423"/>
                    <a:pt x="7754" y="13423"/>
                  </a:cubicBezTo>
                  <a:cubicBezTo>
                    <a:pt x="7200" y="13423"/>
                    <a:pt x="6646" y="13423"/>
                    <a:pt x="5538" y="14040"/>
                  </a:cubicBezTo>
                  <a:cubicBezTo>
                    <a:pt x="4431" y="14040"/>
                    <a:pt x="2769" y="14657"/>
                    <a:pt x="2215" y="15275"/>
                  </a:cubicBezTo>
                  <a:cubicBezTo>
                    <a:pt x="1108" y="15892"/>
                    <a:pt x="0" y="17126"/>
                    <a:pt x="0" y="18360"/>
                  </a:cubicBezTo>
                  <a:cubicBezTo>
                    <a:pt x="0" y="19595"/>
                    <a:pt x="554" y="20212"/>
                    <a:pt x="1662" y="20829"/>
                  </a:cubicBezTo>
                  <a:cubicBezTo>
                    <a:pt x="2769" y="21446"/>
                    <a:pt x="4985" y="21446"/>
                    <a:pt x="6092" y="21446"/>
                  </a:cubicBezTo>
                  <a:cubicBezTo>
                    <a:pt x="14954" y="21446"/>
                    <a:pt x="14954" y="21446"/>
                    <a:pt x="14954" y="21446"/>
                  </a:cubicBezTo>
                  <a:cubicBezTo>
                    <a:pt x="16615" y="21446"/>
                    <a:pt x="18831" y="21446"/>
                    <a:pt x="19938" y="20829"/>
                  </a:cubicBezTo>
                  <a:cubicBezTo>
                    <a:pt x="20492" y="20212"/>
                    <a:pt x="21600" y="19595"/>
                    <a:pt x="21600" y="18360"/>
                  </a:cubicBezTo>
                  <a:cubicBezTo>
                    <a:pt x="21600" y="17126"/>
                    <a:pt x="19938" y="15892"/>
                    <a:pt x="19385" y="15275"/>
                  </a:cubicBezTo>
                  <a:close/>
                  <a:moveTo>
                    <a:pt x="18831" y="18360"/>
                  </a:moveTo>
                  <a:cubicBezTo>
                    <a:pt x="18831" y="18360"/>
                    <a:pt x="17169" y="18977"/>
                    <a:pt x="14954" y="18977"/>
                  </a:cubicBezTo>
                  <a:cubicBezTo>
                    <a:pt x="6092" y="18977"/>
                    <a:pt x="6092" y="18977"/>
                    <a:pt x="6092" y="18977"/>
                  </a:cubicBezTo>
                  <a:cubicBezTo>
                    <a:pt x="4431" y="18977"/>
                    <a:pt x="2769" y="18360"/>
                    <a:pt x="2215" y="18360"/>
                  </a:cubicBezTo>
                  <a:cubicBezTo>
                    <a:pt x="2215" y="18360"/>
                    <a:pt x="2215" y="18360"/>
                    <a:pt x="2215" y="18360"/>
                  </a:cubicBezTo>
                  <a:cubicBezTo>
                    <a:pt x="2215" y="18360"/>
                    <a:pt x="2215" y="18360"/>
                    <a:pt x="2215" y="18360"/>
                  </a:cubicBezTo>
                  <a:cubicBezTo>
                    <a:pt x="2215" y="18360"/>
                    <a:pt x="2769" y="17743"/>
                    <a:pt x="3323" y="17126"/>
                  </a:cubicBezTo>
                  <a:cubicBezTo>
                    <a:pt x="3877" y="17126"/>
                    <a:pt x="4985" y="16509"/>
                    <a:pt x="5538" y="15892"/>
                  </a:cubicBezTo>
                  <a:cubicBezTo>
                    <a:pt x="6646" y="15892"/>
                    <a:pt x="7754" y="15892"/>
                    <a:pt x="8308" y="15275"/>
                  </a:cubicBezTo>
                  <a:cubicBezTo>
                    <a:pt x="8862" y="15275"/>
                    <a:pt x="9969" y="14657"/>
                    <a:pt x="9969" y="13423"/>
                  </a:cubicBezTo>
                  <a:cubicBezTo>
                    <a:pt x="10523" y="12806"/>
                    <a:pt x="9969" y="11572"/>
                    <a:pt x="8862" y="10955"/>
                  </a:cubicBezTo>
                  <a:cubicBezTo>
                    <a:pt x="8862" y="10955"/>
                    <a:pt x="8308" y="10337"/>
                    <a:pt x="8308" y="9720"/>
                  </a:cubicBezTo>
                  <a:cubicBezTo>
                    <a:pt x="8308" y="9720"/>
                    <a:pt x="8308" y="9103"/>
                    <a:pt x="7754" y="8486"/>
                  </a:cubicBezTo>
                  <a:cubicBezTo>
                    <a:pt x="7754" y="7869"/>
                    <a:pt x="7754" y="7252"/>
                    <a:pt x="7200" y="6635"/>
                  </a:cubicBezTo>
                  <a:cubicBezTo>
                    <a:pt x="7200" y="6635"/>
                    <a:pt x="7200" y="6635"/>
                    <a:pt x="7200" y="6635"/>
                  </a:cubicBezTo>
                  <a:cubicBezTo>
                    <a:pt x="7754" y="6017"/>
                    <a:pt x="8308" y="4783"/>
                    <a:pt x="8308" y="4166"/>
                  </a:cubicBezTo>
                  <a:cubicBezTo>
                    <a:pt x="8308" y="3549"/>
                    <a:pt x="8862" y="2932"/>
                    <a:pt x="9415" y="2932"/>
                  </a:cubicBezTo>
                  <a:cubicBezTo>
                    <a:pt x="9969" y="2315"/>
                    <a:pt x="11077" y="2315"/>
                    <a:pt x="12185" y="2932"/>
                  </a:cubicBezTo>
                  <a:cubicBezTo>
                    <a:pt x="12185" y="2932"/>
                    <a:pt x="12738" y="3549"/>
                    <a:pt x="13292" y="4166"/>
                  </a:cubicBezTo>
                  <a:cubicBezTo>
                    <a:pt x="13292" y="4783"/>
                    <a:pt x="13292" y="6017"/>
                    <a:pt x="14400" y="6635"/>
                  </a:cubicBezTo>
                  <a:cubicBezTo>
                    <a:pt x="14400" y="6635"/>
                    <a:pt x="14400" y="6635"/>
                    <a:pt x="14400" y="6635"/>
                  </a:cubicBezTo>
                  <a:cubicBezTo>
                    <a:pt x="13846" y="7252"/>
                    <a:pt x="13292" y="7869"/>
                    <a:pt x="13292" y="8486"/>
                  </a:cubicBezTo>
                  <a:cubicBezTo>
                    <a:pt x="13292" y="9103"/>
                    <a:pt x="13292" y="9720"/>
                    <a:pt x="12738" y="9720"/>
                  </a:cubicBezTo>
                  <a:cubicBezTo>
                    <a:pt x="12738" y="10337"/>
                    <a:pt x="12738" y="10955"/>
                    <a:pt x="12185" y="10955"/>
                  </a:cubicBezTo>
                  <a:cubicBezTo>
                    <a:pt x="11631" y="11572"/>
                    <a:pt x="11077" y="12806"/>
                    <a:pt x="11077" y="13423"/>
                  </a:cubicBezTo>
                  <a:cubicBezTo>
                    <a:pt x="11631" y="14657"/>
                    <a:pt x="12185" y="15275"/>
                    <a:pt x="12738" y="15275"/>
                  </a:cubicBezTo>
                  <a:cubicBezTo>
                    <a:pt x="13292" y="15892"/>
                    <a:pt x="14400" y="15892"/>
                    <a:pt x="15508" y="15892"/>
                  </a:cubicBezTo>
                  <a:cubicBezTo>
                    <a:pt x="16062" y="16509"/>
                    <a:pt x="17723" y="17126"/>
                    <a:pt x="18277" y="17126"/>
                  </a:cubicBezTo>
                  <a:cubicBezTo>
                    <a:pt x="18831" y="17743"/>
                    <a:pt x="19385" y="18360"/>
                    <a:pt x="19385" y="18360"/>
                  </a:cubicBezTo>
                  <a:cubicBezTo>
                    <a:pt x="19385" y="18360"/>
                    <a:pt x="18831" y="18360"/>
                    <a:pt x="18831" y="18360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endParaRPr>
                <a:cs typeface="+mn-ea"/>
                <a:sym typeface="+mn-lt"/>
              </a:endParaRPr>
            </a:p>
          </p:txBody>
        </p:sp>
        <p:sp>
          <p:nvSpPr>
            <p:cNvPr id="21" name="Freeform 136"/>
            <p:cNvSpPr/>
            <p:nvPr/>
          </p:nvSpPr>
          <p:spPr>
            <a:xfrm>
              <a:off x="8758171" y="2718951"/>
              <a:ext cx="238275" cy="2134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46" extrusionOk="0">
                  <a:moveTo>
                    <a:pt x="19938" y="20829"/>
                  </a:moveTo>
                  <a:cubicBezTo>
                    <a:pt x="21046" y="20212"/>
                    <a:pt x="21600" y="19595"/>
                    <a:pt x="21600" y="18360"/>
                  </a:cubicBezTo>
                  <a:cubicBezTo>
                    <a:pt x="21600" y="17126"/>
                    <a:pt x="20492" y="15892"/>
                    <a:pt x="19938" y="15275"/>
                  </a:cubicBezTo>
                  <a:cubicBezTo>
                    <a:pt x="18831" y="14657"/>
                    <a:pt x="17169" y="14040"/>
                    <a:pt x="16062" y="14040"/>
                  </a:cubicBezTo>
                  <a:cubicBezTo>
                    <a:pt x="15508" y="13423"/>
                    <a:pt x="14400" y="13423"/>
                    <a:pt x="13846" y="13423"/>
                  </a:cubicBezTo>
                  <a:cubicBezTo>
                    <a:pt x="13846" y="13423"/>
                    <a:pt x="13846" y="12806"/>
                    <a:pt x="13846" y="12806"/>
                  </a:cubicBezTo>
                  <a:cubicBezTo>
                    <a:pt x="13846" y="12806"/>
                    <a:pt x="13846" y="12806"/>
                    <a:pt x="13846" y="12806"/>
                  </a:cubicBezTo>
                  <a:cubicBezTo>
                    <a:pt x="14400" y="12189"/>
                    <a:pt x="14954" y="11572"/>
                    <a:pt x="15508" y="10955"/>
                  </a:cubicBezTo>
                  <a:cubicBezTo>
                    <a:pt x="15508" y="10337"/>
                    <a:pt x="15508" y="9103"/>
                    <a:pt x="16062" y="9103"/>
                  </a:cubicBezTo>
                  <a:cubicBezTo>
                    <a:pt x="16062" y="8486"/>
                    <a:pt x="16062" y="8486"/>
                    <a:pt x="16062" y="8486"/>
                  </a:cubicBezTo>
                  <a:cubicBezTo>
                    <a:pt x="16615" y="8486"/>
                    <a:pt x="16615" y="7252"/>
                    <a:pt x="16615" y="6635"/>
                  </a:cubicBezTo>
                  <a:cubicBezTo>
                    <a:pt x="16615" y="6017"/>
                    <a:pt x="16615" y="5400"/>
                    <a:pt x="16062" y="4783"/>
                  </a:cubicBezTo>
                  <a:cubicBezTo>
                    <a:pt x="15508" y="4166"/>
                    <a:pt x="15508" y="4166"/>
                    <a:pt x="15508" y="3549"/>
                  </a:cubicBezTo>
                  <a:cubicBezTo>
                    <a:pt x="14954" y="2315"/>
                    <a:pt x="13846" y="1080"/>
                    <a:pt x="12738" y="463"/>
                  </a:cubicBezTo>
                  <a:cubicBezTo>
                    <a:pt x="11631" y="-154"/>
                    <a:pt x="9969" y="-154"/>
                    <a:pt x="8862" y="463"/>
                  </a:cubicBezTo>
                  <a:cubicBezTo>
                    <a:pt x="7754" y="1080"/>
                    <a:pt x="6646" y="2315"/>
                    <a:pt x="6646" y="3549"/>
                  </a:cubicBezTo>
                  <a:cubicBezTo>
                    <a:pt x="6092" y="4166"/>
                    <a:pt x="6092" y="4166"/>
                    <a:pt x="6092" y="4783"/>
                  </a:cubicBezTo>
                  <a:cubicBezTo>
                    <a:pt x="5538" y="5400"/>
                    <a:pt x="4985" y="6017"/>
                    <a:pt x="4985" y="6635"/>
                  </a:cubicBezTo>
                  <a:cubicBezTo>
                    <a:pt x="4985" y="7252"/>
                    <a:pt x="5538" y="8486"/>
                    <a:pt x="6092" y="8486"/>
                  </a:cubicBezTo>
                  <a:cubicBezTo>
                    <a:pt x="6092" y="8486"/>
                    <a:pt x="6092" y="8486"/>
                    <a:pt x="6092" y="9103"/>
                  </a:cubicBezTo>
                  <a:cubicBezTo>
                    <a:pt x="6092" y="9103"/>
                    <a:pt x="6092" y="10337"/>
                    <a:pt x="6646" y="10955"/>
                  </a:cubicBezTo>
                  <a:cubicBezTo>
                    <a:pt x="6646" y="11572"/>
                    <a:pt x="7200" y="12189"/>
                    <a:pt x="8308" y="12806"/>
                  </a:cubicBezTo>
                  <a:cubicBezTo>
                    <a:pt x="7754" y="12806"/>
                    <a:pt x="7754" y="13423"/>
                    <a:pt x="7754" y="13423"/>
                  </a:cubicBezTo>
                  <a:cubicBezTo>
                    <a:pt x="7754" y="13423"/>
                    <a:pt x="6646" y="13423"/>
                    <a:pt x="5538" y="14040"/>
                  </a:cubicBezTo>
                  <a:cubicBezTo>
                    <a:pt x="4431" y="14040"/>
                    <a:pt x="3323" y="14657"/>
                    <a:pt x="2215" y="15275"/>
                  </a:cubicBezTo>
                  <a:cubicBezTo>
                    <a:pt x="1662" y="15892"/>
                    <a:pt x="554" y="17126"/>
                    <a:pt x="0" y="18360"/>
                  </a:cubicBezTo>
                  <a:cubicBezTo>
                    <a:pt x="0" y="19595"/>
                    <a:pt x="1108" y="20212"/>
                    <a:pt x="2215" y="20829"/>
                  </a:cubicBezTo>
                  <a:cubicBezTo>
                    <a:pt x="2769" y="21446"/>
                    <a:pt x="4985" y="21446"/>
                    <a:pt x="6646" y="21446"/>
                  </a:cubicBezTo>
                  <a:cubicBezTo>
                    <a:pt x="15508" y="21446"/>
                    <a:pt x="15508" y="21446"/>
                    <a:pt x="15508" y="21446"/>
                  </a:cubicBezTo>
                  <a:cubicBezTo>
                    <a:pt x="16615" y="21446"/>
                    <a:pt x="18831" y="21446"/>
                    <a:pt x="19938" y="20829"/>
                  </a:cubicBezTo>
                  <a:close/>
                  <a:moveTo>
                    <a:pt x="2769" y="18360"/>
                  </a:moveTo>
                  <a:cubicBezTo>
                    <a:pt x="2769" y="18360"/>
                    <a:pt x="2769" y="18360"/>
                    <a:pt x="2769" y="18360"/>
                  </a:cubicBezTo>
                  <a:cubicBezTo>
                    <a:pt x="2769" y="18360"/>
                    <a:pt x="2215" y="18360"/>
                    <a:pt x="2215" y="18360"/>
                  </a:cubicBezTo>
                  <a:cubicBezTo>
                    <a:pt x="2769" y="18360"/>
                    <a:pt x="2769" y="17743"/>
                    <a:pt x="3323" y="17126"/>
                  </a:cubicBezTo>
                  <a:cubicBezTo>
                    <a:pt x="3877" y="17126"/>
                    <a:pt x="5538" y="16509"/>
                    <a:pt x="6092" y="15892"/>
                  </a:cubicBezTo>
                  <a:cubicBezTo>
                    <a:pt x="7200" y="15892"/>
                    <a:pt x="8308" y="15892"/>
                    <a:pt x="8862" y="15275"/>
                  </a:cubicBezTo>
                  <a:cubicBezTo>
                    <a:pt x="9415" y="15275"/>
                    <a:pt x="9969" y="14657"/>
                    <a:pt x="10523" y="13423"/>
                  </a:cubicBezTo>
                  <a:cubicBezTo>
                    <a:pt x="10523" y="12806"/>
                    <a:pt x="9969" y="11572"/>
                    <a:pt x="9415" y="10955"/>
                  </a:cubicBezTo>
                  <a:cubicBezTo>
                    <a:pt x="8862" y="10955"/>
                    <a:pt x="8862" y="10337"/>
                    <a:pt x="8862" y="9720"/>
                  </a:cubicBezTo>
                  <a:cubicBezTo>
                    <a:pt x="8308" y="9720"/>
                    <a:pt x="8308" y="9103"/>
                    <a:pt x="8308" y="8486"/>
                  </a:cubicBezTo>
                  <a:cubicBezTo>
                    <a:pt x="8308" y="7869"/>
                    <a:pt x="7754" y="7252"/>
                    <a:pt x="7200" y="6635"/>
                  </a:cubicBezTo>
                  <a:cubicBezTo>
                    <a:pt x="7754" y="6635"/>
                    <a:pt x="7754" y="6635"/>
                    <a:pt x="7754" y="6635"/>
                  </a:cubicBezTo>
                  <a:cubicBezTo>
                    <a:pt x="8308" y="6017"/>
                    <a:pt x="8308" y="4783"/>
                    <a:pt x="8308" y="4166"/>
                  </a:cubicBezTo>
                  <a:cubicBezTo>
                    <a:pt x="8862" y="3549"/>
                    <a:pt x="9415" y="2932"/>
                    <a:pt x="9969" y="2932"/>
                  </a:cubicBezTo>
                  <a:cubicBezTo>
                    <a:pt x="10523" y="2315"/>
                    <a:pt x="11631" y="2315"/>
                    <a:pt x="12185" y="2932"/>
                  </a:cubicBezTo>
                  <a:cubicBezTo>
                    <a:pt x="12738" y="2932"/>
                    <a:pt x="13292" y="3549"/>
                    <a:pt x="13292" y="4166"/>
                  </a:cubicBezTo>
                  <a:cubicBezTo>
                    <a:pt x="13292" y="4783"/>
                    <a:pt x="13846" y="6017"/>
                    <a:pt x="14400" y="6635"/>
                  </a:cubicBezTo>
                  <a:cubicBezTo>
                    <a:pt x="14400" y="6635"/>
                    <a:pt x="14400" y="6635"/>
                    <a:pt x="14400" y="6635"/>
                  </a:cubicBezTo>
                  <a:cubicBezTo>
                    <a:pt x="13846" y="7252"/>
                    <a:pt x="13846" y="7869"/>
                    <a:pt x="13846" y="8486"/>
                  </a:cubicBezTo>
                  <a:cubicBezTo>
                    <a:pt x="13292" y="9103"/>
                    <a:pt x="13292" y="9720"/>
                    <a:pt x="13292" y="9720"/>
                  </a:cubicBezTo>
                  <a:cubicBezTo>
                    <a:pt x="13292" y="10337"/>
                    <a:pt x="12738" y="10955"/>
                    <a:pt x="12738" y="10955"/>
                  </a:cubicBezTo>
                  <a:cubicBezTo>
                    <a:pt x="11631" y="11572"/>
                    <a:pt x="11077" y="12806"/>
                    <a:pt x="11631" y="13423"/>
                  </a:cubicBezTo>
                  <a:cubicBezTo>
                    <a:pt x="11631" y="14657"/>
                    <a:pt x="12738" y="15275"/>
                    <a:pt x="13292" y="15275"/>
                  </a:cubicBezTo>
                  <a:cubicBezTo>
                    <a:pt x="13846" y="15892"/>
                    <a:pt x="14954" y="15892"/>
                    <a:pt x="16062" y="15892"/>
                  </a:cubicBezTo>
                  <a:cubicBezTo>
                    <a:pt x="16615" y="16509"/>
                    <a:pt x="17723" y="17126"/>
                    <a:pt x="18277" y="17126"/>
                  </a:cubicBezTo>
                  <a:cubicBezTo>
                    <a:pt x="18831" y="17743"/>
                    <a:pt x="19385" y="18360"/>
                    <a:pt x="19385" y="18360"/>
                  </a:cubicBezTo>
                  <a:cubicBezTo>
                    <a:pt x="19385" y="18360"/>
                    <a:pt x="19385" y="18360"/>
                    <a:pt x="19385" y="18360"/>
                  </a:cubicBezTo>
                  <a:cubicBezTo>
                    <a:pt x="18831" y="18360"/>
                    <a:pt x="17169" y="18977"/>
                    <a:pt x="15508" y="18977"/>
                  </a:cubicBezTo>
                  <a:cubicBezTo>
                    <a:pt x="6646" y="18977"/>
                    <a:pt x="6646" y="18977"/>
                    <a:pt x="6646" y="18977"/>
                  </a:cubicBezTo>
                  <a:cubicBezTo>
                    <a:pt x="4431" y="18977"/>
                    <a:pt x="2769" y="18360"/>
                    <a:pt x="2769" y="18360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endParaRPr>
                <a:cs typeface="+mn-ea"/>
                <a:sym typeface="+mn-lt"/>
              </a:endParaRPr>
            </a:p>
          </p:txBody>
        </p:sp>
        <p:sp>
          <p:nvSpPr>
            <p:cNvPr id="22" name="Freeform 137"/>
            <p:cNvSpPr/>
            <p:nvPr/>
          </p:nvSpPr>
          <p:spPr>
            <a:xfrm>
              <a:off x="9158544" y="2516932"/>
              <a:ext cx="204148" cy="2678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2" h="21477" extrusionOk="0">
                  <a:moveTo>
                    <a:pt x="1747" y="368"/>
                  </a:moveTo>
                  <a:cubicBezTo>
                    <a:pt x="1112" y="-123"/>
                    <a:pt x="476" y="-123"/>
                    <a:pt x="476" y="368"/>
                  </a:cubicBezTo>
                  <a:cubicBezTo>
                    <a:pt x="-159" y="859"/>
                    <a:pt x="-159" y="1841"/>
                    <a:pt x="476" y="1841"/>
                  </a:cubicBezTo>
                  <a:cubicBezTo>
                    <a:pt x="8100" y="5277"/>
                    <a:pt x="12547" y="11659"/>
                    <a:pt x="12547" y="18041"/>
                  </a:cubicBezTo>
                  <a:cubicBezTo>
                    <a:pt x="8735" y="15095"/>
                    <a:pt x="8735" y="15095"/>
                    <a:pt x="8735" y="15095"/>
                  </a:cubicBezTo>
                  <a:cubicBezTo>
                    <a:pt x="8100" y="15095"/>
                    <a:pt x="7465" y="15095"/>
                    <a:pt x="6829" y="15095"/>
                  </a:cubicBezTo>
                  <a:cubicBezTo>
                    <a:pt x="6829" y="15586"/>
                    <a:pt x="6829" y="16077"/>
                    <a:pt x="6829" y="16568"/>
                  </a:cubicBezTo>
                  <a:cubicBezTo>
                    <a:pt x="13182" y="21477"/>
                    <a:pt x="13182" y="21477"/>
                    <a:pt x="13182" y="21477"/>
                  </a:cubicBezTo>
                  <a:cubicBezTo>
                    <a:pt x="13182" y="21477"/>
                    <a:pt x="13817" y="21477"/>
                    <a:pt x="13817" y="21477"/>
                  </a:cubicBezTo>
                  <a:cubicBezTo>
                    <a:pt x="14453" y="21477"/>
                    <a:pt x="14453" y="21477"/>
                    <a:pt x="15088" y="21477"/>
                  </a:cubicBezTo>
                  <a:cubicBezTo>
                    <a:pt x="20806" y="16568"/>
                    <a:pt x="20806" y="16568"/>
                    <a:pt x="20806" y="16568"/>
                  </a:cubicBezTo>
                  <a:cubicBezTo>
                    <a:pt x="21441" y="16077"/>
                    <a:pt x="21441" y="15586"/>
                    <a:pt x="20806" y="15095"/>
                  </a:cubicBezTo>
                  <a:cubicBezTo>
                    <a:pt x="20170" y="15095"/>
                    <a:pt x="19535" y="15095"/>
                    <a:pt x="18900" y="15095"/>
                  </a:cubicBezTo>
                  <a:cubicBezTo>
                    <a:pt x="15088" y="18041"/>
                    <a:pt x="15088" y="18041"/>
                    <a:pt x="15088" y="18041"/>
                  </a:cubicBezTo>
                  <a:cubicBezTo>
                    <a:pt x="15088" y="10677"/>
                    <a:pt x="10006" y="4295"/>
                    <a:pt x="1747" y="368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endParaRPr>
                <a:cs typeface="+mn-ea"/>
                <a:sym typeface="+mn-lt"/>
              </a:endParaRPr>
            </a:p>
          </p:txBody>
        </p:sp>
        <p:sp>
          <p:nvSpPr>
            <p:cNvPr id="23" name="Freeform 138"/>
            <p:cNvSpPr/>
            <p:nvPr/>
          </p:nvSpPr>
          <p:spPr>
            <a:xfrm>
              <a:off x="8865360" y="2937561"/>
              <a:ext cx="296841" cy="1294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2" h="21600" extrusionOk="0">
                  <a:moveTo>
                    <a:pt x="20020" y="6171"/>
                  </a:moveTo>
                  <a:cubicBezTo>
                    <a:pt x="14730" y="13371"/>
                    <a:pt x="8558" y="13371"/>
                    <a:pt x="3269" y="6171"/>
                  </a:cubicBezTo>
                  <a:cubicBezTo>
                    <a:pt x="6795" y="4114"/>
                    <a:pt x="6795" y="4114"/>
                    <a:pt x="6795" y="4114"/>
                  </a:cubicBezTo>
                  <a:cubicBezTo>
                    <a:pt x="7236" y="4114"/>
                    <a:pt x="7677" y="3086"/>
                    <a:pt x="7236" y="2057"/>
                  </a:cubicBezTo>
                  <a:cubicBezTo>
                    <a:pt x="7236" y="1029"/>
                    <a:pt x="6795" y="0"/>
                    <a:pt x="6354" y="0"/>
                  </a:cubicBezTo>
                  <a:cubicBezTo>
                    <a:pt x="624" y="4114"/>
                    <a:pt x="624" y="4114"/>
                    <a:pt x="624" y="4114"/>
                  </a:cubicBezTo>
                  <a:cubicBezTo>
                    <a:pt x="183" y="4114"/>
                    <a:pt x="-258" y="5143"/>
                    <a:pt x="183" y="6171"/>
                  </a:cubicBezTo>
                  <a:cubicBezTo>
                    <a:pt x="1505" y="19543"/>
                    <a:pt x="1505" y="19543"/>
                    <a:pt x="1505" y="19543"/>
                  </a:cubicBezTo>
                  <a:cubicBezTo>
                    <a:pt x="1505" y="20571"/>
                    <a:pt x="1946" y="21600"/>
                    <a:pt x="2387" y="21600"/>
                  </a:cubicBezTo>
                  <a:cubicBezTo>
                    <a:pt x="2387" y="21600"/>
                    <a:pt x="2387" y="20571"/>
                    <a:pt x="2828" y="20571"/>
                  </a:cubicBezTo>
                  <a:cubicBezTo>
                    <a:pt x="3269" y="20571"/>
                    <a:pt x="3269" y="19543"/>
                    <a:pt x="3269" y="18514"/>
                  </a:cubicBezTo>
                  <a:cubicBezTo>
                    <a:pt x="2387" y="10286"/>
                    <a:pt x="2387" y="10286"/>
                    <a:pt x="2387" y="10286"/>
                  </a:cubicBezTo>
                  <a:cubicBezTo>
                    <a:pt x="5032" y="13371"/>
                    <a:pt x="8558" y="15429"/>
                    <a:pt x="11644" y="15429"/>
                  </a:cubicBezTo>
                  <a:cubicBezTo>
                    <a:pt x="14730" y="15429"/>
                    <a:pt x="17815" y="13371"/>
                    <a:pt x="20901" y="10286"/>
                  </a:cubicBezTo>
                  <a:cubicBezTo>
                    <a:pt x="21342" y="9257"/>
                    <a:pt x="21342" y="8229"/>
                    <a:pt x="21342" y="7200"/>
                  </a:cubicBezTo>
                  <a:cubicBezTo>
                    <a:pt x="20901" y="6171"/>
                    <a:pt x="20460" y="6171"/>
                    <a:pt x="20020" y="6171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endParaRPr>
                <a:cs typeface="+mn-ea"/>
                <a:sym typeface="+mn-lt"/>
              </a:endParaRPr>
            </a:p>
          </p:txBody>
        </p:sp>
        <p:sp>
          <p:nvSpPr>
            <p:cNvPr id="24" name="Freeform 139"/>
            <p:cNvSpPr/>
            <p:nvPr/>
          </p:nvSpPr>
          <p:spPr>
            <a:xfrm>
              <a:off x="8750401" y="2479142"/>
              <a:ext cx="173527" cy="2745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43" y="21600"/>
                  </a:moveTo>
                  <a:cubicBezTo>
                    <a:pt x="2314" y="21600"/>
                    <a:pt x="3086" y="21120"/>
                    <a:pt x="3086" y="20640"/>
                  </a:cubicBezTo>
                  <a:cubicBezTo>
                    <a:pt x="3086" y="13920"/>
                    <a:pt x="9257" y="8160"/>
                    <a:pt x="17743" y="4800"/>
                  </a:cubicBezTo>
                  <a:cubicBezTo>
                    <a:pt x="16200" y="8640"/>
                    <a:pt x="16200" y="8640"/>
                    <a:pt x="16200" y="8640"/>
                  </a:cubicBezTo>
                  <a:cubicBezTo>
                    <a:pt x="16200" y="9120"/>
                    <a:pt x="16200" y="9600"/>
                    <a:pt x="16971" y="10080"/>
                  </a:cubicBezTo>
                  <a:cubicBezTo>
                    <a:pt x="16971" y="10080"/>
                    <a:pt x="17743" y="10080"/>
                    <a:pt x="17743" y="10080"/>
                  </a:cubicBezTo>
                  <a:cubicBezTo>
                    <a:pt x="18514" y="10080"/>
                    <a:pt x="19286" y="9600"/>
                    <a:pt x="19286" y="9120"/>
                  </a:cubicBezTo>
                  <a:cubicBezTo>
                    <a:pt x="21600" y="2880"/>
                    <a:pt x="21600" y="2880"/>
                    <a:pt x="21600" y="2880"/>
                  </a:cubicBezTo>
                  <a:cubicBezTo>
                    <a:pt x="21600" y="2400"/>
                    <a:pt x="21600" y="1920"/>
                    <a:pt x="20829" y="1920"/>
                  </a:cubicBezTo>
                  <a:cubicBezTo>
                    <a:pt x="10800" y="0"/>
                    <a:pt x="10800" y="0"/>
                    <a:pt x="10800" y="0"/>
                  </a:cubicBezTo>
                  <a:cubicBezTo>
                    <a:pt x="10029" y="0"/>
                    <a:pt x="9257" y="480"/>
                    <a:pt x="8486" y="960"/>
                  </a:cubicBezTo>
                  <a:cubicBezTo>
                    <a:pt x="8486" y="1440"/>
                    <a:pt x="9257" y="1920"/>
                    <a:pt x="10029" y="1920"/>
                  </a:cubicBezTo>
                  <a:cubicBezTo>
                    <a:pt x="16200" y="3360"/>
                    <a:pt x="16200" y="3360"/>
                    <a:pt x="16200" y="3360"/>
                  </a:cubicBezTo>
                  <a:cubicBezTo>
                    <a:pt x="6943" y="6720"/>
                    <a:pt x="771" y="13440"/>
                    <a:pt x="0" y="20640"/>
                  </a:cubicBezTo>
                  <a:cubicBezTo>
                    <a:pt x="0" y="21120"/>
                    <a:pt x="771" y="21600"/>
                    <a:pt x="1543" y="21600"/>
                  </a:cubicBezTo>
                  <a:cubicBezTo>
                    <a:pt x="1543" y="21600"/>
                    <a:pt x="1543" y="21600"/>
                    <a:pt x="1543" y="21600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10043622" y="2425935"/>
            <a:ext cx="870217" cy="870217"/>
            <a:chOff x="9695726" y="2318567"/>
            <a:chExt cx="870217" cy="870217"/>
          </a:xfrm>
          <a:solidFill>
            <a:srgbClr val="FF9900"/>
          </a:solidFill>
        </p:grpSpPr>
        <p:sp>
          <p:nvSpPr>
            <p:cNvPr id="26" name="Freeform 20"/>
            <p:cNvSpPr/>
            <p:nvPr/>
          </p:nvSpPr>
          <p:spPr>
            <a:xfrm>
              <a:off x="9695726" y="2318567"/>
              <a:ext cx="870217" cy="870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cubicBezTo>
                    <a:pt x="4868" y="0"/>
                    <a:pt x="0" y="4868"/>
                    <a:pt x="0" y="10800"/>
                  </a:cubicBezTo>
                  <a:cubicBezTo>
                    <a:pt x="0" y="16732"/>
                    <a:pt x="4868" y="21600"/>
                    <a:pt x="10800" y="21600"/>
                  </a:cubicBezTo>
                  <a:cubicBezTo>
                    <a:pt x="16732" y="21600"/>
                    <a:pt x="21600" y="16732"/>
                    <a:pt x="21600" y="10800"/>
                  </a:cubicBezTo>
                  <a:cubicBezTo>
                    <a:pt x="21600" y="4868"/>
                    <a:pt x="16732" y="0"/>
                    <a:pt x="10800" y="0"/>
                  </a:cubicBezTo>
                  <a:close/>
                  <a:moveTo>
                    <a:pt x="10800" y="20992"/>
                  </a:moveTo>
                  <a:cubicBezTo>
                    <a:pt x="5172" y="20992"/>
                    <a:pt x="608" y="16428"/>
                    <a:pt x="608" y="10800"/>
                  </a:cubicBezTo>
                  <a:cubicBezTo>
                    <a:pt x="608" y="5172"/>
                    <a:pt x="5172" y="608"/>
                    <a:pt x="10800" y="608"/>
                  </a:cubicBezTo>
                  <a:cubicBezTo>
                    <a:pt x="16428" y="608"/>
                    <a:pt x="20992" y="5172"/>
                    <a:pt x="20992" y="10800"/>
                  </a:cubicBezTo>
                  <a:cubicBezTo>
                    <a:pt x="20992" y="16428"/>
                    <a:pt x="16428" y="20992"/>
                    <a:pt x="10800" y="20992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endParaRPr>
                <a:cs typeface="+mn-ea"/>
                <a:sym typeface="+mn-lt"/>
              </a:endParaRPr>
            </a:p>
          </p:txBody>
        </p:sp>
        <p:sp>
          <p:nvSpPr>
            <p:cNvPr id="27" name="Freeform 142"/>
            <p:cNvSpPr/>
            <p:nvPr/>
          </p:nvSpPr>
          <p:spPr>
            <a:xfrm>
              <a:off x="9939179" y="2797704"/>
              <a:ext cx="25901" cy="1398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1600"/>
                  </a:moveTo>
                  <a:cubicBezTo>
                    <a:pt x="21600" y="21600"/>
                    <a:pt x="21600" y="20661"/>
                    <a:pt x="21600" y="19722"/>
                  </a:cubicBezTo>
                  <a:cubicBezTo>
                    <a:pt x="21600" y="1878"/>
                    <a:pt x="21600" y="1878"/>
                    <a:pt x="21600" y="1878"/>
                  </a:cubicBezTo>
                  <a:cubicBezTo>
                    <a:pt x="21600" y="939"/>
                    <a:pt x="21600" y="0"/>
                    <a:pt x="10800" y="0"/>
                  </a:cubicBezTo>
                  <a:cubicBezTo>
                    <a:pt x="5400" y="0"/>
                    <a:pt x="0" y="939"/>
                    <a:pt x="0" y="1878"/>
                  </a:cubicBezTo>
                  <a:cubicBezTo>
                    <a:pt x="0" y="19722"/>
                    <a:pt x="0" y="19722"/>
                    <a:pt x="0" y="19722"/>
                  </a:cubicBezTo>
                  <a:cubicBezTo>
                    <a:pt x="0" y="20661"/>
                    <a:pt x="5400" y="21600"/>
                    <a:pt x="10800" y="21600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endParaRPr>
                <a:cs typeface="+mn-ea"/>
                <a:sym typeface="+mn-lt"/>
              </a:endParaRPr>
            </a:p>
          </p:txBody>
        </p:sp>
        <p:sp>
          <p:nvSpPr>
            <p:cNvPr id="28" name="Freeform 143"/>
            <p:cNvSpPr/>
            <p:nvPr/>
          </p:nvSpPr>
          <p:spPr>
            <a:xfrm>
              <a:off x="10045366" y="2717416"/>
              <a:ext cx="23311" cy="2201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0400"/>
                  </a:moveTo>
                  <a:cubicBezTo>
                    <a:pt x="21600" y="1200"/>
                    <a:pt x="21600" y="1200"/>
                    <a:pt x="21600" y="1200"/>
                  </a:cubicBezTo>
                  <a:cubicBezTo>
                    <a:pt x="21600" y="600"/>
                    <a:pt x="16200" y="0"/>
                    <a:pt x="10800" y="0"/>
                  </a:cubicBezTo>
                  <a:cubicBezTo>
                    <a:pt x="5400" y="0"/>
                    <a:pt x="0" y="600"/>
                    <a:pt x="0" y="1200"/>
                  </a:cubicBezTo>
                  <a:cubicBezTo>
                    <a:pt x="0" y="20400"/>
                    <a:pt x="0" y="20400"/>
                    <a:pt x="0" y="20400"/>
                  </a:cubicBezTo>
                  <a:cubicBezTo>
                    <a:pt x="0" y="21000"/>
                    <a:pt x="5400" y="21600"/>
                    <a:pt x="10800" y="21600"/>
                  </a:cubicBezTo>
                  <a:cubicBezTo>
                    <a:pt x="16200" y="21600"/>
                    <a:pt x="21600" y="21000"/>
                    <a:pt x="21600" y="20400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endParaRPr>
                <a:cs typeface="+mn-ea"/>
                <a:sym typeface="+mn-lt"/>
              </a:endParaRPr>
            </a:p>
          </p:txBody>
        </p:sp>
        <p:sp>
          <p:nvSpPr>
            <p:cNvPr id="29" name="Freeform 144"/>
            <p:cNvSpPr/>
            <p:nvPr/>
          </p:nvSpPr>
          <p:spPr>
            <a:xfrm>
              <a:off x="10141194" y="2797704"/>
              <a:ext cx="25900" cy="1398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9722"/>
                  </a:moveTo>
                  <a:cubicBezTo>
                    <a:pt x="21600" y="1878"/>
                    <a:pt x="21600" y="1878"/>
                    <a:pt x="21600" y="1878"/>
                  </a:cubicBezTo>
                  <a:cubicBezTo>
                    <a:pt x="21600" y="939"/>
                    <a:pt x="16200" y="0"/>
                    <a:pt x="10800" y="0"/>
                  </a:cubicBezTo>
                  <a:cubicBezTo>
                    <a:pt x="5400" y="0"/>
                    <a:pt x="0" y="939"/>
                    <a:pt x="0" y="1878"/>
                  </a:cubicBezTo>
                  <a:cubicBezTo>
                    <a:pt x="0" y="19722"/>
                    <a:pt x="0" y="19722"/>
                    <a:pt x="0" y="19722"/>
                  </a:cubicBezTo>
                  <a:cubicBezTo>
                    <a:pt x="0" y="20661"/>
                    <a:pt x="5400" y="21600"/>
                    <a:pt x="10800" y="21600"/>
                  </a:cubicBezTo>
                  <a:cubicBezTo>
                    <a:pt x="16200" y="21600"/>
                    <a:pt x="21600" y="20661"/>
                    <a:pt x="21600" y="19722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endParaRPr>
                <a:cs typeface="+mn-ea"/>
                <a:sym typeface="+mn-lt"/>
              </a:endParaRPr>
            </a:p>
          </p:txBody>
        </p:sp>
        <p:sp>
          <p:nvSpPr>
            <p:cNvPr id="30" name="Freeform 145"/>
            <p:cNvSpPr/>
            <p:nvPr/>
          </p:nvSpPr>
          <p:spPr>
            <a:xfrm>
              <a:off x="10239611" y="2644898"/>
              <a:ext cx="25900" cy="2926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0700"/>
                  </a:moveTo>
                  <a:cubicBezTo>
                    <a:pt x="21600" y="900"/>
                    <a:pt x="21600" y="900"/>
                    <a:pt x="21600" y="900"/>
                  </a:cubicBezTo>
                  <a:cubicBezTo>
                    <a:pt x="21600" y="450"/>
                    <a:pt x="16200" y="0"/>
                    <a:pt x="10800" y="0"/>
                  </a:cubicBezTo>
                  <a:cubicBezTo>
                    <a:pt x="5400" y="0"/>
                    <a:pt x="0" y="450"/>
                    <a:pt x="0" y="900"/>
                  </a:cubicBezTo>
                  <a:cubicBezTo>
                    <a:pt x="0" y="20700"/>
                    <a:pt x="0" y="20700"/>
                    <a:pt x="0" y="20700"/>
                  </a:cubicBezTo>
                  <a:cubicBezTo>
                    <a:pt x="0" y="21150"/>
                    <a:pt x="5400" y="21600"/>
                    <a:pt x="10800" y="21600"/>
                  </a:cubicBezTo>
                  <a:cubicBezTo>
                    <a:pt x="16200" y="21600"/>
                    <a:pt x="21600" y="21150"/>
                    <a:pt x="21600" y="20700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endParaRPr>
                <a:cs typeface="+mn-ea"/>
                <a:sym typeface="+mn-lt"/>
              </a:endParaRPr>
            </a:p>
          </p:txBody>
        </p:sp>
        <p:sp>
          <p:nvSpPr>
            <p:cNvPr id="31" name="Freeform 146"/>
            <p:cNvSpPr/>
            <p:nvPr/>
          </p:nvSpPr>
          <p:spPr>
            <a:xfrm>
              <a:off x="9940719" y="2520581"/>
              <a:ext cx="374002" cy="2279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1" h="21600" extrusionOk="0">
                  <a:moveTo>
                    <a:pt x="20449" y="1168"/>
                  </a:moveTo>
                  <a:cubicBezTo>
                    <a:pt x="20449" y="1168"/>
                    <a:pt x="20449" y="1168"/>
                    <a:pt x="20449" y="1168"/>
                  </a:cubicBezTo>
                  <a:cubicBezTo>
                    <a:pt x="20449" y="1168"/>
                    <a:pt x="20449" y="1168"/>
                    <a:pt x="20449" y="1168"/>
                  </a:cubicBezTo>
                  <a:cubicBezTo>
                    <a:pt x="20449" y="1168"/>
                    <a:pt x="20449" y="1168"/>
                    <a:pt x="20449" y="1168"/>
                  </a:cubicBezTo>
                  <a:cubicBezTo>
                    <a:pt x="20095" y="1168"/>
                    <a:pt x="20095" y="584"/>
                    <a:pt x="20095" y="584"/>
                  </a:cubicBezTo>
                  <a:cubicBezTo>
                    <a:pt x="20095" y="584"/>
                    <a:pt x="20095" y="584"/>
                    <a:pt x="20095" y="584"/>
                  </a:cubicBezTo>
                  <a:cubicBezTo>
                    <a:pt x="20095" y="584"/>
                    <a:pt x="20095" y="584"/>
                    <a:pt x="20095" y="584"/>
                  </a:cubicBezTo>
                  <a:cubicBezTo>
                    <a:pt x="20095" y="584"/>
                    <a:pt x="20095" y="584"/>
                    <a:pt x="20095" y="584"/>
                  </a:cubicBezTo>
                  <a:cubicBezTo>
                    <a:pt x="20095" y="584"/>
                    <a:pt x="20095" y="584"/>
                    <a:pt x="19741" y="584"/>
                  </a:cubicBezTo>
                  <a:cubicBezTo>
                    <a:pt x="19741" y="584"/>
                    <a:pt x="19741" y="0"/>
                    <a:pt x="19741" y="0"/>
                  </a:cubicBezTo>
                  <a:cubicBezTo>
                    <a:pt x="19741" y="0"/>
                    <a:pt x="19741" y="0"/>
                    <a:pt x="19741" y="0"/>
                  </a:cubicBezTo>
                  <a:cubicBezTo>
                    <a:pt x="19741" y="0"/>
                    <a:pt x="19386" y="0"/>
                    <a:pt x="19386" y="0"/>
                  </a:cubicBezTo>
                  <a:cubicBezTo>
                    <a:pt x="19386" y="0"/>
                    <a:pt x="19386" y="0"/>
                    <a:pt x="19386" y="0"/>
                  </a:cubicBezTo>
                  <a:cubicBezTo>
                    <a:pt x="15137" y="1751"/>
                    <a:pt x="15137" y="1751"/>
                    <a:pt x="15137" y="1751"/>
                  </a:cubicBezTo>
                  <a:cubicBezTo>
                    <a:pt x="14783" y="2335"/>
                    <a:pt x="14783" y="2919"/>
                    <a:pt x="14783" y="3503"/>
                  </a:cubicBezTo>
                  <a:cubicBezTo>
                    <a:pt x="14783" y="4086"/>
                    <a:pt x="15137" y="4670"/>
                    <a:pt x="15491" y="4086"/>
                  </a:cubicBezTo>
                  <a:cubicBezTo>
                    <a:pt x="17970" y="3503"/>
                    <a:pt x="17970" y="3503"/>
                    <a:pt x="17970" y="3503"/>
                  </a:cubicBezTo>
                  <a:cubicBezTo>
                    <a:pt x="11950" y="18681"/>
                    <a:pt x="11950" y="18681"/>
                    <a:pt x="11950" y="18681"/>
                  </a:cubicBezTo>
                  <a:cubicBezTo>
                    <a:pt x="6993" y="11676"/>
                    <a:pt x="6993" y="11676"/>
                    <a:pt x="6993" y="11676"/>
                  </a:cubicBezTo>
                  <a:cubicBezTo>
                    <a:pt x="6993" y="11676"/>
                    <a:pt x="6993" y="11676"/>
                    <a:pt x="6993" y="11676"/>
                  </a:cubicBezTo>
                  <a:cubicBezTo>
                    <a:pt x="6993" y="11676"/>
                    <a:pt x="6993" y="11676"/>
                    <a:pt x="6639" y="11676"/>
                  </a:cubicBezTo>
                  <a:cubicBezTo>
                    <a:pt x="6639" y="11676"/>
                    <a:pt x="6639" y="11676"/>
                    <a:pt x="6639" y="11676"/>
                  </a:cubicBezTo>
                  <a:cubicBezTo>
                    <a:pt x="6639" y="11676"/>
                    <a:pt x="6639" y="11676"/>
                    <a:pt x="6639" y="11676"/>
                  </a:cubicBezTo>
                  <a:cubicBezTo>
                    <a:pt x="6639" y="11676"/>
                    <a:pt x="6285" y="11676"/>
                    <a:pt x="6285" y="11676"/>
                  </a:cubicBezTo>
                  <a:cubicBezTo>
                    <a:pt x="6285" y="11676"/>
                    <a:pt x="6285" y="11676"/>
                    <a:pt x="6285" y="11676"/>
                  </a:cubicBezTo>
                  <a:cubicBezTo>
                    <a:pt x="6285" y="11676"/>
                    <a:pt x="6285" y="11676"/>
                    <a:pt x="6285" y="11676"/>
                  </a:cubicBezTo>
                  <a:cubicBezTo>
                    <a:pt x="6285" y="11676"/>
                    <a:pt x="6285" y="11676"/>
                    <a:pt x="5931" y="11676"/>
                  </a:cubicBezTo>
                  <a:cubicBezTo>
                    <a:pt x="265" y="19265"/>
                    <a:pt x="265" y="19265"/>
                    <a:pt x="265" y="19265"/>
                  </a:cubicBezTo>
                  <a:cubicBezTo>
                    <a:pt x="-89" y="19849"/>
                    <a:pt x="-89" y="20432"/>
                    <a:pt x="265" y="21016"/>
                  </a:cubicBezTo>
                  <a:cubicBezTo>
                    <a:pt x="265" y="21016"/>
                    <a:pt x="619" y="21600"/>
                    <a:pt x="619" y="21600"/>
                  </a:cubicBezTo>
                  <a:cubicBezTo>
                    <a:pt x="973" y="21600"/>
                    <a:pt x="973" y="21600"/>
                    <a:pt x="1327" y="21016"/>
                  </a:cubicBezTo>
                  <a:cubicBezTo>
                    <a:pt x="6639" y="14011"/>
                    <a:pt x="6639" y="14011"/>
                    <a:pt x="6639" y="14011"/>
                  </a:cubicBezTo>
                  <a:cubicBezTo>
                    <a:pt x="11950" y="21016"/>
                    <a:pt x="11950" y="21016"/>
                    <a:pt x="11950" y="21016"/>
                  </a:cubicBezTo>
                  <a:cubicBezTo>
                    <a:pt x="11950" y="21016"/>
                    <a:pt x="11950" y="21016"/>
                    <a:pt x="11950" y="21016"/>
                  </a:cubicBezTo>
                  <a:cubicBezTo>
                    <a:pt x="11950" y="21016"/>
                    <a:pt x="11950" y="21016"/>
                    <a:pt x="11950" y="21016"/>
                  </a:cubicBezTo>
                  <a:cubicBezTo>
                    <a:pt x="11950" y="21600"/>
                    <a:pt x="12304" y="21600"/>
                    <a:pt x="12304" y="21600"/>
                  </a:cubicBezTo>
                  <a:cubicBezTo>
                    <a:pt x="12304" y="21600"/>
                    <a:pt x="12659" y="21600"/>
                    <a:pt x="12659" y="21600"/>
                  </a:cubicBezTo>
                  <a:cubicBezTo>
                    <a:pt x="12659" y="21016"/>
                    <a:pt x="12659" y="21016"/>
                    <a:pt x="12659" y="21016"/>
                  </a:cubicBezTo>
                  <a:cubicBezTo>
                    <a:pt x="12659" y="21016"/>
                    <a:pt x="12659" y="21016"/>
                    <a:pt x="13013" y="21016"/>
                  </a:cubicBezTo>
                  <a:cubicBezTo>
                    <a:pt x="13013" y="21016"/>
                    <a:pt x="13013" y="21016"/>
                    <a:pt x="13013" y="21016"/>
                  </a:cubicBezTo>
                  <a:cubicBezTo>
                    <a:pt x="13013" y="21016"/>
                    <a:pt x="13013" y="21016"/>
                    <a:pt x="13013" y="21016"/>
                  </a:cubicBezTo>
                  <a:cubicBezTo>
                    <a:pt x="19386" y="4086"/>
                    <a:pt x="19386" y="4086"/>
                    <a:pt x="19386" y="4086"/>
                  </a:cubicBezTo>
                  <a:cubicBezTo>
                    <a:pt x="20095" y="8757"/>
                    <a:pt x="20095" y="8757"/>
                    <a:pt x="20095" y="8757"/>
                  </a:cubicBezTo>
                  <a:cubicBezTo>
                    <a:pt x="20095" y="9341"/>
                    <a:pt x="20449" y="9341"/>
                    <a:pt x="20803" y="9341"/>
                  </a:cubicBezTo>
                  <a:cubicBezTo>
                    <a:pt x="20803" y="9341"/>
                    <a:pt x="20803" y="9341"/>
                    <a:pt x="20803" y="9341"/>
                  </a:cubicBezTo>
                  <a:cubicBezTo>
                    <a:pt x="21157" y="9341"/>
                    <a:pt x="21511" y="8757"/>
                    <a:pt x="21511" y="8173"/>
                  </a:cubicBezTo>
                  <a:lnTo>
                    <a:pt x="20449" y="1168"/>
                  </a:ln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endParaRPr>
                <a:cs typeface="+mn-ea"/>
                <a:sym typeface="+mn-lt"/>
              </a:endParaRPr>
            </a:p>
          </p:txBody>
        </p:sp>
        <p:sp>
          <p:nvSpPr>
            <p:cNvPr id="32" name="Freeform 147"/>
            <p:cNvSpPr/>
            <p:nvPr/>
          </p:nvSpPr>
          <p:spPr>
            <a:xfrm>
              <a:off x="9921049" y="2963460"/>
              <a:ext cx="362591" cy="233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868" y="0"/>
                  </a:moveTo>
                  <a:cubicBezTo>
                    <a:pt x="732" y="0"/>
                    <a:pt x="732" y="0"/>
                    <a:pt x="732" y="0"/>
                  </a:cubicBezTo>
                  <a:cubicBezTo>
                    <a:pt x="366" y="0"/>
                    <a:pt x="0" y="5400"/>
                    <a:pt x="0" y="10800"/>
                  </a:cubicBezTo>
                  <a:cubicBezTo>
                    <a:pt x="0" y="16200"/>
                    <a:pt x="366" y="21600"/>
                    <a:pt x="732" y="21600"/>
                  </a:cubicBezTo>
                  <a:cubicBezTo>
                    <a:pt x="20868" y="21600"/>
                    <a:pt x="20868" y="21600"/>
                    <a:pt x="20868" y="21600"/>
                  </a:cubicBezTo>
                  <a:cubicBezTo>
                    <a:pt x="21600" y="21600"/>
                    <a:pt x="21600" y="16200"/>
                    <a:pt x="21600" y="10800"/>
                  </a:cubicBezTo>
                  <a:cubicBezTo>
                    <a:pt x="21600" y="5400"/>
                    <a:pt x="21600" y="0"/>
                    <a:pt x="20868" y="0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3612855" y="4447831"/>
            <a:ext cx="2044470" cy="1768107"/>
            <a:chOff x="2101861" y="4432065"/>
            <a:chExt cx="2044470" cy="1768107"/>
          </a:xfrm>
        </p:grpSpPr>
        <p:sp>
          <p:nvSpPr>
            <p:cNvPr id="34" name="文本框 33"/>
            <p:cNvSpPr txBox="1"/>
            <p:nvPr/>
          </p:nvSpPr>
          <p:spPr>
            <a:xfrm>
              <a:off x="2101861" y="4815177"/>
              <a:ext cx="204447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200" dirty="0">
                  <a:cs typeface="+mn-ea"/>
                  <a:sym typeface="+mn-lt"/>
                </a:rPr>
                <a:t>在这里添加你的详细小段落文本内容，与标题相关并符合整体语言风格内容请简洁，尽量生动，将你需要表达的意思表述清楚，不宜冗长，控制好字数，与设计排版相符合，保持美观大方。</a:t>
              </a:r>
              <a:endParaRPr lang="zh-CN" altLang="en-US" sz="1200" dirty="0">
                <a:cs typeface="+mn-ea"/>
                <a:sym typeface="+mn-lt"/>
              </a:endParaRPr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2220251" y="4432065"/>
              <a:ext cx="18076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>
                  <a:cs typeface="+mn-ea"/>
                  <a:sym typeface="+mn-lt"/>
                </a:rPr>
                <a:t>添加标题</a:t>
              </a:r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6534675" y="4447831"/>
            <a:ext cx="2044470" cy="1768107"/>
            <a:chOff x="2101861" y="4432065"/>
            <a:chExt cx="2044470" cy="1768107"/>
          </a:xfrm>
        </p:grpSpPr>
        <p:sp>
          <p:nvSpPr>
            <p:cNvPr id="37" name="文本框 36"/>
            <p:cNvSpPr txBox="1"/>
            <p:nvPr/>
          </p:nvSpPr>
          <p:spPr>
            <a:xfrm>
              <a:off x="2101861" y="4815177"/>
              <a:ext cx="204447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200" dirty="0">
                  <a:cs typeface="+mn-ea"/>
                  <a:sym typeface="+mn-lt"/>
                </a:rPr>
                <a:t>在这里添加你的详细小段落文本内容，与标题相关并符合整体语言风格内容请简洁，尽量生动，将你需要表达的意思表述清楚，不宜冗长，控制好字数，与设计排版相符合，保持美观大方。</a:t>
              </a:r>
              <a:endParaRPr lang="zh-CN" altLang="en-US" sz="1200" dirty="0">
                <a:cs typeface="+mn-ea"/>
                <a:sym typeface="+mn-lt"/>
              </a:endParaRPr>
            </a:p>
          </p:txBody>
        </p:sp>
        <p:sp>
          <p:nvSpPr>
            <p:cNvPr id="38" name="文本框 37"/>
            <p:cNvSpPr txBox="1"/>
            <p:nvPr/>
          </p:nvSpPr>
          <p:spPr>
            <a:xfrm>
              <a:off x="2220251" y="4432065"/>
              <a:ext cx="18076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>
                  <a:cs typeface="+mn-ea"/>
                  <a:sym typeface="+mn-lt"/>
                </a:rPr>
                <a:t>添加标题</a:t>
              </a:r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9456495" y="4447831"/>
            <a:ext cx="2044470" cy="1768107"/>
            <a:chOff x="2101861" y="4432065"/>
            <a:chExt cx="2044470" cy="1768107"/>
          </a:xfrm>
        </p:grpSpPr>
        <p:sp>
          <p:nvSpPr>
            <p:cNvPr id="40" name="文本框 39"/>
            <p:cNvSpPr txBox="1"/>
            <p:nvPr/>
          </p:nvSpPr>
          <p:spPr>
            <a:xfrm>
              <a:off x="2101861" y="4815177"/>
              <a:ext cx="204447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200" dirty="0">
                  <a:cs typeface="+mn-ea"/>
                  <a:sym typeface="+mn-lt"/>
                </a:rPr>
                <a:t>在这里添加你的详细小段落文本内容，与标题相关并符合整体语言风格内容请简洁，尽量生动，将你需要表达的意思表述清楚，不宜冗长，控制好字数，与设计排版相符合，保持美观大方。</a:t>
              </a:r>
              <a:endParaRPr lang="zh-CN" altLang="en-US" sz="1200" dirty="0">
                <a:cs typeface="+mn-ea"/>
                <a:sym typeface="+mn-lt"/>
              </a:endParaRPr>
            </a:p>
          </p:txBody>
        </p:sp>
        <p:sp>
          <p:nvSpPr>
            <p:cNvPr id="41" name="文本框 40"/>
            <p:cNvSpPr txBox="1"/>
            <p:nvPr/>
          </p:nvSpPr>
          <p:spPr>
            <a:xfrm>
              <a:off x="2220251" y="4432065"/>
              <a:ext cx="18076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>
                  <a:cs typeface="+mn-ea"/>
                  <a:sym typeface="+mn-lt"/>
                </a:rPr>
                <a:t>添加标题</a:t>
              </a:r>
              <a:endParaRPr lang="zh-CN" altLang="en-US" dirty="0"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组合 60"/>
          <p:cNvGrpSpPr/>
          <p:nvPr/>
        </p:nvGrpSpPr>
        <p:grpSpPr>
          <a:xfrm>
            <a:off x="4487459" y="2299896"/>
            <a:ext cx="3217082" cy="2877379"/>
            <a:chOff x="4487459" y="2299896"/>
            <a:chExt cx="3217082" cy="2877379"/>
          </a:xfrm>
        </p:grpSpPr>
        <p:sp>
          <p:nvSpPr>
            <p:cNvPr id="2" name="弧形 1"/>
            <p:cNvSpPr/>
            <p:nvPr/>
          </p:nvSpPr>
          <p:spPr>
            <a:xfrm>
              <a:off x="4487459" y="2299896"/>
              <a:ext cx="2962847" cy="2877379"/>
            </a:xfrm>
            <a:prstGeom prst="arc">
              <a:avLst>
                <a:gd name="adj1" fmla="val 17338225"/>
                <a:gd name="adj2" fmla="val 4276683"/>
              </a:avLst>
            </a:prstGeom>
            <a:ln>
              <a:solidFill>
                <a:srgbClr val="FF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1" name="弧形 30"/>
            <p:cNvSpPr/>
            <p:nvPr/>
          </p:nvSpPr>
          <p:spPr>
            <a:xfrm flipH="1">
              <a:off x="4741694" y="2299896"/>
              <a:ext cx="2962847" cy="2877379"/>
            </a:xfrm>
            <a:prstGeom prst="arc">
              <a:avLst>
                <a:gd name="adj1" fmla="val 17338225"/>
                <a:gd name="adj2" fmla="val 4276683"/>
              </a:avLst>
            </a:prstGeom>
            <a:ln>
              <a:solidFill>
                <a:srgbClr val="FF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7945556" y="3414714"/>
            <a:ext cx="3792134" cy="856697"/>
            <a:chOff x="7932980" y="3429000"/>
            <a:chExt cx="3792134" cy="856697"/>
          </a:xfrm>
        </p:grpSpPr>
        <p:sp>
          <p:nvSpPr>
            <p:cNvPr id="18" name="文本框 17"/>
            <p:cNvSpPr txBox="1"/>
            <p:nvPr/>
          </p:nvSpPr>
          <p:spPr>
            <a:xfrm>
              <a:off x="7932982" y="3639366"/>
              <a:ext cx="379213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>
                  <a:cs typeface="+mn-ea"/>
                  <a:sym typeface="+mn-lt"/>
                </a:rPr>
                <a:t>在这里添加你的详细小段落文本内容，与标题相关并符合整体语言风格内容请简洁，将你需要表达的意思表述清楚完整，保持美观大方。</a:t>
              </a:r>
              <a:endParaRPr lang="zh-CN" altLang="en-US" sz="1200" dirty="0">
                <a:cs typeface="+mn-ea"/>
                <a:sym typeface="+mn-lt"/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7932980" y="3429000"/>
              <a:ext cx="122647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b="1" dirty="0">
                  <a:cs typeface="+mn-ea"/>
                  <a:sym typeface="+mn-lt"/>
                </a:rPr>
                <a:t>添加标题</a:t>
              </a:r>
              <a:endParaRPr lang="zh-CN" altLang="en-US" sz="1200" b="1" dirty="0">
                <a:cs typeface="+mn-ea"/>
                <a:sym typeface="+mn-lt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7248259" y="2234713"/>
            <a:ext cx="3792134" cy="856697"/>
            <a:chOff x="7932980" y="3429000"/>
            <a:chExt cx="3792134" cy="856697"/>
          </a:xfrm>
        </p:grpSpPr>
        <p:sp>
          <p:nvSpPr>
            <p:cNvPr id="25" name="文本框 24"/>
            <p:cNvSpPr txBox="1"/>
            <p:nvPr/>
          </p:nvSpPr>
          <p:spPr>
            <a:xfrm>
              <a:off x="7932982" y="3639366"/>
              <a:ext cx="379213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>
                  <a:cs typeface="+mn-ea"/>
                  <a:sym typeface="+mn-lt"/>
                </a:rPr>
                <a:t>在这里添加你的详细小段落文本内容，与标题相关并符合整体语言风格内容请简洁，将你需要表达的意思表述清楚完整，保持美观大方。</a:t>
              </a:r>
              <a:endParaRPr lang="zh-CN" altLang="en-US" sz="1200" dirty="0">
                <a:cs typeface="+mn-ea"/>
                <a:sym typeface="+mn-lt"/>
              </a:endParaRP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7932980" y="3429000"/>
              <a:ext cx="122647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b="1" dirty="0">
                  <a:cs typeface="+mn-ea"/>
                  <a:sym typeface="+mn-lt"/>
                </a:rPr>
                <a:t>添加标题</a:t>
              </a:r>
              <a:endParaRPr lang="zh-CN" altLang="en-US" sz="1200" b="1" dirty="0">
                <a:cs typeface="+mn-ea"/>
                <a:sym typeface="+mn-lt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248259" y="4702414"/>
            <a:ext cx="3792134" cy="856697"/>
            <a:chOff x="7932980" y="3429000"/>
            <a:chExt cx="3792134" cy="856697"/>
          </a:xfrm>
        </p:grpSpPr>
        <p:sp>
          <p:nvSpPr>
            <p:cNvPr id="28" name="文本框 27"/>
            <p:cNvSpPr txBox="1"/>
            <p:nvPr/>
          </p:nvSpPr>
          <p:spPr>
            <a:xfrm>
              <a:off x="7932982" y="3639366"/>
              <a:ext cx="379213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>
                  <a:cs typeface="+mn-ea"/>
                  <a:sym typeface="+mn-lt"/>
                </a:rPr>
                <a:t>在这里添加你的详细小段落文本内容，与标题相关并符合整体语言风格内容请简洁，将你需要表达的意思表述清楚完整，保持美观大方。</a:t>
              </a:r>
              <a:endParaRPr lang="zh-CN" altLang="en-US" sz="1200" dirty="0">
                <a:cs typeface="+mn-ea"/>
                <a:sym typeface="+mn-lt"/>
              </a:endParaRP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7932980" y="3429000"/>
              <a:ext cx="122647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b="1" dirty="0">
                  <a:cs typeface="+mn-ea"/>
                  <a:sym typeface="+mn-lt"/>
                </a:rPr>
                <a:t>添加标题</a:t>
              </a:r>
              <a:endParaRPr lang="zh-CN" altLang="en-US" sz="1200" b="1" dirty="0">
                <a:cs typeface="+mn-ea"/>
                <a:sym typeface="+mn-lt"/>
              </a:endParaRP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454311" y="3461020"/>
            <a:ext cx="3792132" cy="856697"/>
            <a:chOff x="1090904" y="3429000"/>
            <a:chExt cx="3792132" cy="856697"/>
          </a:xfrm>
        </p:grpSpPr>
        <p:sp>
          <p:nvSpPr>
            <p:cNvPr id="37" name="文本框 36"/>
            <p:cNvSpPr txBox="1"/>
            <p:nvPr/>
          </p:nvSpPr>
          <p:spPr>
            <a:xfrm>
              <a:off x="1090904" y="3639366"/>
              <a:ext cx="379213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sz="1200" dirty="0">
                  <a:cs typeface="+mn-ea"/>
                  <a:sym typeface="+mn-lt"/>
                </a:rPr>
                <a:t>在这里添加你的详细小段落文本内容，与标题相关并符合整体语言风格内容请简洁，将你需要表达的意思表述清楚完整，保持美观大方。</a:t>
              </a:r>
              <a:endParaRPr lang="zh-CN" altLang="en-US" sz="1200" dirty="0">
                <a:cs typeface="+mn-ea"/>
                <a:sym typeface="+mn-lt"/>
              </a:endParaRPr>
            </a:p>
          </p:txBody>
        </p:sp>
        <p:sp>
          <p:nvSpPr>
            <p:cNvPr id="38" name="文本框 37"/>
            <p:cNvSpPr txBox="1"/>
            <p:nvPr/>
          </p:nvSpPr>
          <p:spPr>
            <a:xfrm>
              <a:off x="3656566" y="3429000"/>
              <a:ext cx="122647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sz="1200" b="1" dirty="0">
                  <a:cs typeface="+mn-ea"/>
                  <a:sym typeface="+mn-lt"/>
                </a:rPr>
                <a:t>添加标题</a:t>
              </a:r>
              <a:endParaRPr lang="zh-CN" altLang="en-US" sz="1200" b="1" dirty="0">
                <a:cs typeface="+mn-ea"/>
                <a:sym typeface="+mn-lt"/>
              </a:endParaRP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1151606" y="2234713"/>
            <a:ext cx="3792132" cy="856697"/>
            <a:chOff x="393607" y="2248999"/>
            <a:chExt cx="3792132" cy="856697"/>
          </a:xfrm>
        </p:grpSpPr>
        <p:sp>
          <p:nvSpPr>
            <p:cNvPr id="40" name="文本框 39"/>
            <p:cNvSpPr txBox="1"/>
            <p:nvPr/>
          </p:nvSpPr>
          <p:spPr>
            <a:xfrm>
              <a:off x="393607" y="2459365"/>
              <a:ext cx="379213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sz="1200" dirty="0">
                  <a:cs typeface="+mn-ea"/>
                  <a:sym typeface="+mn-lt"/>
                </a:rPr>
                <a:t>在这里添加你的详细小段落文本内容，与标题相关并符合整体语言风格内容请简洁，将你需要表达的意思表述清楚完整，保持美观大方。</a:t>
              </a:r>
              <a:endParaRPr lang="zh-CN" altLang="en-US" sz="1200" dirty="0">
                <a:cs typeface="+mn-ea"/>
                <a:sym typeface="+mn-lt"/>
              </a:endParaRPr>
            </a:p>
          </p:txBody>
        </p:sp>
        <p:sp>
          <p:nvSpPr>
            <p:cNvPr id="41" name="文本框 40"/>
            <p:cNvSpPr txBox="1"/>
            <p:nvPr/>
          </p:nvSpPr>
          <p:spPr>
            <a:xfrm>
              <a:off x="2959269" y="2248999"/>
              <a:ext cx="122647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sz="1200" b="1" dirty="0">
                  <a:cs typeface="+mn-ea"/>
                  <a:sym typeface="+mn-lt"/>
                </a:rPr>
                <a:t>添加标题</a:t>
              </a:r>
              <a:endParaRPr lang="zh-CN" altLang="en-US" sz="1200" b="1" dirty="0">
                <a:cs typeface="+mn-ea"/>
                <a:sym typeface="+mn-lt"/>
              </a:endParaRP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1151606" y="4702414"/>
            <a:ext cx="3792132" cy="856697"/>
            <a:chOff x="393607" y="4716700"/>
            <a:chExt cx="3792132" cy="856697"/>
          </a:xfrm>
        </p:grpSpPr>
        <p:sp>
          <p:nvSpPr>
            <p:cNvPr id="43" name="文本框 42"/>
            <p:cNvSpPr txBox="1"/>
            <p:nvPr/>
          </p:nvSpPr>
          <p:spPr>
            <a:xfrm>
              <a:off x="393607" y="4927066"/>
              <a:ext cx="379213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sz="1200" dirty="0">
                  <a:cs typeface="+mn-ea"/>
                  <a:sym typeface="+mn-lt"/>
                </a:rPr>
                <a:t>在这里添加你的详细小段落文本内容，与标题相关并符合整体语言风格内容请简洁，将你需要表达的意思表述清楚完整，保持美观大方。</a:t>
              </a:r>
              <a:endParaRPr lang="zh-CN" altLang="en-US" sz="1200" dirty="0">
                <a:cs typeface="+mn-ea"/>
                <a:sym typeface="+mn-lt"/>
              </a:endParaRPr>
            </a:p>
          </p:txBody>
        </p:sp>
        <p:sp>
          <p:nvSpPr>
            <p:cNvPr id="44" name="文本框 43"/>
            <p:cNvSpPr txBox="1"/>
            <p:nvPr/>
          </p:nvSpPr>
          <p:spPr>
            <a:xfrm>
              <a:off x="2959269" y="4716700"/>
              <a:ext cx="122647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sz="1200" b="1" dirty="0">
                  <a:cs typeface="+mn-ea"/>
                  <a:sym typeface="+mn-lt"/>
                </a:rPr>
                <a:t>添加标题</a:t>
              </a:r>
              <a:endParaRPr lang="zh-CN" altLang="en-US" sz="1200" b="1" dirty="0">
                <a:cs typeface="+mn-ea"/>
                <a:sym typeface="+mn-lt"/>
              </a:endParaRPr>
            </a:p>
          </p:txBody>
        </p:sp>
      </p:grpSp>
      <p:grpSp>
        <p:nvGrpSpPr>
          <p:cNvPr id="62" name="组合 61"/>
          <p:cNvGrpSpPr/>
          <p:nvPr/>
        </p:nvGrpSpPr>
        <p:grpSpPr>
          <a:xfrm>
            <a:off x="6467245" y="2234713"/>
            <a:ext cx="540000" cy="540000"/>
            <a:chOff x="6467245" y="2234713"/>
            <a:chExt cx="540000" cy="540000"/>
          </a:xfrm>
        </p:grpSpPr>
        <p:sp>
          <p:nvSpPr>
            <p:cNvPr id="4" name="椭圆 3"/>
            <p:cNvSpPr/>
            <p:nvPr/>
          </p:nvSpPr>
          <p:spPr>
            <a:xfrm>
              <a:off x="6467245" y="2234713"/>
              <a:ext cx="540000" cy="540000"/>
            </a:xfrm>
            <a:prstGeom prst="ellipse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8" name="Freeform 7"/>
            <p:cNvSpPr/>
            <p:nvPr/>
          </p:nvSpPr>
          <p:spPr>
            <a:xfrm>
              <a:off x="6622635" y="2393133"/>
              <a:ext cx="229220" cy="2231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869"/>
                  </a:moveTo>
                  <a:cubicBezTo>
                    <a:pt x="21600" y="2531"/>
                    <a:pt x="21431" y="2362"/>
                    <a:pt x="21263" y="2362"/>
                  </a:cubicBezTo>
                  <a:cubicBezTo>
                    <a:pt x="18056" y="2362"/>
                    <a:pt x="18056" y="2362"/>
                    <a:pt x="18056" y="2362"/>
                  </a:cubicBezTo>
                  <a:cubicBezTo>
                    <a:pt x="18056" y="337"/>
                    <a:pt x="18056" y="337"/>
                    <a:pt x="18056" y="337"/>
                  </a:cubicBezTo>
                  <a:cubicBezTo>
                    <a:pt x="18056" y="169"/>
                    <a:pt x="17888" y="0"/>
                    <a:pt x="17719" y="0"/>
                  </a:cubicBezTo>
                  <a:cubicBezTo>
                    <a:pt x="3881" y="0"/>
                    <a:pt x="3881" y="0"/>
                    <a:pt x="3881" y="0"/>
                  </a:cubicBezTo>
                  <a:cubicBezTo>
                    <a:pt x="3712" y="0"/>
                    <a:pt x="3544" y="169"/>
                    <a:pt x="3544" y="337"/>
                  </a:cubicBezTo>
                  <a:cubicBezTo>
                    <a:pt x="3544" y="2362"/>
                    <a:pt x="3544" y="2362"/>
                    <a:pt x="3544" y="2362"/>
                  </a:cubicBezTo>
                  <a:cubicBezTo>
                    <a:pt x="337" y="2362"/>
                    <a:pt x="337" y="2362"/>
                    <a:pt x="337" y="2362"/>
                  </a:cubicBezTo>
                  <a:cubicBezTo>
                    <a:pt x="169" y="2362"/>
                    <a:pt x="0" y="2531"/>
                    <a:pt x="0" y="2869"/>
                  </a:cubicBezTo>
                  <a:cubicBezTo>
                    <a:pt x="169" y="6075"/>
                    <a:pt x="1856" y="9112"/>
                    <a:pt x="4556" y="10969"/>
                  </a:cubicBezTo>
                  <a:cubicBezTo>
                    <a:pt x="4556" y="10969"/>
                    <a:pt x="4556" y="10969"/>
                    <a:pt x="4556" y="10969"/>
                  </a:cubicBezTo>
                  <a:cubicBezTo>
                    <a:pt x="5569" y="12656"/>
                    <a:pt x="7087" y="13838"/>
                    <a:pt x="8944" y="14175"/>
                  </a:cubicBezTo>
                  <a:cubicBezTo>
                    <a:pt x="9112" y="14344"/>
                    <a:pt x="9112" y="14344"/>
                    <a:pt x="9112" y="14344"/>
                  </a:cubicBezTo>
                  <a:cubicBezTo>
                    <a:pt x="9112" y="18225"/>
                    <a:pt x="9112" y="18225"/>
                    <a:pt x="9112" y="18225"/>
                  </a:cubicBezTo>
                  <a:cubicBezTo>
                    <a:pt x="6412" y="18225"/>
                    <a:pt x="6412" y="18225"/>
                    <a:pt x="6412" y="18225"/>
                  </a:cubicBezTo>
                  <a:cubicBezTo>
                    <a:pt x="5906" y="18225"/>
                    <a:pt x="5400" y="18731"/>
                    <a:pt x="5400" y="19238"/>
                  </a:cubicBezTo>
                  <a:cubicBezTo>
                    <a:pt x="5400" y="20756"/>
                    <a:pt x="5400" y="20756"/>
                    <a:pt x="5400" y="20756"/>
                  </a:cubicBezTo>
                  <a:cubicBezTo>
                    <a:pt x="4556" y="20756"/>
                    <a:pt x="4556" y="20756"/>
                    <a:pt x="4556" y="20756"/>
                  </a:cubicBezTo>
                  <a:cubicBezTo>
                    <a:pt x="4387" y="20756"/>
                    <a:pt x="4219" y="20925"/>
                    <a:pt x="4219" y="21094"/>
                  </a:cubicBezTo>
                  <a:cubicBezTo>
                    <a:pt x="4219" y="21431"/>
                    <a:pt x="4387" y="21600"/>
                    <a:pt x="4556" y="21600"/>
                  </a:cubicBezTo>
                  <a:cubicBezTo>
                    <a:pt x="17044" y="21600"/>
                    <a:pt x="17044" y="21600"/>
                    <a:pt x="17044" y="21600"/>
                  </a:cubicBezTo>
                  <a:cubicBezTo>
                    <a:pt x="17213" y="21600"/>
                    <a:pt x="17381" y="21431"/>
                    <a:pt x="17381" y="21094"/>
                  </a:cubicBezTo>
                  <a:cubicBezTo>
                    <a:pt x="17381" y="20925"/>
                    <a:pt x="17213" y="20756"/>
                    <a:pt x="17044" y="20756"/>
                  </a:cubicBezTo>
                  <a:cubicBezTo>
                    <a:pt x="16200" y="20756"/>
                    <a:pt x="16200" y="20756"/>
                    <a:pt x="16200" y="20756"/>
                  </a:cubicBezTo>
                  <a:cubicBezTo>
                    <a:pt x="16200" y="19238"/>
                    <a:pt x="16200" y="19238"/>
                    <a:pt x="16200" y="19238"/>
                  </a:cubicBezTo>
                  <a:cubicBezTo>
                    <a:pt x="16200" y="18731"/>
                    <a:pt x="15694" y="18225"/>
                    <a:pt x="15188" y="18225"/>
                  </a:cubicBezTo>
                  <a:cubicBezTo>
                    <a:pt x="12488" y="18225"/>
                    <a:pt x="12488" y="18225"/>
                    <a:pt x="12488" y="18225"/>
                  </a:cubicBezTo>
                  <a:cubicBezTo>
                    <a:pt x="12488" y="14344"/>
                    <a:pt x="12488" y="14344"/>
                    <a:pt x="12488" y="14344"/>
                  </a:cubicBezTo>
                  <a:cubicBezTo>
                    <a:pt x="12656" y="14175"/>
                    <a:pt x="12656" y="14175"/>
                    <a:pt x="12656" y="14175"/>
                  </a:cubicBezTo>
                  <a:cubicBezTo>
                    <a:pt x="14513" y="13838"/>
                    <a:pt x="16031" y="12656"/>
                    <a:pt x="17044" y="10969"/>
                  </a:cubicBezTo>
                  <a:cubicBezTo>
                    <a:pt x="17044" y="10969"/>
                    <a:pt x="17044" y="10969"/>
                    <a:pt x="17044" y="10969"/>
                  </a:cubicBezTo>
                  <a:cubicBezTo>
                    <a:pt x="19744" y="9112"/>
                    <a:pt x="21431" y="6075"/>
                    <a:pt x="21600" y="2869"/>
                  </a:cubicBezTo>
                  <a:close/>
                  <a:moveTo>
                    <a:pt x="3206" y="8775"/>
                  </a:moveTo>
                  <a:cubicBezTo>
                    <a:pt x="2531" y="7931"/>
                    <a:pt x="2025" y="7087"/>
                    <a:pt x="1519" y="6075"/>
                  </a:cubicBezTo>
                  <a:cubicBezTo>
                    <a:pt x="1181" y="5231"/>
                    <a:pt x="1012" y="4387"/>
                    <a:pt x="844" y="3544"/>
                  </a:cubicBezTo>
                  <a:cubicBezTo>
                    <a:pt x="844" y="3206"/>
                    <a:pt x="844" y="3206"/>
                    <a:pt x="844" y="3206"/>
                  </a:cubicBezTo>
                  <a:cubicBezTo>
                    <a:pt x="3544" y="3206"/>
                    <a:pt x="3544" y="3206"/>
                    <a:pt x="3544" y="3206"/>
                  </a:cubicBezTo>
                  <a:cubicBezTo>
                    <a:pt x="3544" y="7256"/>
                    <a:pt x="3544" y="7256"/>
                    <a:pt x="3544" y="7256"/>
                  </a:cubicBezTo>
                  <a:cubicBezTo>
                    <a:pt x="3544" y="7594"/>
                    <a:pt x="3544" y="8100"/>
                    <a:pt x="3712" y="8606"/>
                  </a:cubicBezTo>
                  <a:cubicBezTo>
                    <a:pt x="3881" y="9450"/>
                    <a:pt x="3881" y="9450"/>
                    <a:pt x="3881" y="9450"/>
                  </a:cubicBezTo>
                  <a:lnTo>
                    <a:pt x="3206" y="8775"/>
                  </a:lnTo>
                  <a:close/>
                  <a:moveTo>
                    <a:pt x="15356" y="19069"/>
                  </a:moveTo>
                  <a:cubicBezTo>
                    <a:pt x="15356" y="20756"/>
                    <a:pt x="15356" y="20756"/>
                    <a:pt x="15356" y="20756"/>
                  </a:cubicBezTo>
                  <a:cubicBezTo>
                    <a:pt x="6244" y="20756"/>
                    <a:pt x="6244" y="20756"/>
                    <a:pt x="6244" y="20756"/>
                  </a:cubicBezTo>
                  <a:cubicBezTo>
                    <a:pt x="6244" y="19069"/>
                    <a:pt x="6244" y="19069"/>
                    <a:pt x="6244" y="19069"/>
                  </a:cubicBezTo>
                  <a:lnTo>
                    <a:pt x="15356" y="19069"/>
                  </a:lnTo>
                  <a:close/>
                  <a:moveTo>
                    <a:pt x="9956" y="18225"/>
                  </a:moveTo>
                  <a:cubicBezTo>
                    <a:pt x="9956" y="14344"/>
                    <a:pt x="9956" y="14344"/>
                    <a:pt x="9956" y="14344"/>
                  </a:cubicBezTo>
                  <a:cubicBezTo>
                    <a:pt x="10125" y="14513"/>
                    <a:pt x="10125" y="14513"/>
                    <a:pt x="10125" y="14513"/>
                  </a:cubicBezTo>
                  <a:cubicBezTo>
                    <a:pt x="10631" y="14513"/>
                    <a:pt x="10969" y="14513"/>
                    <a:pt x="11475" y="14513"/>
                  </a:cubicBezTo>
                  <a:cubicBezTo>
                    <a:pt x="11644" y="14344"/>
                    <a:pt x="11644" y="14344"/>
                    <a:pt x="11644" y="14344"/>
                  </a:cubicBezTo>
                  <a:cubicBezTo>
                    <a:pt x="11644" y="18225"/>
                    <a:pt x="11644" y="18225"/>
                    <a:pt x="11644" y="18225"/>
                  </a:cubicBezTo>
                  <a:lnTo>
                    <a:pt x="9956" y="18225"/>
                  </a:lnTo>
                  <a:close/>
                  <a:moveTo>
                    <a:pt x="17381" y="7256"/>
                  </a:moveTo>
                  <a:cubicBezTo>
                    <a:pt x="17381" y="8100"/>
                    <a:pt x="17213" y="8944"/>
                    <a:pt x="16875" y="9787"/>
                  </a:cubicBezTo>
                  <a:cubicBezTo>
                    <a:pt x="16538" y="10462"/>
                    <a:pt x="16031" y="11138"/>
                    <a:pt x="15356" y="11813"/>
                  </a:cubicBezTo>
                  <a:cubicBezTo>
                    <a:pt x="14850" y="12319"/>
                    <a:pt x="14175" y="12825"/>
                    <a:pt x="13331" y="13163"/>
                  </a:cubicBezTo>
                  <a:cubicBezTo>
                    <a:pt x="12488" y="13500"/>
                    <a:pt x="11644" y="13669"/>
                    <a:pt x="10800" y="13669"/>
                  </a:cubicBezTo>
                  <a:cubicBezTo>
                    <a:pt x="9956" y="13669"/>
                    <a:pt x="9112" y="13500"/>
                    <a:pt x="8269" y="13163"/>
                  </a:cubicBezTo>
                  <a:cubicBezTo>
                    <a:pt x="7425" y="12825"/>
                    <a:pt x="6750" y="12319"/>
                    <a:pt x="6244" y="11813"/>
                  </a:cubicBezTo>
                  <a:cubicBezTo>
                    <a:pt x="5569" y="11138"/>
                    <a:pt x="5062" y="10462"/>
                    <a:pt x="4725" y="9787"/>
                  </a:cubicBezTo>
                  <a:cubicBezTo>
                    <a:pt x="4387" y="8944"/>
                    <a:pt x="4219" y="8100"/>
                    <a:pt x="4219" y="7256"/>
                  </a:cubicBezTo>
                  <a:cubicBezTo>
                    <a:pt x="4219" y="675"/>
                    <a:pt x="4219" y="675"/>
                    <a:pt x="4219" y="675"/>
                  </a:cubicBezTo>
                  <a:cubicBezTo>
                    <a:pt x="17381" y="675"/>
                    <a:pt x="17381" y="675"/>
                    <a:pt x="17381" y="675"/>
                  </a:cubicBezTo>
                  <a:lnTo>
                    <a:pt x="17381" y="7256"/>
                  </a:lnTo>
                  <a:close/>
                  <a:moveTo>
                    <a:pt x="17719" y="9450"/>
                  </a:moveTo>
                  <a:cubicBezTo>
                    <a:pt x="17888" y="8606"/>
                    <a:pt x="17888" y="8606"/>
                    <a:pt x="17888" y="8606"/>
                  </a:cubicBezTo>
                  <a:cubicBezTo>
                    <a:pt x="18056" y="8100"/>
                    <a:pt x="18056" y="7594"/>
                    <a:pt x="18056" y="7256"/>
                  </a:cubicBezTo>
                  <a:cubicBezTo>
                    <a:pt x="18056" y="3206"/>
                    <a:pt x="18056" y="3206"/>
                    <a:pt x="18056" y="3206"/>
                  </a:cubicBezTo>
                  <a:cubicBezTo>
                    <a:pt x="20756" y="3206"/>
                    <a:pt x="20756" y="3206"/>
                    <a:pt x="20756" y="3206"/>
                  </a:cubicBezTo>
                  <a:cubicBezTo>
                    <a:pt x="20756" y="3544"/>
                    <a:pt x="20756" y="3544"/>
                    <a:pt x="20756" y="3544"/>
                  </a:cubicBezTo>
                  <a:cubicBezTo>
                    <a:pt x="20588" y="4387"/>
                    <a:pt x="20419" y="5231"/>
                    <a:pt x="20081" y="6075"/>
                  </a:cubicBezTo>
                  <a:cubicBezTo>
                    <a:pt x="19575" y="7087"/>
                    <a:pt x="19069" y="7931"/>
                    <a:pt x="18394" y="8775"/>
                  </a:cubicBezTo>
                  <a:lnTo>
                    <a:pt x="17719" y="9450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67" name="组合 66"/>
          <p:cNvGrpSpPr/>
          <p:nvPr/>
        </p:nvGrpSpPr>
        <p:grpSpPr>
          <a:xfrm>
            <a:off x="5184755" y="2234713"/>
            <a:ext cx="540000" cy="540000"/>
            <a:chOff x="5184755" y="2234713"/>
            <a:chExt cx="540000" cy="540000"/>
          </a:xfrm>
        </p:grpSpPr>
        <p:sp>
          <p:nvSpPr>
            <p:cNvPr id="33" name="椭圆 32"/>
            <p:cNvSpPr/>
            <p:nvPr/>
          </p:nvSpPr>
          <p:spPr>
            <a:xfrm flipH="1">
              <a:off x="5184755" y="2234713"/>
              <a:ext cx="540000" cy="540000"/>
            </a:xfrm>
            <a:prstGeom prst="ellipse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9" name="Freeform 68"/>
            <p:cNvSpPr/>
            <p:nvPr/>
          </p:nvSpPr>
          <p:spPr>
            <a:xfrm>
              <a:off x="5339959" y="2393134"/>
              <a:ext cx="229593" cy="2231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7" h="21600" extrusionOk="0">
                  <a:moveTo>
                    <a:pt x="19786" y="1350"/>
                  </a:moveTo>
                  <a:cubicBezTo>
                    <a:pt x="18797" y="506"/>
                    <a:pt x="17643" y="0"/>
                    <a:pt x="16489" y="0"/>
                  </a:cubicBezTo>
                  <a:cubicBezTo>
                    <a:pt x="15169" y="0"/>
                    <a:pt x="14015" y="506"/>
                    <a:pt x="13191" y="1350"/>
                  </a:cubicBezTo>
                  <a:cubicBezTo>
                    <a:pt x="1319" y="13500"/>
                    <a:pt x="1319" y="13500"/>
                    <a:pt x="1319" y="13500"/>
                  </a:cubicBezTo>
                  <a:cubicBezTo>
                    <a:pt x="495" y="14344"/>
                    <a:pt x="0" y="15525"/>
                    <a:pt x="0" y="16875"/>
                  </a:cubicBezTo>
                  <a:cubicBezTo>
                    <a:pt x="0" y="18056"/>
                    <a:pt x="495" y="19238"/>
                    <a:pt x="1319" y="20250"/>
                  </a:cubicBezTo>
                  <a:cubicBezTo>
                    <a:pt x="2308" y="21094"/>
                    <a:pt x="3463" y="21600"/>
                    <a:pt x="4617" y="21600"/>
                  </a:cubicBezTo>
                  <a:cubicBezTo>
                    <a:pt x="5936" y="21600"/>
                    <a:pt x="7090" y="21094"/>
                    <a:pt x="7915" y="20250"/>
                  </a:cubicBezTo>
                  <a:cubicBezTo>
                    <a:pt x="19786" y="8100"/>
                    <a:pt x="19786" y="8100"/>
                    <a:pt x="19786" y="8100"/>
                  </a:cubicBezTo>
                  <a:cubicBezTo>
                    <a:pt x="21600" y="6244"/>
                    <a:pt x="21600" y="3206"/>
                    <a:pt x="19786" y="1350"/>
                  </a:cubicBezTo>
                  <a:close/>
                  <a:moveTo>
                    <a:pt x="7420" y="19744"/>
                  </a:moveTo>
                  <a:cubicBezTo>
                    <a:pt x="6760" y="20419"/>
                    <a:pt x="5771" y="20756"/>
                    <a:pt x="4617" y="20756"/>
                  </a:cubicBezTo>
                  <a:cubicBezTo>
                    <a:pt x="3627" y="20756"/>
                    <a:pt x="2638" y="20419"/>
                    <a:pt x="1814" y="19744"/>
                  </a:cubicBezTo>
                  <a:cubicBezTo>
                    <a:pt x="1154" y="18900"/>
                    <a:pt x="824" y="17888"/>
                    <a:pt x="824" y="16875"/>
                  </a:cubicBezTo>
                  <a:cubicBezTo>
                    <a:pt x="824" y="15694"/>
                    <a:pt x="1154" y="14681"/>
                    <a:pt x="1814" y="14006"/>
                  </a:cubicBezTo>
                  <a:cubicBezTo>
                    <a:pt x="7585" y="8269"/>
                    <a:pt x="7585" y="8269"/>
                    <a:pt x="7585" y="8269"/>
                  </a:cubicBezTo>
                  <a:cubicBezTo>
                    <a:pt x="13026" y="13838"/>
                    <a:pt x="13026" y="13838"/>
                    <a:pt x="13026" y="13838"/>
                  </a:cubicBezTo>
                  <a:lnTo>
                    <a:pt x="7420" y="19744"/>
                  </a:lnTo>
                  <a:close/>
                  <a:moveTo>
                    <a:pt x="13521" y="13331"/>
                  </a:moveTo>
                  <a:cubicBezTo>
                    <a:pt x="8079" y="7762"/>
                    <a:pt x="8079" y="7762"/>
                    <a:pt x="8079" y="7762"/>
                  </a:cubicBezTo>
                  <a:cubicBezTo>
                    <a:pt x="13685" y="1856"/>
                    <a:pt x="13685" y="1856"/>
                    <a:pt x="13685" y="1856"/>
                  </a:cubicBezTo>
                  <a:cubicBezTo>
                    <a:pt x="14510" y="1181"/>
                    <a:pt x="15334" y="844"/>
                    <a:pt x="16489" y="844"/>
                  </a:cubicBezTo>
                  <a:cubicBezTo>
                    <a:pt x="17478" y="844"/>
                    <a:pt x="18467" y="1181"/>
                    <a:pt x="19292" y="1856"/>
                  </a:cubicBezTo>
                  <a:cubicBezTo>
                    <a:pt x="19951" y="2700"/>
                    <a:pt x="20281" y="3712"/>
                    <a:pt x="20281" y="4725"/>
                  </a:cubicBezTo>
                  <a:cubicBezTo>
                    <a:pt x="20281" y="5906"/>
                    <a:pt x="19951" y="6919"/>
                    <a:pt x="19292" y="7594"/>
                  </a:cubicBezTo>
                  <a:lnTo>
                    <a:pt x="13521" y="13331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64" name="组合 63"/>
          <p:cNvGrpSpPr/>
          <p:nvPr/>
        </p:nvGrpSpPr>
        <p:grpSpPr>
          <a:xfrm>
            <a:off x="6467244" y="4702414"/>
            <a:ext cx="540000" cy="540000"/>
            <a:chOff x="6467244" y="4702414"/>
            <a:chExt cx="540000" cy="540000"/>
          </a:xfrm>
        </p:grpSpPr>
        <p:sp>
          <p:nvSpPr>
            <p:cNvPr id="7" name="椭圆 6"/>
            <p:cNvSpPr/>
            <p:nvPr/>
          </p:nvSpPr>
          <p:spPr>
            <a:xfrm>
              <a:off x="6467244" y="4702414"/>
              <a:ext cx="540000" cy="540000"/>
            </a:xfrm>
            <a:prstGeom prst="ellipse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0" name="Freeform 107"/>
            <p:cNvSpPr/>
            <p:nvPr/>
          </p:nvSpPr>
          <p:spPr>
            <a:xfrm>
              <a:off x="6622634" y="4897291"/>
              <a:ext cx="229220" cy="1502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263" y="20595"/>
                  </a:moveTo>
                  <a:cubicBezTo>
                    <a:pt x="19913" y="20595"/>
                    <a:pt x="19913" y="20595"/>
                    <a:pt x="19913" y="20595"/>
                  </a:cubicBezTo>
                  <a:cubicBezTo>
                    <a:pt x="19913" y="1507"/>
                    <a:pt x="19913" y="1507"/>
                    <a:pt x="19913" y="1507"/>
                  </a:cubicBezTo>
                  <a:cubicBezTo>
                    <a:pt x="19913" y="753"/>
                    <a:pt x="19575" y="0"/>
                    <a:pt x="18900" y="0"/>
                  </a:cubicBezTo>
                  <a:cubicBezTo>
                    <a:pt x="17719" y="0"/>
                    <a:pt x="17719" y="0"/>
                    <a:pt x="17719" y="0"/>
                  </a:cubicBezTo>
                  <a:cubicBezTo>
                    <a:pt x="17044" y="0"/>
                    <a:pt x="16706" y="753"/>
                    <a:pt x="16706" y="1507"/>
                  </a:cubicBezTo>
                  <a:cubicBezTo>
                    <a:pt x="16706" y="20595"/>
                    <a:pt x="16706" y="20595"/>
                    <a:pt x="16706" y="20595"/>
                  </a:cubicBezTo>
                  <a:cubicBezTo>
                    <a:pt x="15019" y="20595"/>
                    <a:pt x="15019" y="20595"/>
                    <a:pt x="15019" y="20595"/>
                  </a:cubicBezTo>
                  <a:cubicBezTo>
                    <a:pt x="15019" y="7033"/>
                    <a:pt x="15019" y="7033"/>
                    <a:pt x="15019" y="7033"/>
                  </a:cubicBezTo>
                  <a:cubicBezTo>
                    <a:pt x="15019" y="6279"/>
                    <a:pt x="14513" y="5526"/>
                    <a:pt x="14006" y="5526"/>
                  </a:cubicBezTo>
                  <a:cubicBezTo>
                    <a:pt x="12656" y="5526"/>
                    <a:pt x="12656" y="5526"/>
                    <a:pt x="12656" y="5526"/>
                  </a:cubicBezTo>
                  <a:cubicBezTo>
                    <a:pt x="12150" y="5526"/>
                    <a:pt x="11644" y="6279"/>
                    <a:pt x="11644" y="7033"/>
                  </a:cubicBezTo>
                  <a:cubicBezTo>
                    <a:pt x="11644" y="20595"/>
                    <a:pt x="11644" y="20595"/>
                    <a:pt x="11644" y="20595"/>
                  </a:cubicBezTo>
                  <a:cubicBezTo>
                    <a:pt x="9956" y="20595"/>
                    <a:pt x="9956" y="20595"/>
                    <a:pt x="9956" y="20595"/>
                  </a:cubicBezTo>
                  <a:cubicBezTo>
                    <a:pt x="9956" y="12558"/>
                    <a:pt x="9956" y="12558"/>
                    <a:pt x="9956" y="12558"/>
                  </a:cubicBezTo>
                  <a:cubicBezTo>
                    <a:pt x="9956" y="11805"/>
                    <a:pt x="9450" y="11051"/>
                    <a:pt x="8944" y="11051"/>
                  </a:cubicBezTo>
                  <a:cubicBezTo>
                    <a:pt x="7594" y="11051"/>
                    <a:pt x="7594" y="11051"/>
                    <a:pt x="7594" y="11051"/>
                  </a:cubicBezTo>
                  <a:cubicBezTo>
                    <a:pt x="7087" y="11051"/>
                    <a:pt x="6581" y="11805"/>
                    <a:pt x="6581" y="12558"/>
                  </a:cubicBezTo>
                  <a:cubicBezTo>
                    <a:pt x="6581" y="20595"/>
                    <a:pt x="6581" y="20595"/>
                    <a:pt x="6581" y="20595"/>
                  </a:cubicBezTo>
                  <a:cubicBezTo>
                    <a:pt x="4894" y="20595"/>
                    <a:pt x="4894" y="20595"/>
                    <a:pt x="4894" y="20595"/>
                  </a:cubicBezTo>
                  <a:cubicBezTo>
                    <a:pt x="4894" y="18335"/>
                    <a:pt x="4894" y="18335"/>
                    <a:pt x="4894" y="18335"/>
                  </a:cubicBezTo>
                  <a:cubicBezTo>
                    <a:pt x="4894" y="17330"/>
                    <a:pt x="4556" y="16828"/>
                    <a:pt x="3881" y="16828"/>
                  </a:cubicBezTo>
                  <a:cubicBezTo>
                    <a:pt x="2700" y="16828"/>
                    <a:pt x="2700" y="16828"/>
                    <a:pt x="2700" y="16828"/>
                  </a:cubicBezTo>
                  <a:cubicBezTo>
                    <a:pt x="2194" y="16828"/>
                    <a:pt x="1687" y="17330"/>
                    <a:pt x="1687" y="18335"/>
                  </a:cubicBezTo>
                  <a:cubicBezTo>
                    <a:pt x="1687" y="20595"/>
                    <a:pt x="1687" y="20595"/>
                    <a:pt x="1687" y="20595"/>
                  </a:cubicBezTo>
                  <a:cubicBezTo>
                    <a:pt x="337" y="20595"/>
                    <a:pt x="337" y="20595"/>
                    <a:pt x="337" y="20595"/>
                  </a:cubicBezTo>
                  <a:cubicBezTo>
                    <a:pt x="169" y="20595"/>
                    <a:pt x="0" y="20847"/>
                    <a:pt x="0" y="21098"/>
                  </a:cubicBezTo>
                  <a:cubicBezTo>
                    <a:pt x="0" y="21349"/>
                    <a:pt x="169" y="21600"/>
                    <a:pt x="337" y="21600"/>
                  </a:cubicBezTo>
                  <a:cubicBezTo>
                    <a:pt x="21263" y="21600"/>
                    <a:pt x="21263" y="21600"/>
                    <a:pt x="21263" y="21600"/>
                  </a:cubicBezTo>
                  <a:cubicBezTo>
                    <a:pt x="21431" y="21600"/>
                    <a:pt x="21600" y="21349"/>
                    <a:pt x="21600" y="21098"/>
                  </a:cubicBezTo>
                  <a:cubicBezTo>
                    <a:pt x="21600" y="20847"/>
                    <a:pt x="21431" y="20595"/>
                    <a:pt x="21263" y="20595"/>
                  </a:cubicBezTo>
                  <a:close/>
                  <a:moveTo>
                    <a:pt x="4219" y="20595"/>
                  </a:moveTo>
                  <a:cubicBezTo>
                    <a:pt x="2362" y="20595"/>
                    <a:pt x="2362" y="20595"/>
                    <a:pt x="2362" y="20595"/>
                  </a:cubicBezTo>
                  <a:cubicBezTo>
                    <a:pt x="2362" y="17833"/>
                    <a:pt x="2362" y="17833"/>
                    <a:pt x="2362" y="17833"/>
                  </a:cubicBezTo>
                  <a:cubicBezTo>
                    <a:pt x="4219" y="17833"/>
                    <a:pt x="4219" y="17833"/>
                    <a:pt x="4219" y="17833"/>
                  </a:cubicBezTo>
                  <a:lnTo>
                    <a:pt x="4219" y="20595"/>
                  </a:lnTo>
                  <a:close/>
                  <a:moveTo>
                    <a:pt x="9112" y="20595"/>
                  </a:moveTo>
                  <a:cubicBezTo>
                    <a:pt x="7425" y="20595"/>
                    <a:pt x="7425" y="20595"/>
                    <a:pt x="7425" y="20595"/>
                  </a:cubicBezTo>
                  <a:cubicBezTo>
                    <a:pt x="7425" y="12307"/>
                    <a:pt x="7425" y="12307"/>
                    <a:pt x="7425" y="12307"/>
                  </a:cubicBezTo>
                  <a:cubicBezTo>
                    <a:pt x="9112" y="12307"/>
                    <a:pt x="9112" y="12307"/>
                    <a:pt x="9112" y="12307"/>
                  </a:cubicBezTo>
                  <a:lnTo>
                    <a:pt x="9112" y="20595"/>
                  </a:lnTo>
                  <a:close/>
                  <a:moveTo>
                    <a:pt x="14175" y="20595"/>
                  </a:moveTo>
                  <a:cubicBezTo>
                    <a:pt x="12488" y="20595"/>
                    <a:pt x="12488" y="20595"/>
                    <a:pt x="12488" y="20595"/>
                  </a:cubicBezTo>
                  <a:cubicBezTo>
                    <a:pt x="12488" y="6781"/>
                    <a:pt x="12488" y="6781"/>
                    <a:pt x="12488" y="6781"/>
                  </a:cubicBezTo>
                  <a:cubicBezTo>
                    <a:pt x="14175" y="6781"/>
                    <a:pt x="14175" y="6781"/>
                    <a:pt x="14175" y="6781"/>
                  </a:cubicBezTo>
                  <a:lnTo>
                    <a:pt x="14175" y="20595"/>
                  </a:lnTo>
                  <a:close/>
                  <a:moveTo>
                    <a:pt x="19238" y="20595"/>
                  </a:moveTo>
                  <a:cubicBezTo>
                    <a:pt x="17381" y="20595"/>
                    <a:pt x="17381" y="20595"/>
                    <a:pt x="17381" y="20595"/>
                  </a:cubicBezTo>
                  <a:cubicBezTo>
                    <a:pt x="17381" y="1005"/>
                    <a:pt x="17381" y="1005"/>
                    <a:pt x="17381" y="1005"/>
                  </a:cubicBezTo>
                  <a:cubicBezTo>
                    <a:pt x="19238" y="1005"/>
                    <a:pt x="19238" y="1005"/>
                    <a:pt x="19238" y="1005"/>
                  </a:cubicBezTo>
                  <a:lnTo>
                    <a:pt x="19238" y="20595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65" name="组合 64"/>
          <p:cNvGrpSpPr/>
          <p:nvPr/>
        </p:nvGrpSpPr>
        <p:grpSpPr>
          <a:xfrm>
            <a:off x="5184756" y="4702414"/>
            <a:ext cx="540000" cy="540000"/>
            <a:chOff x="5184756" y="4702414"/>
            <a:chExt cx="540000" cy="540000"/>
          </a:xfrm>
        </p:grpSpPr>
        <p:sp>
          <p:nvSpPr>
            <p:cNvPr id="34" name="椭圆 33"/>
            <p:cNvSpPr/>
            <p:nvPr/>
          </p:nvSpPr>
          <p:spPr>
            <a:xfrm flipH="1">
              <a:off x="5184756" y="4702414"/>
              <a:ext cx="540000" cy="540000"/>
            </a:xfrm>
            <a:prstGeom prst="ellipse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51" name="组合 50"/>
            <p:cNvGrpSpPr/>
            <p:nvPr/>
          </p:nvGrpSpPr>
          <p:grpSpPr>
            <a:xfrm>
              <a:off x="5340146" y="4861203"/>
              <a:ext cx="229221" cy="222423"/>
              <a:chOff x="16376714" y="5473947"/>
              <a:chExt cx="553988" cy="552159"/>
            </a:xfrm>
            <a:solidFill>
              <a:schemeClr val="bg1"/>
            </a:solidFill>
          </p:grpSpPr>
          <p:sp>
            <p:nvSpPr>
              <p:cNvPr id="52" name="Freeform 109"/>
              <p:cNvSpPr/>
              <p:nvPr/>
            </p:nvSpPr>
            <p:spPr>
              <a:xfrm>
                <a:off x="16376714" y="5473947"/>
                <a:ext cx="522906" cy="55215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1782" y="0"/>
                    </a:moveTo>
                    <a:cubicBezTo>
                      <a:pt x="11782" y="0"/>
                      <a:pt x="11603" y="0"/>
                      <a:pt x="11425" y="0"/>
                    </a:cubicBezTo>
                    <a:cubicBezTo>
                      <a:pt x="7319" y="0"/>
                      <a:pt x="3570" y="2025"/>
                      <a:pt x="1607" y="5400"/>
                    </a:cubicBezTo>
                    <a:cubicBezTo>
                      <a:pt x="536" y="7087"/>
                      <a:pt x="0" y="8944"/>
                      <a:pt x="0" y="10800"/>
                    </a:cubicBezTo>
                    <a:cubicBezTo>
                      <a:pt x="0" y="16706"/>
                      <a:pt x="5177" y="21600"/>
                      <a:pt x="11425" y="21600"/>
                    </a:cubicBezTo>
                    <a:cubicBezTo>
                      <a:pt x="15531" y="21600"/>
                      <a:pt x="19279" y="19575"/>
                      <a:pt x="21243" y="16200"/>
                    </a:cubicBezTo>
                    <a:cubicBezTo>
                      <a:pt x="21421" y="16031"/>
                      <a:pt x="21421" y="16031"/>
                      <a:pt x="21600" y="15863"/>
                    </a:cubicBezTo>
                    <a:cubicBezTo>
                      <a:pt x="11782" y="10631"/>
                      <a:pt x="11782" y="10631"/>
                      <a:pt x="11782" y="10631"/>
                    </a:cubicBezTo>
                    <a:lnTo>
                      <a:pt x="11782" y="0"/>
                    </a:lnTo>
                    <a:close/>
                    <a:moveTo>
                      <a:pt x="20350" y="16200"/>
                    </a:moveTo>
                    <a:cubicBezTo>
                      <a:pt x="20172" y="16369"/>
                      <a:pt x="20172" y="16369"/>
                      <a:pt x="20172" y="16369"/>
                    </a:cubicBezTo>
                    <a:cubicBezTo>
                      <a:pt x="19458" y="17550"/>
                      <a:pt x="18208" y="18731"/>
                      <a:pt x="16780" y="19406"/>
                    </a:cubicBezTo>
                    <a:cubicBezTo>
                      <a:pt x="16066" y="19913"/>
                      <a:pt x="15174" y="20250"/>
                      <a:pt x="14281" y="20419"/>
                    </a:cubicBezTo>
                    <a:cubicBezTo>
                      <a:pt x="13388" y="20756"/>
                      <a:pt x="12317" y="20756"/>
                      <a:pt x="11425" y="20756"/>
                    </a:cubicBezTo>
                    <a:cubicBezTo>
                      <a:pt x="9997" y="20756"/>
                      <a:pt x="8569" y="20588"/>
                      <a:pt x="7319" y="20081"/>
                    </a:cubicBezTo>
                    <a:cubicBezTo>
                      <a:pt x="6069" y="19575"/>
                      <a:pt x="4820" y="18731"/>
                      <a:pt x="3927" y="17888"/>
                    </a:cubicBezTo>
                    <a:cubicBezTo>
                      <a:pt x="2856" y="17044"/>
                      <a:pt x="2142" y="15863"/>
                      <a:pt x="1607" y="14681"/>
                    </a:cubicBezTo>
                    <a:cubicBezTo>
                      <a:pt x="1071" y="13500"/>
                      <a:pt x="893" y="12150"/>
                      <a:pt x="893" y="10800"/>
                    </a:cubicBezTo>
                    <a:cubicBezTo>
                      <a:pt x="893" y="9956"/>
                      <a:pt x="893" y="8944"/>
                      <a:pt x="1250" y="8100"/>
                    </a:cubicBezTo>
                    <a:cubicBezTo>
                      <a:pt x="1428" y="7256"/>
                      <a:pt x="1785" y="6581"/>
                      <a:pt x="2142" y="5737"/>
                    </a:cubicBezTo>
                    <a:cubicBezTo>
                      <a:pt x="3213" y="4219"/>
                      <a:pt x="4463" y="3037"/>
                      <a:pt x="6069" y="2194"/>
                    </a:cubicBezTo>
                    <a:cubicBezTo>
                      <a:pt x="6783" y="1687"/>
                      <a:pt x="7676" y="1350"/>
                      <a:pt x="8569" y="1181"/>
                    </a:cubicBezTo>
                    <a:cubicBezTo>
                      <a:pt x="9283" y="1012"/>
                      <a:pt x="9997" y="844"/>
                      <a:pt x="10711" y="844"/>
                    </a:cubicBezTo>
                    <a:cubicBezTo>
                      <a:pt x="11068" y="844"/>
                      <a:pt x="11068" y="844"/>
                      <a:pt x="11068" y="844"/>
                    </a:cubicBezTo>
                    <a:cubicBezTo>
                      <a:pt x="11068" y="10800"/>
                      <a:pt x="11068" y="10800"/>
                      <a:pt x="11068" y="10800"/>
                    </a:cubicBezTo>
                    <a:cubicBezTo>
                      <a:pt x="11068" y="10969"/>
                      <a:pt x="11068" y="11138"/>
                      <a:pt x="11246" y="11138"/>
                    </a:cubicBezTo>
                    <a:cubicBezTo>
                      <a:pt x="11425" y="11306"/>
                      <a:pt x="11425" y="11306"/>
                      <a:pt x="11425" y="11306"/>
                    </a:cubicBezTo>
                    <a:lnTo>
                      <a:pt x="20350" y="16200"/>
                    </a:ln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53" name="Freeform 110"/>
              <p:cNvSpPr/>
              <p:nvPr/>
            </p:nvSpPr>
            <p:spPr>
              <a:xfrm>
                <a:off x="16709471" y="5481260"/>
                <a:ext cx="221231" cy="3510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271" y="0"/>
                    </a:moveTo>
                    <a:cubicBezTo>
                      <a:pt x="847" y="0"/>
                      <a:pt x="847" y="0"/>
                      <a:pt x="847" y="0"/>
                    </a:cubicBezTo>
                    <a:cubicBezTo>
                      <a:pt x="424" y="0"/>
                      <a:pt x="0" y="267"/>
                      <a:pt x="0" y="533"/>
                    </a:cubicBezTo>
                    <a:cubicBezTo>
                      <a:pt x="0" y="800"/>
                      <a:pt x="0" y="1067"/>
                      <a:pt x="424" y="1067"/>
                    </a:cubicBezTo>
                    <a:cubicBezTo>
                      <a:pt x="1694" y="1333"/>
                      <a:pt x="2965" y="1600"/>
                      <a:pt x="4235" y="1867"/>
                    </a:cubicBezTo>
                    <a:cubicBezTo>
                      <a:pt x="7200" y="2667"/>
                      <a:pt x="10165" y="3733"/>
                      <a:pt x="12282" y="5333"/>
                    </a:cubicBezTo>
                    <a:cubicBezTo>
                      <a:pt x="14400" y="6667"/>
                      <a:pt x="16518" y="8533"/>
                      <a:pt x="17788" y="10400"/>
                    </a:cubicBezTo>
                    <a:cubicBezTo>
                      <a:pt x="19059" y="12267"/>
                      <a:pt x="19482" y="14400"/>
                      <a:pt x="19482" y="16533"/>
                    </a:cubicBezTo>
                    <a:cubicBezTo>
                      <a:pt x="19482" y="17867"/>
                      <a:pt x="19482" y="19467"/>
                      <a:pt x="18635" y="20800"/>
                    </a:cubicBezTo>
                    <a:cubicBezTo>
                      <a:pt x="18635" y="20800"/>
                      <a:pt x="18635" y="20800"/>
                      <a:pt x="18635" y="20800"/>
                    </a:cubicBezTo>
                    <a:cubicBezTo>
                      <a:pt x="18635" y="21067"/>
                      <a:pt x="18635" y="21067"/>
                      <a:pt x="18635" y="21067"/>
                    </a:cubicBezTo>
                    <a:cubicBezTo>
                      <a:pt x="18635" y="21333"/>
                      <a:pt x="19059" y="21600"/>
                      <a:pt x="19482" y="21600"/>
                    </a:cubicBezTo>
                    <a:cubicBezTo>
                      <a:pt x="19906" y="21600"/>
                      <a:pt x="20329" y="21600"/>
                      <a:pt x="20753" y="21333"/>
                    </a:cubicBezTo>
                    <a:cubicBezTo>
                      <a:pt x="21176" y="19733"/>
                      <a:pt x="21600" y="18133"/>
                      <a:pt x="21600" y="16533"/>
                    </a:cubicBezTo>
                    <a:cubicBezTo>
                      <a:pt x="21600" y="8800"/>
                      <a:pt x="13129" y="1867"/>
                      <a:pt x="1271" y="0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endParaRPr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63" name="组合 62"/>
          <p:cNvGrpSpPr/>
          <p:nvPr/>
        </p:nvGrpSpPr>
        <p:grpSpPr>
          <a:xfrm>
            <a:off x="7164541" y="3468585"/>
            <a:ext cx="540000" cy="540000"/>
            <a:chOff x="7164541" y="3468585"/>
            <a:chExt cx="540000" cy="540000"/>
          </a:xfrm>
        </p:grpSpPr>
        <p:sp>
          <p:nvSpPr>
            <p:cNvPr id="3" name="椭圆 2"/>
            <p:cNvSpPr/>
            <p:nvPr/>
          </p:nvSpPr>
          <p:spPr>
            <a:xfrm>
              <a:off x="7164541" y="3468585"/>
              <a:ext cx="540000" cy="540000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55" name="组合 54"/>
            <p:cNvGrpSpPr/>
            <p:nvPr/>
          </p:nvGrpSpPr>
          <p:grpSpPr>
            <a:xfrm>
              <a:off x="7319931" y="3637316"/>
              <a:ext cx="229221" cy="202538"/>
              <a:chOff x="16416659" y="4606938"/>
              <a:chExt cx="553988" cy="502794"/>
            </a:xfrm>
            <a:solidFill>
              <a:schemeClr val="bg1"/>
            </a:solidFill>
          </p:grpSpPr>
          <p:sp>
            <p:nvSpPr>
              <p:cNvPr id="56" name="Oval 198"/>
              <p:cNvSpPr/>
              <p:nvPr/>
            </p:nvSpPr>
            <p:spPr>
              <a:xfrm>
                <a:off x="16789640" y="4875704"/>
                <a:ext cx="32912" cy="31083"/>
              </a:xfrm>
              <a:prstGeom prst="ellipse">
                <a:avLst/>
              </a:pr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57" name="Freeform 199"/>
              <p:cNvSpPr/>
              <p:nvPr/>
            </p:nvSpPr>
            <p:spPr>
              <a:xfrm>
                <a:off x="16416659" y="4606938"/>
                <a:ext cx="553988" cy="5027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587" y="2793"/>
                    </a:moveTo>
                    <a:cubicBezTo>
                      <a:pt x="1688" y="2793"/>
                      <a:pt x="1688" y="2793"/>
                      <a:pt x="1688" y="2793"/>
                    </a:cubicBezTo>
                    <a:cubicBezTo>
                      <a:pt x="1181" y="2793"/>
                      <a:pt x="844" y="2421"/>
                      <a:pt x="844" y="1862"/>
                    </a:cubicBezTo>
                    <a:cubicBezTo>
                      <a:pt x="844" y="1303"/>
                      <a:pt x="1181" y="931"/>
                      <a:pt x="1688" y="931"/>
                    </a:cubicBezTo>
                    <a:cubicBezTo>
                      <a:pt x="21262" y="931"/>
                      <a:pt x="21262" y="931"/>
                      <a:pt x="21262" y="931"/>
                    </a:cubicBezTo>
                    <a:cubicBezTo>
                      <a:pt x="21431" y="931"/>
                      <a:pt x="21600" y="745"/>
                      <a:pt x="21600" y="559"/>
                    </a:cubicBezTo>
                    <a:cubicBezTo>
                      <a:pt x="21600" y="186"/>
                      <a:pt x="21431" y="0"/>
                      <a:pt x="21262" y="0"/>
                    </a:cubicBezTo>
                    <a:cubicBezTo>
                      <a:pt x="1688" y="0"/>
                      <a:pt x="1688" y="0"/>
                      <a:pt x="1688" y="0"/>
                    </a:cubicBezTo>
                    <a:cubicBezTo>
                      <a:pt x="675" y="0"/>
                      <a:pt x="0" y="931"/>
                      <a:pt x="0" y="1862"/>
                    </a:cubicBezTo>
                    <a:cubicBezTo>
                      <a:pt x="0" y="20483"/>
                      <a:pt x="0" y="20483"/>
                      <a:pt x="0" y="20483"/>
                    </a:cubicBezTo>
                    <a:cubicBezTo>
                      <a:pt x="0" y="21041"/>
                      <a:pt x="506" y="21600"/>
                      <a:pt x="1013" y="21600"/>
                    </a:cubicBezTo>
                    <a:cubicBezTo>
                      <a:pt x="20587" y="21600"/>
                      <a:pt x="20587" y="21600"/>
                      <a:pt x="20587" y="21600"/>
                    </a:cubicBezTo>
                    <a:cubicBezTo>
                      <a:pt x="21094" y="21600"/>
                      <a:pt x="21600" y="21041"/>
                      <a:pt x="21600" y="20483"/>
                    </a:cubicBezTo>
                    <a:cubicBezTo>
                      <a:pt x="21600" y="3910"/>
                      <a:pt x="21600" y="3910"/>
                      <a:pt x="21600" y="3910"/>
                    </a:cubicBezTo>
                    <a:cubicBezTo>
                      <a:pt x="21600" y="3352"/>
                      <a:pt x="21094" y="2793"/>
                      <a:pt x="20587" y="2793"/>
                    </a:cubicBezTo>
                    <a:close/>
                    <a:moveTo>
                      <a:pt x="20756" y="14524"/>
                    </a:moveTo>
                    <a:cubicBezTo>
                      <a:pt x="12825" y="14524"/>
                      <a:pt x="12825" y="14524"/>
                      <a:pt x="12825" y="14524"/>
                    </a:cubicBezTo>
                    <a:cubicBezTo>
                      <a:pt x="12825" y="9869"/>
                      <a:pt x="12825" y="9869"/>
                      <a:pt x="12825" y="9869"/>
                    </a:cubicBezTo>
                    <a:cubicBezTo>
                      <a:pt x="20756" y="9869"/>
                      <a:pt x="20756" y="9869"/>
                      <a:pt x="20756" y="9869"/>
                    </a:cubicBezTo>
                    <a:lnTo>
                      <a:pt x="20756" y="14524"/>
                    </a:lnTo>
                    <a:close/>
                    <a:moveTo>
                      <a:pt x="20756" y="9124"/>
                    </a:moveTo>
                    <a:cubicBezTo>
                      <a:pt x="13162" y="9124"/>
                      <a:pt x="13162" y="9124"/>
                      <a:pt x="13162" y="9124"/>
                    </a:cubicBezTo>
                    <a:cubicBezTo>
                      <a:pt x="12487" y="9124"/>
                      <a:pt x="12150" y="9497"/>
                      <a:pt x="12150" y="10241"/>
                    </a:cubicBezTo>
                    <a:cubicBezTo>
                      <a:pt x="12150" y="14338"/>
                      <a:pt x="12150" y="14338"/>
                      <a:pt x="12150" y="14338"/>
                    </a:cubicBezTo>
                    <a:cubicBezTo>
                      <a:pt x="12150" y="14897"/>
                      <a:pt x="12487" y="15455"/>
                      <a:pt x="13162" y="15455"/>
                    </a:cubicBezTo>
                    <a:cubicBezTo>
                      <a:pt x="20756" y="15455"/>
                      <a:pt x="20756" y="15455"/>
                      <a:pt x="20756" y="15455"/>
                    </a:cubicBezTo>
                    <a:cubicBezTo>
                      <a:pt x="20756" y="20855"/>
                      <a:pt x="20756" y="20855"/>
                      <a:pt x="20756" y="20855"/>
                    </a:cubicBezTo>
                    <a:cubicBezTo>
                      <a:pt x="844" y="20855"/>
                      <a:pt x="844" y="20855"/>
                      <a:pt x="844" y="20855"/>
                    </a:cubicBezTo>
                    <a:cubicBezTo>
                      <a:pt x="844" y="3352"/>
                      <a:pt x="844" y="3352"/>
                      <a:pt x="844" y="3352"/>
                    </a:cubicBezTo>
                    <a:cubicBezTo>
                      <a:pt x="1013" y="3538"/>
                      <a:pt x="1013" y="3538"/>
                      <a:pt x="1013" y="3538"/>
                    </a:cubicBezTo>
                    <a:cubicBezTo>
                      <a:pt x="1181" y="3724"/>
                      <a:pt x="1519" y="3724"/>
                      <a:pt x="1688" y="3724"/>
                    </a:cubicBezTo>
                    <a:cubicBezTo>
                      <a:pt x="8100" y="3724"/>
                      <a:pt x="8100" y="3724"/>
                      <a:pt x="8100" y="3724"/>
                    </a:cubicBezTo>
                    <a:cubicBezTo>
                      <a:pt x="8100" y="3724"/>
                      <a:pt x="8100" y="3724"/>
                      <a:pt x="8100" y="3724"/>
                    </a:cubicBezTo>
                    <a:cubicBezTo>
                      <a:pt x="20756" y="3724"/>
                      <a:pt x="20756" y="3724"/>
                      <a:pt x="20756" y="3724"/>
                    </a:cubicBezTo>
                    <a:lnTo>
                      <a:pt x="20756" y="9124"/>
                    </a:ln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endParaRPr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66" name="组合 65"/>
          <p:cNvGrpSpPr/>
          <p:nvPr/>
        </p:nvGrpSpPr>
        <p:grpSpPr>
          <a:xfrm>
            <a:off x="4487459" y="3468585"/>
            <a:ext cx="540000" cy="540000"/>
            <a:chOff x="4487459" y="3468585"/>
            <a:chExt cx="540000" cy="540000"/>
          </a:xfrm>
        </p:grpSpPr>
        <p:sp>
          <p:nvSpPr>
            <p:cNvPr id="32" name="椭圆 31"/>
            <p:cNvSpPr/>
            <p:nvPr/>
          </p:nvSpPr>
          <p:spPr>
            <a:xfrm flipH="1">
              <a:off x="4487459" y="3468585"/>
              <a:ext cx="540000" cy="540000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58" name="组合 57"/>
            <p:cNvGrpSpPr/>
            <p:nvPr/>
          </p:nvGrpSpPr>
          <p:grpSpPr>
            <a:xfrm>
              <a:off x="4668192" y="3627006"/>
              <a:ext cx="178534" cy="223159"/>
              <a:chOff x="17584968" y="3473368"/>
              <a:chExt cx="431489" cy="553988"/>
            </a:xfrm>
            <a:solidFill>
              <a:schemeClr val="bg1"/>
            </a:solidFill>
          </p:grpSpPr>
          <p:sp>
            <p:nvSpPr>
              <p:cNvPr id="59" name="Freeform 223"/>
              <p:cNvSpPr/>
              <p:nvPr/>
            </p:nvSpPr>
            <p:spPr>
              <a:xfrm>
                <a:off x="17584968" y="3473368"/>
                <a:ext cx="431489" cy="5539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7712" y="4219"/>
                    </a:moveTo>
                    <a:cubicBezTo>
                      <a:pt x="17712" y="4219"/>
                      <a:pt x="17712" y="4219"/>
                      <a:pt x="17712" y="4219"/>
                    </a:cubicBezTo>
                    <a:cubicBezTo>
                      <a:pt x="17712" y="1013"/>
                      <a:pt x="17712" y="1013"/>
                      <a:pt x="17712" y="1013"/>
                    </a:cubicBezTo>
                    <a:cubicBezTo>
                      <a:pt x="17712" y="506"/>
                      <a:pt x="17064" y="0"/>
                      <a:pt x="16416" y="0"/>
                    </a:cubicBezTo>
                    <a:cubicBezTo>
                      <a:pt x="5184" y="0"/>
                      <a:pt x="5184" y="0"/>
                      <a:pt x="5184" y="0"/>
                    </a:cubicBezTo>
                    <a:cubicBezTo>
                      <a:pt x="4536" y="0"/>
                      <a:pt x="3888" y="506"/>
                      <a:pt x="3888" y="1013"/>
                    </a:cubicBezTo>
                    <a:cubicBezTo>
                      <a:pt x="3888" y="4219"/>
                      <a:pt x="3888" y="4219"/>
                      <a:pt x="3888" y="4219"/>
                    </a:cubicBezTo>
                    <a:cubicBezTo>
                      <a:pt x="3888" y="4219"/>
                      <a:pt x="3888" y="4219"/>
                      <a:pt x="3888" y="4219"/>
                    </a:cubicBezTo>
                    <a:cubicBezTo>
                      <a:pt x="1296" y="5906"/>
                      <a:pt x="0" y="8269"/>
                      <a:pt x="0" y="10800"/>
                    </a:cubicBezTo>
                    <a:cubicBezTo>
                      <a:pt x="0" y="13331"/>
                      <a:pt x="1296" y="15694"/>
                      <a:pt x="3888" y="17381"/>
                    </a:cubicBezTo>
                    <a:cubicBezTo>
                      <a:pt x="3888" y="17381"/>
                      <a:pt x="3888" y="17381"/>
                      <a:pt x="3888" y="17381"/>
                    </a:cubicBezTo>
                    <a:cubicBezTo>
                      <a:pt x="3888" y="20587"/>
                      <a:pt x="3888" y="20587"/>
                      <a:pt x="3888" y="20587"/>
                    </a:cubicBezTo>
                    <a:cubicBezTo>
                      <a:pt x="3888" y="21094"/>
                      <a:pt x="4536" y="21600"/>
                      <a:pt x="5184" y="21600"/>
                    </a:cubicBezTo>
                    <a:cubicBezTo>
                      <a:pt x="16416" y="21600"/>
                      <a:pt x="16416" y="21600"/>
                      <a:pt x="16416" y="21600"/>
                    </a:cubicBezTo>
                    <a:cubicBezTo>
                      <a:pt x="17064" y="21600"/>
                      <a:pt x="17712" y="21094"/>
                      <a:pt x="17712" y="20587"/>
                    </a:cubicBezTo>
                    <a:cubicBezTo>
                      <a:pt x="17712" y="17381"/>
                      <a:pt x="17712" y="17381"/>
                      <a:pt x="17712" y="17381"/>
                    </a:cubicBezTo>
                    <a:cubicBezTo>
                      <a:pt x="17712" y="17381"/>
                      <a:pt x="17712" y="17381"/>
                      <a:pt x="17712" y="17381"/>
                    </a:cubicBezTo>
                    <a:cubicBezTo>
                      <a:pt x="20304" y="15694"/>
                      <a:pt x="21600" y="13331"/>
                      <a:pt x="21600" y="10800"/>
                    </a:cubicBezTo>
                    <a:cubicBezTo>
                      <a:pt x="21600" y="8269"/>
                      <a:pt x="20304" y="5906"/>
                      <a:pt x="17712" y="4219"/>
                    </a:cubicBezTo>
                    <a:close/>
                    <a:moveTo>
                      <a:pt x="4968" y="844"/>
                    </a:moveTo>
                    <a:cubicBezTo>
                      <a:pt x="16632" y="844"/>
                      <a:pt x="16632" y="844"/>
                      <a:pt x="16632" y="844"/>
                    </a:cubicBezTo>
                    <a:cubicBezTo>
                      <a:pt x="16632" y="3713"/>
                      <a:pt x="16632" y="3713"/>
                      <a:pt x="16632" y="3713"/>
                    </a:cubicBezTo>
                    <a:cubicBezTo>
                      <a:pt x="16200" y="3375"/>
                      <a:pt x="16200" y="3375"/>
                      <a:pt x="16200" y="3375"/>
                    </a:cubicBezTo>
                    <a:cubicBezTo>
                      <a:pt x="12960" y="1856"/>
                      <a:pt x="8640" y="1856"/>
                      <a:pt x="5400" y="3375"/>
                    </a:cubicBezTo>
                    <a:cubicBezTo>
                      <a:pt x="4968" y="3713"/>
                      <a:pt x="4968" y="3713"/>
                      <a:pt x="4968" y="3713"/>
                    </a:cubicBezTo>
                    <a:lnTo>
                      <a:pt x="4968" y="844"/>
                    </a:lnTo>
                    <a:close/>
                    <a:moveTo>
                      <a:pt x="16632" y="20756"/>
                    </a:moveTo>
                    <a:cubicBezTo>
                      <a:pt x="4968" y="20756"/>
                      <a:pt x="4968" y="20756"/>
                      <a:pt x="4968" y="20756"/>
                    </a:cubicBezTo>
                    <a:cubicBezTo>
                      <a:pt x="4968" y="17887"/>
                      <a:pt x="4968" y="17887"/>
                      <a:pt x="4968" y="17887"/>
                    </a:cubicBezTo>
                    <a:cubicBezTo>
                      <a:pt x="5400" y="18225"/>
                      <a:pt x="5400" y="18225"/>
                      <a:pt x="5400" y="18225"/>
                    </a:cubicBezTo>
                    <a:cubicBezTo>
                      <a:pt x="8640" y="19744"/>
                      <a:pt x="12960" y="19744"/>
                      <a:pt x="16200" y="18225"/>
                    </a:cubicBezTo>
                    <a:cubicBezTo>
                      <a:pt x="16632" y="17887"/>
                      <a:pt x="16632" y="17887"/>
                      <a:pt x="16632" y="17887"/>
                    </a:cubicBezTo>
                    <a:lnTo>
                      <a:pt x="16632" y="20756"/>
                    </a:lnTo>
                    <a:close/>
                    <a:moveTo>
                      <a:pt x="17712" y="16200"/>
                    </a:moveTo>
                    <a:cubicBezTo>
                      <a:pt x="16848" y="17044"/>
                      <a:pt x="15768" y="17550"/>
                      <a:pt x="14688" y="17887"/>
                    </a:cubicBezTo>
                    <a:cubicBezTo>
                      <a:pt x="13392" y="18394"/>
                      <a:pt x="12096" y="18562"/>
                      <a:pt x="10800" y="18562"/>
                    </a:cubicBezTo>
                    <a:cubicBezTo>
                      <a:pt x="9504" y="18562"/>
                      <a:pt x="8208" y="18394"/>
                      <a:pt x="6912" y="17887"/>
                    </a:cubicBezTo>
                    <a:cubicBezTo>
                      <a:pt x="5832" y="17550"/>
                      <a:pt x="4752" y="17044"/>
                      <a:pt x="3888" y="16200"/>
                    </a:cubicBezTo>
                    <a:cubicBezTo>
                      <a:pt x="2808" y="15525"/>
                      <a:pt x="2160" y="14681"/>
                      <a:pt x="1728" y="13837"/>
                    </a:cubicBezTo>
                    <a:cubicBezTo>
                      <a:pt x="1080" y="12825"/>
                      <a:pt x="864" y="11812"/>
                      <a:pt x="864" y="10800"/>
                    </a:cubicBezTo>
                    <a:cubicBezTo>
                      <a:pt x="864" y="9787"/>
                      <a:pt x="1080" y="8775"/>
                      <a:pt x="1728" y="7762"/>
                    </a:cubicBezTo>
                    <a:cubicBezTo>
                      <a:pt x="2160" y="6919"/>
                      <a:pt x="2808" y="6075"/>
                      <a:pt x="3888" y="5400"/>
                    </a:cubicBezTo>
                    <a:cubicBezTo>
                      <a:pt x="4752" y="4556"/>
                      <a:pt x="5832" y="4050"/>
                      <a:pt x="6912" y="3713"/>
                    </a:cubicBezTo>
                    <a:cubicBezTo>
                      <a:pt x="9288" y="2869"/>
                      <a:pt x="12312" y="2869"/>
                      <a:pt x="14688" y="3713"/>
                    </a:cubicBezTo>
                    <a:cubicBezTo>
                      <a:pt x="15768" y="4050"/>
                      <a:pt x="16848" y="4556"/>
                      <a:pt x="17712" y="5400"/>
                    </a:cubicBezTo>
                    <a:cubicBezTo>
                      <a:pt x="18792" y="6075"/>
                      <a:pt x="19440" y="6919"/>
                      <a:pt x="19872" y="7762"/>
                    </a:cubicBezTo>
                    <a:cubicBezTo>
                      <a:pt x="20520" y="8775"/>
                      <a:pt x="20736" y="9787"/>
                      <a:pt x="20736" y="10800"/>
                    </a:cubicBezTo>
                    <a:cubicBezTo>
                      <a:pt x="20736" y="11812"/>
                      <a:pt x="20520" y="12825"/>
                      <a:pt x="19872" y="13837"/>
                    </a:cubicBezTo>
                    <a:cubicBezTo>
                      <a:pt x="19440" y="14681"/>
                      <a:pt x="18792" y="15525"/>
                      <a:pt x="17712" y="16200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60" name="Freeform 224"/>
              <p:cNvSpPr/>
              <p:nvPr/>
            </p:nvSpPr>
            <p:spPr>
              <a:xfrm>
                <a:off x="17791569" y="3612321"/>
                <a:ext cx="129814" cy="21208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880" y="19837"/>
                    </a:moveTo>
                    <a:cubicBezTo>
                      <a:pt x="2880" y="13665"/>
                      <a:pt x="2880" y="13665"/>
                      <a:pt x="2880" y="13665"/>
                    </a:cubicBezTo>
                    <a:cubicBezTo>
                      <a:pt x="2880" y="882"/>
                      <a:pt x="2880" y="882"/>
                      <a:pt x="2880" y="882"/>
                    </a:cubicBezTo>
                    <a:cubicBezTo>
                      <a:pt x="2880" y="441"/>
                      <a:pt x="2160" y="0"/>
                      <a:pt x="1440" y="0"/>
                    </a:cubicBezTo>
                    <a:cubicBezTo>
                      <a:pt x="720" y="0"/>
                      <a:pt x="0" y="441"/>
                      <a:pt x="0" y="882"/>
                    </a:cubicBezTo>
                    <a:cubicBezTo>
                      <a:pt x="0" y="14106"/>
                      <a:pt x="0" y="14106"/>
                      <a:pt x="0" y="14106"/>
                    </a:cubicBezTo>
                    <a:cubicBezTo>
                      <a:pt x="0" y="14547"/>
                      <a:pt x="0" y="14988"/>
                      <a:pt x="720" y="14988"/>
                    </a:cubicBezTo>
                    <a:cubicBezTo>
                      <a:pt x="19440" y="21600"/>
                      <a:pt x="19440" y="21600"/>
                      <a:pt x="19440" y="21600"/>
                    </a:cubicBezTo>
                    <a:cubicBezTo>
                      <a:pt x="20160" y="21600"/>
                      <a:pt x="20880" y="21600"/>
                      <a:pt x="21600" y="21159"/>
                    </a:cubicBezTo>
                    <a:cubicBezTo>
                      <a:pt x="21600" y="20718"/>
                      <a:pt x="21600" y="20718"/>
                      <a:pt x="21600" y="20278"/>
                    </a:cubicBezTo>
                    <a:cubicBezTo>
                      <a:pt x="21600" y="20278"/>
                      <a:pt x="20880" y="19837"/>
                      <a:pt x="20880" y="19837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endParaRPr>
                  <a:cs typeface="+mn-ea"/>
                  <a:sym typeface="+mn-lt"/>
                </a:endParaRPr>
              </a:p>
            </p:txBody>
          </p:sp>
        </p:grpSp>
      </p:grpSp>
    </p:spTree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8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8" decel="10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8" decel="10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1552372" y="0"/>
            <a:ext cx="10639628" cy="6858000"/>
          </a:xfrm>
          <a:prstGeom prst="rect">
            <a:avLst/>
          </a:prstGeom>
        </p:spPr>
      </p:pic>
      <p:sp>
        <p:nvSpPr>
          <p:cNvPr id="20" name="任意多边形: 形状 19"/>
          <p:cNvSpPr/>
          <p:nvPr/>
        </p:nvSpPr>
        <p:spPr>
          <a:xfrm>
            <a:off x="404353" y="3547242"/>
            <a:ext cx="11787648" cy="2443656"/>
          </a:xfrm>
          <a:custGeom>
            <a:avLst/>
            <a:gdLst>
              <a:gd name="connsiteX0" fmla="*/ 1402300 w 11787648"/>
              <a:gd name="connsiteY0" fmla="*/ 0 h 2443656"/>
              <a:gd name="connsiteX1" fmla="*/ 11787648 w 11787648"/>
              <a:gd name="connsiteY1" fmla="*/ 0 h 2443656"/>
              <a:gd name="connsiteX2" fmla="*/ 11787648 w 11787648"/>
              <a:gd name="connsiteY2" fmla="*/ 2443656 h 2443656"/>
              <a:gd name="connsiteX3" fmla="*/ 0 w 11787648"/>
              <a:gd name="connsiteY3" fmla="*/ 2443656 h 2443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87648" h="2443656">
                <a:moveTo>
                  <a:pt x="1402300" y="0"/>
                </a:moveTo>
                <a:lnTo>
                  <a:pt x="11787648" y="0"/>
                </a:lnTo>
                <a:lnTo>
                  <a:pt x="11787648" y="2443656"/>
                </a:lnTo>
                <a:lnTo>
                  <a:pt x="0" y="2443656"/>
                </a:lnTo>
                <a:close/>
              </a:path>
            </a:pathLst>
          </a:cu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文本框 9"/>
          <p:cNvSpPr txBox="1"/>
          <p:nvPr/>
        </p:nvSpPr>
        <p:spPr>
          <a:xfrm flipH="1">
            <a:off x="5939810" y="4338183"/>
            <a:ext cx="368076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3200" dirty="0">
                <a:solidFill>
                  <a:srgbClr val="002060"/>
                </a:solidFill>
                <a:cs typeface="+mn-ea"/>
                <a:sym typeface="+mn-lt"/>
              </a:rPr>
              <a:t>投资回报分析</a:t>
            </a:r>
            <a:endParaRPr lang="en-US" altLang="zh-CN" sz="3200" dirty="0">
              <a:solidFill>
                <a:srgbClr val="002060"/>
              </a:solidFill>
              <a:cs typeface="+mn-ea"/>
              <a:sym typeface="+mn-lt"/>
            </a:endParaRPr>
          </a:p>
          <a:p>
            <a:pPr algn="r"/>
            <a:r>
              <a:rPr lang="en-US" altLang="zh-CN" dirty="0">
                <a:solidFill>
                  <a:srgbClr val="002060"/>
                </a:solidFill>
                <a:cs typeface="+mn-ea"/>
                <a:sym typeface="+mn-lt"/>
              </a:rPr>
              <a:t>Return on investment analysis</a:t>
            </a:r>
            <a:endParaRPr lang="zh-CN" altLang="en-US" dirty="0">
              <a:solidFill>
                <a:srgbClr val="002060"/>
              </a:solidFill>
              <a:cs typeface="+mn-ea"/>
              <a:sym typeface="+mn-lt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9660675" y="3851070"/>
            <a:ext cx="1836000" cy="1836000"/>
            <a:chOff x="9620578" y="3901966"/>
            <a:chExt cx="1836000" cy="1836000"/>
          </a:xfrm>
        </p:grpSpPr>
        <p:sp>
          <p:nvSpPr>
            <p:cNvPr id="11" name="矩形 10"/>
            <p:cNvSpPr/>
            <p:nvPr/>
          </p:nvSpPr>
          <p:spPr>
            <a:xfrm>
              <a:off x="9620578" y="3901966"/>
              <a:ext cx="1836000" cy="1836000"/>
            </a:xfrm>
            <a:prstGeom prst="rect">
              <a:avLst/>
            </a:prstGeom>
            <a:solidFill>
              <a:srgbClr val="002060">
                <a:alpha val="9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10038987" y="4358301"/>
              <a:ext cx="99918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5400" dirty="0">
                  <a:solidFill>
                    <a:schemeClr val="bg1"/>
                  </a:solidFill>
                  <a:cs typeface="+mn-ea"/>
                  <a:sym typeface="+mn-lt"/>
                </a:rPr>
                <a:t>03</a:t>
              </a:r>
              <a:endParaRPr lang="en-US" altLang="zh-CN" sz="5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" name="任意多边形: 形状 1"/>
          <p:cNvSpPr/>
          <p:nvPr/>
        </p:nvSpPr>
        <p:spPr>
          <a:xfrm rot="10800000" flipH="1" flipV="1">
            <a:off x="-3352068" y="0"/>
            <a:ext cx="8873469" cy="6858000"/>
          </a:xfrm>
          <a:custGeom>
            <a:avLst/>
            <a:gdLst>
              <a:gd name="connsiteX0" fmla="*/ 4951872 w 8873469"/>
              <a:gd name="connsiteY0" fmla="*/ 6858000 h 6858000"/>
              <a:gd name="connsiteX1" fmla="*/ 0 w 8873469"/>
              <a:gd name="connsiteY1" fmla="*/ 6858000 h 6858000"/>
              <a:gd name="connsiteX2" fmla="*/ 0 w 8873469"/>
              <a:gd name="connsiteY2" fmla="*/ 9 h 6858000"/>
              <a:gd name="connsiteX3" fmla="*/ 4951872 w 8873469"/>
              <a:gd name="connsiteY3" fmla="*/ 9 h 6858000"/>
              <a:gd name="connsiteX4" fmla="*/ 4951872 w 8873469"/>
              <a:gd name="connsiteY4" fmla="*/ 0 h 6858000"/>
              <a:gd name="connsiteX5" fmla="*/ 8873469 w 8873469"/>
              <a:gd name="connsiteY5" fmla="*/ 0 h 6858000"/>
              <a:gd name="connsiteX6" fmla="*/ 4951872 w 8873469"/>
              <a:gd name="connsiteY6" fmla="*/ 68337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73469" h="6858000">
                <a:moveTo>
                  <a:pt x="4951872" y="6858000"/>
                </a:moveTo>
                <a:lnTo>
                  <a:pt x="0" y="6858000"/>
                </a:lnTo>
                <a:lnTo>
                  <a:pt x="0" y="9"/>
                </a:lnTo>
                <a:lnTo>
                  <a:pt x="4951872" y="9"/>
                </a:lnTo>
                <a:lnTo>
                  <a:pt x="4951872" y="0"/>
                </a:lnTo>
                <a:lnTo>
                  <a:pt x="8873469" y="0"/>
                </a:lnTo>
                <a:lnTo>
                  <a:pt x="4951872" y="6833797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cxnSp>
        <p:nvCxnSpPr>
          <p:cNvPr id="14" name="直接连接符 13"/>
          <p:cNvCxnSpPr/>
          <p:nvPr/>
        </p:nvCxnSpPr>
        <p:spPr>
          <a:xfrm flipH="1">
            <a:off x="653211" y="5860509"/>
            <a:ext cx="574850" cy="997492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 flipH="1">
            <a:off x="761896" y="5670729"/>
            <a:ext cx="466166" cy="80890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 flipH="1">
            <a:off x="4704111" y="-1"/>
            <a:ext cx="318036" cy="551863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 flipH="1">
            <a:off x="1739721" y="0"/>
            <a:ext cx="3952233" cy="6858000"/>
          </a:xfrm>
          <a:prstGeom prst="line">
            <a:avLst/>
          </a:prstGeom>
          <a:ln w="12700"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平行四边形 12"/>
          <p:cNvSpPr/>
          <p:nvPr/>
        </p:nvSpPr>
        <p:spPr>
          <a:xfrm>
            <a:off x="2483992" y="4007617"/>
            <a:ext cx="995991" cy="1402664"/>
          </a:xfrm>
          <a:prstGeom prst="parallelogram">
            <a:avLst>
              <a:gd name="adj" fmla="val 81010"/>
            </a:avLst>
          </a:prstGeom>
          <a:solidFill>
            <a:srgbClr val="FF9900">
              <a:alpha val="7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1" name="任意多边形: 形状 20"/>
          <p:cNvSpPr/>
          <p:nvPr/>
        </p:nvSpPr>
        <p:spPr>
          <a:xfrm rot="10800000" flipH="1" flipV="1">
            <a:off x="-5703389" y="-958822"/>
            <a:ext cx="8873469" cy="6858000"/>
          </a:xfrm>
          <a:custGeom>
            <a:avLst/>
            <a:gdLst>
              <a:gd name="connsiteX0" fmla="*/ 4951872 w 8873469"/>
              <a:gd name="connsiteY0" fmla="*/ 6858000 h 6858000"/>
              <a:gd name="connsiteX1" fmla="*/ 0 w 8873469"/>
              <a:gd name="connsiteY1" fmla="*/ 6858000 h 6858000"/>
              <a:gd name="connsiteX2" fmla="*/ 0 w 8873469"/>
              <a:gd name="connsiteY2" fmla="*/ 9 h 6858000"/>
              <a:gd name="connsiteX3" fmla="*/ 4951872 w 8873469"/>
              <a:gd name="connsiteY3" fmla="*/ 9 h 6858000"/>
              <a:gd name="connsiteX4" fmla="*/ 4951872 w 8873469"/>
              <a:gd name="connsiteY4" fmla="*/ 0 h 6858000"/>
              <a:gd name="connsiteX5" fmla="*/ 8873469 w 8873469"/>
              <a:gd name="connsiteY5" fmla="*/ 0 h 6858000"/>
              <a:gd name="connsiteX6" fmla="*/ 4951872 w 8873469"/>
              <a:gd name="connsiteY6" fmla="*/ 68337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73469" h="6858000">
                <a:moveTo>
                  <a:pt x="4951872" y="6858000"/>
                </a:moveTo>
                <a:lnTo>
                  <a:pt x="0" y="6858000"/>
                </a:lnTo>
                <a:lnTo>
                  <a:pt x="0" y="9"/>
                </a:lnTo>
                <a:lnTo>
                  <a:pt x="4951872" y="9"/>
                </a:lnTo>
                <a:lnTo>
                  <a:pt x="4951872" y="0"/>
                </a:lnTo>
                <a:lnTo>
                  <a:pt x="8873469" y="0"/>
                </a:lnTo>
                <a:lnTo>
                  <a:pt x="4951872" y="6833797"/>
                </a:lnTo>
                <a:close/>
              </a:path>
            </a:pathLst>
          </a:custGeom>
          <a:solidFill>
            <a:srgbClr val="001B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0">
        <p14:gallery dir="l"/>
      </p:transition>
    </mc:Choice>
    <mc:Fallback>
      <p:transition spd="slow" advClick="0" advTm="0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decel="10000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fill="hold" grpId="0" nodeType="withEffect" p14:presetBounceEnd="69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9000">
                                          <p:cBhvr additive="base">
                                            <p:cTn id="15" dur="1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9000">
                                          <p:cBhvr additive="base">
                                            <p:cTn id="16" dur="1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8" presetID="2" presetClass="entr" presetSubtype="2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1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1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2" decel="100000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1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1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27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10" presetClass="entr" presetSubtype="0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34" presetID="16" presetClass="entr" presetSubtype="4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Horizontal)">
                                          <p:cBhvr>
                                            <p:cTn id="36" dur="75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1" accel="40000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9" dur="1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40" dur="1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4" accel="40000" fill="hold" nodeType="withEffect" p14:presetBounceEnd="60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43" dur="1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44" dur="1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4" accel="40000" fill="hold" nodeType="withEffect" p14:presetBounceEnd="6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47" dur="1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48" dur="1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0" grpId="0" animBg="1"/>
          <p:bldP spid="10" grpId="0"/>
          <p:bldP spid="2" grpId="0" animBg="1"/>
          <p:bldP spid="13" grpId="0" animBg="1"/>
          <p:bldP spid="21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decel="10000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8" presetID="2" presetClass="entr" presetSubtype="2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1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1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2" decel="100000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1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1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27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10" presetClass="entr" presetSubtype="0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34" presetID="16" presetClass="entr" presetSubtype="4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Horizontal)">
                                          <p:cBhvr>
                                            <p:cTn id="36" dur="75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1" accel="4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1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1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4" accel="40000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1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1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4" accel="4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1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1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0" grpId="0" animBg="1"/>
          <p:bldP spid="10" grpId="0"/>
          <p:bldP spid="2" grpId="0" animBg="1"/>
          <p:bldP spid="13" grpId="0" animBg="1"/>
          <p:bldP spid="21" grpId="0" animBg="1"/>
        </p:bldLst>
      </p:timing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4114800"/>
            <a:ext cx="12192000" cy="27432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041895" y="4495266"/>
            <a:ext cx="2108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bg1"/>
                </a:solidFill>
                <a:cs typeface="+mn-ea"/>
                <a:sym typeface="+mn-lt"/>
              </a:rPr>
              <a:t>此处添加标题</a:t>
            </a:r>
            <a:endParaRPr lang="en-US" altLang="zh-CN" sz="2400" dirty="0">
              <a:solidFill>
                <a:schemeClr val="bg1"/>
              </a:solidFill>
              <a:cs typeface="+mn-ea"/>
              <a:sym typeface="+mn-lt"/>
            </a:endParaRPr>
          </a:p>
          <a:p>
            <a:pPr algn="ctr"/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ADD THE TITLE HERE</a:t>
            </a:r>
            <a:endParaRPr lang="zh-CN" altLang="en-US" sz="1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95325" y="5298888"/>
            <a:ext cx="108013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在这里添加你的详细小段落文本内容，与标题相关并符合整体语言风格内容请简洁，尽量生动，将你需要表达的意思表述清楚完整，控制好字数，与设计排版相符合，保持美观大方。在这里添加你的详细小段落文本内容，与标题相关并符合整体语言风格内容请简洁，尽量生动，将你需要表达的意思表述清楚完整，控制好字数，与设计排版相符合，保持美观大方。在这里添加你的详细小段落文本内容，与标题相关并符合整体语言风格内容请简洁，尽量生动，将你需要表达的意思表述清楚完整，控制好字数，与设计排版相符合，保持美观大方。</a:t>
            </a:r>
            <a:endParaRPr lang="zh-CN" altLang="en-US" sz="1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5734012" y="5185209"/>
            <a:ext cx="723977" cy="0"/>
          </a:xfrm>
          <a:prstGeom prst="line">
            <a:avLst/>
          </a:prstGeom>
          <a:ln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组合 18"/>
          <p:cNvGrpSpPr/>
          <p:nvPr/>
        </p:nvGrpSpPr>
        <p:grpSpPr>
          <a:xfrm>
            <a:off x="695325" y="993756"/>
            <a:ext cx="2772861" cy="1877735"/>
            <a:chOff x="695325" y="1276956"/>
            <a:chExt cx="2772861" cy="1877735"/>
          </a:xfrm>
        </p:grpSpPr>
        <p:sp>
          <p:nvSpPr>
            <p:cNvPr id="9" name="椭圆 8"/>
            <p:cNvSpPr/>
            <p:nvPr/>
          </p:nvSpPr>
          <p:spPr>
            <a:xfrm>
              <a:off x="1431129" y="1571016"/>
              <a:ext cx="1298644" cy="1298644"/>
            </a:xfrm>
            <a:prstGeom prst="ellipse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aphicFrame>
          <p:nvGraphicFramePr>
            <p:cNvPr id="13" name="图表 12"/>
            <p:cNvGraphicFramePr/>
            <p:nvPr/>
          </p:nvGraphicFramePr>
          <p:xfrm>
            <a:off x="695325" y="1276956"/>
            <a:ext cx="2772861" cy="187773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"/>
            </a:graphicData>
          </a:graphic>
        </p:graphicFrame>
      </p:grpSp>
      <p:grpSp>
        <p:nvGrpSpPr>
          <p:cNvPr id="58" name="组合 57"/>
          <p:cNvGrpSpPr/>
          <p:nvPr/>
        </p:nvGrpSpPr>
        <p:grpSpPr>
          <a:xfrm>
            <a:off x="1058569" y="2704737"/>
            <a:ext cx="2046372" cy="1041363"/>
            <a:chOff x="1058569" y="2704737"/>
            <a:chExt cx="2046372" cy="1041363"/>
          </a:xfrm>
        </p:grpSpPr>
        <p:sp>
          <p:nvSpPr>
            <p:cNvPr id="17" name="文本框 16"/>
            <p:cNvSpPr txBox="1"/>
            <p:nvPr/>
          </p:nvSpPr>
          <p:spPr>
            <a:xfrm>
              <a:off x="1058569" y="2915103"/>
              <a:ext cx="204637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200" dirty="0">
                  <a:cs typeface="+mn-ea"/>
                  <a:sym typeface="+mn-lt"/>
                </a:rPr>
                <a:t>在这里添加你的详细小段落文本内容，与标题相关并符合整体语言风格内容请简洁，保持美观大方。</a:t>
              </a:r>
              <a:endParaRPr lang="zh-CN" altLang="en-US" sz="1200" dirty="0">
                <a:cs typeface="+mn-ea"/>
                <a:sym typeface="+mn-lt"/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1468520" y="2704737"/>
              <a:ext cx="122647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200" b="1" dirty="0">
                  <a:cs typeface="+mn-ea"/>
                  <a:sym typeface="+mn-lt"/>
                </a:rPr>
                <a:t>添加标题</a:t>
              </a:r>
              <a:endParaRPr lang="zh-CN" altLang="en-US" sz="1200" b="1" dirty="0">
                <a:cs typeface="+mn-ea"/>
                <a:sym typeface="+mn-lt"/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8723814" y="993756"/>
            <a:ext cx="2772861" cy="1877735"/>
            <a:chOff x="695325" y="1276956"/>
            <a:chExt cx="2772861" cy="1877735"/>
          </a:xfrm>
        </p:grpSpPr>
        <p:sp>
          <p:nvSpPr>
            <p:cNvPr id="43" name="椭圆 42"/>
            <p:cNvSpPr/>
            <p:nvPr/>
          </p:nvSpPr>
          <p:spPr>
            <a:xfrm>
              <a:off x="1431129" y="1571016"/>
              <a:ext cx="1298644" cy="1298644"/>
            </a:xfrm>
            <a:prstGeom prst="ellipse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aphicFrame>
          <p:nvGraphicFramePr>
            <p:cNvPr id="44" name="图表 43"/>
            <p:cNvGraphicFramePr/>
            <p:nvPr/>
          </p:nvGraphicFramePr>
          <p:xfrm>
            <a:off x="695325" y="1276956"/>
            <a:ext cx="2772861" cy="187773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</p:grpSp>
      <p:grpSp>
        <p:nvGrpSpPr>
          <p:cNvPr id="61" name="组合 60"/>
          <p:cNvGrpSpPr/>
          <p:nvPr/>
        </p:nvGrpSpPr>
        <p:grpSpPr>
          <a:xfrm>
            <a:off x="9087058" y="2704737"/>
            <a:ext cx="2046372" cy="1041363"/>
            <a:chOff x="9087058" y="2704737"/>
            <a:chExt cx="2046372" cy="1041363"/>
          </a:xfrm>
        </p:grpSpPr>
        <p:sp>
          <p:nvSpPr>
            <p:cNvPr id="41" name="文本框 40"/>
            <p:cNvSpPr txBox="1"/>
            <p:nvPr/>
          </p:nvSpPr>
          <p:spPr>
            <a:xfrm>
              <a:off x="9087058" y="2915103"/>
              <a:ext cx="204637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200" dirty="0">
                  <a:cs typeface="+mn-ea"/>
                  <a:sym typeface="+mn-lt"/>
                </a:rPr>
                <a:t>在这里添加你的详细小段落文本内容，与标题相关并符合整体语言风格内容请简洁，保持美观大方。</a:t>
              </a:r>
              <a:endParaRPr lang="zh-CN" altLang="en-US" sz="1200" dirty="0">
                <a:cs typeface="+mn-ea"/>
                <a:sym typeface="+mn-lt"/>
              </a:endParaRPr>
            </a:p>
          </p:txBody>
        </p:sp>
        <p:sp>
          <p:nvSpPr>
            <p:cNvPr id="42" name="文本框 41"/>
            <p:cNvSpPr txBox="1"/>
            <p:nvPr/>
          </p:nvSpPr>
          <p:spPr>
            <a:xfrm>
              <a:off x="9497009" y="2704737"/>
              <a:ext cx="122647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200" b="1" dirty="0">
                  <a:cs typeface="+mn-ea"/>
                  <a:sym typeface="+mn-lt"/>
                </a:rPr>
                <a:t>添加标题</a:t>
              </a:r>
              <a:endParaRPr lang="zh-CN" altLang="en-US" sz="1200" b="1" dirty="0">
                <a:cs typeface="+mn-ea"/>
                <a:sym typeface="+mn-lt"/>
              </a:endParaRP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3371488" y="993756"/>
            <a:ext cx="2772861" cy="1877735"/>
            <a:chOff x="695325" y="1276956"/>
            <a:chExt cx="2772861" cy="1877735"/>
          </a:xfrm>
        </p:grpSpPr>
        <p:sp>
          <p:nvSpPr>
            <p:cNvPr id="49" name="椭圆 48"/>
            <p:cNvSpPr/>
            <p:nvPr/>
          </p:nvSpPr>
          <p:spPr>
            <a:xfrm>
              <a:off x="1431129" y="1571016"/>
              <a:ext cx="1298644" cy="1298644"/>
            </a:xfrm>
            <a:prstGeom prst="ellipse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aphicFrame>
          <p:nvGraphicFramePr>
            <p:cNvPr id="50" name="图表 49"/>
            <p:cNvGraphicFramePr/>
            <p:nvPr/>
          </p:nvGraphicFramePr>
          <p:xfrm>
            <a:off x="695325" y="1276956"/>
            <a:ext cx="2772861" cy="187773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</p:grpSp>
      <p:grpSp>
        <p:nvGrpSpPr>
          <p:cNvPr id="59" name="组合 58"/>
          <p:cNvGrpSpPr/>
          <p:nvPr/>
        </p:nvGrpSpPr>
        <p:grpSpPr>
          <a:xfrm>
            <a:off x="3734732" y="2704737"/>
            <a:ext cx="2046372" cy="1041363"/>
            <a:chOff x="3734732" y="2704737"/>
            <a:chExt cx="2046372" cy="1041363"/>
          </a:xfrm>
        </p:grpSpPr>
        <p:sp>
          <p:nvSpPr>
            <p:cNvPr id="47" name="文本框 46"/>
            <p:cNvSpPr txBox="1"/>
            <p:nvPr/>
          </p:nvSpPr>
          <p:spPr>
            <a:xfrm>
              <a:off x="3734732" y="2915103"/>
              <a:ext cx="204637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200" dirty="0">
                  <a:cs typeface="+mn-ea"/>
                  <a:sym typeface="+mn-lt"/>
                </a:rPr>
                <a:t>在这里添加你的详细小段落文本内容，与标题相关并符合整体语言风格内容请简洁，保持美观大方。</a:t>
              </a:r>
              <a:endParaRPr lang="zh-CN" altLang="en-US" sz="1200" dirty="0">
                <a:cs typeface="+mn-ea"/>
                <a:sym typeface="+mn-lt"/>
              </a:endParaRPr>
            </a:p>
          </p:txBody>
        </p:sp>
        <p:sp>
          <p:nvSpPr>
            <p:cNvPr id="48" name="文本框 47"/>
            <p:cNvSpPr txBox="1"/>
            <p:nvPr/>
          </p:nvSpPr>
          <p:spPr>
            <a:xfrm>
              <a:off x="4144683" y="2704737"/>
              <a:ext cx="122647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200" b="1" dirty="0">
                  <a:cs typeface="+mn-ea"/>
                  <a:sym typeface="+mn-lt"/>
                </a:rPr>
                <a:t>添加标题</a:t>
              </a:r>
              <a:endParaRPr lang="zh-CN" altLang="en-US" sz="1200" b="1" dirty="0">
                <a:cs typeface="+mn-ea"/>
                <a:sym typeface="+mn-lt"/>
              </a:endParaRPr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6047651" y="993756"/>
            <a:ext cx="2772861" cy="1877735"/>
            <a:chOff x="695325" y="1276956"/>
            <a:chExt cx="2772861" cy="1877735"/>
          </a:xfrm>
        </p:grpSpPr>
        <p:sp>
          <p:nvSpPr>
            <p:cNvPr id="55" name="椭圆 54"/>
            <p:cNvSpPr/>
            <p:nvPr/>
          </p:nvSpPr>
          <p:spPr>
            <a:xfrm>
              <a:off x="1431129" y="1571016"/>
              <a:ext cx="1298644" cy="1298644"/>
            </a:xfrm>
            <a:prstGeom prst="ellipse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aphicFrame>
          <p:nvGraphicFramePr>
            <p:cNvPr id="56" name="图表 55"/>
            <p:cNvGraphicFramePr/>
            <p:nvPr/>
          </p:nvGraphicFramePr>
          <p:xfrm>
            <a:off x="695325" y="1276956"/>
            <a:ext cx="2772861" cy="187773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</p:grpSp>
      <p:grpSp>
        <p:nvGrpSpPr>
          <p:cNvPr id="60" name="组合 59"/>
          <p:cNvGrpSpPr/>
          <p:nvPr/>
        </p:nvGrpSpPr>
        <p:grpSpPr>
          <a:xfrm>
            <a:off x="6410895" y="2704737"/>
            <a:ext cx="2046372" cy="1041363"/>
            <a:chOff x="6410895" y="2704737"/>
            <a:chExt cx="2046372" cy="1041363"/>
          </a:xfrm>
        </p:grpSpPr>
        <p:sp>
          <p:nvSpPr>
            <p:cNvPr id="53" name="文本框 52"/>
            <p:cNvSpPr txBox="1"/>
            <p:nvPr/>
          </p:nvSpPr>
          <p:spPr>
            <a:xfrm>
              <a:off x="6410895" y="2915103"/>
              <a:ext cx="204637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200" dirty="0">
                  <a:cs typeface="+mn-ea"/>
                  <a:sym typeface="+mn-lt"/>
                </a:rPr>
                <a:t>在这里添加你的详细小段落文本内容，与标题相关并符合整体语言风格内容请简洁，保持美观大方。</a:t>
              </a:r>
              <a:endParaRPr lang="zh-CN" altLang="en-US" sz="1200" dirty="0">
                <a:cs typeface="+mn-ea"/>
                <a:sym typeface="+mn-lt"/>
              </a:endParaRPr>
            </a:p>
          </p:txBody>
        </p:sp>
        <p:sp>
          <p:nvSpPr>
            <p:cNvPr id="54" name="文本框 53"/>
            <p:cNvSpPr txBox="1"/>
            <p:nvPr/>
          </p:nvSpPr>
          <p:spPr>
            <a:xfrm>
              <a:off x="6820846" y="2704737"/>
              <a:ext cx="122647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200" b="1" dirty="0">
                  <a:cs typeface="+mn-ea"/>
                  <a:sym typeface="+mn-lt"/>
                </a:rPr>
                <a:t>添加标题</a:t>
              </a:r>
              <a:endParaRPr lang="zh-CN" altLang="en-US" sz="1200" b="1" dirty="0"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0">
        <p14:flip dir="r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2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2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2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2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2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2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2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2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2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2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2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2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矩形 37"/>
          <p:cNvSpPr/>
          <p:nvPr/>
        </p:nvSpPr>
        <p:spPr>
          <a:xfrm>
            <a:off x="9169703" y="1817087"/>
            <a:ext cx="2678842" cy="4012282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177800" sx="103000" sy="103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48185" y="1817087"/>
            <a:ext cx="2678842" cy="4012282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177800" sx="103000" sy="103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482196" y="1515533"/>
            <a:ext cx="3081514" cy="4615391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177800" sx="103000" sy="103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1918595" y="2017986"/>
            <a:ext cx="2208751" cy="1474078"/>
          </a:xfrm>
          <a:prstGeom prst="rect">
            <a:avLst/>
          </a:prstGeom>
          <a:ln>
            <a:solidFill>
              <a:srgbClr val="FF9900"/>
            </a:solidFill>
          </a:ln>
          <a:effectLst>
            <a:innerShdw blurRad="114300">
              <a:prstClr val="black"/>
            </a:innerShdw>
          </a:effectLst>
        </p:spPr>
      </p:pic>
      <p:sp>
        <p:nvSpPr>
          <p:cNvPr id="31" name="文本框 30"/>
          <p:cNvSpPr txBox="1"/>
          <p:nvPr/>
        </p:nvSpPr>
        <p:spPr>
          <a:xfrm>
            <a:off x="2299229" y="3995923"/>
            <a:ext cx="1447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添加标题</a:t>
            </a:r>
            <a:endParaRPr lang="en-US" altLang="zh-CN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2001128" y="4429769"/>
            <a:ext cx="20436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在这里添加你的详细小段落文本内容，与标题相关并符合整体语言风格内容请简洁，将你需要表达的意思表述清楚完整，与设计排版相符合，保持美观大方。</a:t>
            </a:r>
            <a:endParaRPr lang="zh-CN" altLang="en-US" sz="1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cxnSp>
        <p:nvCxnSpPr>
          <p:cNvPr id="33" name="直接连接符 32"/>
          <p:cNvCxnSpPr/>
          <p:nvPr/>
        </p:nvCxnSpPr>
        <p:spPr>
          <a:xfrm>
            <a:off x="2792457" y="4365543"/>
            <a:ext cx="460993" cy="0"/>
          </a:xfrm>
          <a:prstGeom prst="line">
            <a:avLst/>
          </a:prstGeom>
          <a:ln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矩形 4"/>
          <p:cNvSpPr/>
          <p:nvPr/>
        </p:nvSpPr>
        <p:spPr>
          <a:xfrm>
            <a:off x="7628290" y="1515533"/>
            <a:ext cx="3081514" cy="4615391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177800" sx="103000" sy="103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8064656" y="2017986"/>
            <a:ext cx="2208717" cy="1472478"/>
          </a:xfrm>
          <a:prstGeom prst="rect">
            <a:avLst/>
          </a:prstGeom>
          <a:ln>
            <a:solidFill>
              <a:srgbClr val="FF9900"/>
            </a:solidFill>
          </a:ln>
          <a:effectLst>
            <a:innerShdw blurRad="114300">
              <a:prstClr val="black"/>
            </a:innerShdw>
          </a:effectLst>
        </p:spPr>
      </p:pic>
      <p:sp>
        <p:nvSpPr>
          <p:cNvPr id="35" name="文本框 34"/>
          <p:cNvSpPr txBox="1"/>
          <p:nvPr/>
        </p:nvSpPr>
        <p:spPr>
          <a:xfrm>
            <a:off x="8445323" y="3995923"/>
            <a:ext cx="1447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添加标题</a:t>
            </a:r>
            <a:endParaRPr lang="en-US" altLang="zh-CN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8147222" y="4429769"/>
            <a:ext cx="20436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在这里添加你的详细小段落文本内容，与标题相关并符合整体语言风格内容请简洁，将你需要表达的意思表述清楚完整，与设计排版相符合，保持美观大方。</a:t>
            </a:r>
            <a:endParaRPr lang="zh-CN" altLang="en-US" sz="1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cxnSp>
        <p:nvCxnSpPr>
          <p:cNvPr id="37" name="直接连接符 36"/>
          <p:cNvCxnSpPr/>
          <p:nvPr/>
        </p:nvCxnSpPr>
        <p:spPr>
          <a:xfrm>
            <a:off x="8938551" y="4365543"/>
            <a:ext cx="460993" cy="0"/>
          </a:xfrm>
          <a:prstGeom prst="line">
            <a:avLst/>
          </a:prstGeom>
          <a:ln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矩形 1"/>
          <p:cNvSpPr/>
          <p:nvPr/>
        </p:nvSpPr>
        <p:spPr>
          <a:xfrm>
            <a:off x="4436534" y="1337733"/>
            <a:ext cx="3318934" cy="4970991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177800" sx="103000" sy="103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5041895" y="3849021"/>
            <a:ext cx="2108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bg1"/>
                </a:solidFill>
                <a:cs typeface="+mn-ea"/>
                <a:sym typeface="+mn-lt"/>
              </a:rPr>
              <a:t>此处添加标题</a:t>
            </a:r>
            <a:endParaRPr lang="en-US" altLang="zh-CN" sz="2400" dirty="0">
              <a:solidFill>
                <a:schemeClr val="bg1"/>
              </a:solidFill>
              <a:cs typeface="+mn-ea"/>
              <a:sym typeface="+mn-lt"/>
            </a:endParaRPr>
          </a:p>
          <a:p>
            <a:pPr algn="ctr"/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ADD THE TITLE HERE</a:t>
            </a:r>
            <a:endParaRPr lang="zh-CN" altLang="en-US" sz="1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4729142" y="4652643"/>
            <a:ext cx="27337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在这里添加你的详细小段落文本内容，与标题相关并符合整体语言风格内容请简洁，尽量生动，将你需要表达的意思表述清楚完整，控制好字数，与设计排版相符合，保持美观大方。</a:t>
            </a:r>
            <a:endParaRPr lang="zh-CN" altLang="en-US" sz="1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cxnSp>
        <p:nvCxnSpPr>
          <p:cNvPr id="22" name="直接连接符 21"/>
          <p:cNvCxnSpPr/>
          <p:nvPr/>
        </p:nvCxnSpPr>
        <p:spPr>
          <a:xfrm>
            <a:off x="5734012" y="4538964"/>
            <a:ext cx="723977" cy="0"/>
          </a:xfrm>
          <a:prstGeom prst="line">
            <a:avLst/>
          </a:prstGeom>
          <a:ln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图片 28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991643" y="1734525"/>
            <a:ext cx="2208717" cy="1474078"/>
          </a:xfrm>
          <a:prstGeom prst="rect">
            <a:avLst/>
          </a:prstGeom>
          <a:ln>
            <a:solidFill>
              <a:srgbClr val="FF9900"/>
            </a:solidFill>
          </a:ln>
          <a:effectLst>
            <a:innerShdw blurRad="114300">
              <a:prstClr val="black"/>
            </a:innerShdw>
          </a:effectLst>
        </p:spPr>
      </p:pic>
    </p:spTree>
  </p:cSld>
  <p:clrMapOvr>
    <a:masterClrMapping/>
  </p:clrMapOvr>
  <p:transition spd="slow" advClick="0" advTm="0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000"/>
                            </p:stCondLst>
                            <p:childTnLst>
                              <p:par>
                                <p:cTn id="5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11" grpId="0" animBg="1"/>
      <p:bldP spid="6" grpId="0" animBg="1"/>
      <p:bldP spid="31" grpId="0"/>
      <p:bldP spid="32" grpId="0"/>
      <p:bldP spid="5" grpId="0" animBg="1"/>
      <p:bldP spid="35" grpId="0"/>
      <p:bldP spid="36" grpId="0"/>
      <p:bldP spid="2" grpId="0" animBg="1"/>
      <p:bldP spid="20" grpId="0"/>
      <p:bldP spid="2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图表 3"/>
          <p:cNvGraphicFramePr/>
          <p:nvPr/>
        </p:nvGraphicFramePr>
        <p:xfrm>
          <a:off x="695324" y="1196975"/>
          <a:ext cx="5400675" cy="5111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grpSp>
        <p:nvGrpSpPr>
          <p:cNvPr id="2" name="组合 1"/>
          <p:cNvGrpSpPr/>
          <p:nvPr/>
        </p:nvGrpSpPr>
        <p:grpSpPr>
          <a:xfrm>
            <a:off x="6484799" y="1875932"/>
            <a:ext cx="2044470" cy="1777516"/>
            <a:chOff x="6484799" y="1875932"/>
            <a:chExt cx="2044470" cy="1777516"/>
          </a:xfrm>
        </p:grpSpPr>
        <p:grpSp>
          <p:nvGrpSpPr>
            <p:cNvPr id="5" name="组合 4"/>
            <p:cNvGrpSpPr/>
            <p:nvPr/>
          </p:nvGrpSpPr>
          <p:grpSpPr>
            <a:xfrm>
              <a:off x="6484799" y="2439339"/>
              <a:ext cx="2044470" cy="1214109"/>
              <a:chOff x="2101861" y="4432065"/>
              <a:chExt cx="2044470" cy="1214109"/>
            </a:xfrm>
          </p:grpSpPr>
          <p:sp>
            <p:nvSpPr>
              <p:cNvPr id="7" name="文本框 6"/>
              <p:cNvSpPr txBox="1"/>
              <p:nvPr/>
            </p:nvSpPr>
            <p:spPr>
              <a:xfrm>
                <a:off x="2101861" y="4815177"/>
                <a:ext cx="204447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1200" dirty="0">
                    <a:cs typeface="+mn-ea"/>
                    <a:sym typeface="+mn-lt"/>
                  </a:rPr>
                  <a:t>在这里添加你的详细小段落文本内容，与标题相关并符合整体语言风格内容请简洁，尽量生动。</a:t>
                </a:r>
                <a:endParaRPr lang="zh-CN" altLang="en-US" sz="1200" dirty="0">
                  <a:cs typeface="+mn-ea"/>
                  <a:sym typeface="+mn-lt"/>
                </a:endParaRPr>
              </a:p>
            </p:txBody>
          </p:sp>
          <p:sp>
            <p:nvSpPr>
              <p:cNvPr id="8" name="文本框 7"/>
              <p:cNvSpPr txBox="1"/>
              <p:nvPr/>
            </p:nvSpPr>
            <p:spPr>
              <a:xfrm>
                <a:off x="2220251" y="4432065"/>
                <a:ext cx="180769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dirty="0">
                    <a:cs typeface="+mn-ea"/>
                    <a:sym typeface="+mn-lt"/>
                  </a:rPr>
                  <a:t>添加标题</a:t>
                </a:r>
                <a:endParaRPr lang="zh-CN" altLang="en-US" dirty="0">
                  <a:cs typeface="+mn-ea"/>
                  <a:sym typeface="+mn-lt"/>
                </a:endParaRPr>
              </a:p>
            </p:txBody>
          </p:sp>
        </p:grpSp>
        <p:sp>
          <p:nvSpPr>
            <p:cNvPr id="6" name="Freeform 40"/>
            <p:cNvSpPr/>
            <p:nvPr/>
          </p:nvSpPr>
          <p:spPr>
            <a:xfrm>
              <a:off x="7261545" y="1875932"/>
              <a:ext cx="490979" cy="4428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502" y="7364"/>
                  </a:moveTo>
                  <a:cubicBezTo>
                    <a:pt x="16908" y="6480"/>
                    <a:pt x="16908" y="6480"/>
                    <a:pt x="16908" y="6480"/>
                  </a:cubicBezTo>
                  <a:cubicBezTo>
                    <a:pt x="16200" y="6971"/>
                    <a:pt x="16200" y="6971"/>
                    <a:pt x="16200" y="6971"/>
                  </a:cubicBezTo>
                  <a:cubicBezTo>
                    <a:pt x="16820" y="8051"/>
                    <a:pt x="17174" y="9425"/>
                    <a:pt x="17174" y="10800"/>
                  </a:cubicBezTo>
                  <a:cubicBezTo>
                    <a:pt x="17174" y="15316"/>
                    <a:pt x="13810" y="19047"/>
                    <a:pt x="9738" y="19047"/>
                  </a:cubicBezTo>
                  <a:cubicBezTo>
                    <a:pt x="5754" y="19047"/>
                    <a:pt x="2390" y="15316"/>
                    <a:pt x="2390" y="10800"/>
                  </a:cubicBezTo>
                  <a:cubicBezTo>
                    <a:pt x="2390" y="6284"/>
                    <a:pt x="5754" y="2651"/>
                    <a:pt x="9738" y="2651"/>
                  </a:cubicBezTo>
                  <a:cubicBezTo>
                    <a:pt x="12128" y="2651"/>
                    <a:pt x="14164" y="3829"/>
                    <a:pt x="15492" y="5695"/>
                  </a:cubicBezTo>
                  <a:cubicBezTo>
                    <a:pt x="14341" y="6578"/>
                    <a:pt x="14341" y="6578"/>
                    <a:pt x="14341" y="6578"/>
                  </a:cubicBezTo>
                  <a:cubicBezTo>
                    <a:pt x="13279" y="5105"/>
                    <a:pt x="11597" y="4124"/>
                    <a:pt x="9738" y="4124"/>
                  </a:cubicBezTo>
                  <a:cubicBezTo>
                    <a:pt x="6462" y="4124"/>
                    <a:pt x="3807" y="7167"/>
                    <a:pt x="3807" y="10800"/>
                  </a:cubicBezTo>
                  <a:cubicBezTo>
                    <a:pt x="3807" y="14531"/>
                    <a:pt x="6462" y="17476"/>
                    <a:pt x="9738" y="17476"/>
                  </a:cubicBezTo>
                  <a:cubicBezTo>
                    <a:pt x="13102" y="17476"/>
                    <a:pt x="15757" y="14531"/>
                    <a:pt x="15757" y="10800"/>
                  </a:cubicBezTo>
                  <a:cubicBezTo>
                    <a:pt x="15757" y="9720"/>
                    <a:pt x="15580" y="8640"/>
                    <a:pt x="15138" y="7756"/>
                  </a:cubicBezTo>
                  <a:cubicBezTo>
                    <a:pt x="13190" y="9131"/>
                    <a:pt x="13190" y="9131"/>
                    <a:pt x="13190" y="9131"/>
                  </a:cubicBezTo>
                  <a:cubicBezTo>
                    <a:pt x="13367" y="9622"/>
                    <a:pt x="13544" y="10211"/>
                    <a:pt x="13544" y="10800"/>
                  </a:cubicBezTo>
                  <a:cubicBezTo>
                    <a:pt x="13544" y="13156"/>
                    <a:pt x="11862" y="15022"/>
                    <a:pt x="9738" y="15022"/>
                  </a:cubicBezTo>
                  <a:cubicBezTo>
                    <a:pt x="7702" y="15022"/>
                    <a:pt x="6020" y="13156"/>
                    <a:pt x="6020" y="10800"/>
                  </a:cubicBezTo>
                  <a:cubicBezTo>
                    <a:pt x="6020" y="8542"/>
                    <a:pt x="7702" y="6676"/>
                    <a:pt x="9738" y="6676"/>
                  </a:cubicBezTo>
                  <a:cubicBezTo>
                    <a:pt x="10800" y="6676"/>
                    <a:pt x="11774" y="7167"/>
                    <a:pt x="12482" y="7953"/>
                  </a:cubicBezTo>
                  <a:cubicBezTo>
                    <a:pt x="11154" y="8836"/>
                    <a:pt x="11154" y="8836"/>
                    <a:pt x="11154" y="8836"/>
                  </a:cubicBezTo>
                  <a:cubicBezTo>
                    <a:pt x="10800" y="8542"/>
                    <a:pt x="10269" y="8345"/>
                    <a:pt x="9738" y="8345"/>
                  </a:cubicBezTo>
                  <a:cubicBezTo>
                    <a:pt x="8498" y="8345"/>
                    <a:pt x="7525" y="9425"/>
                    <a:pt x="7525" y="10800"/>
                  </a:cubicBezTo>
                  <a:cubicBezTo>
                    <a:pt x="7525" y="12175"/>
                    <a:pt x="8498" y="13353"/>
                    <a:pt x="9738" y="13353"/>
                  </a:cubicBezTo>
                  <a:cubicBezTo>
                    <a:pt x="11066" y="13353"/>
                    <a:pt x="12039" y="12175"/>
                    <a:pt x="12039" y="10800"/>
                  </a:cubicBezTo>
                  <a:cubicBezTo>
                    <a:pt x="12039" y="10604"/>
                    <a:pt x="11951" y="10309"/>
                    <a:pt x="11951" y="10113"/>
                  </a:cubicBezTo>
                  <a:cubicBezTo>
                    <a:pt x="10092" y="11389"/>
                    <a:pt x="10092" y="11389"/>
                    <a:pt x="10092" y="11389"/>
                  </a:cubicBezTo>
                  <a:cubicBezTo>
                    <a:pt x="9826" y="10996"/>
                    <a:pt x="9826" y="10996"/>
                    <a:pt x="9826" y="10996"/>
                  </a:cubicBezTo>
                  <a:cubicBezTo>
                    <a:pt x="16997" y="5695"/>
                    <a:pt x="16997" y="5695"/>
                    <a:pt x="16997" y="5695"/>
                  </a:cubicBezTo>
                  <a:cubicBezTo>
                    <a:pt x="18767" y="6578"/>
                    <a:pt x="18767" y="6578"/>
                    <a:pt x="18767" y="6578"/>
                  </a:cubicBezTo>
                  <a:cubicBezTo>
                    <a:pt x="21600" y="4516"/>
                    <a:pt x="21600" y="4516"/>
                    <a:pt x="21600" y="4516"/>
                  </a:cubicBezTo>
                  <a:cubicBezTo>
                    <a:pt x="19830" y="3633"/>
                    <a:pt x="19830" y="3633"/>
                    <a:pt x="19830" y="3633"/>
                  </a:cubicBezTo>
                  <a:cubicBezTo>
                    <a:pt x="20361" y="3338"/>
                    <a:pt x="20361" y="3338"/>
                    <a:pt x="20361" y="3338"/>
                  </a:cubicBezTo>
                  <a:cubicBezTo>
                    <a:pt x="19918" y="2553"/>
                    <a:pt x="19918" y="2553"/>
                    <a:pt x="19918" y="2553"/>
                  </a:cubicBezTo>
                  <a:cubicBezTo>
                    <a:pt x="19387" y="2847"/>
                    <a:pt x="19387" y="2847"/>
                    <a:pt x="19387" y="2847"/>
                  </a:cubicBezTo>
                  <a:cubicBezTo>
                    <a:pt x="19387" y="785"/>
                    <a:pt x="19387" y="785"/>
                    <a:pt x="19387" y="785"/>
                  </a:cubicBezTo>
                  <a:cubicBezTo>
                    <a:pt x="16554" y="2847"/>
                    <a:pt x="16554" y="2847"/>
                    <a:pt x="16554" y="2847"/>
                  </a:cubicBezTo>
                  <a:cubicBezTo>
                    <a:pt x="16554" y="4909"/>
                    <a:pt x="16554" y="4909"/>
                    <a:pt x="16554" y="4909"/>
                  </a:cubicBezTo>
                  <a:cubicBezTo>
                    <a:pt x="15934" y="5400"/>
                    <a:pt x="15934" y="5400"/>
                    <a:pt x="15934" y="5400"/>
                  </a:cubicBezTo>
                  <a:cubicBezTo>
                    <a:pt x="15934" y="3044"/>
                    <a:pt x="15934" y="3044"/>
                    <a:pt x="15934" y="3044"/>
                  </a:cubicBezTo>
                  <a:cubicBezTo>
                    <a:pt x="16200" y="2749"/>
                    <a:pt x="16200" y="2749"/>
                    <a:pt x="16200" y="2749"/>
                  </a:cubicBezTo>
                  <a:cubicBezTo>
                    <a:pt x="14518" y="1080"/>
                    <a:pt x="12216" y="0"/>
                    <a:pt x="9738" y="0"/>
                  </a:cubicBezTo>
                  <a:cubicBezTo>
                    <a:pt x="4426" y="0"/>
                    <a:pt x="0" y="4909"/>
                    <a:pt x="0" y="10800"/>
                  </a:cubicBezTo>
                  <a:cubicBezTo>
                    <a:pt x="0" y="16789"/>
                    <a:pt x="4426" y="21600"/>
                    <a:pt x="9738" y="21600"/>
                  </a:cubicBezTo>
                  <a:cubicBezTo>
                    <a:pt x="15138" y="21600"/>
                    <a:pt x="19475" y="16789"/>
                    <a:pt x="19475" y="10800"/>
                  </a:cubicBezTo>
                  <a:cubicBezTo>
                    <a:pt x="19475" y="9524"/>
                    <a:pt x="19298" y="8247"/>
                    <a:pt x="18856" y="7069"/>
                  </a:cubicBezTo>
                  <a:lnTo>
                    <a:pt x="18502" y="7364"/>
                  </a:lnTo>
                  <a:close/>
                </a:path>
              </a:pathLst>
            </a:custGeom>
            <a:solidFill>
              <a:srgbClr val="FF9F1B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9282862" y="1897892"/>
            <a:ext cx="2044470" cy="1755556"/>
            <a:chOff x="9282862" y="1897892"/>
            <a:chExt cx="2044470" cy="1755556"/>
          </a:xfrm>
        </p:grpSpPr>
        <p:grpSp>
          <p:nvGrpSpPr>
            <p:cNvPr id="10" name="组合 9"/>
            <p:cNvGrpSpPr/>
            <p:nvPr/>
          </p:nvGrpSpPr>
          <p:grpSpPr>
            <a:xfrm>
              <a:off x="10044643" y="1897892"/>
              <a:ext cx="520908" cy="420883"/>
              <a:chOff x="-1920514" y="4215008"/>
              <a:chExt cx="1018077" cy="822585"/>
            </a:xfrm>
            <a:solidFill>
              <a:srgbClr val="FF9F1B"/>
            </a:solidFill>
          </p:grpSpPr>
          <p:sp>
            <p:nvSpPr>
              <p:cNvPr id="14" name="Freeform 45"/>
              <p:cNvSpPr/>
              <p:nvPr/>
            </p:nvSpPr>
            <p:spPr>
              <a:xfrm>
                <a:off x="-1819337" y="4525771"/>
                <a:ext cx="354357" cy="689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440" y="21600"/>
                    </a:moveTo>
                    <a:cubicBezTo>
                      <a:pt x="2160" y="21600"/>
                      <a:pt x="2160" y="21600"/>
                      <a:pt x="2160" y="21600"/>
                    </a:cubicBezTo>
                    <a:cubicBezTo>
                      <a:pt x="960" y="21600"/>
                      <a:pt x="0" y="16800"/>
                      <a:pt x="0" y="10800"/>
                    </a:cubicBezTo>
                    <a:cubicBezTo>
                      <a:pt x="0" y="4800"/>
                      <a:pt x="960" y="0"/>
                      <a:pt x="2160" y="0"/>
                    </a:cubicBezTo>
                    <a:cubicBezTo>
                      <a:pt x="19440" y="0"/>
                      <a:pt x="19440" y="0"/>
                      <a:pt x="19440" y="0"/>
                    </a:cubicBezTo>
                    <a:cubicBezTo>
                      <a:pt x="20640" y="0"/>
                      <a:pt x="21600" y="4800"/>
                      <a:pt x="21600" y="10800"/>
                    </a:cubicBezTo>
                    <a:cubicBezTo>
                      <a:pt x="21600" y="16800"/>
                      <a:pt x="20640" y="21600"/>
                      <a:pt x="19440" y="21600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5" name="Freeform 46"/>
              <p:cNvSpPr/>
              <p:nvPr/>
            </p:nvSpPr>
            <p:spPr>
              <a:xfrm>
                <a:off x="-1775435" y="4532041"/>
                <a:ext cx="65856" cy="14425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1435" y="21600"/>
                    </a:moveTo>
                    <a:cubicBezTo>
                      <a:pt x="5082" y="21600"/>
                      <a:pt x="0" y="19265"/>
                      <a:pt x="0" y="16346"/>
                    </a:cubicBezTo>
                    <a:cubicBezTo>
                      <a:pt x="0" y="5254"/>
                      <a:pt x="0" y="5254"/>
                      <a:pt x="0" y="5254"/>
                    </a:cubicBezTo>
                    <a:cubicBezTo>
                      <a:pt x="0" y="2335"/>
                      <a:pt x="5082" y="0"/>
                      <a:pt x="11435" y="0"/>
                    </a:cubicBezTo>
                    <a:cubicBezTo>
                      <a:pt x="16518" y="0"/>
                      <a:pt x="21600" y="2335"/>
                      <a:pt x="21600" y="5254"/>
                    </a:cubicBezTo>
                    <a:cubicBezTo>
                      <a:pt x="21600" y="16346"/>
                      <a:pt x="21600" y="16346"/>
                      <a:pt x="21600" y="16346"/>
                    </a:cubicBezTo>
                    <a:cubicBezTo>
                      <a:pt x="21600" y="19265"/>
                      <a:pt x="16518" y="21600"/>
                      <a:pt x="11435" y="21600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6" name="Freeform 47"/>
              <p:cNvSpPr/>
              <p:nvPr/>
            </p:nvSpPr>
            <p:spPr>
              <a:xfrm>
                <a:off x="-1693901" y="4532041"/>
                <a:ext cx="72127" cy="14425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21600"/>
                    </a:moveTo>
                    <a:cubicBezTo>
                      <a:pt x="4800" y="21600"/>
                      <a:pt x="0" y="19265"/>
                      <a:pt x="0" y="16346"/>
                    </a:cubicBezTo>
                    <a:cubicBezTo>
                      <a:pt x="0" y="5254"/>
                      <a:pt x="0" y="5254"/>
                      <a:pt x="0" y="5254"/>
                    </a:cubicBezTo>
                    <a:cubicBezTo>
                      <a:pt x="0" y="2335"/>
                      <a:pt x="4800" y="0"/>
                      <a:pt x="10800" y="0"/>
                    </a:cubicBezTo>
                    <a:cubicBezTo>
                      <a:pt x="16800" y="0"/>
                      <a:pt x="21600" y="2335"/>
                      <a:pt x="21600" y="5254"/>
                    </a:cubicBezTo>
                    <a:cubicBezTo>
                      <a:pt x="21600" y="16346"/>
                      <a:pt x="21600" y="16346"/>
                      <a:pt x="21600" y="16346"/>
                    </a:cubicBezTo>
                    <a:cubicBezTo>
                      <a:pt x="21600" y="19265"/>
                      <a:pt x="16800" y="21600"/>
                      <a:pt x="10800" y="21600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7" name="Freeform 48"/>
              <p:cNvSpPr/>
              <p:nvPr/>
            </p:nvSpPr>
            <p:spPr>
              <a:xfrm>
                <a:off x="-1521427" y="4409742"/>
                <a:ext cx="200697" cy="30104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588" y="21600"/>
                    </a:moveTo>
                    <a:cubicBezTo>
                      <a:pt x="4659" y="21600"/>
                      <a:pt x="0" y="18189"/>
                      <a:pt x="0" y="14211"/>
                    </a:cubicBezTo>
                    <a:cubicBezTo>
                      <a:pt x="0" y="7389"/>
                      <a:pt x="0" y="7389"/>
                      <a:pt x="0" y="7389"/>
                    </a:cubicBezTo>
                    <a:cubicBezTo>
                      <a:pt x="0" y="3411"/>
                      <a:pt x="4659" y="0"/>
                      <a:pt x="10588" y="0"/>
                    </a:cubicBezTo>
                    <a:cubicBezTo>
                      <a:pt x="16941" y="0"/>
                      <a:pt x="21600" y="3411"/>
                      <a:pt x="21600" y="7389"/>
                    </a:cubicBezTo>
                    <a:cubicBezTo>
                      <a:pt x="21600" y="14211"/>
                      <a:pt x="21600" y="14211"/>
                      <a:pt x="21600" y="14211"/>
                    </a:cubicBezTo>
                    <a:cubicBezTo>
                      <a:pt x="21600" y="18189"/>
                      <a:pt x="16941" y="21600"/>
                      <a:pt x="10588" y="21600"/>
                    </a:cubicBezTo>
                    <a:close/>
                    <a:moveTo>
                      <a:pt x="10588" y="5116"/>
                    </a:moveTo>
                    <a:cubicBezTo>
                      <a:pt x="8894" y="5116"/>
                      <a:pt x="7200" y="6253"/>
                      <a:pt x="7200" y="7389"/>
                    </a:cubicBezTo>
                    <a:cubicBezTo>
                      <a:pt x="7200" y="14211"/>
                      <a:pt x="7200" y="14211"/>
                      <a:pt x="7200" y="14211"/>
                    </a:cubicBezTo>
                    <a:cubicBezTo>
                      <a:pt x="7200" y="15632"/>
                      <a:pt x="8894" y="16484"/>
                      <a:pt x="10588" y="16484"/>
                    </a:cubicBezTo>
                    <a:cubicBezTo>
                      <a:pt x="12706" y="16484"/>
                      <a:pt x="14400" y="15632"/>
                      <a:pt x="14400" y="14211"/>
                    </a:cubicBezTo>
                    <a:cubicBezTo>
                      <a:pt x="14400" y="7389"/>
                      <a:pt x="14400" y="7389"/>
                      <a:pt x="14400" y="7389"/>
                    </a:cubicBezTo>
                    <a:cubicBezTo>
                      <a:pt x="14400" y="6253"/>
                      <a:pt x="12706" y="5116"/>
                      <a:pt x="10588" y="5116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8" name="Freeform 49"/>
              <p:cNvSpPr/>
              <p:nvPr/>
            </p:nvSpPr>
            <p:spPr>
              <a:xfrm>
                <a:off x="-1920514" y="4215008"/>
                <a:ext cx="1018077" cy="82258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625" h="20679" extrusionOk="0">
                    <a:moveTo>
                      <a:pt x="19898" y="17075"/>
                    </a:moveTo>
                    <a:cubicBezTo>
                      <a:pt x="15753" y="13706"/>
                      <a:pt x="15753" y="13706"/>
                      <a:pt x="15753" y="13706"/>
                    </a:cubicBezTo>
                    <a:cubicBezTo>
                      <a:pt x="15354" y="13409"/>
                      <a:pt x="14956" y="13409"/>
                      <a:pt x="14557" y="13508"/>
                    </a:cubicBezTo>
                    <a:cubicBezTo>
                      <a:pt x="14398" y="13508"/>
                      <a:pt x="14239" y="13607"/>
                      <a:pt x="14159" y="13706"/>
                    </a:cubicBezTo>
                    <a:cubicBezTo>
                      <a:pt x="13441" y="13112"/>
                      <a:pt x="13441" y="13112"/>
                      <a:pt x="13441" y="13112"/>
                    </a:cubicBezTo>
                    <a:cubicBezTo>
                      <a:pt x="14239" y="11229"/>
                      <a:pt x="14557" y="9049"/>
                      <a:pt x="14159" y="6770"/>
                    </a:cubicBezTo>
                    <a:cubicBezTo>
                      <a:pt x="13202" y="2014"/>
                      <a:pt x="9297" y="-859"/>
                      <a:pt x="5471" y="231"/>
                    </a:cubicBezTo>
                    <a:cubicBezTo>
                      <a:pt x="1645" y="1420"/>
                      <a:pt x="-746" y="6275"/>
                      <a:pt x="210" y="11031"/>
                    </a:cubicBezTo>
                    <a:cubicBezTo>
                      <a:pt x="1167" y="15787"/>
                      <a:pt x="4993" y="18660"/>
                      <a:pt x="8898" y="17570"/>
                    </a:cubicBezTo>
                    <a:cubicBezTo>
                      <a:pt x="10413" y="17075"/>
                      <a:pt x="11688" y="16084"/>
                      <a:pt x="12644" y="14697"/>
                    </a:cubicBezTo>
                    <a:cubicBezTo>
                      <a:pt x="13362" y="15291"/>
                      <a:pt x="13362" y="15291"/>
                      <a:pt x="13362" y="15291"/>
                    </a:cubicBezTo>
                    <a:cubicBezTo>
                      <a:pt x="13282" y="15886"/>
                      <a:pt x="13521" y="16580"/>
                      <a:pt x="13999" y="16976"/>
                    </a:cubicBezTo>
                    <a:cubicBezTo>
                      <a:pt x="18224" y="20345"/>
                      <a:pt x="18224" y="20345"/>
                      <a:pt x="18224" y="20345"/>
                    </a:cubicBezTo>
                    <a:cubicBezTo>
                      <a:pt x="18543" y="20642"/>
                      <a:pt x="19021" y="20741"/>
                      <a:pt x="19419" y="20642"/>
                    </a:cubicBezTo>
                    <a:cubicBezTo>
                      <a:pt x="19818" y="20543"/>
                      <a:pt x="20137" y="20246"/>
                      <a:pt x="20376" y="19750"/>
                    </a:cubicBezTo>
                    <a:cubicBezTo>
                      <a:pt x="20854" y="18858"/>
                      <a:pt x="20615" y="17669"/>
                      <a:pt x="19898" y="17075"/>
                    </a:cubicBezTo>
                    <a:close/>
                    <a:moveTo>
                      <a:pt x="8579" y="15985"/>
                    </a:moveTo>
                    <a:cubicBezTo>
                      <a:pt x="5391" y="16877"/>
                      <a:pt x="2283" y="14499"/>
                      <a:pt x="1486" y="10635"/>
                    </a:cubicBezTo>
                    <a:cubicBezTo>
                      <a:pt x="768" y="6671"/>
                      <a:pt x="2681" y="2807"/>
                      <a:pt x="5790" y="1816"/>
                    </a:cubicBezTo>
                    <a:cubicBezTo>
                      <a:pt x="8898" y="924"/>
                      <a:pt x="12086" y="3302"/>
                      <a:pt x="12804" y="7167"/>
                    </a:cubicBezTo>
                    <a:cubicBezTo>
                      <a:pt x="13601" y="11130"/>
                      <a:pt x="11688" y="14994"/>
                      <a:pt x="8579" y="15985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11" name="组合 10"/>
            <p:cNvGrpSpPr/>
            <p:nvPr/>
          </p:nvGrpSpPr>
          <p:grpSpPr>
            <a:xfrm>
              <a:off x="9282862" y="2439339"/>
              <a:ext cx="2044470" cy="1214109"/>
              <a:chOff x="2101861" y="4432065"/>
              <a:chExt cx="2044470" cy="1214109"/>
            </a:xfrm>
          </p:grpSpPr>
          <p:sp>
            <p:nvSpPr>
              <p:cNvPr id="12" name="文本框 11"/>
              <p:cNvSpPr txBox="1"/>
              <p:nvPr/>
            </p:nvSpPr>
            <p:spPr>
              <a:xfrm>
                <a:off x="2101861" y="4815177"/>
                <a:ext cx="204447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1200" dirty="0">
                    <a:cs typeface="+mn-ea"/>
                    <a:sym typeface="+mn-lt"/>
                  </a:rPr>
                  <a:t>在这里添加你的详细小段落文本内容，与标题相关并符合整体语言风格内容请简洁，尽量生动。</a:t>
                </a:r>
                <a:endParaRPr lang="zh-CN" altLang="en-US" sz="1200" dirty="0">
                  <a:cs typeface="+mn-ea"/>
                  <a:sym typeface="+mn-lt"/>
                </a:endParaRPr>
              </a:p>
            </p:txBody>
          </p:sp>
          <p:sp>
            <p:nvSpPr>
              <p:cNvPr id="13" name="文本框 12"/>
              <p:cNvSpPr txBox="1"/>
              <p:nvPr/>
            </p:nvSpPr>
            <p:spPr>
              <a:xfrm>
                <a:off x="2220251" y="4432065"/>
                <a:ext cx="180769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dirty="0">
                    <a:cs typeface="+mn-ea"/>
                    <a:sym typeface="+mn-lt"/>
                  </a:rPr>
                  <a:t>添加标题</a:t>
                </a:r>
                <a:endParaRPr lang="zh-CN" altLang="en-US" dirty="0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53" name="组合 52"/>
          <p:cNvGrpSpPr/>
          <p:nvPr/>
        </p:nvGrpSpPr>
        <p:grpSpPr>
          <a:xfrm>
            <a:off x="6484799" y="4465510"/>
            <a:ext cx="2044470" cy="1700034"/>
            <a:chOff x="6484799" y="4465510"/>
            <a:chExt cx="2044470" cy="1700034"/>
          </a:xfrm>
        </p:grpSpPr>
        <p:grpSp>
          <p:nvGrpSpPr>
            <p:cNvPr id="20" name="组合 19"/>
            <p:cNvGrpSpPr/>
            <p:nvPr/>
          </p:nvGrpSpPr>
          <p:grpSpPr>
            <a:xfrm>
              <a:off x="7236676" y="4465510"/>
              <a:ext cx="540717" cy="462291"/>
              <a:chOff x="4527702" y="8994411"/>
              <a:chExt cx="1056794" cy="903515"/>
            </a:xfrm>
            <a:solidFill>
              <a:srgbClr val="FF9F1B"/>
            </a:solidFill>
          </p:grpSpPr>
          <p:sp>
            <p:nvSpPr>
              <p:cNvPr id="24" name="Freeform 212"/>
              <p:cNvSpPr/>
              <p:nvPr/>
            </p:nvSpPr>
            <p:spPr>
              <a:xfrm>
                <a:off x="4882057" y="8994411"/>
                <a:ext cx="702439" cy="6271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207" y="21600"/>
                    </a:moveTo>
                    <a:cubicBezTo>
                      <a:pt x="3017" y="15758"/>
                      <a:pt x="3017" y="15758"/>
                      <a:pt x="3017" y="15758"/>
                    </a:cubicBezTo>
                    <a:cubicBezTo>
                      <a:pt x="1086" y="13992"/>
                      <a:pt x="0" y="11683"/>
                      <a:pt x="0" y="9374"/>
                    </a:cubicBezTo>
                    <a:cubicBezTo>
                      <a:pt x="0" y="4211"/>
                      <a:pt x="4827" y="0"/>
                      <a:pt x="10860" y="0"/>
                    </a:cubicBezTo>
                    <a:cubicBezTo>
                      <a:pt x="16773" y="0"/>
                      <a:pt x="21600" y="4211"/>
                      <a:pt x="21600" y="9374"/>
                    </a:cubicBezTo>
                    <a:cubicBezTo>
                      <a:pt x="21600" y="14400"/>
                      <a:pt x="16773" y="18611"/>
                      <a:pt x="10860" y="18611"/>
                    </a:cubicBezTo>
                    <a:cubicBezTo>
                      <a:pt x="9533" y="18611"/>
                      <a:pt x="8206" y="18475"/>
                      <a:pt x="6999" y="18068"/>
                    </a:cubicBezTo>
                    <a:cubicBezTo>
                      <a:pt x="6516" y="18340"/>
                      <a:pt x="4706" y="19291"/>
                      <a:pt x="3379" y="20242"/>
                    </a:cubicBezTo>
                    <a:cubicBezTo>
                      <a:pt x="1207" y="21600"/>
                      <a:pt x="1207" y="21600"/>
                      <a:pt x="1207" y="21600"/>
                    </a:cubicBezTo>
                    <a:close/>
                    <a:moveTo>
                      <a:pt x="10860" y="2038"/>
                    </a:moveTo>
                    <a:cubicBezTo>
                      <a:pt x="5792" y="2038"/>
                      <a:pt x="1810" y="5298"/>
                      <a:pt x="1810" y="9374"/>
                    </a:cubicBezTo>
                    <a:cubicBezTo>
                      <a:pt x="1810" y="11275"/>
                      <a:pt x="2775" y="13177"/>
                      <a:pt x="4585" y="14536"/>
                    </a:cubicBezTo>
                    <a:cubicBezTo>
                      <a:pt x="5189" y="14943"/>
                      <a:pt x="5189" y="14943"/>
                      <a:pt x="5189" y="14943"/>
                    </a:cubicBezTo>
                    <a:cubicBezTo>
                      <a:pt x="4585" y="17117"/>
                      <a:pt x="4585" y="17117"/>
                      <a:pt x="4585" y="17117"/>
                    </a:cubicBezTo>
                    <a:cubicBezTo>
                      <a:pt x="6516" y="15894"/>
                      <a:pt x="6878" y="15894"/>
                      <a:pt x="6999" y="15894"/>
                    </a:cubicBezTo>
                    <a:cubicBezTo>
                      <a:pt x="7240" y="15894"/>
                      <a:pt x="7240" y="15894"/>
                      <a:pt x="7240" y="15894"/>
                    </a:cubicBezTo>
                    <a:cubicBezTo>
                      <a:pt x="7361" y="16030"/>
                      <a:pt x="7361" y="16030"/>
                      <a:pt x="7361" y="16030"/>
                    </a:cubicBezTo>
                    <a:cubicBezTo>
                      <a:pt x="8447" y="16302"/>
                      <a:pt x="9654" y="16574"/>
                      <a:pt x="10860" y="16574"/>
                    </a:cubicBezTo>
                    <a:cubicBezTo>
                      <a:pt x="15808" y="16574"/>
                      <a:pt x="19790" y="13313"/>
                      <a:pt x="19790" y="9374"/>
                    </a:cubicBezTo>
                    <a:cubicBezTo>
                      <a:pt x="19790" y="5298"/>
                      <a:pt x="15808" y="2038"/>
                      <a:pt x="10860" y="2038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5" name="Freeform 213"/>
              <p:cNvSpPr/>
              <p:nvPr/>
            </p:nvSpPr>
            <p:spPr>
              <a:xfrm>
                <a:off x="5073348" y="9176294"/>
                <a:ext cx="335541" cy="31360"/>
              </a:xfrm>
              <a:prstGeom prst="rect">
                <a:avLst/>
              </a:pr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6" name="Freeform 214"/>
              <p:cNvSpPr/>
              <p:nvPr/>
            </p:nvSpPr>
            <p:spPr>
              <a:xfrm>
                <a:off x="5073348" y="9239010"/>
                <a:ext cx="335541" cy="31359"/>
              </a:xfrm>
              <a:prstGeom prst="rect">
                <a:avLst/>
              </a:pr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7" name="Freeform 215"/>
              <p:cNvSpPr/>
              <p:nvPr/>
            </p:nvSpPr>
            <p:spPr>
              <a:xfrm>
                <a:off x="5073348" y="9301729"/>
                <a:ext cx="335541" cy="31360"/>
              </a:xfrm>
              <a:prstGeom prst="rect">
                <a:avLst/>
              </a:pr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8" name="Freeform 216"/>
              <p:cNvSpPr/>
              <p:nvPr/>
            </p:nvSpPr>
            <p:spPr>
              <a:xfrm>
                <a:off x="4527702" y="9371140"/>
                <a:ext cx="495442" cy="5267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63" h="20974" extrusionOk="0">
                    <a:moveTo>
                      <a:pt x="20409" y="14479"/>
                    </a:moveTo>
                    <a:cubicBezTo>
                      <a:pt x="18198" y="13539"/>
                      <a:pt x="15817" y="12913"/>
                      <a:pt x="13436" y="12757"/>
                    </a:cubicBezTo>
                    <a:cubicBezTo>
                      <a:pt x="13606" y="12131"/>
                      <a:pt x="13606" y="11661"/>
                      <a:pt x="13776" y="11192"/>
                    </a:cubicBezTo>
                    <a:cubicBezTo>
                      <a:pt x="14287" y="10879"/>
                      <a:pt x="14627" y="10409"/>
                      <a:pt x="14627" y="9939"/>
                    </a:cubicBezTo>
                    <a:cubicBezTo>
                      <a:pt x="14627" y="9470"/>
                      <a:pt x="14797" y="9000"/>
                      <a:pt x="14797" y="8531"/>
                    </a:cubicBezTo>
                    <a:cubicBezTo>
                      <a:pt x="14967" y="8687"/>
                      <a:pt x="14967" y="8687"/>
                      <a:pt x="15137" y="8687"/>
                    </a:cubicBezTo>
                    <a:cubicBezTo>
                      <a:pt x="15307" y="8687"/>
                      <a:pt x="15647" y="8531"/>
                      <a:pt x="15647" y="8374"/>
                    </a:cubicBezTo>
                    <a:cubicBezTo>
                      <a:pt x="15817" y="6026"/>
                      <a:pt x="15817" y="6026"/>
                      <a:pt x="15817" y="6026"/>
                    </a:cubicBezTo>
                    <a:cubicBezTo>
                      <a:pt x="15817" y="5870"/>
                      <a:pt x="15647" y="5557"/>
                      <a:pt x="15477" y="5557"/>
                    </a:cubicBezTo>
                    <a:cubicBezTo>
                      <a:pt x="15307" y="5557"/>
                      <a:pt x="15307" y="5557"/>
                      <a:pt x="15137" y="5713"/>
                    </a:cubicBezTo>
                    <a:cubicBezTo>
                      <a:pt x="15307" y="5244"/>
                      <a:pt x="15307" y="4774"/>
                      <a:pt x="15307" y="4305"/>
                    </a:cubicBezTo>
                    <a:cubicBezTo>
                      <a:pt x="15477" y="3835"/>
                      <a:pt x="15647" y="2270"/>
                      <a:pt x="14457" y="1174"/>
                    </a:cubicBezTo>
                    <a:cubicBezTo>
                      <a:pt x="12756" y="-391"/>
                      <a:pt x="8844" y="-391"/>
                      <a:pt x="7143" y="1174"/>
                    </a:cubicBezTo>
                    <a:cubicBezTo>
                      <a:pt x="5783" y="2270"/>
                      <a:pt x="6123" y="3835"/>
                      <a:pt x="6293" y="4305"/>
                    </a:cubicBezTo>
                    <a:cubicBezTo>
                      <a:pt x="6293" y="4774"/>
                      <a:pt x="6293" y="5244"/>
                      <a:pt x="6293" y="5713"/>
                    </a:cubicBezTo>
                    <a:cubicBezTo>
                      <a:pt x="6293" y="5557"/>
                      <a:pt x="6123" y="5557"/>
                      <a:pt x="6123" y="5557"/>
                    </a:cubicBezTo>
                    <a:cubicBezTo>
                      <a:pt x="5783" y="5557"/>
                      <a:pt x="5613" y="5870"/>
                      <a:pt x="5783" y="6026"/>
                    </a:cubicBezTo>
                    <a:cubicBezTo>
                      <a:pt x="5953" y="8374"/>
                      <a:pt x="5953" y="8374"/>
                      <a:pt x="5953" y="8374"/>
                    </a:cubicBezTo>
                    <a:cubicBezTo>
                      <a:pt x="5953" y="8531"/>
                      <a:pt x="6123" y="8687"/>
                      <a:pt x="6463" y="8687"/>
                    </a:cubicBezTo>
                    <a:cubicBezTo>
                      <a:pt x="6633" y="8687"/>
                      <a:pt x="6633" y="8687"/>
                      <a:pt x="6803" y="8531"/>
                    </a:cubicBezTo>
                    <a:cubicBezTo>
                      <a:pt x="6803" y="9000"/>
                      <a:pt x="6803" y="9470"/>
                      <a:pt x="6973" y="9939"/>
                    </a:cubicBezTo>
                    <a:cubicBezTo>
                      <a:pt x="6973" y="10409"/>
                      <a:pt x="7313" y="10879"/>
                      <a:pt x="7824" y="11192"/>
                    </a:cubicBezTo>
                    <a:cubicBezTo>
                      <a:pt x="7994" y="11661"/>
                      <a:pt x="7994" y="12131"/>
                      <a:pt x="8164" y="12757"/>
                    </a:cubicBezTo>
                    <a:cubicBezTo>
                      <a:pt x="5783" y="12913"/>
                      <a:pt x="3402" y="13539"/>
                      <a:pt x="1191" y="14479"/>
                    </a:cubicBezTo>
                    <a:cubicBezTo>
                      <a:pt x="510" y="14948"/>
                      <a:pt x="0" y="15731"/>
                      <a:pt x="0" y="16513"/>
                    </a:cubicBezTo>
                    <a:cubicBezTo>
                      <a:pt x="170" y="17296"/>
                      <a:pt x="170" y="18079"/>
                      <a:pt x="340" y="18861"/>
                    </a:cubicBezTo>
                    <a:cubicBezTo>
                      <a:pt x="340" y="19487"/>
                      <a:pt x="1020" y="20113"/>
                      <a:pt x="1701" y="20270"/>
                    </a:cubicBezTo>
                    <a:cubicBezTo>
                      <a:pt x="7824" y="21209"/>
                      <a:pt x="13776" y="21209"/>
                      <a:pt x="19899" y="20270"/>
                    </a:cubicBezTo>
                    <a:cubicBezTo>
                      <a:pt x="20580" y="20113"/>
                      <a:pt x="21260" y="19487"/>
                      <a:pt x="21260" y="18861"/>
                    </a:cubicBezTo>
                    <a:cubicBezTo>
                      <a:pt x="21260" y="18079"/>
                      <a:pt x="21430" y="17296"/>
                      <a:pt x="21430" y="16513"/>
                    </a:cubicBezTo>
                    <a:cubicBezTo>
                      <a:pt x="21600" y="15731"/>
                      <a:pt x="21090" y="14948"/>
                      <a:pt x="20409" y="14479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21" name="组合 20"/>
            <p:cNvGrpSpPr/>
            <p:nvPr/>
          </p:nvGrpSpPr>
          <p:grpSpPr>
            <a:xfrm>
              <a:off x="6484799" y="4951435"/>
              <a:ext cx="2044470" cy="1214109"/>
              <a:chOff x="2101861" y="4432065"/>
              <a:chExt cx="2044470" cy="1214109"/>
            </a:xfrm>
          </p:grpSpPr>
          <p:sp>
            <p:nvSpPr>
              <p:cNvPr id="22" name="文本框 21"/>
              <p:cNvSpPr txBox="1"/>
              <p:nvPr/>
            </p:nvSpPr>
            <p:spPr>
              <a:xfrm>
                <a:off x="2101861" y="4815177"/>
                <a:ext cx="204447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1200" dirty="0">
                    <a:cs typeface="+mn-ea"/>
                    <a:sym typeface="+mn-lt"/>
                  </a:rPr>
                  <a:t>在这里添加你的详细小段落文本内容，与标题相关并符合整体语言风格内容请简洁，尽量生动。</a:t>
                </a:r>
                <a:endParaRPr lang="zh-CN" altLang="en-US" sz="1200" dirty="0">
                  <a:cs typeface="+mn-ea"/>
                  <a:sym typeface="+mn-lt"/>
                </a:endParaRPr>
              </a:p>
            </p:txBody>
          </p:sp>
          <p:sp>
            <p:nvSpPr>
              <p:cNvPr id="23" name="文本框 22"/>
              <p:cNvSpPr txBox="1"/>
              <p:nvPr/>
            </p:nvSpPr>
            <p:spPr>
              <a:xfrm>
                <a:off x="2220251" y="4432065"/>
                <a:ext cx="180769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dirty="0">
                    <a:cs typeface="+mn-ea"/>
                    <a:sym typeface="+mn-lt"/>
                  </a:rPr>
                  <a:t>添加标题</a:t>
                </a:r>
                <a:endParaRPr lang="zh-CN" altLang="en-US" dirty="0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52" name="组合 51"/>
          <p:cNvGrpSpPr/>
          <p:nvPr/>
        </p:nvGrpSpPr>
        <p:grpSpPr>
          <a:xfrm>
            <a:off x="9282862" y="4489770"/>
            <a:ext cx="2044470" cy="1675774"/>
            <a:chOff x="9282862" y="4489770"/>
            <a:chExt cx="2044470" cy="1675774"/>
          </a:xfrm>
        </p:grpSpPr>
        <p:grpSp>
          <p:nvGrpSpPr>
            <p:cNvPr id="30" name="组合 29"/>
            <p:cNvGrpSpPr/>
            <p:nvPr/>
          </p:nvGrpSpPr>
          <p:grpSpPr>
            <a:xfrm>
              <a:off x="10090896" y="4489770"/>
              <a:ext cx="428403" cy="438031"/>
              <a:chOff x="6772999" y="4234131"/>
              <a:chExt cx="837283" cy="856100"/>
            </a:xfrm>
          </p:grpSpPr>
          <p:sp>
            <p:nvSpPr>
              <p:cNvPr id="34" name="Freeform 345"/>
              <p:cNvSpPr/>
              <p:nvPr/>
            </p:nvSpPr>
            <p:spPr>
              <a:xfrm>
                <a:off x="6772999" y="4560263"/>
                <a:ext cx="370035" cy="52996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1898" y="1917"/>
                    </a:moveTo>
                    <a:lnTo>
                      <a:pt x="18488" y="17766"/>
                    </a:lnTo>
                    <a:lnTo>
                      <a:pt x="9702" y="19555"/>
                    </a:lnTo>
                    <a:lnTo>
                      <a:pt x="2929" y="3834"/>
                    </a:lnTo>
                    <a:lnTo>
                      <a:pt x="11898" y="1917"/>
                    </a:lnTo>
                    <a:close/>
                    <a:moveTo>
                      <a:pt x="13546" y="0"/>
                    </a:moveTo>
                    <a:lnTo>
                      <a:pt x="11532" y="256"/>
                    </a:lnTo>
                    <a:lnTo>
                      <a:pt x="2197" y="2173"/>
                    </a:lnTo>
                    <a:lnTo>
                      <a:pt x="0" y="2684"/>
                    </a:lnTo>
                    <a:lnTo>
                      <a:pt x="732" y="4346"/>
                    </a:lnTo>
                    <a:lnTo>
                      <a:pt x="7322" y="20066"/>
                    </a:lnTo>
                    <a:lnTo>
                      <a:pt x="8054" y="21600"/>
                    </a:lnTo>
                    <a:lnTo>
                      <a:pt x="10251" y="21089"/>
                    </a:lnTo>
                    <a:lnTo>
                      <a:pt x="19220" y="19172"/>
                    </a:lnTo>
                    <a:lnTo>
                      <a:pt x="21600" y="18916"/>
                    </a:lnTo>
                    <a:lnTo>
                      <a:pt x="20868" y="17254"/>
                    </a:lnTo>
                    <a:lnTo>
                      <a:pt x="14278" y="1406"/>
                    </a:lnTo>
                    <a:lnTo>
                      <a:pt x="13546" y="0"/>
                    </a:lnTo>
                    <a:close/>
                  </a:path>
                </a:pathLst>
              </a:custGeom>
              <a:solidFill>
                <a:srgbClr val="FF9F1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5" name="Freeform 346"/>
              <p:cNvSpPr/>
              <p:nvPr/>
            </p:nvSpPr>
            <p:spPr>
              <a:xfrm>
                <a:off x="6772999" y="4560263"/>
                <a:ext cx="370035" cy="52996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1898" y="1917"/>
                    </a:moveTo>
                    <a:lnTo>
                      <a:pt x="18488" y="17766"/>
                    </a:lnTo>
                    <a:lnTo>
                      <a:pt x="9702" y="19555"/>
                    </a:lnTo>
                    <a:lnTo>
                      <a:pt x="2929" y="3834"/>
                    </a:lnTo>
                    <a:lnTo>
                      <a:pt x="11898" y="1917"/>
                    </a:lnTo>
                    <a:moveTo>
                      <a:pt x="13546" y="0"/>
                    </a:moveTo>
                    <a:lnTo>
                      <a:pt x="11532" y="256"/>
                    </a:lnTo>
                    <a:lnTo>
                      <a:pt x="2197" y="2173"/>
                    </a:lnTo>
                    <a:lnTo>
                      <a:pt x="0" y="2684"/>
                    </a:lnTo>
                    <a:lnTo>
                      <a:pt x="732" y="4346"/>
                    </a:lnTo>
                    <a:lnTo>
                      <a:pt x="7322" y="20066"/>
                    </a:lnTo>
                    <a:lnTo>
                      <a:pt x="8054" y="21600"/>
                    </a:lnTo>
                    <a:lnTo>
                      <a:pt x="10251" y="21089"/>
                    </a:lnTo>
                    <a:lnTo>
                      <a:pt x="19220" y="19172"/>
                    </a:lnTo>
                    <a:lnTo>
                      <a:pt x="21600" y="18916"/>
                    </a:lnTo>
                    <a:lnTo>
                      <a:pt x="20868" y="17254"/>
                    </a:lnTo>
                    <a:lnTo>
                      <a:pt x="14278" y="1406"/>
                    </a:lnTo>
                    <a:lnTo>
                      <a:pt x="13546" y="0"/>
                    </a:lnTo>
                  </a:path>
                </a:pathLst>
              </a:custGeom>
              <a:solidFill>
                <a:srgbClr val="FF9F1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6" name="Freeform 347"/>
              <p:cNvSpPr/>
              <p:nvPr/>
            </p:nvSpPr>
            <p:spPr>
              <a:xfrm>
                <a:off x="7020733" y="4234131"/>
                <a:ext cx="589549" cy="67108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736" y="15284"/>
                    </a:moveTo>
                    <a:cubicBezTo>
                      <a:pt x="20736" y="16042"/>
                      <a:pt x="20160" y="16800"/>
                      <a:pt x="19440" y="17179"/>
                    </a:cubicBezTo>
                    <a:cubicBezTo>
                      <a:pt x="19440" y="17305"/>
                      <a:pt x="19440" y="17558"/>
                      <a:pt x="19440" y="17684"/>
                    </a:cubicBezTo>
                    <a:cubicBezTo>
                      <a:pt x="19440" y="18695"/>
                      <a:pt x="18576" y="19579"/>
                      <a:pt x="17568" y="19832"/>
                    </a:cubicBezTo>
                    <a:cubicBezTo>
                      <a:pt x="17568" y="20084"/>
                      <a:pt x="17568" y="20337"/>
                      <a:pt x="17424" y="20589"/>
                    </a:cubicBezTo>
                    <a:cubicBezTo>
                      <a:pt x="16992" y="21347"/>
                      <a:pt x="15840" y="21600"/>
                      <a:pt x="14688" y="21600"/>
                    </a:cubicBezTo>
                    <a:cubicBezTo>
                      <a:pt x="14400" y="21600"/>
                      <a:pt x="13968" y="21600"/>
                      <a:pt x="13680" y="21600"/>
                    </a:cubicBezTo>
                    <a:cubicBezTo>
                      <a:pt x="12528" y="21474"/>
                      <a:pt x="10224" y="21347"/>
                      <a:pt x="7776" y="21095"/>
                    </a:cubicBezTo>
                    <a:cubicBezTo>
                      <a:pt x="7056" y="21095"/>
                      <a:pt x="6336" y="20968"/>
                      <a:pt x="5760" y="20968"/>
                    </a:cubicBezTo>
                    <a:cubicBezTo>
                      <a:pt x="4464" y="20968"/>
                      <a:pt x="3600" y="21095"/>
                      <a:pt x="3024" y="21221"/>
                    </a:cubicBezTo>
                    <a:cubicBezTo>
                      <a:pt x="0" y="12126"/>
                      <a:pt x="0" y="12126"/>
                      <a:pt x="0" y="12126"/>
                    </a:cubicBezTo>
                    <a:cubicBezTo>
                      <a:pt x="2016" y="10737"/>
                      <a:pt x="5328" y="7453"/>
                      <a:pt x="6480" y="5684"/>
                    </a:cubicBezTo>
                    <a:cubicBezTo>
                      <a:pt x="7200" y="3789"/>
                      <a:pt x="6912" y="1516"/>
                      <a:pt x="6912" y="1011"/>
                    </a:cubicBezTo>
                    <a:cubicBezTo>
                      <a:pt x="6768" y="126"/>
                      <a:pt x="8784" y="0"/>
                      <a:pt x="9072" y="0"/>
                    </a:cubicBezTo>
                    <a:cubicBezTo>
                      <a:pt x="10224" y="0"/>
                      <a:pt x="11520" y="1768"/>
                      <a:pt x="11232" y="5053"/>
                    </a:cubicBezTo>
                    <a:cubicBezTo>
                      <a:pt x="11088" y="5432"/>
                      <a:pt x="10944" y="6063"/>
                      <a:pt x="10944" y="6568"/>
                    </a:cubicBezTo>
                    <a:cubicBezTo>
                      <a:pt x="10944" y="7074"/>
                      <a:pt x="10944" y="7453"/>
                      <a:pt x="10800" y="7832"/>
                    </a:cubicBezTo>
                    <a:cubicBezTo>
                      <a:pt x="10800" y="9095"/>
                      <a:pt x="15984" y="9221"/>
                      <a:pt x="17712" y="9221"/>
                    </a:cubicBezTo>
                    <a:cubicBezTo>
                      <a:pt x="18144" y="9221"/>
                      <a:pt x="18288" y="9095"/>
                      <a:pt x="18288" y="9095"/>
                    </a:cubicBezTo>
                    <a:cubicBezTo>
                      <a:pt x="20160" y="9095"/>
                      <a:pt x="21600" y="10484"/>
                      <a:pt x="21600" y="12000"/>
                    </a:cubicBezTo>
                    <a:cubicBezTo>
                      <a:pt x="21600" y="12884"/>
                      <a:pt x="21168" y="13642"/>
                      <a:pt x="20592" y="14147"/>
                    </a:cubicBezTo>
                    <a:cubicBezTo>
                      <a:pt x="20736" y="14526"/>
                      <a:pt x="20736" y="14905"/>
                      <a:pt x="20736" y="15284"/>
                    </a:cubicBezTo>
                    <a:close/>
                  </a:path>
                </a:pathLst>
              </a:custGeom>
              <a:solidFill>
                <a:srgbClr val="FF9F1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31" name="组合 30"/>
            <p:cNvGrpSpPr/>
            <p:nvPr/>
          </p:nvGrpSpPr>
          <p:grpSpPr>
            <a:xfrm>
              <a:off x="9282862" y="4951435"/>
              <a:ext cx="2044470" cy="1214109"/>
              <a:chOff x="2101861" y="4432065"/>
              <a:chExt cx="2044470" cy="1214109"/>
            </a:xfrm>
          </p:grpSpPr>
          <p:sp>
            <p:nvSpPr>
              <p:cNvPr id="32" name="文本框 31"/>
              <p:cNvSpPr txBox="1"/>
              <p:nvPr/>
            </p:nvSpPr>
            <p:spPr>
              <a:xfrm>
                <a:off x="2101861" y="4815177"/>
                <a:ext cx="204447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1200" dirty="0">
                    <a:cs typeface="+mn-ea"/>
                    <a:sym typeface="+mn-lt"/>
                  </a:rPr>
                  <a:t>在这里添加你的详细小段落文本内容，与标题相关并符合整体语言风格内容请简洁，尽量生动。</a:t>
                </a:r>
                <a:endParaRPr lang="zh-CN" altLang="en-US" sz="1200" dirty="0">
                  <a:cs typeface="+mn-ea"/>
                  <a:sym typeface="+mn-lt"/>
                </a:endParaRPr>
              </a:p>
            </p:txBody>
          </p:sp>
          <p:sp>
            <p:nvSpPr>
              <p:cNvPr id="33" name="文本框 32"/>
              <p:cNvSpPr txBox="1"/>
              <p:nvPr/>
            </p:nvSpPr>
            <p:spPr>
              <a:xfrm>
                <a:off x="2220251" y="4432065"/>
                <a:ext cx="180769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dirty="0">
                    <a:cs typeface="+mn-ea"/>
                    <a:sym typeface="+mn-lt"/>
                  </a:rPr>
                  <a:t>添加标题</a:t>
                </a:r>
                <a:endParaRPr lang="zh-CN" altLang="en-US" dirty="0">
                  <a:cs typeface="+mn-ea"/>
                  <a:sym typeface="+mn-lt"/>
                </a:endParaRPr>
              </a:p>
            </p:txBody>
          </p:sp>
        </p:grpSp>
      </p:grpSp>
    </p:spTree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 cstate="screen"/>
          <a:srcRect/>
          <a:stretch>
            <a:fillRect/>
          </a:stretch>
        </p:blipFill>
        <p:spPr>
          <a:xfrm>
            <a:off x="6972300" y="0"/>
            <a:ext cx="5219700" cy="6858000"/>
          </a:xfrm>
          <a:prstGeom prst="rect">
            <a:avLst/>
          </a:prstGeom>
        </p:spPr>
      </p:pic>
      <p:grpSp>
        <p:nvGrpSpPr>
          <p:cNvPr id="9" name="组合 8"/>
          <p:cNvGrpSpPr/>
          <p:nvPr/>
        </p:nvGrpSpPr>
        <p:grpSpPr>
          <a:xfrm>
            <a:off x="1193331" y="1562197"/>
            <a:ext cx="4902669" cy="672031"/>
            <a:chOff x="6265182" y="1857475"/>
            <a:chExt cx="4902669" cy="672031"/>
          </a:xfrm>
        </p:grpSpPr>
        <p:sp>
          <p:nvSpPr>
            <p:cNvPr id="10" name="文本框 9"/>
            <p:cNvSpPr txBox="1"/>
            <p:nvPr/>
          </p:nvSpPr>
          <p:spPr>
            <a:xfrm>
              <a:off x="6265183" y="2067841"/>
              <a:ext cx="49026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>
                  <a:cs typeface="+mn-ea"/>
                  <a:sym typeface="+mn-lt"/>
                </a:rPr>
                <a:t>在这里添加你的详细小段落文本内容，与标题相关并符合整体语言风格内容请简洁，将你需要表达的意思表述清楚完整，保持美观大方。</a:t>
              </a:r>
              <a:endParaRPr lang="zh-CN" altLang="en-US" sz="1200" dirty="0">
                <a:cs typeface="+mn-ea"/>
                <a:sym typeface="+mn-lt"/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6265182" y="1857475"/>
              <a:ext cx="122647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b="1" dirty="0">
                  <a:cs typeface="+mn-ea"/>
                  <a:sym typeface="+mn-lt"/>
                </a:rPr>
                <a:t>添加标题</a:t>
              </a:r>
              <a:endParaRPr lang="zh-CN" altLang="en-US" sz="1200" b="1" dirty="0">
                <a:cs typeface="+mn-ea"/>
                <a:sym typeface="+mn-lt"/>
              </a:endParaRP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1193331" y="5566354"/>
            <a:ext cx="4902669" cy="672031"/>
            <a:chOff x="6265182" y="1857475"/>
            <a:chExt cx="4902669" cy="672031"/>
          </a:xfrm>
        </p:grpSpPr>
        <p:sp>
          <p:nvSpPr>
            <p:cNvPr id="48" name="文本框 47"/>
            <p:cNvSpPr txBox="1"/>
            <p:nvPr/>
          </p:nvSpPr>
          <p:spPr>
            <a:xfrm>
              <a:off x="6265183" y="2067841"/>
              <a:ext cx="49026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>
                  <a:cs typeface="+mn-ea"/>
                  <a:sym typeface="+mn-lt"/>
                </a:rPr>
                <a:t>在这里添加你的详细小段落文本内容，与标题相关并符合整体语言风格内容请简洁，将你需要表达的意思表述清楚完整，保持美观大方。</a:t>
              </a:r>
              <a:endParaRPr lang="zh-CN" altLang="en-US" sz="1200" dirty="0">
                <a:cs typeface="+mn-ea"/>
                <a:sym typeface="+mn-lt"/>
              </a:endParaRPr>
            </a:p>
          </p:txBody>
        </p:sp>
        <p:sp>
          <p:nvSpPr>
            <p:cNvPr id="49" name="文本框 48"/>
            <p:cNvSpPr txBox="1"/>
            <p:nvPr/>
          </p:nvSpPr>
          <p:spPr>
            <a:xfrm>
              <a:off x="6265182" y="1857475"/>
              <a:ext cx="122647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b="1" dirty="0">
                  <a:cs typeface="+mn-ea"/>
                  <a:sym typeface="+mn-lt"/>
                </a:rPr>
                <a:t>添加标题</a:t>
              </a:r>
              <a:endParaRPr lang="zh-CN" altLang="en-US" sz="1200" b="1" dirty="0">
                <a:cs typeface="+mn-ea"/>
                <a:sym typeface="+mn-lt"/>
              </a:endParaRPr>
            </a:p>
          </p:txBody>
        </p:sp>
      </p:grpSp>
      <p:grpSp>
        <p:nvGrpSpPr>
          <p:cNvPr id="56" name="组合 55"/>
          <p:cNvGrpSpPr/>
          <p:nvPr/>
        </p:nvGrpSpPr>
        <p:grpSpPr>
          <a:xfrm>
            <a:off x="1193331" y="4231635"/>
            <a:ext cx="4902669" cy="672031"/>
            <a:chOff x="6265182" y="1857475"/>
            <a:chExt cx="4902669" cy="672031"/>
          </a:xfrm>
        </p:grpSpPr>
        <p:sp>
          <p:nvSpPr>
            <p:cNvPr id="57" name="文本框 56"/>
            <p:cNvSpPr txBox="1"/>
            <p:nvPr/>
          </p:nvSpPr>
          <p:spPr>
            <a:xfrm>
              <a:off x="6265183" y="2067841"/>
              <a:ext cx="49026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>
                  <a:cs typeface="+mn-ea"/>
                  <a:sym typeface="+mn-lt"/>
                </a:rPr>
                <a:t>在这里添加你的详细小段落文本内容，与标题相关并符合整体语言风格内容请简洁，将你需要表达的意思表述清楚完整，保持美观大方。</a:t>
              </a:r>
              <a:endParaRPr lang="zh-CN" altLang="en-US" sz="1200" dirty="0">
                <a:cs typeface="+mn-ea"/>
                <a:sym typeface="+mn-lt"/>
              </a:endParaRPr>
            </a:p>
          </p:txBody>
        </p:sp>
        <p:sp>
          <p:nvSpPr>
            <p:cNvPr id="58" name="文本框 57"/>
            <p:cNvSpPr txBox="1"/>
            <p:nvPr/>
          </p:nvSpPr>
          <p:spPr>
            <a:xfrm>
              <a:off x="6265182" y="1857475"/>
              <a:ext cx="122647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b="1" dirty="0">
                  <a:cs typeface="+mn-ea"/>
                  <a:sym typeface="+mn-lt"/>
                </a:rPr>
                <a:t>添加标题</a:t>
              </a:r>
              <a:endParaRPr lang="zh-CN" altLang="en-US" sz="1200" b="1" dirty="0">
                <a:cs typeface="+mn-ea"/>
                <a:sym typeface="+mn-lt"/>
              </a:endParaRPr>
            </a:p>
          </p:txBody>
        </p:sp>
      </p:grpSp>
      <p:grpSp>
        <p:nvGrpSpPr>
          <p:cNvPr id="65" name="组合 64"/>
          <p:cNvGrpSpPr/>
          <p:nvPr/>
        </p:nvGrpSpPr>
        <p:grpSpPr>
          <a:xfrm>
            <a:off x="1193331" y="2896916"/>
            <a:ext cx="4902669" cy="672031"/>
            <a:chOff x="6265182" y="1857475"/>
            <a:chExt cx="4902669" cy="672031"/>
          </a:xfrm>
        </p:grpSpPr>
        <p:sp>
          <p:nvSpPr>
            <p:cNvPr id="66" name="文本框 65"/>
            <p:cNvSpPr txBox="1"/>
            <p:nvPr/>
          </p:nvSpPr>
          <p:spPr>
            <a:xfrm>
              <a:off x="6265183" y="2067841"/>
              <a:ext cx="49026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>
                  <a:cs typeface="+mn-ea"/>
                  <a:sym typeface="+mn-lt"/>
                </a:rPr>
                <a:t>在这里添加你的详细小段落文本内容，与标题相关并符合整体语言风格内容请简洁，将你需要表达的意思表述清楚完整，保持美观大方。</a:t>
              </a:r>
              <a:endParaRPr lang="zh-CN" altLang="en-US" sz="1200" dirty="0">
                <a:cs typeface="+mn-ea"/>
                <a:sym typeface="+mn-lt"/>
              </a:endParaRPr>
            </a:p>
          </p:txBody>
        </p:sp>
        <p:sp>
          <p:nvSpPr>
            <p:cNvPr id="67" name="文本框 66"/>
            <p:cNvSpPr txBox="1"/>
            <p:nvPr/>
          </p:nvSpPr>
          <p:spPr>
            <a:xfrm>
              <a:off x="6265182" y="1857475"/>
              <a:ext cx="122647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b="1" dirty="0">
                  <a:cs typeface="+mn-ea"/>
                  <a:sym typeface="+mn-lt"/>
                </a:rPr>
                <a:t>添加标题</a:t>
              </a:r>
              <a:endParaRPr lang="zh-CN" altLang="en-US" sz="1200" b="1" dirty="0">
                <a:cs typeface="+mn-ea"/>
                <a:sym typeface="+mn-lt"/>
              </a:endParaRPr>
            </a:p>
          </p:txBody>
        </p:sp>
      </p:grpSp>
      <p:grpSp>
        <p:nvGrpSpPr>
          <p:cNvPr id="101" name="组合 100"/>
          <p:cNvGrpSpPr/>
          <p:nvPr/>
        </p:nvGrpSpPr>
        <p:grpSpPr>
          <a:xfrm>
            <a:off x="8734096" y="0"/>
            <a:ext cx="3457903" cy="6857999"/>
            <a:chOff x="8734096" y="0"/>
            <a:chExt cx="3457903" cy="6857999"/>
          </a:xfrm>
        </p:grpSpPr>
        <p:sp>
          <p:nvSpPr>
            <p:cNvPr id="72" name="矩形 71"/>
            <p:cNvSpPr/>
            <p:nvPr/>
          </p:nvSpPr>
          <p:spPr>
            <a:xfrm>
              <a:off x="8734096" y="0"/>
              <a:ext cx="3457903" cy="6857999"/>
            </a:xfrm>
            <a:prstGeom prst="rect">
              <a:avLst/>
            </a:prstGeom>
            <a:solidFill>
              <a:srgbClr val="002060">
                <a:alpha val="7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73" name="组合 72"/>
            <p:cNvGrpSpPr/>
            <p:nvPr/>
          </p:nvGrpSpPr>
          <p:grpSpPr>
            <a:xfrm>
              <a:off x="10189595" y="1276371"/>
              <a:ext cx="546905" cy="545099"/>
              <a:chOff x="19696979" y="5473947"/>
              <a:chExt cx="553988" cy="552159"/>
            </a:xfrm>
            <a:solidFill>
              <a:srgbClr val="FF9900"/>
            </a:solidFill>
          </p:grpSpPr>
          <p:sp>
            <p:nvSpPr>
              <p:cNvPr id="74" name="Freeform 105"/>
              <p:cNvSpPr/>
              <p:nvPr/>
            </p:nvSpPr>
            <p:spPr>
              <a:xfrm>
                <a:off x="19696979" y="5473947"/>
                <a:ext cx="553987" cy="55215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263" y="20756"/>
                    </a:moveTo>
                    <a:cubicBezTo>
                      <a:pt x="844" y="20756"/>
                      <a:pt x="844" y="20756"/>
                      <a:pt x="844" y="20756"/>
                    </a:cubicBezTo>
                    <a:cubicBezTo>
                      <a:pt x="844" y="337"/>
                      <a:pt x="844" y="337"/>
                      <a:pt x="844" y="337"/>
                    </a:cubicBezTo>
                    <a:cubicBezTo>
                      <a:pt x="844" y="169"/>
                      <a:pt x="675" y="0"/>
                      <a:pt x="337" y="0"/>
                    </a:cubicBezTo>
                    <a:cubicBezTo>
                      <a:pt x="169" y="0"/>
                      <a:pt x="0" y="169"/>
                      <a:pt x="0" y="337"/>
                    </a:cubicBezTo>
                    <a:cubicBezTo>
                      <a:pt x="0" y="21263"/>
                      <a:pt x="0" y="21263"/>
                      <a:pt x="0" y="21263"/>
                    </a:cubicBezTo>
                    <a:cubicBezTo>
                      <a:pt x="0" y="21431"/>
                      <a:pt x="169" y="21600"/>
                      <a:pt x="337" y="21600"/>
                    </a:cubicBezTo>
                    <a:cubicBezTo>
                      <a:pt x="21263" y="21600"/>
                      <a:pt x="21263" y="21600"/>
                      <a:pt x="21263" y="21600"/>
                    </a:cubicBezTo>
                    <a:cubicBezTo>
                      <a:pt x="21431" y="21600"/>
                      <a:pt x="21600" y="21431"/>
                      <a:pt x="21600" y="21263"/>
                    </a:cubicBezTo>
                    <a:cubicBezTo>
                      <a:pt x="21600" y="20925"/>
                      <a:pt x="21431" y="20756"/>
                      <a:pt x="21263" y="20756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75" name="Freeform 106"/>
              <p:cNvSpPr/>
              <p:nvPr/>
            </p:nvSpPr>
            <p:spPr>
              <a:xfrm>
                <a:off x="19762799" y="5577417"/>
                <a:ext cx="488168" cy="31413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452" extrusionOk="0">
                    <a:moveTo>
                      <a:pt x="382" y="14425"/>
                    </a:moveTo>
                    <a:cubicBezTo>
                      <a:pt x="3058" y="14425"/>
                      <a:pt x="3058" y="14425"/>
                      <a:pt x="3058" y="14425"/>
                    </a:cubicBezTo>
                    <a:cubicBezTo>
                      <a:pt x="6690" y="21230"/>
                      <a:pt x="6690" y="21230"/>
                      <a:pt x="6690" y="21230"/>
                    </a:cubicBezTo>
                    <a:cubicBezTo>
                      <a:pt x="6881" y="21526"/>
                      <a:pt x="7264" y="21526"/>
                      <a:pt x="7455" y="21230"/>
                    </a:cubicBezTo>
                    <a:cubicBezTo>
                      <a:pt x="17777" y="1701"/>
                      <a:pt x="17777" y="1701"/>
                      <a:pt x="17777" y="1701"/>
                    </a:cubicBezTo>
                    <a:cubicBezTo>
                      <a:pt x="20835" y="7323"/>
                      <a:pt x="20835" y="7323"/>
                      <a:pt x="20835" y="7323"/>
                    </a:cubicBezTo>
                    <a:cubicBezTo>
                      <a:pt x="20835" y="7323"/>
                      <a:pt x="21027" y="7619"/>
                      <a:pt x="21218" y="7619"/>
                    </a:cubicBezTo>
                    <a:cubicBezTo>
                      <a:pt x="21409" y="7619"/>
                      <a:pt x="21600" y="7323"/>
                      <a:pt x="21600" y="6731"/>
                    </a:cubicBezTo>
                    <a:cubicBezTo>
                      <a:pt x="21600" y="6731"/>
                      <a:pt x="21409" y="6436"/>
                      <a:pt x="21409" y="6436"/>
                    </a:cubicBezTo>
                    <a:cubicBezTo>
                      <a:pt x="18159" y="222"/>
                      <a:pt x="18159" y="222"/>
                      <a:pt x="18159" y="222"/>
                    </a:cubicBezTo>
                    <a:cubicBezTo>
                      <a:pt x="17968" y="-74"/>
                      <a:pt x="17586" y="-74"/>
                      <a:pt x="17395" y="222"/>
                    </a:cubicBezTo>
                    <a:cubicBezTo>
                      <a:pt x="7073" y="19751"/>
                      <a:pt x="7073" y="19751"/>
                      <a:pt x="7073" y="19751"/>
                    </a:cubicBezTo>
                    <a:cubicBezTo>
                      <a:pt x="3632" y="13241"/>
                      <a:pt x="3632" y="13241"/>
                      <a:pt x="3632" y="13241"/>
                    </a:cubicBezTo>
                    <a:cubicBezTo>
                      <a:pt x="3632" y="12945"/>
                      <a:pt x="3441" y="12945"/>
                      <a:pt x="3250" y="12945"/>
                    </a:cubicBezTo>
                    <a:cubicBezTo>
                      <a:pt x="382" y="12945"/>
                      <a:pt x="382" y="12945"/>
                      <a:pt x="382" y="12945"/>
                    </a:cubicBezTo>
                    <a:cubicBezTo>
                      <a:pt x="191" y="12945"/>
                      <a:pt x="0" y="13241"/>
                      <a:pt x="0" y="13537"/>
                    </a:cubicBezTo>
                    <a:cubicBezTo>
                      <a:pt x="0" y="14129"/>
                      <a:pt x="191" y="14425"/>
                      <a:pt x="382" y="14425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80" name="组合 79"/>
            <p:cNvGrpSpPr/>
            <p:nvPr/>
          </p:nvGrpSpPr>
          <p:grpSpPr>
            <a:xfrm>
              <a:off x="9938233" y="2904186"/>
              <a:ext cx="1049629" cy="1049629"/>
              <a:chOff x="9998753" y="2991990"/>
              <a:chExt cx="1049629" cy="1049629"/>
            </a:xfrm>
          </p:grpSpPr>
          <p:sp>
            <p:nvSpPr>
              <p:cNvPr id="76" name="椭圆 75"/>
              <p:cNvSpPr/>
              <p:nvPr/>
            </p:nvSpPr>
            <p:spPr>
              <a:xfrm>
                <a:off x="9998753" y="2991990"/>
                <a:ext cx="1049629" cy="1049629"/>
              </a:xfrm>
              <a:prstGeom prst="ellipse">
                <a:avLst/>
              </a:prstGeom>
              <a:noFill/>
              <a:ln w="19050">
                <a:solidFill>
                  <a:srgbClr val="FF99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9" name="Freeform 96"/>
              <p:cNvSpPr/>
              <p:nvPr/>
            </p:nvSpPr>
            <p:spPr>
              <a:xfrm>
                <a:off x="10251917" y="3244255"/>
                <a:ext cx="543300" cy="54509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0"/>
                    </a:moveTo>
                    <a:cubicBezTo>
                      <a:pt x="4894" y="0"/>
                      <a:pt x="0" y="4894"/>
                      <a:pt x="0" y="10800"/>
                    </a:cubicBezTo>
                    <a:cubicBezTo>
                      <a:pt x="0" y="16706"/>
                      <a:pt x="4894" y="21600"/>
                      <a:pt x="10800" y="21600"/>
                    </a:cubicBezTo>
                    <a:cubicBezTo>
                      <a:pt x="16706" y="21600"/>
                      <a:pt x="21600" y="16706"/>
                      <a:pt x="21600" y="10800"/>
                    </a:cubicBezTo>
                    <a:cubicBezTo>
                      <a:pt x="21600" y="4894"/>
                      <a:pt x="16706" y="0"/>
                      <a:pt x="10800" y="0"/>
                    </a:cubicBezTo>
                    <a:close/>
                    <a:moveTo>
                      <a:pt x="3375" y="4050"/>
                    </a:moveTo>
                    <a:cubicBezTo>
                      <a:pt x="3544" y="3881"/>
                      <a:pt x="3544" y="3881"/>
                      <a:pt x="3713" y="3712"/>
                    </a:cubicBezTo>
                    <a:cubicBezTo>
                      <a:pt x="4556" y="2869"/>
                      <a:pt x="5738" y="2025"/>
                      <a:pt x="6919" y="1519"/>
                    </a:cubicBezTo>
                    <a:cubicBezTo>
                      <a:pt x="7256" y="1350"/>
                      <a:pt x="7763" y="1181"/>
                      <a:pt x="8100" y="1181"/>
                    </a:cubicBezTo>
                    <a:cubicBezTo>
                      <a:pt x="9113" y="844"/>
                      <a:pt x="9113" y="844"/>
                      <a:pt x="9113" y="844"/>
                    </a:cubicBezTo>
                    <a:cubicBezTo>
                      <a:pt x="8269" y="1519"/>
                      <a:pt x="8269" y="1519"/>
                      <a:pt x="8269" y="1519"/>
                    </a:cubicBezTo>
                    <a:cubicBezTo>
                      <a:pt x="7256" y="2531"/>
                      <a:pt x="6244" y="3712"/>
                      <a:pt x="5569" y="5062"/>
                    </a:cubicBezTo>
                    <a:cubicBezTo>
                      <a:pt x="5400" y="5231"/>
                      <a:pt x="5400" y="5231"/>
                      <a:pt x="5400" y="5231"/>
                    </a:cubicBezTo>
                    <a:cubicBezTo>
                      <a:pt x="5231" y="5062"/>
                      <a:pt x="5231" y="5062"/>
                      <a:pt x="5231" y="5062"/>
                    </a:cubicBezTo>
                    <a:cubicBezTo>
                      <a:pt x="4556" y="4894"/>
                      <a:pt x="4050" y="4725"/>
                      <a:pt x="3544" y="4387"/>
                    </a:cubicBezTo>
                    <a:cubicBezTo>
                      <a:pt x="3206" y="4219"/>
                      <a:pt x="3206" y="4219"/>
                      <a:pt x="3206" y="4219"/>
                    </a:cubicBezTo>
                    <a:lnTo>
                      <a:pt x="3375" y="4050"/>
                    </a:lnTo>
                    <a:close/>
                    <a:moveTo>
                      <a:pt x="844" y="10125"/>
                    </a:moveTo>
                    <a:cubicBezTo>
                      <a:pt x="844" y="9112"/>
                      <a:pt x="1181" y="7931"/>
                      <a:pt x="1519" y="6919"/>
                    </a:cubicBezTo>
                    <a:cubicBezTo>
                      <a:pt x="1856" y="6244"/>
                      <a:pt x="2194" y="5569"/>
                      <a:pt x="2531" y="5062"/>
                    </a:cubicBezTo>
                    <a:cubicBezTo>
                      <a:pt x="2700" y="4894"/>
                      <a:pt x="2700" y="4894"/>
                      <a:pt x="2700" y="4894"/>
                    </a:cubicBezTo>
                    <a:cubicBezTo>
                      <a:pt x="2869" y="5062"/>
                      <a:pt x="2869" y="5062"/>
                      <a:pt x="2869" y="5062"/>
                    </a:cubicBezTo>
                    <a:cubicBezTo>
                      <a:pt x="3544" y="5231"/>
                      <a:pt x="4219" y="5569"/>
                      <a:pt x="4894" y="5737"/>
                    </a:cubicBezTo>
                    <a:cubicBezTo>
                      <a:pt x="5063" y="5906"/>
                      <a:pt x="5063" y="5906"/>
                      <a:pt x="5063" y="5906"/>
                    </a:cubicBezTo>
                    <a:cubicBezTo>
                      <a:pt x="4894" y="6075"/>
                      <a:pt x="4894" y="6075"/>
                      <a:pt x="4894" y="6075"/>
                    </a:cubicBezTo>
                    <a:cubicBezTo>
                      <a:pt x="4388" y="7425"/>
                      <a:pt x="4050" y="8775"/>
                      <a:pt x="4050" y="10125"/>
                    </a:cubicBezTo>
                    <a:cubicBezTo>
                      <a:pt x="4050" y="10462"/>
                      <a:pt x="4050" y="10462"/>
                      <a:pt x="4050" y="10462"/>
                    </a:cubicBezTo>
                    <a:cubicBezTo>
                      <a:pt x="844" y="10462"/>
                      <a:pt x="844" y="10462"/>
                      <a:pt x="844" y="10462"/>
                    </a:cubicBezTo>
                    <a:lnTo>
                      <a:pt x="844" y="10125"/>
                    </a:lnTo>
                    <a:close/>
                    <a:moveTo>
                      <a:pt x="2869" y="16538"/>
                    </a:moveTo>
                    <a:cubicBezTo>
                      <a:pt x="2700" y="16706"/>
                      <a:pt x="2700" y="16706"/>
                      <a:pt x="2700" y="16706"/>
                    </a:cubicBezTo>
                    <a:cubicBezTo>
                      <a:pt x="2531" y="16538"/>
                      <a:pt x="2531" y="16538"/>
                      <a:pt x="2531" y="16538"/>
                    </a:cubicBezTo>
                    <a:cubicBezTo>
                      <a:pt x="2194" y="16031"/>
                      <a:pt x="1856" y="15356"/>
                      <a:pt x="1519" y="14681"/>
                    </a:cubicBezTo>
                    <a:cubicBezTo>
                      <a:pt x="1181" y="13669"/>
                      <a:pt x="844" y="12488"/>
                      <a:pt x="844" y="11475"/>
                    </a:cubicBezTo>
                    <a:cubicBezTo>
                      <a:pt x="844" y="11138"/>
                      <a:pt x="844" y="11138"/>
                      <a:pt x="844" y="11138"/>
                    </a:cubicBezTo>
                    <a:cubicBezTo>
                      <a:pt x="4050" y="11138"/>
                      <a:pt x="4050" y="11138"/>
                      <a:pt x="4050" y="11138"/>
                    </a:cubicBezTo>
                    <a:cubicBezTo>
                      <a:pt x="4050" y="11475"/>
                      <a:pt x="4050" y="11475"/>
                      <a:pt x="4050" y="11475"/>
                    </a:cubicBezTo>
                    <a:cubicBezTo>
                      <a:pt x="4050" y="12825"/>
                      <a:pt x="4388" y="14175"/>
                      <a:pt x="4894" y="15525"/>
                    </a:cubicBezTo>
                    <a:cubicBezTo>
                      <a:pt x="5063" y="15694"/>
                      <a:pt x="5063" y="15694"/>
                      <a:pt x="5063" y="15694"/>
                    </a:cubicBezTo>
                    <a:cubicBezTo>
                      <a:pt x="4894" y="15863"/>
                      <a:pt x="4894" y="15863"/>
                      <a:pt x="4894" y="15863"/>
                    </a:cubicBezTo>
                    <a:cubicBezTo>
                      <a:pt x="4219" y="16031"/>
                      <a:pt x="3544" y="16369"/>
                      <a:pt x="2869" y="16538"/>
                    </a:cubicBezTo>
                    <a:close/>
                    <a:moveTo>
                      <a:pt x="8100" y="20419"/>
                    </a:moveTo>
                    <a:cubicBezTo>
                      <a:pt x="7763" y="20419"/>
                      <a:pt x="7256" y="20250"/>
                      <a:pt x="6919" y="20081"/>
                    </a:cubicBezTo>
                    <a:cubicBezTo>
                      <a:pt x="5738" y="19575"/>
                      <a:pt x="4556" y="18900"/>
                      <a:pt x="3713" y="17888"/>
                    </a:cubicBezTo>
                    <a:cubicBezTo>
                      <a:pt x="3544" y="17719"/>
                      <a:pt x="3544" y="17719"/>
                      <a:pt x="3375" y="17550"/>
                    </a:cubicBezTo>
                    <a:cubicBezTo>
                      <a:pt x="3206" y="17381"/>
                      <a:pt x="3206" y="17381"/>
                      <a:pt x="3206" y="17381"/>
                    </a:cubicBezTo>
                    <a:cubicBezTo>
                      <a:pt x="3544" y="17213"/>
                      <a:pt x="3544" y="17213"/>
                      <a:pt x="3544" y="17213"/>
                    </a:cubicBezTo>
                    <a:cubicBezTo>
                      <a:pt x="4050" y="16875"/>
                      <a:pt x="4556" y="16706"/>
                      <a:pt x="5231" y="16538"/>
                    </a:cubicBezTo>
                    <a:cubicBezTo>
                      <a:pt x="5400" y="16369"/>
                      <a:pt x="5400" y="16369"/>
                      <a:pt x="5400" y="16369"/>
                    </a:cubicBezTo>
                    <a:cubicBezTo>
                      <a:pt x="5569" y="16538"/>
                      <a:pt x="5569" y="16538"/>
                      <a:pt x="5569" y="16538"/>
                    </a:cubicBezTo>
                    <a:cubicBezTo>
                      <a:pt x="6244" y="17888"/>
                      <a:pt x="7256" y="19069"/>
                      <a:pt x="8269" y="20081"/>
                    </a:cubicBezTo>
                    <a:cubicBezTo>
                      <a:pt x="9113" y="20756"/>
                      <a:pt x="9113" y="20756"/>
                      <a:pt x="9113" y="20756"/>
                    </a:cubicBezTo>
                    <a:lnTo>
                      <a:pt x="8100" y="20419"/>
                    </a:lnTo>
                    <a:close/>
                    <a:moveTo>
                      <a:pt x="10463" y="20588"/>
                    </a:moveTo>
                    <a:cubicBezTo>
                      <a:pt x="10125" y="20419"/>
                      <a:pt x="10125" y="20419"/>
                      <a:pt x="10125" y="20419"/>
                    </a:cubicBezTo>
                    <a:cubicBezTo>
                      <a:pt x="9281" y="19913"/>
                      <a:pt x="8775" y="19406"/>
                      <a:pt x="8100" y="18900"/>
                    </a:cubicBezTo>
                    <a:cubicBezTo>
                      <a:pt x="7425" y="18056"/>
                      <a:pt x="6750" y="17381"/>
                      <a:pt x="6244" y="16369"/>
                    </a:cubicBezTo>
                    <a:cubicBezTo>
                      <a:pt x="6075" y="16200"/>
                      <a:pt x="6075" y="16200"/>
                      <a:pt x="6075" y="16200"/>
                    </a:cubicBezTo>
                    <a:cubicBezTo>
                      <a:pt x="6413" y="16031"/>
                      <a:pt x="6413" y="16031"/>
                      <a:pt x="6413" y="16031"/>
                    </a:cubicBezTo>
                    <a:cubicBezTo>
                      <a:pt x="7594" y="15863"/>
                      <a:pt x="8944" y="15694"/>
                      <a:pt x="10125" y="15525"/>
                    </a:cubicBezTo>
                    <a:cubicBezTo>
                      <a:pt x="10463" y="15525"/>
                      <a:pt x="10463" y="15525"/>
                      <a:pt x="10463" y="15525"/>
                    </a:cubicBezTo>
                    <a:lnTo>
                      <a:pt x="10463" y="20588"/>
                    </a:lnTo>
                    <a:close/>
                    <a:moveTo>
                      <a:pt x="10463" y="14850"/>
                    </a:moveTo>
                    <a:cubicBezTo>
                      <a:pt x="10125" y="14850"/>
                      <a:pt x="10125" y="14850"/>
                      <a:pt x="10125" y="14850"/>
                    </a:cubicBezTo>
                    <a:cubicBezTo>
                      <a:pt x="8775" y="14850"/>
                      <a:pt x="7425" y="15019"/>
                      <a:pt x="6075" y="15356"/>
                    </a:cubicBezTo>
                    <a:cubicBezTo>
                      <a:pt x="5738" y="15525"/>
                      <a:pt x="5738" y="15525"/>
                      <a:pt x="5738" y="15525"/>
                    </a:cubicBezTo>
                    <a:cubicBezTo>
                      <a:pt x="5738" y="15188"/>
                      <a:pt x="5738" y="15188"/>
                      <a:pt x="5738" y="15188"/>
                    </a:cubicBezTo>
                    <a:cubicBezTo>
                      <a:pt x="5231" y="14006"/>
                      <a:pt x="4894" y="12825"/>
                      <a:pt x="4894" y="11475"/>
                    </a:cubicBezTo>
                    <a:cubicBezTo>
                      <a:pt x="4894" y="11138"/>
                      <a:pt x="4894" y="11138"/>
                      <a:pt x="4894" y="11138"/>
                    </a:cubicBezTo>
                    <a:cubicBezTo>
                      <a:pt x="10463" y="11138"/>
                      <a:pt x="10463" y="11138"/>
                      <a:pt x="10463" y="11138"/>
                    </a:cubicBezTo>
                    <a:lnTo>
                      <a:pt x="10463" y="14850"/>
                    </a:lnTo>
                    <a:close/>
                    <a:moveTo>
                      <a:pt x="10463" y="10462"/>
                    </a:moveTo>
                    <a:cubicBezTo>
                      <a:pt x="4894" y="10462"/>
                      <a:pt x="4894" y="10462"/>
                      <a:pt x="4894" y="10462"/>
                    </a:cubicBezTo>
                    <a:cubicBezTo>
                      <a:pt x="4894" y="10125"/>
                      <a:pt x="4894" y="10125"/>
                      <a:pt x="4894" y="10125"/>
                    </a:cubicBezTo>
                    <a:cubicBezTo>
                      <a:pt x="4894" y="8775"/>
                      <a:pt x="5231" y="7594"/>
                      <a:pt x="5738" y="6412"/>
                    </a:cubicBezTo>
                    <a:cubicBezTo>
                      <a:pt x="5738" y="6244"/>
                      <a:pt x="5738" y="6244"/>
                      <a:pt x="5738" y="6244"/>
                    </a:cubicBezTo>
                    <a:cubicBezTo>
                      <a:pt x="6075" y="6244"/>
                      <a:pt x="6075" y="6244"/>
                      <a:pt x="6075" y="6244"/>
                    </a:cubicBezTo>
                    <a:cubicBezTo>
                      <a:pt x="7425" y="6581"/>
                      <a:pt x="8775" y="6750"/>
                      <a:pt x="10125" y="6750"/>
                    </a:cubicBezTo>
                    <a:cubicBezTo>
                      <a:pt x="10463" y="6750"/>
                      <a:pt x="10463" y="6750"/>
                      <a:pt x="10463" y="6750"/>
                    </a:cubicBezTo>
                    <a:lnTo>
                      <a:pt x="10463" y="10462"/>
                    </a:lnTo>
                    <a:close/>
                    <a:moveTo>
                      <a:pt x="10463" y="6075"/>
                    </a:moveTo>
                    <a:cubicBezTo>
                      <a:pt x="10125" y="6075"/>
                      <a:pt x="10125" y="6075"/>
                      <a:pt x="10125" y="6075"/>
                    </a:cubicBezTo>
                    <a:cubicBezTo>
                      <a:pt x="8944" y="5906"/>
                      <a:pt x="7594" y="5737"/>
                      <a:pt x="6413" y="5569"/>
                    </a:cubicBezTo>
                    <a:cubicBezTo>
                      <a:pt x="6075" y="5400"/>
                      <a:pt x="6075" y="5400"/>
                      <a:pt x="6075" y="5400"/>
                    </a:cubicBezTo>
                    <a:cubicBezTo>
                      <a:pt x="6244" y="5231"/>
                      <a:pt x="6244" y="5231"/>
                      <a:pt x="6244" y="5231"/>
                    </a:cubicBezTo>
                    <a:cubicBezTo>
                      <a:pt x="6750" y="4219"/>
                      <a:pt x="7425" y="3544"/>
                      <a:pt x="8100" y="2869"/>
                    </a:cubicBezTo>
                    <a:cubicBezTo>
                      <a:pt x="8775" y="2194"/>
                      <a:pt x="9281" y="1687"/>
                      <a:pt x="10125" y="1181"/>
                    </a:cubicBezTo>
                    <a:cubicBezTo>
                      <a:pt x="10463" y="1012"/>
                      <a:pt x="10463" y="1012"/>
                      <a:pt x="10463" y="1012"/>
                    </a:cubicBezTo>
                    <a:lnTo>
                      <a:pt x="10463" y="6075"/>
                    </a:lnTo>
                    <a:close/>
                    <a:moveTo>
                      <a:pt x="18731" y="5062"/>
                    </a:moveTo>
                    <a:cubicBezTo>
                      <a:pt x="18900" y="4894"/>
                      <a:pt x="18900" y="4894"/>
                      <a:pt x="18900" y="4894"/>
                    </a:cubicBezTo>
                    <a:cubicBezTo>
                      <a:pt x="19069" y="5062"/>
                      <a:pt x="19069" y="5062"/>
                      <a:pt x="19069" y="5062"/>
                    </a:cubicBezTo>
                    <a:cubicBezTo>
                      <a:pt x="19406" y="5569"/>
                      <a:pt x="19744" y="6244"/>
                      <a:pt x="20081" y="6919"/>
                    </a:cubicBezTo>
                    <a:cubicBezTo>
                      <a:pt x="20419" y="7931"/>
                      <a:pt x="20756" y="9112"/>
                      <a:pt x="20756" y="10125"/>
                    </a:cubicBezTo>
                    <a:cubicBezTo>
                      <a:pt x="20756" y="10462"/>
                      <a:pt x="20756" y="10462"/>
                      <a:pt x="20756" y="10462"/>
                    </a:cubicBezTo>
                    <a:cubicBezTo>
                      <a:pt x="17550" y="10462"/>
                      <a:pt x="17550" y="10462"/>
                      <a:pt x="17550" y="10462"/>
                    </a:cubicBezTo>
                    <a:cubicBezTo>
                      <a:pt x="17550" y="10125"/>
                      <a:pt x="17550" y="10125"/>
                      <a:pt x="17550" y="10125"/>
                    </a:cubicBezTo>
                    <a:cubicBezTo>
                      <a:pt x="17550" y="8775"/>
                      <a:pt x="17212" y="7425"/>
                      <a:pt x="16537" y="6075"/>
                    </a:cubicBezTo>
                    <a:cubicBezTo>
                      <a:pt x="16537" y="5906"/>
                      <a:pt x="16537" y="5906"/>
                      <a:pt x="16537" y="5906"/>
                    </a:cubicBezTo>
                    <a:cubicBezTo>
                      <a:pt x="16706" y="5737"/>
                      <a:pt x="16706" y="5737"/>
                      <a:pt x="16706" y="5737"/>
                    </a:cubicBezTo>
                    <a:cubicBezTo>
                      <a:pt x="17381" y="5569"/>
                      <a:pt x="18056" y="5231"/>
                      <a:pt x="18731" y="5062"/>
                    </a:cubicBezTo>
                    <a:close/>
                    <a:moveTo>
                      <a:pt x="13500" y="1181"/>
                    </a:moveTo>
                    <a:cubicBezTo>
                      <a:pt x="13837" y="1181"/>
                      <a:pt x="14344" y="1350"/>
                      <a:pt x="14681" y="1519"/>
                    </a:cubicBezTo>
                    <a:cubicBezTo>
                      <a:pt x="15862" y="2025"/>
                      <a:pt x="17044" y="2869"/>
                      <a:pt x="17887" y="3712"/>
                    </a:cubicBezTo>
                    <a:cubicBezTo>
                      <a:pt x="18056" y="3881"/>
                      <a:pt x="18056" y="3881"/>
                      <a:pt x="18225" y="4050"/>
                    </a:cubicBezTo>
                    <a:cubicBezTo>
                      <a:pt x="18394" y="4219"/>
                      <a:pt x="18394" y="4219"/>
                      <a:pt x="18394" y="4219"/>
                    </a:cubicBezTo>
                    <a:cubicBezTo>
                      <a:pt x="18056" y="4387"/>
                      <a:pt x="18056" y="4387"/>
                      <a:pt x="18056" y="4387"/>
                    </a:cubicBezTo>
                    <a:cubicBezTo>
                      <a:pt x="17550" y="4725"/>
                      <a:pt x="17044" y="4894"/>
                      <a:pt x="16369" y="5062"/>
                    </a:cubicBezTo>
                    <a:cubicBezTo>
                      <a:pt x="16200" y="5231"/>
                      <a:pt x="16200" y="5231"/>
                      <a:pt x="16200" y="5231"/>
                    </a:cubicBezTo>
                    <a:cubicBezTo>
                      <a:pt x="16031" y="5062"/>
                      <a:pt x="16031" y="5062"/>
                      <a:pt x="16031" y="5062"/>
                    </a:cubicBezTo>
                    <a:cubicBezTo>
                      <a:pt x="15356" y="3712"/>
                      <a:pt x="14344" y="2531"/>
                      <a:pt x="13331" y="1519"/>
                    </a:cubicBezTo>
                    <a:cubicBezTo>
                      <a:pt x="12487" y="844"/>
                      <a:pt x="12487" y="844"/>
                      <a:pt x="12487" y="844"/>
                    </a:cubicBezTo>
                    <a:lnTo>
                      <a:pt x="13500" y="1181"/>
                    </a:lnTo>
                    <a:close/>
                    <a:moveTo>
                      <a:pt x="11137" y="1012"/>
                    </a:moveTo>
                    <a:cubicBezTo>
                      <a:pt x="11475" y="1181"/>
                      <a:pt x="11475" y="1181"/>
                      <a:pt x="11475" y="1181"/>
                    </a:cubicBezTo>
                    <a:cubicBezTo>
                      <a:pt x="12319" y="1687"/>
                      <a:pt x="12825" y="2194"/>
                      <a:pt x="13500" y="2700"/>
                    </a:cubicBezTo>
                    <a:cubicBezTo>
                      <a:pt x="14175" y="3544"/>
                      <a:pt x="14850" y="4219"/>
                      <a:pt x="15356" y="5231"/>
                    </a:cubicBezTo>
                    <a:cubicBezTo>
                      <a:pt x="15356" y="5400"/>
                      <a:pt x="15356" y="5400"/>
                      <a:pt x="15356" y="5400"/>
                    </a:cubicBezTo>
                    <a:cubicBezTo>
                      <a:pt x="15187" y="5569"/>
                      <a:pt x="15187" y="5569"/>
                      <a:pt x="15187" y="5569"/>
                    </a:cubicBezTo>
                    <a:cubicBezTo>
                      <a:pt x="14006" y="5737"/>
                      <a:pt x="12656" y="5906"/>
                      <a:pt x="11475" y="6075"/>
                    </a:cubicBezTo>
                    <a:cubicBezTo>
                      <a:pt x="11137" y="6075"/>
                      <a:pt x="11137" y="6075"/>
                      <a:pt x="11137" y="6075"/>
                    </a:cubicBezTo>
                    <a:lnTo>
                      <a:pt x="11137" y="1012"/>
                    </a:lnTo>
                    <a:close/>
                    <a:moveTo>
                      <a:pt x="11137" y="6750"/>
                    </a:moveTo>
                    <a:cubicBezTo>
                      <a:pt x="11475" y="6750"/>
                      <a:pt x="11475" y="6750"/>
                      <a:pt x="11475" y="6750"/>
                    </a:cubicBezTo>
                    <a:cubicBezTo>
                      <a:pt x="12825" y="6750"/>
                      <a:pt x="14175" y="6581"/>
                      <a:pt x="15525" y="6244"/>
                    </a:cubicBezTo>
                    <a:cubicBezTo>
                      <a:pt x="15862" y="6075"/>
                      <a:pt x="15862" y="6075"/>
                      <a:pt x="15862" y="6075"/>
                    </a:cubicBezTo>
                    <a:cubicBezTo>
                      <a:pt x="15862" y="6412"/>
                      <a:pt x="15862" y="6412"/>
                      <a:pt x="15862" y="6412"/>
                    </a:cubicBezTo>
                    <a:cubicBezTo>
                      <a:pt x="16369" y="7594"/>
                      <a:pt x="16706" y="8775"/>
                      <a:pt x="16706" y="10125"/>
                    </a:cubicBezTo>
                    <a:cubicBezTo>
                      <a:pt x="16706" y="10462"/>
                      <a:pt x="16706" y="10462"/>
                      <a:pt x="16706" y="10462"/>
                    </a:cubicBezTo>
                    <a:cubicBezTo>
                      <a:pt x="11137" y="10462"/>
                      <a:pt x="11137" y="10462"/>
                      <a:pt x="11137" y="10462"/>
                    </a:cubicBezTo>
                    <a:lnTo>
                      <a:pt x="11137" y="6750"/>
                    </a:lnTo>
                    <a:close/>
                    <a:moveTo>
                      <a:pt x="11137" y="11138"/>
                    </a:moveTo>
                    <a:cubicBezTo>
                      <a:pt x="16706" y="11138"/>
                      <a:pt x="16706" y="11138"/>
                      <a:pt x="16706" y="11138"/>
                    </a:cubicBezTo>
                    <a:cubicBezTo>
                      <a:pt x="16706" y="11475"/>
                      <a:pt x="16706" y="11475"/>
                      <a:pt x="16706" y="11475"/>
                    </a:cubicBezTo>
                    <a:cubicBezTo>
                      <a:pt x="16706" y="12825"/>
                      <a:pt x="16369" y="14006"/>
                      <a:pt x="15862" y="15188"/>
                    </a:cubicBezTo>
                    <a:cubicBezTo>
                      <a:pt x="15862" y="15356"/>
                      <a:pt x="15862" y="15356"/>
                      <a:pt x="15862" y="15356"/>
                    </a:cubicBezTo>
                    <a:cubicBezTo>
                      <a:pt x="15525" y="15356"/>
                      <a:pt x="15525" y="15356"/>
                      <a:pt x="15525" y="15356"/>
                    </a:cubicBezTo>
                    <a:cubicBezTo>
                      <a:pt x="14175" y="15019"/>
                      <a:pt x="12825" y="14850"/>
                      <a:pt x="11475" y="14850"/>
                    </a:cubicBezTo>
                    <a:cubicBezTo>
                      <a:pt x="11137" y="14850"/>
                      <a:pt x="11137" y="14850"/>
                      <a:pt x="11137" y="14850"/>
                    </a:cubicBezTo>
                    <a:lnTo>
                      <a:pt x="11137" y="11138"/>
                    </a:lnTo>
                    <a:close/>
                    <a:moveTo>
                      <a:pt x="11137" y="20588"/>
                    </a:moveTo>
                    <a:cubicBezTo>
                      <a:pt x="11137" y="15525"/>
                      <a:pt x="11137" y="15525"/>
                      <a:pt x="11137" y="15525"/>
                    </a:cubicBezTo>
                    <a:cubicBezTo>
                      <a:pt x="11475" y="15525"/>
                      <a:pt x="11475" y="15525"/>
                      <a:pt x="11475" y="15525"/>
                    </a:cubicBezTo>
                    <a:cubicBezTo>
                      <a:pt x="12656" y="15694"/>
                      <a:pt x="14006" y="15863"/>
                      <a:pt x="15187" y="16031"/>
                    </a:cubicBezTo>
                    <a:cubicBezTo>
                      <a:pt x="15356" y="16200"/>
                      <a:pt x="15356" y="16200"/>
                      <a:pt x="15356" y="16200"/>
                    </a:cubicBezTo>
                    <a:cubicBezTo>
                      <a:pt x="15356" y="16369"/>
                      <a:pt x="15356" y="16369"/>
                      <a:pt x="15356" y="16369"/>
                    </a:cubicBezTo>
                    <a:cubicBezTo>
                      <a:pt x="14850" y="17381"/>
                      <a:pt x="14175" y="18056"/>
                      <a:pt x="13500" y="18900"/>
                    </a:cubicBezTo>
                    <a:cubicBezTo>
                      <a:pt x="12825" y="19406"/>
                      <a:pt x="12319" y="19913"/>
                      <a:pt x="11475" y="20419"/>
                    </a:cubicBezTo>
                    <a:lnTo>
                      <a:pt x="11137" y="20588"/>
                    </a:lnTo>
                    <a:close/>
                    <a:moveTo>
                      <a:pt x="18225" y="17550"/>
                    </a:moveTo>
                    <a:cubicBezTo>
                      <a:pt x="18056" y="17719"/>
                      <a:pt x="18056" y="17719"/>
                      <a:pt x="17887" y="17888"/>
                    </a:cubicBezTo>
                    <a:cubicBezTo>
                      <a:pt x="17044" y="18900"/>
                      <a:pt x="15862" y="19575"/>
                      <a:pt x="14681" y="20081"/>
                    </a:cubicBezTo>
                    <a:cubicBezTo>
                      <a:pt x="14344" y="20250"/>
                      <a:pt x="13837" y="20419"/>
                      <a:pt x="13500" y="20419"/>
                    </a:cubicBezTo>
                    <a:cubicBezTo>
                      <a:pt x="12487" y="20756"/>
                      <a:pt x="12487" y="20756"/>
                      <a:pt x="12487" y="20756"/>
                    </a:cubicBezTo>
                    <a:cubicBezTo>
                      <a:pt x="13331" y="20081"/>
                      <a:pt x="13331" y="20081"/>
                      <a:pt x="13331" y="20081"/>
                    </a:cubicBezTo>
                    <a:cubicBezTo>
                      <a:pt x="14344" y="19069"/>
                      <a:pt x="15356" y="17888"/>
                      <a:pt x="16031" y="16538"/>
                    </a:cubicBezTo>
                    <a:cubicBezTo>
                      <a:pt x="16200" y="16369"/>
                      <a:pt x="16200" y="16369"/>
                      <a:pt x="16200" y="16369"/>
                    </a:cubicBezTo>
                    <a:cubicBezTo>
                      <a:pt x="16369" y="16538"/>
                      <a:pt x="16369" y="16538"/>
                      <a:pt x="16369" y="16538"/>
                    </a:cubicBezTo>
                    <a:cubicBezTo>
                      <a:pt x="17044" y="16706"/>
                      <a:pt x="17550" y="16875"/>
                      <a:pt x="18056" y="17213"/>
                    </a:cubicBezTo>
                    <a:cubicBezTo>
                      <a:pt x="18394" y="17381"/>
                      <a:pt x="18394" y="17381"/>
                      <a:pt x="18394" y="17381"/>
                    </a:cubicBezTo>
                    <a:lnTo>
                      <a:pt x="18225" y="17550"/>
                    </a:lnTo>
                    <a:close/>
                    <a:moveTo>
                      <a:pt x="20756" y="11475"/>
                    </a:moveTo>
                    <a:cubicBezTo>
                      <a:pt x="20756" y="12488"/>
                      <a:pt x="20419" y="13669"/>
                      <a:pt x="20081" y="14681"/>
                    </a:cubicBezTo>
                    <a:cubicBezTo>
                      <a:pt x="19744" y="15356"/>
                      <a:pt x="19406" y="16031"/>
                      <a:pt x="19069" y="16538"/>
                    </a:cubicBezTo>
                    <a:cubicBezTo>
                      <a:pt x="18900" y="16706"/>
                      <a:pt x="18900" y="16706"/>
                      <a:pt x="18900" y="16706"/>
                    </a:cubicBezTo>
                    <a:cubicBezTo>
                      <a:pt x="18731" y="16538"/>
                      <a:pt x="18731" y="16538"/>
                      <a:pt x="18731" y="16538"/>
                    </a:cubicBezTo>
                    <a:cubicBezTo>
                      <a:pt x="18056" y="16369"/>
                      <a:pt x="17381" y="16031"/>
                      <a:pt x="16706" y="15863"/>
                    </a:cubicBezTo>
                    <a:cubicBezTo>
                      <a:pt x="16537" y="15694"/>
                      <a:pt x="16537" y="15694"/>
                      <a:pt x="16537" y="15694"/>
                    </a:cubicBezTo>
                    <a:cubicBezTo>
                      <a:pt x="16537" y="15525"/>
                      <a:pt x="16537" y="15525"/>
                      <a:pt x="16537" y="15525"/>
                    </a:cubicBezTo>
                    <a:cubicBezTo>
                      <a:pt x="17212" y="14175"/>
                      <a:pt x="17550" y="12825"/>
                      <a:pt x="17550" y="11475"/>
                    </a:cubicBezTo>
                    <a:cubicBezTo>
                      <a:pt x="17550" y="11138"/>
                      <a:pt x="17550" y="11138"/>
                      <a:pt x="17550" y="11138"/>
                    </a:cubicBezTo>
                    <a:cubicBezTo>
                      <a:pt x="20756" y="11138"/>
                      <a:pt x="20756" y="11138"/>
                      <a:pt x="20756" y="11138"/>
                    </a:cubicBezTo>
                    <a:lnTo>
                      <a:pt x="20756" y="11475"/>
                    </a:lnTo>
                    <a:close/>
                  </a:path>
                </a:pathLst>
              </a:custGeom>
              <a:solidFill>
                <a:srgbClr val="FF9900"/>
              </a:solidFill>
              <a:ln w="12700">
                <a:miter lim="400000"/>
              </a:ln>
            </p:spPr>
            <p:txBody>
              <a:bodyPr tIns="91439" bIns="91439"/>
              <a:lstStyle/>
              <a:p>
                <a:endParaRPr>
                  <a:cs typeface="+mn-ea"/>
                  <a:sym typeface="+mn-lt"/>
                </a:endParaRPr>
              </a:p>
            </p:txBody>
          </p:sp>
        </p:grpSp>
        <p:sp>
          <p:nvSpPr>
            <p:cNvPr id="82" name="椭圆 81"/>
            <p:cNvSpPr/>
            <p:nvPr/>
          </p:nvSpPr>
          <p:spPr>
            <a:xfrm>
              <a:off x="9938233" y="4983457"/>
              <a:ext cx="1049629" cy="1049629"/>
            </a:xfrm>
            <a:prstGeom prst="ellipse">
              <a:avLst/>
            </a:prstGeom>
            <a:noFill/>
            <a:ln w="19050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5" name="椭圆 84"/>
            <p:cNvSpPr/>
            <p:nvPr/>
          </p:nvSpPr>
          <p:spPr>
            <a:xfrm>
              <a:off x="9938233" y="1024106"/>
              <a:ext cx="1049629" cy="1049629"/>
            </a:xfrm>
            <a:prstGeom prst="ellipse">
              <a:avLst/>
            </a:prstGeom>
            <a:noFill/>
            <a:ln w="19050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7" name="Freeform 114"/>
            <p:cNvSpPr/>
            <p:nvPr/>
          </p:nvSpPr>
          <p:spPr>
            <a:xfrm>
              <a:off x="10191397" y="5236621"/>
              <a:ext cx="543300" cy="543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8" h="21558" extrusionOk="0">
                  <a:moveTo>
                    <a:pt x="21389" y="169"/>
                  </a:moveTo>
                  <a:cubicBezTo>
                    <a:pt x="21389" y="0"/>
                    <a:pt x="21220" y="0"/>
                    <a:pt x="21052" y="0"/>
                  </a:cubicBezTo>
                  <a:cubicBezTo>
                    <a:pt x="18352" y="506"/>
                    <a:pt x="18352" y="506"/>
                    <a:pt x="18352" y="506"/>
                  </a:cubicBezTo>
                  <a:cubicBezTo>
                    <a:pt x="18183" y="506"/>
                    <a:pt x="18183" y="675"/>
                    <a:pt x="18183" y="675"/>
                  </a:cubicBezTo>
                  <a:cubicBezTo>
                    <a:pt x="13795" y="4894"/>
                    <a:pt x="13795" y="4894"/>
                    <a:pt x="13795" y="4894"/>
                  </a:cubicBezTo>
                  <a:cubicBezTo>
                    <a:pt x="1814" y="1350"/>
                    <a:pt x="1814" y="1350"/>
                    <a:pt x="1814" y="1350"/>
                  </a:cubicBezTo>
                  <a:cubicBezTo>
                    <a:pt x="1814" y="1350"/>
                    <a:pt x="1646" y="1350"/>
                    <a:pt x="1477" y="1519"/>
                  </a:cubicBezTo>
                  <a:cubicBezTo>
                    <a:pt x="127" y="2869"/>
                    <a:pt x="127" y="2869"/>
                    <a:pt x="127" y="2869"/>
                  </a:cubicBezTo>
                  <a:cubicBezTo>
                    <a:pt x="-42" y="3038"/>
                    <a:pt x="-42" y="3206"/>
                    <a:pt x="127" y="3375"/>
                  </a:cubicBezTo>
                  <a:cubicBezTo>
                    <a:pt x="127" y="3544"/>
                    <a:pt x="127" y="3544"/>
                    <a:pt x="127" y="3544"/>
                  </a:cubicBezTo>
                  <a:cubicBezTo>
                    <a:pt x="9071" y="9788"/>
                    <a:pt x="9071" y="9788"/>
                    <a:pt x="9071" y="9788"/>
                  </a:cubicBezTo>
                  <a:cubicBezTo>
                    <a:pt x="5189" y="13669"/>
                    <a:pt x="5189" y="13669"/>
                    <a:pt x="5189" y="13669"/>
                  </a:cubicBezTo>
                  <a:cubicBezTo>
                    <a:pt x="1814" y="12825"/>
                    <a:pt x="1814" y="12825"/>
                    <a:pt x="1814" y="12825"/>
                  </a:cubicBezTo>
                  <a:cubicBezTo>
                    <a:pt x="1646" y="12656"/>
                    <a:pt x="1477" y="12825"/>
                    <a:pt x="1477" y="12825"/>
                  </a:cubicBezTo>
                  <a:cubicBezTo>
                    <a:pt x="1308" y="12825"/>
                    <a:pt x="127" y="14175"/>
                    <a:pt x="127" y="14175"/>
                  </a:cubicBezTo>
                  <a:cubicBezTo>
                    <a:pt x="-42" y="14344"/>
                    <a:pt x="-42" y="14512"/>
                    <a:pt x="127" y="14681"/>
                  </a:cubicBezTo>
                  <a:cubicBezTo>
                    <a:pt x="127" y="14681"/>
                    <a:pt x="127" y="14681"/>
                    <a:pt x="127" y="14850"/>
                  </a:cubicBezTo>
                  <a:cubicBezTo>
                    <a:pt x="296" y="14850"/>
                    <a:pt x="296" y="14850"/>
                    <a:pt x="296" y="14850"/>
                  </a:cubicBezTo>
                  <a:cubicBezTo>
                    <a:pt x="4177" y="17550"/>
                    <a:pt x="4177" y="17550"/>
                    <a:pt x="4177" y="17550"/>
                  </a:cubicBezTo>
                  <a:cubicBezTo>
                    <a:pt x="6708" y="21262"/>
                    <a:pt x="6708" y="21262"/>
                    <a:pt x="6708" y="21262"/>
                  </a:cubicBezTo>
                  <a:cubicBezTo>
                    <a:pt x="6708" y="21262"/>
                    <a:pt x="6708" y="21262"/>
                    <a:pt x="6708" y="21262"/>
                  </a:cubicBezTo>
                  <a:cubicBezTo>
                    <a:pt x="6708" y="21431"/>
                    <a:pt x="6708" y="21431"/>
                    <a:pt x="6708" y="21431"/>
                  </a:cubicBezTo>
                  <a:cubicBezTo>
                    <a:pt x="6877" y="21431"/>
                    <a:pt x="6877" y="21431"/>
                    <a:pt x="6877" y="21431"/>
                  </a:cubicBezTo>
                  <a:cubicBezTo>
                    <a:pt x="7046" y="21600"/>
                    <a:pt x="7214" y="21600"/>
                    <a:pt x="7383" y="21431"/>
                  </a:cubicBezTo>
                  <a:cubicBezTo>
                    <a:pt x="8733" y="20081"/>
                    <a:pt x="8733" y="20081"/>
                    <a:pt x="8733" y="20081"/>
                  </a:cubicBezTo>
                  <a:cubicBezTo>
                    <a:pt x="8733" y="20081"/>
                    <a:pt x="8902" y="19912"/>
                    <a:pt x="8733" y="19744"/>
                  </a:cubicBezTo>
                  <a:cubicBezTo>
                    <a:pt x="7889" y="16369"/>
                    <a:pt x="7889" y="16369"/>
                    <a:pt x="7889" y="16369"/>
                  </a:cubicBezTo>
                  <a:cubicBezTo>
                    <a:pt x="11770" y="12487"/>
                    <a:pt x="11770" y="12487"/>
                    <a:pt x="11770" y="12487"/>
                  </a:cubicBezTo>
                  <a:cubicBezTo>
                    <a:pt x="18014" y="21431"/>
                    <a:pt x="18014" y="21431"/>
                    <a:pt x="18014" y="21431"/>
                  </a:cubicBezTo>
                  <a:cubicBezTo>
                    <a:pt x="18014" y="21431"/>
                    <a:pt x="18183" y="21431"/>
                    <a:pt x="18183" y="21431"/>
                  </a:cubicBezTo>
                  <a:cubicBezTo>
                    <a:pt x="18352" y="21600"/>
                    <a:pt x="18520" y="21600"/>
                    <a:pt x="18689" y="21431"/>
                  </a:cubicBezTo>
                  <a:cubicBezTo>
                    <a:pt x="19533" y="20587"/>
                    <a:pt x="19870" y="20250"/>
                    <a:pt x="20039" y="20081"/>
                  </a:cubicBezTo>
                  <a:cubicBezTo>
                    <a:pt x="20039" y="20081"/>
                    <a:pt x="20039" y="20081"/>
                    <a:pt x="20039" y="20081"/>
                  </a:cubicBezTo>
                  <a:cubicBezTo>
                    <a:pt x="20208" y="19912"/>
                    <a:pt x="20208" y="19744"/>
                    <a:pt x="20208" y="19744"/>
                  </a:cubicBezTo>
                  <a:cubicBezTo>
                    <a:pt x="16664" y="7763"/>
                    <a:pt x="16664" y="7763"/>
                    <a:pt x="16664" y="7763"/>
                  </a:cubicBezTo>
                  <a:cubicBezTo>
                    <a:pt x="20883" y="3375"/>
                    <a:pt x="20883" y="3375"/>
                    <a:pt x="20883" y="3375"/>
                  </a:cubicBezTo>
                  <a:cubicBezTo>
                    <a:pt x="20883" y="3375"/>
                    <a:pt x="21052" y="3375"/>
                    <a:pt x="21052" y="3206"/>
                  </a:cubicBezTo>
                  <a:cubicBezTo>
                    <a:pt x="21558" y="506"/>
                    <a:pt x="21558" y="506"/>
                    <a:pt x="21558" y="506"/>
                  </a:cubicBezTo>
                  <a:cubicBezTo>
                    <a:pt x="21558" y="338"/>
                    <a:pt x="21558" y="169"/>
                    <a:pt x="21389" y="169"/>
                  </a:cubicBezTo>
                  <a:close/>
                  <a:moveTo>
                    <a:pt x="19364" y="19744"/>
                  </a:moveTo>
                  <a:cubicBezTo>
                    <a:pt x="18520" y="20587"/>
                    <a:pt x="18520" y="20587"/>
                    <a:pt x="18520" y="20587"/>
                  </a:cubicBezTo>
                  <a:cubicBezTo>
                    <a:pt x="12445" y="11981"/>
                    <a:pt x="12445" y="11981"/>
                    <a:pt x="12445" y="11981"/>
                  </a:cubicBezTo>
                  <a:cubicBezTo>
                    <a:pt x="15989" y="8438"/>
                    <a:pt x="15989" y="8438"/>
                    <a:pt x="15989" y="8438"/>
                  </a:cubicBezTo>
                  <a:lnTo>
                    <a:pt x="19364" y="19744"/>
                  </a:lnTo>
                  <a:close/>
                  <a:moveTo>
                    <a:pt x="20208" y="3038"/>
                  </a:moveTo>
                  <a:cubicBezTo>
                    <a:pt x="20208" y="3038"/>
                    <a:pt x="20208" y="3038"/>
                    <a:pt x="20208" y="3038"/>
                  </a:cubicBezTo>
                  <a:cubicBezTo>
                    <a:pt x="7046" y="16200"/>
                    <a:pt x="7046" y="16200"/>
                    <a:pt x="7046" y="16200"/>
                  </a:cubicBezTo>
                  <a:cubicBezTo>
                    <a:pt x="8058" y="19744"/>
                    <a:pt x="8058" y="19744"/>
                    <a:pt x="8058" y="19744"/>
                  </a:cubicBezTo>
                  <a:cubicBezTo>
                    <a:pt x="7214" y="20587"/>
                    <a:pt x="7214" y="20587"/>
                    <a:pt x="7214" y="20587"/>
                  </a:cubicBezTo>
                  <a:cubicBezTo>
                    <a:pt x="4683" y="16875"/>
                    <a:pt x="4683" y="16875"/>
                    <a:pt x="4683" y="16875"/>
                  </a:cubicBezTo>
                  <a:cubicBezTo>
                    <a:pt x="971" y="14344"/>
                    <a:pt x="971" y="14344"/>
                    <a:pt x="971" y="14344"/>
                  </a:cubicBezTo>
                  <a:cubicBezTo>
                    <a:pt x="1814" y="13500"/>
                    <a:pt x="1814" y="13500"/>
                    <a:pt x="1814" y="13500"/>
                  </a:cubicBezTo>
                  <a:cubicBezTo>
                    <a:pt x="5358" y="14512"/>
                    <a:pt x="5358" y="14512"/>
                    <a:pt x="5358" y="14512"/>
                  </a:cubicBezTo>
                  <a:cubicBezTo>
                    <a:pt x="10252" y="9619"/>
                    <a:pt x="10252" y="9619"/>
                    <a:pt x="10252" y="9619"/>
                  </a:cubicBezTo>
                  <a:cubicBezTo>
                    <a:pt x="971" y="3038"/>
                    <a:pt x="971" y="3038"/>
                    <a:pt x="971" y="3038"/>
                  </a:cubicBezTo>
                  <a:cubicBezTo>
                    <a:pt x="1814" y="2194"/>
                    <a:pt x="1814" y="2194"/>
                    <a:pt x="1814" y="2194"/>
                  </a:cubicBezTo>
                  <a:cubicBezTo>
                    <a:pt x="13964" y="5906"/>
                    <a:pt x="13964" y="5906"/>
                    <a:pt x="13964" y="5906"/>
                  </a:cubicBezTo>
                  <a:cubicBezTo>
                    <a:pt x="18520" y="1350"/>
                    <a:pt x="18520" y="1350"/>
                    <a:pt x="18520" y="1350"/>
                  </a:cubicBezTo>
                  <a:cubicBezTo>
                    <a:pt x="20714" y="844"/>
                    <a:pt x="20714" y="844"/>
                    <a:pt x="20714" y="844"/>
                  </a:cubicBezTo>
                  <a:lnTo>
                    <a:pt x="20208" y="3038"/>
                  </a:lnTo>
                  <a:close/>
                </a:path>
              </a:pathLst>
            </a:custGeom>
            <a:solidFill>
              <a:srgbClr val="FF9900"/>
            </a:solidFill>
            <a:ln w="12700">
              <a:miter lim="400000"/>
            </a:ln>
          </p:spPr>
          <p:txBody>
            <a:bodyPr tIns="91439" bIns="91439"/>
            <a:lstStyle/>
            <a:p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100" name="组合 99"/>
          <p:cNvGrpSpPr/>
          <p:nvPr/>
        </p:nvGrpSpPr>
        <p:grpSpPr>
          <a:xfrm>
            <a:off x="713979" y="1562413"/>
            <a:ext cx="479352" cy="479352"/>
            <a:chOff x="713979" y="1632753"/>
            <a:chExt cx="479352" cy="479352"/>
          </a:xfrm>
        </p:grpSpPr>
        <p:sp>
          <p:nvSpPr>
            <p:cNvPr id="5" name="矩形 4"/>
            <p:cNvSpPr/>
            <p:nvPr/>
          </p:nvSpPr>
          <p:spPr>
            <a:xfrm>
              <a:off x="713979" y="1632753"/>
              <a:ext cx="479352" cy="479352"/>
            </a:xfrm>
            <a:prstGeom prst="rect">
              <a:avLst/>
            </a:prstGeom>
            <a:noFill/>
            <a:ln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grpSp>
          <p:nvGrpSpPr>
            <p:cNvPr id="88" name="组合 87"/>
            <p:cNvGrpSpPr/>
            <p:nvPr/>
          </p:nvGrpSpPr>
          <p:grpSpPr>
            <a:xfrm>
              <a:off x="824209" y="1718417"/>
              <a:ext cx="258892" cy="308024"/>
              <a:chOff x="13831994" y="4595959"/>
              <a:chExt cx="392279" cy="466725"/>
            </a:xfrm>
            <a:solidFill>
              <a:srgbClr val="FF9900"/>
            </a:solidFill>
          </p:grpSpPr>
          <p:sp>
            <p:nvSpPr>
              <p:cNvPr id="89" name="Freeform 295"/>
              <p:cNvSpPr/>
              <p:nvPr/>
            </p:nvSpPr>
            <p:spPr>
              <a:xfrm>
                <a:off x="13831994" y="4595959"/>
                <a:ext cx="392279" cy="4667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" y="21600"/>
                    </a:moveTo>
                    <a:cubicBezTo>
                      <a:pt x="19440" y="21600"/>
                      <a:pt x="19440" y="21600"/>
                      <a:pt x="19440" y="21600"/>
                    </a:cubicBezTo>
                    <a:cubicBezTo>
                      <a:pt x="20674" y="21600"/>
                      <a:pt x="21600" y="20819"/>
                      <a:pt x="21600" y="19778"/>
                    </a:cubicBezTo>
                    <a:cubicBezTo>
                      <a:pt x="21600" y="10149"/>
                      <a:pt x="21600" y="10149"/>
                      <a:pt x="21600" y="10149"/>
                    </a:cubicBezTo>
                    <a:cubicBezTo>
                      <a:pt x="21600" y="9108"/>
                      <a:pt x="20674" y="8067"/>
                      <a:pt x="19440" y="8067"/>
                    </a:cubicBezTo>
                    <a:cubicBezTo>
                      <a:pt x="5554" y="8067"/>
                      <a:pt x="5554" y="8067"/>
                      <a:pt x="5554" y="8067"/>
                    </a:cubicBezTo>
                    <a:cubicBezTo>
                      <a:pt x="5554" y="3643"/>
                      <a:pt x="5554" y="3643"/>
                      <a:pt x="5554" y="3643"/>
                    </a:cubicBezTo>
                    <a:cubicBezTo>
                      <a:pt x="5554" y="2082"/>
                      <a:pt x="6789" y="1041"/>
                      <a:pt x="8331" y="1041"/>
                    </a:cubicBezTo>
                    <a:cubicBezTo>
                      <a:pt x="13269" y="1041"/>
                      <a:pt x="13269" y="1041"/>
                      <a:pt x="13269" y="1041"/>
                    </a:cubicBezTo>
                    <a:cubicBezTo>
                      <a:pt x="13886" y="1041"/>
                      <a:pt x="14811" y="1301"/>
                      <a:pt x="15120" y="1822"/>
                    </a:cubicBezTo>
                    <a:cubicBezTo>
                      <a:pt x="15429" y="2082"/>
                      <a:pt x="15737" y="1822"/>
                      <a:pt x="16046" y="1822"/>
                    </a:cubicBezTo>
                    <a:cubicBezTo>
                      <a:pt x="16354" y="1561"/>
                      <a:pt x="16354" y="1301"/>
                      <a:pt x="16046" y="1041"/>
                    </a:cubicBezTo>
                    <a:cubicBezTo>
                      <a:pt x="15429" y="520"/>
                      <a:pt x="14194" y="0"/>
                      <a:pt x="13269" y="0"/>
                    </a:cubicBezTo>
                    <a:cubicBezTo>
                      <a:pt x="8331" y="0"/>
                      <a:pt x="8331" y="0"/>
                      <a:pt x="8331" y="0"/>
                    </a:cubicBezTo>
                    <a:cubicBezTo>
                      <a:pt x="6171" y="0"/>
                      <a:pt x="4320" y="1561"/>
                      <a:pt x="4320" y="3643"/>
                    </a:cubicBezTo>
                    <a:cubicBezTo>
                      <a:pt x="4320" y="8067"/>
                      <a:pt x="4320" y="8067"/>
                      <a:pt x="4320" y="8067"/>
                    </a:cubicBezTo>
                    <a:cubicBezTo>
                      <a:pt x="2160" y="8067"/>
                      <a:pt x="2160" y="8067"/>
                      <a:pt x="2160" y="8067"/>
                    </a:cubicBezTo>
                    <a:cubicBezTo>
                      <a:pt x="926" y="8067"/>
                      <a:pt x="0" y="9108"/>
                      <a:pt x="0" y="10149"/>
                    </a:cubicBezTo>
                    <a:cubicBezTo>
                      <a:pt x="0" y="19778"/>
                      <a:pt x="0" y="19778"/>
                      <a:pt x="0" y="19778"/>
                    </a:cubicBezTo>
                    <a:cubicBezTo>
                      <a:pt x="0" y="20819"/>
                      <a:pt x="926" y="21600"/>
                      <a:pt x="2160" y="21600"/>
                    </a:cubicBezTo>
                    <a:close/>
                    <a:moveTo>
                      <a:pt x="1234" y="10149"/>
                    </a:moveTo>
                    <a:cubicBezTo>
                      <a:pt x="1234" y="9629"/>
                      <a:pt x="1543" y="9108"/>
                      <a:pt x="2160" y="9108"/>
                    </a:cubicBezTo>
                    <a:cubicBezTo>
                      <a:pt x="4937" y="9108"/>
                      <a:pt x="4937" y="9108"/>
                      <a:pt x="4937" y="9108"/>
                    </a:cubicBezTo>
                    <a:cubicBezTo>
                      <a:pt x="19440" y="9108"/>
                      <a:pt x="19440" y="9108"/>
                      <a:pt x="19440" y="9108"/>
                    </a:cubicBezTo>
                    <a:cubicBezTo>
                      <a:pt x="20057" y="9108"/>
                      <a:pt x="20366" y="9629"/>
                      <a:pt x="20366" y="10149"/>
                    </a:cubicBezTo>
                    <a:cubicBezTo>
                      <a:pt x="20366" y="19778"/>
                      <a:pt x="20366" y="19778"/>
                      <a:pt x="20366" y="19778"/>
                    </a:cubicBezTo>
                    <a:cubicBezTo>
                      <a:pt x="20366" y="20299"/>
                      <a:pt x="20057" y="20559"/>
                      <a:pt x="19440" y="20559"/>
                    </a:cubicBezTo>
                    <a:cubicBezTo>
                      <a:pt x="2160" y="20559"/>
                      <a:pt x="2160" y="20559"/>
                      <a:pt x="2160" y="20559"/>
                    </a:cubicBezTo>
                    <a:cubicBezTo>
                      <a:pt x="1543" y="20559"/>
                      <a:pt x="1234" y="20299"/>
                      <a:pt x="1234" y="19778"/>
                    </a:cubicBezTo>
                    <a:lnTo>
                      <a:pt x="1234" y="10149"/>
                    </a:ln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90" name="Freeform 296"/>
              <p:cNvSpPr/>
              <p:nvPr/>
            </p:nvSpPr>
            <p:spPr>
              <a:xfrm>
                <a:off x="13983751" y="4842206"/>
                <a:ext cx="88765" cy="15175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700" y="16800"/>
                    </a:moveTo>
                    <a:cubicBezTo>
                      <a:pt x="2700" y="20000"/>
                      <a:pt x="6750" y="21600"/>
                      <a:pt x="10800" y="21600"/>
                    </a:cubicBezTo>
                    <a:cubicBezTo>
                      <a:pt x="14850" y="21600"/>
                      <a:pt x="18900" y="20000"/>
                      <a:pt x="18900" y="16800"/>
                    </a:cubicBezTo>
                    <a:cubicBezTo>
                      <a:pt x="18900" y="10400"/>
                      <a:pt x="18900" y="10400"/>
                      <a:pt x="18900" y="10400"/>
                    </a:cubicBezTo>
                    <a:cubicBezTo>
                      <a:pt x="20250" y="9600"/>
                      <a:pt x="21600" y="8000"/>
                      <a:pt x="21600" y="6400"/>
                    </a:cubicBezTo>
                    <a:cubicBezTo>
                      <a:pt x="21600" y="2400"/>
                      <a:pt x="16200" y="0"/>
                      <a:pt x="10800" y="0"/>
                    </a:cubicBezTo>
                    <a:cubicBezTo>
                      <a:pt x="5400" y="0"/>
                      <a:pt x="0" y="2400"/>
                      <a:pt x="0" y="6400"/>
                    </a:cubicBezTo>
                    <a:cubicBezTo>
                      <a:pt x="0" y="8000"/>
                      <a:pt x="1350" y="9600"/>
                      <a:pt x="2700" y="10400"/>
                    </a:cubicBezTo>
                    <a:lnTo>
                      <a:pt x="2700" y="16800"/>
                    </a:lnTo>
                    <a:close/>
                    <a:moveTo>
                      <a:pt x="10800" y="3200"/>
                    </a:moveTo>
                    <a:cubicBezTo>
                      <a:pt x="13500" y="3200"/>
                      <a:pt x="16200" y="4000"/>
                      <a:pt x="16200" y="6400"/>
                    </a:cubicBezTo>
                    <a:cubicBezTo>
                      <a:pt x="16200" y="7200"/>
                      <a:pt x="14850" y="8000"/>
                      <a:pt x="14850" y="8800"/>
                    </a:cubicBezTo>
                    <a:cubicBezTo>
                      <a:pt x="13500" y="8800"/>
                      <a:pt x="13500" y="8800"/>
                      <a:pt x="13500" y="8800"/>
                    </a:cubicBezTo>
                    <a:cubicBezTo>
                      <a:pt x="13500" y="16800"/>
                      <a:pt x="13500" y="16800"/>
                      <a:pt x="13500" y="16800"/>
                    </a:cubicBezTo>
                    <a:cubicBezTo>
                      <a:pt x="13500" y="17600"/>
                      <a:pt x="12150" y="18400"/>
                      <a:pt x="10800" y="18400"/>
                    </a:cubicBezTo>
                    <a:cubicBezTo>
                      <a:pt x="9450" y="18400"/>
                      <a:pt x="8100" y="17600"/>
                      <a:pt x="8100" y="16800"/>
                    </a:cubicBezTo>
                    <a:cubicBezTo>
                      <a:pt x="8100" y="8800"/>
                      <a:pt x="8100" y="8800"/>
                      <a:pt x="8100" y="8800"/>
                    </a:cubicBezTo>
                    <a:cubicBezTo>
                      <a:pt x="6750" y="8800"/>
                      <a:pt x="6750" y="8800"/>
                      <a:pt x="6750" y="8800"/>
                    </a:cubicBezTo>
                    <a:cubicBezTo>
                      <a:pt x="6750" y="8000"/>
                      <a:pt x="5400" y="7200"/>
                      <a:pt x="5400" y="6400"/>
                    </a:cubicBezTo>
                    <a:cubicBezTo>
                      <a:pt x="5400" y="4000"/>
                      <a:pt x="8100" y="3200"/>
                      <a:pt x="10800" y="3200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endParaRPr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99" name="组合 98"/>
          <p:cNvGrpSpPr/>
          <p:nvPr/>
        </p:nvGrpSpPr>
        <p:grpSpPr>
          <a:xfrm>
            <a:off x="713979" y="2897132"/>
            <a:ext cx="479352" cy="479352"/>
            <a:chOff x="713979" y="2967472"/>
            <a:chExt cx="479352" cy="479352"/>
          </a:xfrm>
        </p:grpSpPr>
        <p:sp>
          <p:nvSpPr>
            <p:cNvPr id="68" name="矩形 67"/>
            <p:cNvSpPr/>
            <p:nvPr/>
          </p:nvSpPr>
          <p:spPr>
            <a:xfrm>
              <a:off x="713979" y="2967472"/>
              <a:ext cx="479352" cy="479352"/>
            </a:xfrm>
            <a:prstGeom prst="rect">
              <a:avLst/>
            </a:prstGeom>
            <a:noFill/>
            <a:ln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91" name="Freeform 305"/>
            <p:cNvSpPr/>
            <p:nvPr/>
          </p:nvSpPr>
          <p:spPr>
            <a:xfrm>
              <a:off x="824209" y="3022418"/>
              <a:ext cx="258892" cy="3694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46" extrusionOk="0">
                  <a:moveTo>
                    <a:pt x="5246" y="17010"/>
                  </a:moveTo>
                  <a:cubicBezTo>
                    <a:pt x="3703" y="17010"/>
                    <a:pt x="3703" y="17010"/>
                    <a:pt x="3703" y="17010"/>
                  </a:cubicBezTo>
                  <a:cubicBezTo>
                    <a:pt x="3394" y="17010"/>
                    <a:pt x="3086" y="17226"/>
                    <a:pt x="3086" y="17442"/>
                  </a:cubicBezTo>
                  <a:cubicBezTo>
                    <a:pt x="3086" y="21114"/>
                    <a:pt x="3086" y="21114"/>
                    <a:pt x="3086" y="21114"/>
                  </a:cubicBezTo>
                  <a:cubicBezTo>
                    <a:pt x="3086" y="21330"/>
                    <a:pt x="3394" y="21546"/>
                    <a:pt x="3703" y="21546"/>
                  </a:cubicBezTo>
                  <a:cubicBezTo>
                    <a:pt x="17897" y="21546"/>
                    <a:pt x="17897" y="21546"/>
                    <a:pt x="17897" y="21546"/>
                  </a:cubicBezTo>
                  <a:cubicBezTo>
                    <a:pt x="18206" y="21546"/>
                    <a:pt x="18514" y="21330"/>
                    <a:pt x="18514" y="21114"/>
                  </a:cubicBezTo>
                  <a:cubicBezTo>
                    <a:pt x="18514" y="17442"/>
                    <a:pt x="18514" y="17442"/>
                    <a:pt x="18514" y="17442"/>
                  </a:cubicBezTo>
                  <a:cubicBezTo>
                    <a:pt x="18514" y="17226"/>
                    <a:pt x="18206" y="17010"/>
                    <a:pt x="17897" y="17010"/>
                  </a:cubicBezTo>
                  <a:cubicBezTo>
                    <a:pt x="16354" y="17010"/>
                    <a:pt x="16354" y="17010"/>
                    <a:pt x="16354" y="17010"/>
                  </a:cubicBezTo>
                  <a:cubicBezTo>
                    <a:pt x="16663" y="13554"/>
                    <a:pt x="20366" y="10098"/>
                    <a:pt x="21291" y="9018"/>
                  </a:cubicBezTo>
                  <a:cubicBezTo>
                    <a:pt x="21600" y="8802"/>
                    <a:pt x="21600" y="8802"/>
                    <a:pt x="21600" y="8586"/>
                  </a:cubicBezTo>
                  <a:cubicBezTo>
                    <a:pt x="21600" y="8370"/>
                    <a:pt x="21291" y="8370"/>
                    <a:pt x="21291" y="8370"/>
                  </a:cubicBezTo>
                  <a:cubicBezTo>
                    <a:pt x="14503" y="5994"/>
                    <a:pt x="11417" y="378"/>
                    <a:pt x="11417" y="162"/>
                  </a:cubicBezTo>
                  <a:cubicBezTo>
                    <a:pt x="11109" y="-54"/>
                    <a:pt x="10491" y="-54"/>
                    <a:pt x="10183" y="162"/>
                  </a:cubicBezTo>
                  <a:cubicBezTo>
                    <a:pt x="10183" y="378"/>
                    <a:pt x="7097" y="5994"/>
                    <a:pt x="309" y="8370"/>
                  </a:cubicBezTo>
                  <a:cubicBezTo>
                    <a:pt x="309" y="8370"/>
                    <a:pt x="0" y="8370"/>
                    <a:pt x="0" y="8586"/>
                  </a:cubicBezTo>
                  <a:cubicBezTo>
                    <a:pt x="0" y="8802"/>
                    <a:pt x="0" y="8802"/>
                    <a:pt x="309" y="9018"/>
                  </a:cubicBezTo>
                  <a:cubicBezTo>
                    <a:pt x="1234" y="10098"/>
                    <a:pt x="4937" y="13554"/>
                    <a:pt x="5246" y="17010"/>
                  </a:cubicBezTo>
                  <a:close/>
                  <a:moveTo>
                    <a:pt x="17280" y="17874"/>
                  </a:moveTo>
                  <a:cubicBezTo>
                    <a:pt x="17280" y="20682"/>
                    <a:pt x="17280" y="20682"/>
                    <a:pt x="17280" y="20682"/>
                  </a:cubicBezTo>
                  <a:cubicBezTo>
                    <a:pt x="4320" y="20682"/>
                    <a:pt x="4320" y="20682"/>
                    <a:pt x="4320" y="20682"/>
                  </a:cubicBezTo>
                  <a:cubicBezTo>
                    <a:pt x="4320" y="17874"/>
                    <a:pt x="4320" y="17874"/>
                    <a:pt x="4320" y="17874"/>
                  </a:cubicBezTo>
                  <a:cubicBezTo>
                    <a:pt x="5863" y="17874"/>
                    <a:pt x="5863" y="17874"/>
                    <a:pt x="5863" y="17874"/>
                  </a:cubicBezTo>
                  <a:cubicBezTo>
                    <a:pt x="15737" y="17874"/>
                    <a:pt x="15737" y="17874"/>
                    <a:pt x="15737" y="17874"/>
                  </a:cubicBezTo>
                  <a:lnTo>
                    <a:pt x="17280" y="17874"/>
                  </a:lnTo>
                  <a:close/>
                  <a:moveTo>
                    <a:pt x="12343" y="9018"/>
                  </a:moveTo>
                  <a:cubicBezTo>
                    <a:pt x="12343" y="9666"/>
                    <a:pt x="11726" y="10098"/>
                    <a:pt x="10800" y="10098"/>
                  </a:cubicBezTo>
                  <a:cubicBezTo>
                    <a:pt x="9874" y="10098"/>
                    <a:pt x="9257" y="9666"/>
                    <a:pt x="9257" y="9018"/>
                  </a:cubicBezTo>
                  <a:cubicBezTo>
                    <a:pt x="9257" y="8370"/>
                    <a:pt x="9874" y="7938"/>
                    <a:pt x="10800" y="7938"/>
                  </a:cubicBezTo>
                  <a:cubicBezTo>
                    <a:pt x="11726" y="7938"/>
                    <a:pt x="12343" y="8370"/>
                    <a:pt x="12343" y="9018"/>
                  </a:cubicBezTo>
                  <a:close/>
                  <a:moveTo>
                    <a:pt x="10183" y="2322"/>
                  </a:moveTo>
                  <a:cubicBezTo>
                    <a:pt x="10183" y="7074"/>
                    <a:pt x="10183" y="7074"/>
                    <a:pt x="10183" y="7074"/>
                  </a:cubicBezTo>
                  <a:cubicBezTo>
                    <a:pt x="8949" y="7290"/>
                    <a:pt x="8023" y="8154"/>
                    <a:pt x="8023" y="9018"/>
                  </a:cubicBezTo>
                  <a:cubicBezTo>
                    <a:pt x="8023" y="10098"/>
                    <a:pt x="9257" y="10962"/>
                    <a:pt x="10800" y="10962"/>
                  </a:cubicBezTo>
                  <a:cubicBezTo>
                    <a:pt x="12343" y="10962"/>
                    <a:pt x="13577" y="10098"/>
                    <a:pt x="13577" y="9018"/>
                  </a:cubicBezTo>
                  <a:cubicBezTo>
                    <a:pt x="13577" y="8154"/>
                    <a:pt x="12651" y="7290"/>
                    <a:pt x="11417" y="7074"/>
                  </a:cubicBezTo>
                  <a:cubicBezTo>
                    <a:pt x="11417" y="2322"/>
                    <a:pt x="11417" y="2322"/>
                    <a:pt x="11417" y="2322"/>
                  </a:cubicBezTo>
                  <a:cubicBezTo>
                    <a:pt x="12960" y="4266"/>
                    <a:pt x="15737" y="7074"/>
                    <a:pt x="20057" y="8802"/>
                  </a:cubicBezTo>
                  <a:cubicBezTo>
                    <a:pt x="18514" y="10314"/>
                    <a:pt x="15429" y="13770"/>
                    <a:pt x="15120" y="17010"/>
                  </a:cubicBezTo>
                  <a:cubicBezTo>
                    <a:pt x="6480" y="17010"/>
                    <a:pt x="6480" y="17010"/>
                    <a:pt x="6480" y="17010"/>
                  </a:cubicBezTo>
                  <a:cubicBezTo>
                    <a:pt x="6171" y="13770"/>
                    <a:pt x="3086" y="10314"/>
                    <a:pt x="1543" y="8802"/>
                  </a:cubicBezTo>
                  <a:cubicBezTo>
                    <a:pt x="5863" y="7074"/>
                    <a:pt x="8640" y="4266"/>
                    <a:pt x="10183" y="2322"/>
                  </a:cubicBezTo>
                  <a:close/>
                </a:path>
              </a:pathLst>
            </a:custGeom>
            <a:solidFill>
              <a:srgbClr val="FF9900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98" name="组合 97"/>
          <p:cNvGrpSpPr/>
          <p:nvPr/>
        </p:nvGrpSpPr>
        <p:grpSpPr>
          <a:xfrm>
            <a:off x="713979" y="4231851"/>
            <a:ext cx="479352" cy="479352"/>
            <a:chOff x="713979" y="4302191"/>
            <a:chExt cx="479352" cy="479352"/>
          </a:xfrm>
        </p:grpSpPr>
        <p:sp>
          <p:nvSpPr>
            <p:cNvPr id="59" name="矩形 58"/>
            <p:cNvSpPr/>
            <p:nvPr/>
          </p:nvSpPr>
          <p:spPr>
            <a:xfrm>
              <a:off x="713979" y="4302191"/>
              <a:ext cx="479352" cy="479352"/>
            </a:xfrm>
            <a:prstGeom prst="rect">
              <a:avLst/>
            </a:prstGeom>
            <a:noFill/>
            <a:ln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95" name="Freeform 341"/>
            <p:cNvSpPr/>
            <p:nvPr/>
          </p:nvSpPr>
          <p:spPr>
            <a:xfrm>
              <a:off x="895059" y="4385966"/>
              <a:ext cx="117192" cy="3118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3" h="21600" extrusionOk="0">
                  <a:moveTo>
                    <a:pt x="1856" y="18000"/>
                  </a:moveTo>
                  <a:cubicBezTo>
                    <a:pt x="3206" y="19029"/>
                    <a:pt x="4556" y="20314"/>
                    <a:pt x="6581" y="20829"/>
                  </a:cubicBezTo>
                  <a:cubicBezTo>
                    <a:pt x="7931" y="21343"/>
                    <a:pt x="9956" y="21600"/>
                    <a:pt x="11981" y="21600"/>
                  </a:cubicBezTo>
                  <a:cubicBezTo>
                    <a:pt x="13331" y="21600"/>
                    <a:pt x="14006" y="21343"/>
                    <a:pt x="14681" y="21343"/>
                  </a:cubicBezTo>
                  <a:cubicBezTo>
                    <a:pt x="15356" y="21343"/>
                    <a:pt x="18731" y="21086"/>
                    <a:pt x="19406" y="21086"/>
                  </a:cubicBezTo>
                  <a:cubicBezTo>
                    <a:pt x="20081" y="20829"/>
                    <a:pt x="20081" y="20829"/>
                    <a:pt x="20756" y="19286"/>
                  </a:cubicBezTo>
                  <a:cubicBezTo>
                    <a:pt x="21431" y="18771"/>
                    <a:pt x="21431" y="17743"/>
                    <a:pt x="20756" y="16971"/>
                  </a:cubicBezTo>
                  <a:cubicBezTo>
                    <a:pt x="20756" y="15686"/>
                    <a:pt x="20081" y="15686"/>
                    <a:pt x="20081" y="15686"/>
                  </a:cubicBezTo>
                  <a:cubicBezTo>
                    <a:pt x="19406" y="15429"/>
                    <a:pt x="19406" y="15429"/>
                    <a:pt x="14006" y="15429"/>
                  </a:cubicBezTo>
                  <a:cubicBezTo>
                    <a:pt x="12656" y="15429"/>
                    <a:pt x="11306" y="14400"/>
                    <a:pt x="10631" y="13371"/>
                  </a:cubicBezTo>
                  <a:cubicBezTo>
                    <a:pt x="10631" y="11829"/>
                    <a:pt x="10631" y="9514"/>
                    <a:pt x="10631" y="8229"/>
                  </a:cubicBezTo>
                  <a:cubicBezTo>
                    <a:pt x="11306" y="6943"/>
                    <a:pt x="12656" y="6171"/>
                    <a:pt x="14681" y="6171"/>
                  </a:cubicBezTo>
                  <a:cubicBezTo>
                    <a:pt x="19406" y="6171"/>
                    <a:pt x="19406" y="6171"/>
                    <a:pt x="20081" y="5914"/>
                  </a:cubicBezTo>
                  <a:cubicBezTo>
                    <a:pt x="20081" y="5914"/>
                    <a:pt x="20756" y="5657"/>
                    <a:pt x="20756" y="4371"/>
                  </a:cubicBezTo>
                  <a:cubicBezTo>
                    <a:pt x="21431" y="3857"/>
                    <a:pt x="21431" y="2829"/>
                    <a:pt x="20756" y="2057"/>
                  </a:cubicBezTo>
                  <a:cubicBezTo>
                    <a:pt x="20081" y="771"/>
                    <a:pt x="20081" y="771"/>
                    <a:pt x="20081" y="514"/>
                  </a:cubicBezTo>
                  <a:cubicBezTo>
                    <a:pt x="19406" y="514"/>
                    <a:pt x="19406" y="514"/>
                    <a:pt x="14681" y="0"/>
                  </a:cubicBezTo>
                  <a:cubicBezTo>
                    <a:pt x="14006" y="0"/>
                    <a:pt x="13331" y="0"/>
                    <a:pt x="12656" y="0"/>
                  </a:cubicBezTo>
                  <a:cubicBezTo>
                    <a:pt x="10631" y="0"/>
                    <a:pt x="7931" y="257"/>
                    <a:pt x="6581" y="514"/>
                  </a:cubicBezTo>
                  <a:cubicBezTo>
                    <a:pt x="4556" y="1029"/>
                    <a:pt x="3206" y="2314"/>
                    <a:pt x="1856" y="3600"/>
                  </a:cubicBezTo>
                  <a:cubicBezTo>
                    <a:pt x="1181" y="4629"/>
                    <a:pt x="506" y="6686"/>
                    <a:pt x="506" y="8229"/>
                  </a:cubicBezTo>
                  <a:cubicBezTo>
                    <a:pt x="-169" y="9514"/>
                    <a:pt x="-169" y="11829"/>
                    <a:pt x="506" y="13371"/>
                  </a:cubicBezTo>
                  <a:cubicBezTo>
                    <a:pt x="506" y="14914"/>
                    <a:pt x="1181" y="16971"/>
                    <a:pt x="1856" y="18000"/>
                  </a:cubicBezTo>
                  <a:close/>
                  <a:moveTo>
                    <a:pt x="3206" y="8229"/>
                  </a:moveTo>
                  <a:cubicBezTo>
                    <a:pt x="3206" y="6686"/>
                    <a:pt x="3881" y="4886"/>
                    <a:pt x="4556" y="3857"/>
                  </a:cubicBezTo>
                  <a:cubicBezTo>
                    <a:pt x="5231" y="2829"/>
                    <a:pt x="7256" y="1800"/>
                    <a:pt x="7931" y="1543"/>
                  </a:cubicBezTo>
                  <a:cubicBezTo>
                    <a:pt x="9281" y="1286"/>
                    <a:pt x="10631" y="1029"/>
                    <a:pt x="12656" y="1029"/>
                  </a:cubicBezTo>
                  <a:cubicBezTo>
                    <a:pt x="13331" y="1029"/>
                    <a:pt x="13331" y="1029"/>
                    <a:pt x="14006" y="1029"/>
                  </a:cubicBezTo>
                  <a:cubicBezTo>
                    <a:pt x="16031" y="1286"/>
                    <a:pt x="17381" y="1286"/>
                    <a:pt x="18056" y="1286"/>
                  </a:cubicBezTo>
                  <a:cubicBezTo>
                    <a:pt x="18056" y="1543"/>
                    <a:pt x="18056" y="1800"/>
                    <a:pt x="18056" y="2314"/>
                  </a:cubicBezTo>
                  <a:cubicBezTo>
                    <a:pt x="18731" y="2829"/>
                    <a:pt x="18731" y="3857"/>
                    <a:pt x="18056" y="4371"/>
                  </a:cubicBezTo>
                  <a:cubicBezTo>
                    <a:pt x="18056" y="4629"/>
                    <a:pt x="18056" y="4886"/>
                    <a:pt x="18056" y="5143"/>
                  </a:cubicBezTo>
                  <a:cubicBezTo>
                    <a:pt x="17381" y="5143"/>
                    <a:pt x="16031" y="5143"/>
                    <a:pt x="14681" y="5143"/>
                  </a:cubicBezTo>
                  <a:cubicBezTo>
                    <a:pt x="11306" y="5143"/>
                    <a:pt x="8606" y="6429"/>
                    <a:pt x="7931" y="8229"/>
                  </a:cubicBezTo>
                  <a:cubicBezTo>
                    <a:pt x="7931" y="9514"/>
                    <a:pt x="7931" y="11829"/>
                    <a:pt x="7931" y="13371"/>
                  </a:cubicBezTo>
                  <a:cubicBezTo>
                    <a:pt x="8606" y="15171"/>
                    <a:pt x="11306" y="16457"/>
                    <a:pt x="14006" y="16457"/>
                  </a:cubicBezTo>
                  <a:cubicBezTo>
                    <a:pt x="16031" y="16457"/>
                    <a:pt x="17381" y="16457"/>
                    <a:pt x="18056" y="16457"/>
                  </a:cubicBezTo>
                  <a:cubicBezTo>
                    <a:pt x="18056" y="16714"/>
                    <a:pt x="18056" y="16971"/>
                    <a:pt x="18056" y="17229"/>
                  </a:cubicBezTo>
                  <a:cubicBezTo>
                    <a:pt x="18731" y="17743"/>
                    <a:pt x="18731" y="18771"/>
                    <a:pt x="18056" y="19286"/>
                  </a:cubicBezTo>
                  <a:cubicBezTo>
                    <a:pt x="18056" y="19543"/>
                    <a:pt x="18056" y="19800"/>
                    <a:pt x="18056" y="20057"/>
                  </a:cubicBezTo>
                  <a:cubicBezTo>
                    <a:pt x="16706" y="20057"/>
                    <a:pt x="15356" y="20314"/>
                    <a:pt x="14006" y="20314"/>
                  </a:cubicBezTo>
                  <a:cubicBezTo>
                    <a:pt x="11981" y="20571"/>
                    <a:pt x="9281" y="20314"/>
                    <a:pt x="7931" y="20057"/>
                  </a:cubicBezTo>
                  <a:cubicBezTo>
                    <a:pt x="7256" y="19800"/>
                    <a:pt x="5231" y="18771"/>
                    <a:pt x="4556" y="17743"/>
                  </a:cubicBezTo>
                  <a:cubicBezTo>
                    <a:pt x="3881" y="16714"/>
                    <a:pt x="3206" y="14657"/>
                    <a:pt x="3206" y="13371"/>
                  </a:cubicBezTo>
                  <a:cubicBezTo>
                    <a:pt x="2531" y="11829"/>
                    <a:pt x="2531" y="9514"/>
                    <a:pt x="3206" y="8229"/>
                  </a:cubicBezTo>
                  <a:close/>
                </a:path>
              </a:pathLst>
            </a:custGeom>
            <a:solidFill>
              <a:srgbClr val="FF9900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97" name="组合 96"/>
          <p:cNvGrpSpPr/>
          <p:nvPr/>
        </p:nvGrpSpPr>
        <p:grpSpPr>
          <a:xfrm>
            <a:off x="713979" y="5566570"/>
            <a:ext cx="479352" cy="479352"/>
            <a:chOff x="713979" y="5636910"/>
            <a:chExt cx="479352" cy="479352"/>
          </a:xfrm>
        </p:grpSpPr>
        <p:sp>
          <p:nvSpPr>
            <p:cNvPr id="50" name="矩形 49"/>
            <p:cNvSpPr/>
            <p:nvPr/>
          </p:nvSpPr>
          <p:spPr>
            <a:xfrm>
              <a:off x="713979" y="5636910"/>
              <a:ext cx="479352" cy="479352"/>
            </a:xfrm>
            <a:prstGeom prst="rect">
              <a:avLst/>
            </a:prstGeom>
            <a:noFill/>
            <a:ln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96" name="Freeform 686"/>
            <p:cNvSpPr/>
            <p:nvPr/>
          </p:nvSpPr>
          <p:spPr>
            <a:xfrm>
              <a:off x="864891" y="5745100"/>
              <a:ext cx="177528" cy="2629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31" extrusionOk="0">
                  <a:moveTo>
                    <a:pt x="1350" y="13518"/>
                  </a:moveTo>
                  <a:cubicBezTo>
                    <a:pt x="675" y="13518"/>
                    <a:pt x="0" y="13978"/>
                    <a:pt x="0" y="14437"/>
                  </a:cubicBezTo>
                  <a:cubicBezTo>
                    <a:pt x="0" y="14897"/>
                    <a:pt x="675" y="15357"/>
                    <a:pt x="1350" y="15357"/>
                  </a:cubicBezTo>
                  <a:cubicBezTo>
                    <a:pt x="9450" y="15357"/>
                    <a:pt x="9450" y="15357"/>
                    <a:pt x="9450" y="15357"/>
                  </a:cubicBezTo>
                  <a:cubicBezTo>
                    <a:pt x="9450" y="20412"/>
                    <a:pt x="9450" y="20412"/>
                    <a:pt x="9450" y="20412"/>
                  </a:cubicBezTo>
                  <a:cubicBezTo>
                    <a:pt x="9450" y="20871"/>
                    <a:pt x="10125" y="21331"/>
                    <a:pt x="10800" y="21331"/>
                  </a:cubicBezTo>
                  <a:cubicBezTo>
                    <a:pt x="11475" y="21331"/>
                    <a:pt x="12150" y="20871"/>
                    <a:pt x="12150" y="20412"/>
                  </a:cubicBezTo>
                  <a:cubicBezTo>
                    <a:pt x="12150" y="15357"/>
                    <a:pt x="12150" y="15357"/>
                    <a:pt x="12150" y="15357"/>
                  </a:cubicBezTo>
                  <a:cubicBezTo>
                    <a:pt x="20250" y="15357"/>
                    <a:pt x="20250" y="15357"/>
                    <a:pt x="20250" y="15357"/>
                  </a:cubicBezTo>
                  <a:cubicBezTo>
                    <a:pt x="20925" y="15357"/>
                    <a:pt x="21600" y="14897"/>
                    <a:pt x="21600" y="14437"/>
                  </a:cubicBezTo>
                  <a:cubicBezTo>
                    <a:pt x="21600" y="13978"/>
                    <a:pt x="20925" y="13518"/>
                    <a:pt x="20250" y="13518"/>
                  </a:cubicBezTo>
                  <a:cubicBezTo>
                    <a:pt x="12150" y="13518"/>
                    <a:pt x="12150" y="13518"/>
                    <a:pt x="12150" y="13518"/>
                  </a:cubicBezTo>
                  <a:cubicBezTo>
                    <a:pt x="12150" y="12140"/>
                    <a:pt x="12150" y="12140"/>
                    <a:pt x="12150" y="12140"/>
                  </a:cubicBezTo>
                  <a:cubicBezTo>
                    <a:pt x="20250" y="12140"/>
                    <a:pt x="20250" y="12140"/>
                    <a:pt x="20250" y="12140"/>
                  </a:cubicBezTo>
                  <a:cubicBezTo>
                    <a:pt x="20925" y="12140"/>
                    <a:pt x="21600" y="11680"/>
                    <a:pt x="21600" y="11220"/>
                  </a:cubicBezTo>
                  <a:cubicBezTo>
                    <a:pt x="21600" y="10761"/>
                    <a:pt x="20925" y="10301"/>
                    <a:pt x="20250" y="10301"/>
                  </a:cubicBezTo>
                  <a:cubicBezTo>
                    <a:pt x="12150" y="10301"/>
                    <a:pt x="12150" y="10301"/>
                    <a:pt x="12150" y="10301"/>
                  </a:cubicBezTo>
                  <a:cubicBezTo>
                    <a:pt x="19575" y="1569"/>
                    <a:pt x="19575" y="1569"/>
                    <a:pt x="19575" y="1569"/>
                  </a:cubicBezTo>
                  <a:cubicBezTo>
                    <a:pt x="20250" y="1110"/>
                    <a:pt x="19575" y="191"/>
                    <a:pt x="18900" y="191"/>
                  </a:cubicBezTo>
                  <a:cubicBezTo>
                    <a:pt x="18225" y="-269"/>
                    <a:pt x="17550" y="191"/>
                    <a:pt x="17550" y="650"/>
                  </a:cubicBezTo>
                  <a:cubicBezTo>
                    <a:pt x="10800" y="8463"/>
                    <a:pt x="10800" y="8463"/>
                    <a:pt x="10800" y="8463"/>
                  </a:cubicBezTo>
                  <a:cubicBezTo>
                    <a:pt x="4050" y="650"/>
                    <a:pt x="4050" y="650"/>
                    <a:pt x="4050" y="650"/>
                  </a:cubicBezTo>
                  <a:cubicBezTo>
                    <a:pt x="4050" y="191"/>
                    <a:pt x="3375" y="-269"/>
                    <a:pt x="2700" y="191"/>
                  </a:cubicBezTo>
                  <a:cubicBezTo>
                    <a:pt x="2025" y="191"/>
                    <a:pt x="1350" y="1110"/>
                    <a:pt x="2025" y="1569"/>
                  </a:cubicBezTo>
                  <a:cubicBezTo>
                    <a:pt x="9450" y="10301"/>
                    <a:pt x="9450" y="10301"/>
                    <a:pt x="9450" y="10301"/>
                  </a:cubicBezTo>
                  <a:cubicBezTo>
                    <a:pt x="1350" y="10301"/>
                    <a:pt x="1350" y="10301"/>
                    <a:pt x="1350" y="10301"/>
                  </a:cubicBezTo>
                  <a:cubicBezTo>
                    <a:pt x="675" y="10301"/>
                    <a:pt x="0" y="10761"/>
                    <a:pt x="0" y="11220"/>
                  </a:cubicBezTo>
                  <a:cubicBezTo>
                    <a:pt x="0" y="11680"/>
                    <a:pt x="675" y="12140"/>
                    <a:pt x="1350" y="12140"/>
                  </a:cubicBezTo>
                  <a:cubicBezTo>
                    <a:pt x="9450" y="12140"/>
                    <a:pt x="9450" y="12140"/>
                    <a:pt x="9450" y="12140"/>
                  </a:cubicBezTo>
                  <a:cubicBezTo>
                    <a:pt x="9450" y="13518"/>
                    <a:pt x="9450" y="13518"/>
                    <a:pt x="9450" y="13518"/>
                  </a:cubicBezTo>
                  <a:lnTo>
                    <a:pt x="1350" y="13518"/>
                  </a:lnTo>
                  <a:close/>
                </a:path>
              </a:pathLst>
            </a:custGeom>
            <a:solidFill>
              <a:srgbClr val="FF9900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endParaRPr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2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2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1552372" y="0"/>
            <a:ext cx="10639628" cy="6858000"/>
          </a:xfrm>
          <a:prstGeom prst="rect">
            <a:avLst/>
          </a:prstGeom>
        </p:spPr>
      </p:pic>
      <p:sp>
        <p:nvSpPr>
          <p:cNvPr id="17" name="任意多边形: 形状 16"/>
          <p:cNvSpPr/>
          <p:nvPr/>
        </p:nvSpPr>
        <p:spPr>
          <a:xfrm>
            <a:off x="404353" y="3547242"/>
            <a:ext cx="11787648" cy="2443656"/>
          </a:xfrm>
          <a:custGeom>
            <a:avLst/>
            <a:gdLst>
              <a:gd name="connsiteX0" fmla="*/ 1402300 w 11787648"/>
              <a:gd name="connsiteY0" fmla="*/ 0 h 2443656"/>
              <a:gd name="connsiteX1" fmla="*/ 11787648 w 11787648"/>
              <a:gd name="connsiteY1" fmla="*/ 0 h 2443656"/>
              <a:gd name="connsiteX2" fmla="*/ 11787648 w 11787648"/>
              <a:gd name="connsiteY2" fmla="*/ 2443656 h 2443656"/>
              <a:gd name="connsiteX3" fmla="*/ 0 w 11787648"/>
              <a:gd name="connsiteY3" fmla="*/ 2443656 h 2443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87648" h="2443656">
                <a:moveTo>
                  <a:pt x="1402300" y="0"/>
                </a:moveTo>
                <a:lnTo>
                  <a:pt x="11787648" y="0"/>
                </a:lnTo>
                <a:lnTo>
                  <a:pt x="11787648" y="2443656"/>
                </a:lnTo>
                <a:lnTo>
                  <a:pt x="0" y="2443656"/>
                </a:lnTo>
                <a:close/>
              </a:path>
            </a:pathLst>
          </a:cu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文本框 9"/>
          <p:cNvSpPr txBox="1"/>
          <p:nvPr/>
        </p:nvSpPr>
        <p:spPr>
          <a:xfrm flipH="1">
            <a:off x="5750229" y="4338183"/>
            <a:ext cx="387034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3200" dirty="0">
                <a:solidFill>
                  <a:srgbClr val="002060"/>
                </a:solidFill>
                <a:cs typeface="+mn-ea"/>
                <a:sym typeface="+mn-lt"/>
              </a:rPr>
              <a:t>未来发展规划</a:t>
            </a:r>
            <a:endParaRPr lang="en-US" altLang="zh-CN" sz="3200" dirty="0">
              <a:solidFill>
                <a:srgbClr val="002060"/>
              </a:solidFill>
              <a:cs typeface="+mn-ea"/>
              <a:sym typeface="+mn-lt"/>
            </a:endParaRPr>
          </a:p>
          <a:p>
            <a:pPr algn="r"/>
            <a:r>
              <a:rPr lang="en-US" altLang="zh-CN" dirty="0">
                <a:solidFill>
                  <a:srgbClr val="002060"/>
                </a:solidFill>
                <a:cs typeface="+mn-ea"/>
                <a:sym typeface="+mn-lt"/>
              </a:rPr>
              <a:t>Future development planning</a:t>
            </a:r>
            <a:endParaRPr lang="zh-CN" altLang="en-US" dirty="0">
              <a:solidFill>
                <a:srgbClr val="002060"/>
              </a:solidFill>
              <a:cs typeface="+mn-ea"/>
              <a:sym typeface="+mn-lt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9660675" y="3851070"/>
            <a:ext cx="1836000" cy="1836000"/>
            <a:chOff x="9620578" y="3901966"/>
            <a:chExt cx="1836000" cy="1836000"/>
          </a:xfrm>
        </p:grpSpPr>
        <p:sp>
          <p:nvSpPr>
            <p:cNvPr id="11" name="矩形 10"/>
            <p:cNvSpPr/>
            <p:nvPr/>
          </p:nvSpPr>
          <p:spPr>
            <a:xfrm>
              <a:off x="9620578" y="3901966"/>
              <a:ext cx="1836000" cy="1836000"/>
            </a:xfrm>
            <a:prstGeom prst="rect">
              <a:avLst/>
            </a:prstGeom>
            <a:solidFill>
              <a:srgbClr val="002060">
                <a:alpha val="9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10038987" y="4358301"/>
              <a:ext cx="99918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5400" dirty="0">
                  <a:solidFill>
                    <a:schemeClr val="bg1"/>
                  </a:solidFill>
                  <a:cs typeface="+mn-ea"/>
                  <a:sym typeface="+mn-lt"/>
                </a:rPr>
                <a:t>04</a:t>
              </a:r>
              <a:endParaRPr lang="en-US" altLang="zh-CN" sz="5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" name="任意多边形: 形状 1"/>
          <p:cNvSpPr/>
          <p:nvPr/>
        </p:nvSpPr>
        <p:spPr>
          <a:xfrm rot="10800000" flipH="1" flipV="1">
            <a:off x="-3352068" y="0"/>
            <a:ext cx="8873469" cy="6858000"/>
          </a:xfrm>
          <a:custGeom>
            <a:avLst/>
            <a:gdLst>
              <a:gd name="connsiteX0" fmla="*/ 4951872 w 8873469"/>
              <a:gd name="connsiteY0" fmla="*/ 6858000 h 6858000"/>
              <a:gd name="connsiteX1" fmla="*/ 0 w 8873469"/>
              <a:gd name="connsiteY1" fmla="*/ 6858000 h 6858000"/>
              <a:gd name="connsiteX2" fmla="*/ 0 w 8873469"/>
              <a:gd name="connsiteY2" fmla="*/ 9 h 6858000"/>
              <a:gd name="connsiteX3" fmla="*/ 4951872 w 8873469"/>
              <a:gd name="connsiteY3" fmla="*/ 9 h 6858000"/>
              <a:gd name="connsiteX4" fmla="*/ 4951872 w 8873469"/>
              <a:gd name="connsiteY4" fmla="*/ 0 h 6858000"/>
              <a:gd name="connsiteX5" fmla="*/ 8873469 w 8873469"/>
              <a:gd name="connsiteY5" fmla="*/ 0 h 6858000"/>
              <a:gd name="connsiteX6" fmla="*/ 4951872 w 8873469"/>
              <a:gd name="connsiteY6" fmla="*/ 68337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73469" h="6858000">
                <a:moveTo>
                  <a:pt x="4951872" y="6858000"/>
                </a:moveTo>
                <a:lnTo>
                  <a:pt x="0" y="6858000"/>
                </a:lnTo>
                <a:lnTo>
                  <a:pt x="0" y="9"/>
                </a:lnTo>
                <a:lnTo>
                  <a:pt x="4951872" y="9"/>
                </a:lnTo>
                <a:lnTo>
                  <a:pt x="4951872" y="0"/>
                </a:lnTo>
                <a:lnTo>
                  <a:pt x="8873469" y="0"/>
                </a:lnTo>
                <a:lnTo>
                  <a:pt x="4951872" y="6833797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cxnSp>
        <p:nvCxnSpPr>
          <p:cNvPr id="14" name="直接连接符 13"/>
          <p:cNvCxnSpPr/>
          <p:nvPr/>
        </p:nvCxnSpPr>
        <p:spPr>
          <a:xfrm flipH="1">
            <a:off x="653211" y="5860509"/>
            <a:ext cx="574850" cy="997492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 flipH="1">
            <a:off x="761896" y="5670729"/>
            <a:ext cx="466166" cy="80890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 flipH="1">
            <a:off x="4704111" y="-1"/>
            <a:ext cx="318036" cy="551863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 flipH="1">
            <a:off x="1739721" y="0"/>
            <a:ext cx="3952233" cy="6858000"/>
          </a:xfrm>
          <a:prstGeom prst="line">
            <a:avLst/>
          </a:prstGeom>
          <a:ln w="12700"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平行四边形 12"/>
          <p:cNvSpPr/>
          <p:nvPr/>
        </p:nvSpPr>
        <p:spPr>
          <a:xfrm>
            <a:off x="2483992" y="4007617"/>
            <a:ext cx="995991" cy="1402664"/>
          </a:xfrm>
          <a:prstGeom prst="parallelogram">
            <a:avLst>
              <a:gd name="adj" fmla="val 81010"/>
            </a:avLst>
          </a:prstGeom>
          <a:solidFill>
            <a:srgbClr val="FF9900">
              <a:alpha val="7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1" name="任意多边形: 形状 20"/>
          <p:cNvSpPr/>
          <p:nvPr/>
        </p:nvSpPr>
        <p:spPr>
          <a:xfrm rot="10800000" flipH="1" flipV="1">
            <a:off x="-5703389" y="-958822"/>
            <a:ext cx="8873469" cy="6858000"/>
          </a:xfrm>
          <a:custGeom>
            <a:avLst/>
            <a:gdLst>
              <a:gd name="connsiteX0" fmla="*/ 4951872 w 8873469"/>
              <a:gd name="connsiteY0" fmla="*/ 6858000 h 6858000"/>
              <a:gd name="connsiteX1" fmla="*/ 0 w 8873469"/>
              <a:gd name="connsiteY1" fmla="*/ 6858000 h 6858000"/>
              <a:gd name="connsiteX2" fmla="*/ 0 w 8873469"/>
              <a:gd name="connsiteY2" fmla="*/ 9 h 6858000"/>
              <a:gd name="connsiteX3" fmla="*/ 4951872 w 8873469"/>
              <a:gd name="connsiteY3" fmla="*/ 9 h 6858000"/>
              <a:gd name="connsiteX4" fmla="*/ 4951872 w 8873469"/>
              <a:gd name="connsiteY4" fmla="*/ 0 h 6858000"/>
              <a:gd name="connsiteX5" fmla="*/ 8873469 w 8873469"/>
              <a:gd name="connsiteY5" fmla="*/ 0 h 6858000"/>
              <a:gd name="connsiteX6" fmla="*/ 4951872 w 8873469"/>
              <a:gd name="connsiteY6" fmla="*/ 68337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73469" h="6858000">
                <a:moveTo>
                  <a:pt x="4951872" y="6858000"/>
                </a:moveTo>
                <a:lnTo>
                  <a:pt x="0" y="6858000"/>
                </a:lnTo>
                <a:lnTo>
                  <a:pt x="0" y="9"/>
                </a:lnTo>
                <a:lnTo>
                  <a:pt x="4951872" y="9"/>
                </a:lnTo>
                <a:lnTo>
                  <a:pt x="4951872" y="0"/>
                </a:lnTo>
                <a:lnTo>
                  <a:pt x="8873469" y="0"/>
                </a:lnTo>
                <a:lnTo>
                  <a:pt x="4951872" y="6833797"/>
                </a:lnTo>
                <a:close/>
              </a:path>
            </a:pathLst>
          </a:custGeom>
          <a:solidFill>
            <a:srgbClr val="001B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0">
        <p14:gallery dir="l"/>
      </p:transition>
    </mc:Choice>
    <mc:Fallback>
      <p:transition spd="slow" advClick="0" advTm="0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decel="10000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fill="hold" grpId="0" nodeType="withEffect" p14:presetBounceEnd="69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9000">
                                          <p:cBhvr additive="base">
                                            <p:cTn id="15" dur="1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9000">
                                          <p:cBhvr additive="base">
                                            <p:cTn id="16" dur="1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8" presetID="2" presetClass="entr" presetSubtype="2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1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1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2" decel="100000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1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1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27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10" presetClass="entr" presetSubtype="0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34" presetID="16" presetClass="entr" presetSubtype="4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Horizontal)">
                                          <p:cBhvr>
                                            <p:cTn id="36" dur="75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1" accel="40000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9" dur="1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40" dur="1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4" accel="40000" fill="hold" nodeType="withEffect" p14:presetBounceEnd="60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43" dur="1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44" dur="1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4" accel="40000" fill="hold" nodeType="withEffect" p14:presetBounceEnd="6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47" dur="1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48" dur="1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7" grpId="0" animBg="1"/>
          <p:bldP spid="10" grpId="0"/>
          <p:bldP spid="2" grpId="0" animBg="1"/>
          <p:bldP spid="13" grpId="0" animBg="1"/>
          <p:bldP spid="21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decel="10000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8" presetID="2" presetClass="entr" presetSubtype="2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1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1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2" decel="100000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1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1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27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10" presetClass="entr" presetSubtype="0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34" presetID="16" presetClass="entr" presetSubtype="4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Horizontal)">
                                          <p:cBhvr>
                                            <p:cTn id="36" dur="75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1" accel="4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1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1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4" accel="40000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1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1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4" accel="4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1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1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7" grpId="0" animBg="1"/>
          <p:bldP spid="10" grpId="0"/>
          <p:bldP spid="2" grpId="0" animBg="1"/>
          <p:bldP spid="13" grpId="0" animBg="1"/>
          <p:bldP spid="21" grpId="0" animBg="1"/>
        </p:bldLst>
      </p:timing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-1278834"/>
            <a:ext cx="12192000" cy="8136834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812746" y="1198179"/>
            <a:ext cx="10566509" cy="4461642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177800" sx="103000" sy="103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228578" y="1707203"/>
            <a:ext cx="2500709" cy="762612"/>
          </a:xfrm>
          <a:prstGeom prst="rect">
            <a:avLst/>
          </a:prstGeom>
          <a:noFill/>
          <a:ln>
            <a:solidFill>
              <a:srgbClr val="FF990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1885950" y="1995328"/>
            <a:ext cx="3714750" cy="2942028"/>
            <a:chOff x="1885950" y="1995328"/>
            <a:chExt cx="3714750" cy="2942028"/>
          </a:xfrm>
        </p:grpSpPr>
        <p:sp>
          <p:nvSpPr>
            <p:cNvPr id="4" name="文本框 3"/>
            <p:cNvSpPr txBox="1"/>
            <p:nvPr/>
          </p:nvSpPr>
          <p:spPr>
            <a:xfrm>
              <a:off x="1885950" y="1995328"/>
              <a:ext cx="210821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>
                  <a:solidFill>
                    <a:schemeClr val="bg1"/>
                  </a:solidFill>
                  <a:cs typeface="+mn-ea"/>
                  <a:sym typeface="+mn-lt"/>
                </a:rPr>
                <a:t>此处添加标题</a:t>
              </a:r>
              <a:endParaRPr lang="en-US" altLang="zh-CN" sz="2400" dirty="0">
                <a:solidFill>
                  <a:schemeClr val="bg1"/>
                </a:solidFill>
                <a:cs typeface="+mn-ea"/>
                <a:sym typeface="+mn-lt"/>
              </a:endParaRPr>
            </a:p>
            <a:p>
              <a:r>
                <a:rPr lang="en-US" altLang="zh-CN" sz="1200" dirty="0">
                  <a:solidFill>
                    <a:schemeClr val="bg1"/>
                  </a:solidFill>
                  <a:cs typeface="+mn-ea"/>
                  <a:sym typeface="+mn-lt"/>
                </a:rPr>
                <a:t>ADD THE TITLE HERE</a:t>
              </a:r>
              <a:endParaRPr lang="zh-CN" altLang="en-US" sz="1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1885950" y="2798950"/>
              <a:ext cx="3714750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>
                  <a:solidFill>
                    <a:schemeClr val="bg1"/>
                  </a:solidFill>
                  <a:cs typeface="+mn-ea"/>
                  <a:sym typeface="+mn-lt"/>
                </a:rPr>
                <a:t>在这里添加你的详细小段落文本内容，与标题相关并符合整体语言风格内容请简洁，尽量生动，将你需要表达的意思表述清楚完整，控制好字数，与设计排版相符合，保持美观大方。在这里添加你的详细小段落文本内容，与标题相关并符合整体语言风格内容请简洁，尽量生动，将你需要表达的意思表述清楚完整，控制好字数，与设计排版相符合，保持美观大方。</a:t>
              </a:r>
              <a:endParaRPr lang="en-US" altLang="zh-CN" sz="1200" dirty="0">
                <a:solidFill>
                  <a:schemeClr val="bg1"/>
                </a:solidFill>
                <a:cs typeface="+mn-ea"/>
                <a:sym typeface="+mn-lt"/>
              </a:endParaRPr>
            </a:p>
            <a:p>
              <a:endParaRPr lang="en-US" altLang="zh-CN" sz="1200" dirty="0">
                <a:solidFill>
                  <a:schemeClr val="bg1"/>
                </a:solidFill>
                <a:cs typeface="+mn-ea"/>
                <a:sym typeface="+mn-lt"/>
              </a:endParaRPr>
            </a:p>
            <a:p>
              <a:r>
                <a:rPr lang="zh-CN" altLang="en-US" sz="1200" dirty="0">
                  <a:solidFill>
                    <a:schemeClr val="bg1"/>
                  </a:solidFill>
                  <a:cs typeface="+mn-ea"/>
                  <a:sym typeface="+mn-lt"/>
                </a:rPr>
                <a:t>在这里添加你的详细小段落文本内容，与标题相关并符合整体语言风格内容请简洁。</a:t>
              </a:r>
              <a:endParaRPr lang="zh-CN" altLang="en-US" sz="1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cxnSp>
          <p:nvCxnSpPr>
            <p:cNvPr id="6" name="直接连接符 5"/>
            <p:cNvCxnSpPr/>
            <p:nvPr/>
          </p:nvCxnSpPr>
          <p:spPr>
            <a:xfrm>
              <a:off x="1983313" y="4937356"/>
              <a:ext cx="723977" cy="0"/>
            </a:xfrm>
            <a:prstGeom prst="line">
              <a:avLst/>
            </a:prstGeom>
            <a:ln>
              <a:solidFill>
                <a:srgbClr val="FF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3" name="图表 12"/>
          <p:cNvGraphicFramePr/>
          <p:nvPr/>
        </p:nvGraphicFramePr>
        <p:xfrm>
          <a:off x="6296025" y="2040824"/>
          <a:ext cx="4463394" cy="27763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0">
        <p14:flip dir="r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Graphic spid="13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图片 73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5" name="矩形 7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95327" y="1102670"/>
            <a:ext cx="10801348" cy="5211882"/>
          </a:xfrm>
          <a:prstGeom prst="rect">
            <a:avLst/>
          </a:prstGeom>
          <a:solidFill>
            <a:srgbClr val="002060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267200" y="184500"/>
            <a:ext cx="365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>
                <a:solidFill>
                  <a:srgbClr val="002060">
                    <a:alpha val="10000"/>
                  </a:srgbClr>
                </a:solidFill>
                <a:cs typeface="+mn-ea"/>
                <a:sym typeface="+mn-lt"/>
              </a:rPr>
              <a:t>CONTENTS</a:t>
            </a:r>
            <a:endParaRPr lang="zh-CN" altLang="en-US" sz="4800" b="1" dirty="0">
              <a:solidFill>
                <a:srgbClr val="002060">
                  <a:alpha val="10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410200" y="364761"/>
            <a:ext cx="1371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b="1" dirty="0">
                <a:solidFill>
                  <a:srgbClr val="002060"/>
                </a:solidFill>
                <a:cs typeface="+mn-ea"/>
                <a:sym typeface="+mn-lt"/>
              </a:rPr>
              <a:t>目录</a:t>
            </a:r>
            <a:endParaRPr lang="zh-CN" altLang="en-US" sz="4400" b="1" dirty="0">
              <a:solidFill>
                <a:srgbClr val="002060"/>
              </a:solidFill>
              <a:cs typeface="+mn-ea"/>
              <a:sym typeface="+mn-lt"/>
            </a:endParaRPr>
          </a:p>
        </p:txBody>
      </p:sp>
      <p:cxnSp>
        <p:nvCxnSpPr>
          <p:cNvPr id="36" name="直接连接符 35"/>
          <p:cNvCxnSpPr/>
          <p:nvPr/>
        </p:nvCxnSpPr>
        <p:spPr>
          <a:xfrm flipH="1">
            <a:off x="982330" y="1102670"/>
            <a:ext cx="318036" cy="551863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/>
          <p:cNvCxnSpPr/>
          <p:nvPr/>
        </p:nvCxnSpPr>
        <p:spPr>
          <a:xfrm flipH="1">
            <a:off x="11178639" y="4969029"/>
            <a:ext cx="318036" cy="551863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38"/>
          <p:cNvCxnSpPr/>
          <p:nvPr/>
        </p:nvCxnSpPr>
        <p:spPr>
          <a:xfrm flipH="1">
            <a:off x="5758183" y="1297850"/>
            <a:ext cx="675634" cy="0"/>
          </a:xfrm>
          <a:prstGeom prst="line">
            <a:avLst/>
          </a:prstGeom>
          <a:ln w="25400" cap="rnd"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9" name="组合 48"/>
          <p:cNvGrpSpPr/>
          <p:nvPr/>
        </p:nvGrpSpPr>
        <p:grpSpPr>
          <a:xfrm>
            <a:off x="3996690" y="3105355"/>
            <a:ext cx="1724386" cy="1419713"/>
            <a:chOff x="4537536" y="3018182"/>
            <a:chExt cx="1724386" cy="1419713"/>
          </a:xfrm>
        </p:grpSpPr>
        <p:sp>
          <p:nvSpPr>
            <p:cNvPr id="42" name="文本框 41"/>
            <p:cNvSpPr txBox="1"/>
            <p:nvPr/>
          </p:nvSpPr>
          <p:spPr>
            <a:xfrm>
              <a:off x="4900138" y="3018182"/>
              <a:ext cx="99918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400" dirty="0">
                  <a:solidFill>
                    <a:schemeClr val="bg1"/>
                  </a:solidFill>
                  <a:cs typeface="+mn-ea"/>
                  <a:sym typeface="+mn-lt"/>
                </a:rPr>
                <a:t>02.</a:t>
              </a:r>
              <a:endParaRPr lang="en-US" altLang="zh-CN" sz="4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43" name="文本框 42"/>
            <p:cNvSpPr txBox="1"/>
            <p:nvPr/>
          </p:nvSpPr>
          <p:spPr>
            <a:xfrm flipH="1">
              <a:off x="4537536" y="3668454"/>
              <a:ext cx="172438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dirty="0">
                  <a:solidFill>
                    <a:schemeClr val="bg1"/>
                  </a:solidFill>
                  <a:cs typeface="+mn-ea"/>
                  <a:sym typeface="+mn-lt"/>
                </a:rPr>
                <a:t>项目运营展示</a:t>
              </a:r>
              <a:r>
                <a:rPr lang="en-US" altLang="zh-CN" sz="1200" dirty="0">
                  <a:solidFill>
                    <a:schemeClr val="bg1"/>
                  </a:solidFill>
                  <a:cs typeface="+mn-ea"/>
                  <a:sym typeface="+mn-lt"/>
                </a:rPr>
                <a:t>Project operation demonstration</a:t>
              </a:r>
              <a:endParaRPr lang="zh-CN" altLang="en-US" sz="1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6465608" y="3105355"/>
            <a:ext cx="1724386" cy="1419713"/>
            <a:chOff x="6296480" y="3018182"/>
            <a:chExt cx="1724386" cy="1419713"/>
          </a:xfrm>
        </p:grpSpPr>
        <p:sp>
          <p:nvSpPr>
            <p:cNvPr id="44" name="文本框 43"/>
            <p:cNvSpPr txBox="1"/>
            <p:nvPr/>
          </p:nvSpPr>
          <p:spPr>
            <a:xfrm>
              <a:off x="6659082" y="3018182"/>
              <a:ext cx="99918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400" dirty="0">
                  <a:solidFill>
                    <a:schemeClr val="bg1"/>
                  </a:solidFill>
                  <a:cs typeface="+mn-ea"/>
                  <a:sym typeface="+mn-lt"/>
                </a:rPr>
                <a:t>03.</a:t>
              </a:r>
              <a:endParaRPr lang="en-US" altLang="zh-CN" sz="4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45" name="文本框 44"/>
            <p:cNvSpPr txBox="1"/>
            <p:nvPr/>
          </p:nvSpPr>
          <p:spPr>
            <a:xfrm flipH="1">
              <a:off x="6296480" y="3668454"/>
              <a:ext cx="172438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dirty="0">
                  <a:solidFill>
                    <a:schemeClr val="bg1"/>
                  </a:solidFill>
                  <a:cs typeface="+mn-ea"/>
                  <a:sym typeface="+mn-lt"/>
                </a:rPr>
                <a:t>投资回报分析</a:t>
              </a:r>
              <a:r>
                <a:rPr lang="en-US" altLang="zh-CN" sz="1200" dirty="0">
                  <a:solidFill>
                    <a:schemeClr val="bg1"/>
                  </a:solidFill>
                  <a:cs typeface="+mn-ea"/>
                  <a:sym typeface="+mn-lt"/>
                </a:rPr>
                <a:t>Return on investment analysis</a:t>
              </a:r>
              <a:endParaRPr lang="zh-CN" altLang="en-US" sz="1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1527772" y="3105355"/>
            <a:ext cx="1724386" cy="1235047"/>
            <a:chOff x="2542814" y="3018182"/>
            <a:chExt cx="1724386" cy="1235047"/>
          </a:xfrm>
        </p:grpSpPr>
        <p:sp>
          <p:nvSpPr>
            <p:cNvPr id="30" name="文本框 29"/>
            <p:cNvSpPr txBox="1"/>
            <p:nvPr/>
          </p:nvSpPr>
          <p:spPr>
            <a:xfrm>
              <a:off x="2905416" y="3018182"/>
              <a:ext cx="99918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400" dirty="0">
                  <a:solidFill>
                    <a:schemeClr val="bg1"/>
                  </a:solidFill>
                  <a:cs typeface="+mn-ea"/>
                  <a:sym typeface="+mn-lt"/>
                </a:rPr>
                <a:t>01.</a:t>
              </a:r>
              <a:endParaRPr lang="en-US" altLang="zh-CN" sz="4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5" name="文本框 34"/>
            <p:cNvSpPr txBox="1"/>
            <p:nvPr/>
          </p:nvSpPr>
          <p:spPr>
            <a:xfrm flipH="1">
              <a:off x="2542814" y="3668454"/>
              <a:ext cx="172438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dirty="0">
                  <a:solidFill>
                    <a:schemeClr val="bg1"/>
                  </a:solidFill>
                  <a:cs typeface="+mn-ea"/>
                  <a:sym typeface="+mn-lt"/>
                </a:rPr>
                <a:t>项目介绍概述</a:t>
              </a:r>
              <a:endParaRPr lang="en-US" altLang="zh-CN" sz="2000" dirty="0">
                <a:solidFill>
                  <a:schemeClr val="bg1"/>
                </a:solidFill>
                <a:cs typeface="+mn-ea"/>
                <a:sym typeface="+mn-lt"/>
              </a:endParaRPr>
            </a:p>
            <a:p>
              <a:pPr algn="ctr"/>
              <a:r>
                <a:rPr lang="en-US" altLang="zh-CN" sz="1200" dirty="0">
                  <a:solidFill>
                    <a:schemeClr val="bg1"/>
                  </a:solidFill>
                  <a:cs typeface="+mn-ea"/>
                  <a:sym typeface="+mn-lt"/>
                </a:rPr>
                <a:t>Project introduction</a:t>
              </a:r>
              <a:endParaRPr lang="zh-CN" altLang="en-US" sz="1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8934529" y="3105355"/>
            <a:ext cx="1724386" cy="1419713"/>
            <a:chOff x="8716193" y="3018182"/>
            <a:chExt cx="1724386" cy="1419713"/>
          </a:xfrm>
        </p:grpSpPr>
        <p:sp>
          <p:nvSpPr>
            <p:cNvPr id="46" name="文本框 45"/>
            <p:cNvSpPr txBox="1"/>
            <p:nvPr/>
          </p:nvSpPr>
          <p:spPr>
            <a:xfrm>
              <a:off x="9078795" y="3018182"/>
              <a:ext cx="99918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400" dirty="0">
                  <a:solidFill>
                    <a:schemeClr val="bg1"/>
                  </a:solidFill>
                  <a:cs typeface="+mn-ea"/>
                  <a:sym typeface="+mn-lt"/>
                </a:rPr>
                <a:t>04.</a:t>
              </a:r>
              <a:endParaRPr lang="en-US" altLang="zh-CN" sz="4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47" name="文本框 46"/>
            <p:cNvSpPr txBox="1"/>
            <p:nvPr/>
          </p:nvSpPr>
          <p:spPr>
            <a:xfrm flipH="1">
              <a:off x="8716193" y="3668454"/>
              <a:ext cx="172438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dirty="0">
                  <a:solidFill>
                    <a:schemeClr val="bg1"/>
                  </a:solidFill>
                  <a:cs typeface="+mn-ea"/>
                  <a:sym typeface="+mn-lt"/>
                </a:rPr>
                <a:t>未来发展规划</a:t>
              </a:r>
              <a:r>
                <a:rPr lang="en-US" altLang="zh-CN" sz="1200" dirty="0">
                  <a:solidFill>
                    <a:schemeClr val="bg1"/>
                  </a:solidFill>
                  <a:cs typeface="+mn-ea"/>
                  <a:sym typeface="+mn-lt"/>
                </a:rPr>
                <a:t>Future development planning</a:t>
              </a:r>
              <a:endParaRPr lang="zh-CN" altLang="en-US" sz="1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56" name="矩形 55"/>
          <p:cNvSpPr/>
          <p:nvPr/>
        </p:nvSpPr>
        <p:spPr>
          <a:xfrm>
            <a:off x="1251901" y="1571042"/>
            <a:ext cx="9688200" cy="427513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cxnSp>
        <p:nvCxnSpPr>
          <p:cNvPr id="58" name="直接连接符 57"/>
          <p:cNvCxnSpPr/>
          <p:nvPr/>
        </p:nvCxnSpPr>
        <p:spPr>
          <a:xfrm flipH="1">
            <a:off x="4193433" y="6038620"/>
            <a:ext cx="159018" cy="275932"/>
          </a:xfrm>
          <a:prstGeom prst="line">
            <a:avLst/>
          </a:prstGeom>
          <a:ln w="12700"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接连接符 59"/>
          <p:cNvCxnSpPr/>
          <p:nvPr/>
        </p:nvCxnSpPr>
        <p:spPr>
          <a:xfrm flipH="1">
            <a:off x="10313248" y="1102670"/>
            <a:ext cx="159018" cy="275932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接连接符 60"/>
          <p:cNvCxnSpPr/>
          <p:nvPr/>
        </p:nvCxnSpPr>
        <p:spPr>
          <a:xfrm flipH="1">
            <a:off x="4267200" y="5979938"/>
            <a:ext cx="159018" cy="275932"/>
          </a:xfrm>
          <a:prstGeom prst="line">
            <a:avLst/>
          </a:prstGeom>
          <a:ln w="12700"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接连接符 61"/>
          <p:cNvCxnSpPr/>
          <p:nvPr/>
        </p:nvCxnSpPr>
        <p:spPr>
          <a:xfrm>
            <a:off x="3624424" y="3400825"/>
            <a:ext cx="0" cy="1074022"/>
          </a:xfrm>
          <a:prstGeom prst="line">
            <a:avLst/>
          </a:prstGeom>
          <a:ln w="12700"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接连接符 66"/>
          <p:cNvCxnSpPr/>
          <p:nvPr/>
        </p:nvCxnSpPr>
        <p:spPr>
          <a:xfrm>
            <a:off x="6093342" y="3400825"/>
            <a:ext cx="0" cy="1074022"/>
          </a:xfrm>
          <a:prstGeom prst="line">
            <a:avLst/>
          </a:prstGeom>
          <a:ln w="12700"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接连接符 67"/>
          <p:cNvCxnSpPr/>
          <p:nvPr/>
        </p:nvCxnSpPr>
        <p:spPr>
          <a:xfrm>
            <a:off x="8562260" y="3400825"/>
            <a:ext cx="0" cy="1074022"/>
          </a:xfrm>
          <a:prstGeom prst="line">
            <a:avLst/>
          </a:prstGeom>
          <a:ln w="12700"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47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125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" dur="12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12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5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1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1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1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" dur="175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49" presetClass="entr" presetSubtype="0" decel="10000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" dur="175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175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175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6" dur="175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28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30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32" presetID="16" presetClass="entr" presetSubtype="4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Horizontal)">
                                          <p:cBhvr>
                                            <p:cTn id="34" dur="75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16" presetClass="entr" presetSubtype="4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Horizontal)">
                                          <p:cBhvr>
                                            <p:cTn id="37" dur="75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16" presetClass="entr" presetSubtype="4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Horizontal)">
                                          <p:cBhvr>
                                            <p:cTn id="40" dur="75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42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4" dur="10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22" presetClass="entr" presetSubtype="8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7" dur="10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22" presetClass="entr" presetSubtype="8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0" dur="10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1" presetID="22" presetClass="entr" presetSubtype="8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3" dur="10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55" presetID="2" presetClass="entr" presetSubtype="1" accel="40000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57" dur="1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58" dur="1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9" presetID="2" presetClass="entr" presetSubtype="1" accel="40000" fill="hold" nodeType="withEffect" p14:presetBounceEnd="6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61" dur="15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62" dur="15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3" presetID="2" presetClass="entr" presetSubtype="2" accel="40000" fill="hold" nodeType="withEffect" p14:presetBounceEnd="6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65" dur="1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66" dur="1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7" presetID="2" presetClass="entr" presetSubtype="4" accel="40000" fill="hold" nodeType="withEffect" p14:presetBounceEnd="60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69" dur="1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70" dur="1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1" presetID="2" presetClass="entr" presetSubtype="4" accel="40000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3" dur="1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74" dur="1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7" grpId="0"/>
          <p:bldP spid="6" grpId="0"/>
          <p:bldP spid="56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47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125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" dur="12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12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5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1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1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1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" dur="175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49" presetClass="entr" presetSubtype="0" decel="10000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" dur="175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175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175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6" dur="175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28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30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32" presetID="16" presetClass="entr" presetSubtype="4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Horizontal)">
                                          <p:cBhvr>
                                            <p:cTn id="34" dur="75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16" presetClass="entr" presetSubtype="4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Horizontal)">
                                          <p:cBhvr>
                                            <p:cTn id="37" dur="75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16" presetClass="entr" presetSubtype="4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Horizontal)">
                                          <p:cBhvr>
                                            <p:cTn id="40" dur="75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42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4" dur="10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22" presetClass="entr" presetSubtype="8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7" dur="10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22" presetClass="entr" presetSubtype="8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0" dur="10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1" presetID="22" presetClass="entr" presetSubtype="8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3" dur="10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55" presetID="2" presetClass="entr" presetSubtype="1" accel="4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7" dur="1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8" dur="1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9" presetID="2" presetClass="entr" presetSubtype="1" accel="4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1" dur="15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2" dur="15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3" presetID="2" presetClass="entr" presetSubtype="2" accel="4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5" dur="1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6" dur="1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7" presetID="2" presetClass="entr" presetSubtype="4" accel="40000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9" dur="1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0" dur="1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1" presetID="2" presetClass="entr" presetSubtype="4" accel="4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3" dur="1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4" dur="1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7" grpId="0"/>
          <p:bldP spid="6" grpId="0"/>
          <p:bldP spid="56" grpId="0" animBg="1"/>
        </p:bldLst>
      </p:timing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1758969" y="2335173"/>
            <a:ext cx="2801532" cy="1041363"/>
            <a:chOff x="1384207" y="2248999"/>
            <a:chExt cx="2801532" cy="1041363"/>
          </a:xfrm>
        </p:grpSpPr>
        <p:sp>
          <p:nvSpPr>
            <p:cNvPr id="11" name="文本框 10"/>
            <p:cNvSpPr txBox="1"/>
            <p:nvPr/>
          </p:nvSpPr>
          <p:spPr>
            <a:xfrm>
              <a:off x="1384207" y="2459365"/>
              <a:ext cx="280153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sz="1200" dirty="0">
                  <a:cs typeface="+mn-ea"/>
                  <a:sym typeface="+mn-lt"/>
                </a:rPr>
                <a:t>在这里添加你的详细小段落文本内容，与标题相关并符合整体语言风格内容请简洁，将你需要表达的意思表述清楚完整，保持美观大方。</a:t>
              </a:r>
              <a:endParaRPr lang="zh-CN" altLang="en-US" sz="1200" dirty="0">
                <a:cs typeface="+mn-ea"/>
                <a:sym typeface="+mn-lt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2959269" y="2248999"/>
              <a:ext cx="122647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sz="1200" b="1" dirty="0">
                  <a:cs typeface="+mn-ea"/>
                  <a:sym typeface="+mn-lt"/>
                </a:rPr>
                <a:t>添加标题</a:t>
              </a:r>
              <a:endParaRPr lang="zh-CN" altLang="en-US" sz="1200" b="1" dirty="0">
                <a:cs typeface="+mn-ea"/>
                <a:sym typeface="+mn-lt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1758969" y="3973717"/>
            <a:ext cx="2801532" cy="1041363"/>
            <a:chOff x="1384207" y="2248999"/>
            <a:chExt cx="2801532" cy="1041363"/>
          </a:xfrm>
        </p:grpSpPr>
        <p:sp>
          <p:nvSpPr>
            <p:cNvPr id="15" name="文本框 14"/>
            <p:cNvSpPr txBox="1"/>
            <p:nvPr/>
          </p:nvSpPr>
          <p:spPr>
            <a:xfrm>
              <a:off x="1384207" y="2459365"/>
              <a:ext cx="280153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sz="1200" dirty="0">
                  <a:cs typeface="+mn-ea"/>
                  <a:sym typeface="+mn-lt"/>
                </a:rPr>
                <a:t>在这里添加你的详细小段落文本内容，与标题相关并符合整体语言风格内容请简洁，将你需要表达的意思表述清楚完整，保持美观大方。</a:t>
              </a:r>
              <a:endParaRPr lang="zh-CN" altLang="en-US" sz="1200" dirty="0">
                <a:cs typeface="+mn-ea"/>
                <a:sym typeface="+mn-lt"/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2959269" y="2248999"/>
              <a:ext cx="122647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sz="1200" b="1" dirty="0">
                  <a:cs typeface="+mn-ea"/>
                  <a:sym typeface="+mn-lt"/>
                </a:rPr>
                <a:t>添加标题</a:t>
              </a:r>
              <a:endParaRPr lang="zh-CN" altLang="en-US" sz="1200" b="1" dirty="0">
                <a:cs typeface="+mn-ea"/>
                <a:sym typeface="+mn-lt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7631499" y="2335173"/>
            <a:ext cx="2801532" cy="1041363"/>
            <a:chOff x="7631499" y="2114456"/>
            <a:chExt cx="2801532" cy="1041363"/>
          </a:xfrm>
        </p:grpSpPr>
        <p:sp>
          <p:nvSpPr>
            <p:cNvPr id="18" name="文本框 17"/>
            <p:cNvSpPr txBox="1"/>
            <p:nvPr/>
          </p:nvSpPr>
          <p:spPr>
            <a:xfrm>
              <a:off x="7631499" y="2324822"/>
              <a:ext cx="280153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>
                  <a:cs typeface="+mn-ea"/>
                  <a:sym typeface="+mn-lt"/>
                </a:rPr>
                <a:t>在这里添加你的详细小段落文本内容，与标题相关并符合整体语言风格内容请简洁，将你需要表达的意思表述清楚完整，保持美观大方。</a:t>
              </a:r>
              <a:endParaRPr lang="zh-CN" altLang="en-US" sz="1200" dirty="0">
                <a:cs typeface="+mn-ea"/>
                <a:sym typeface="+mn-lt"/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7631499" y="2114456"/>
              <a:ext cx="122647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b="1" dirty="0">
                  <a:cs typeface="+mn-ea"/>
                  <a:sym typeface="+mn-lt"/>
                </a:rPr>
                <a:t>添加标题</a:t>
              </a:r>
              <a:endParaRPr lang="zh-CN" altLang="en-US" sz="1200" b="1" dirty="0">
                <a:cs typeface="+mn-ea"/>
                <a:sym typeface="+mn-lt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7631499" y="3973717"/>
            <a:ext cx="2801532" cy="1041363"/>
            <a:chOff x="7631499" y="3753000"/>
            <a:chExt cx="2801532" cy="1041363"/>
          </a:xfrm>
        </p:grpSpPr>
        <p:sp>
          <p:nvSpPr>
            <p:cNvPr id="21" name="文本框 20"/>
            <p:cNvSpPr txBox="1"/>
            <p:nvPr/>
          </p:nvSpPr>
          <p:spPr>
            <a:xfrm>
              <a:off x="7631499" y="3963366"/>
              <a:ext cx="280153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>
                  <a:cs typeface="+mn-ea"/>
                  <a:sym typeface="+mn-lt"/>
                </a:rPr>
                <a:t>在这里添加你的详细小段落文本内容，与标题相关并符合整体语言风格内容请简洁，将你需要表达的意思表述清楚完整，保持美观大方。</a:t>
              </a:r>
              <a:endParaRPr lang="zh-CN" altLang="en-US" sz="1200" dirty="0">
                <a:cs typeface="+mn-ea"/>
                <a:sym typeface="+mn-lt"/>
              </a:endParaRP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7631499" y="3753000"/>
              <a:ext cx="122647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b="1" dirty="0">
                  <a:cs typeface="+mn-ea"/>
                  <a:sym typeface="+mn-lt"/>
                </a:rPr>
                <a:t>添加标题</a:t>
              </a:r>
              <a:endParaRPr lang="zh-CN" altLang="en-US" sz="1200" b="1" dirty="0">
                <a:cs typeface="+mn-ea"/>
                <a:sym typeface="+mn-lt"/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4891181" y="2450512"/>
            <a:ext cx="1159908" cy="1159908"/>
            <a:chOff x="4891182" y="2450511"/>
            <a:chExt cx="1159908" cy="1159908"/>
          </a:xfrm>
        </p:grpSpPr>
        <p:sp>
          <p:nvSpPr>
            <p:cNvPr id="33" name="任意多边形: 形状 32"/>
            <p:cNvSpPr/>
            <p:nvPr/>
          </p:nvSpPr>
          <p:spPr>
            <a:xfrm rot="5400000">
              <a:off x="4891182" y="2450511"/>
              <a:ext cx="1159908" cy="1159908"/>
            </a:xfrm>
            <a:custGeom>
              <a:avLst/>
              <a:gdLst>
                <a:gd name="connsiteX0" fmla="*/ 0 w 1159908"/>
                <a:gd name="connsiteY0" fmla="*/ 1159907 h 1159908"/>
                <a:gd name="connsiteX1" fmla="*/ 0 w 1159908"/>
                <a:gd name="connsiteY1" fmla="*/ 579954 h 1159908"/>
                <a:gd name="connsiteX2" fmla="*/ 579954 w 1159908"/>
                <a:gd name="connsiteY2" fmla="*/ 0 h 1159908"/>
                <a:gd name="connsiteX3" fmla="*/ 879733 w 1159908"/>
                <a:gd name="connsiteY3" fmla="*/ 0 h 1159908"/>
                <a:gd name="connsiteX4" fmla="*/ 881788 w 1159908"/>
                <a:gd name="connsiteY4" fmla="*/ 20387 h 1159908"/>
                <a:gd name="connsiteX5" fmla="*/ 1133908 w 1159908"/>
                <a:gd name="connsiteY5" fmla="*/ 272507 h 1159908"/>
                <a:gd name="connsiteX6" fmla="*/ 1159908 w 1159908"/>
                <a:gd name="connsiteY6" fmla="*/ 275128 h 1159908"/>
                <a:gd name="connsiteX7" fmla="*/ 1159908 w 1159908"/>
                <a:gd name="connsiteY7" fmla="*/ 579954 h 1159908"/>
                <a:gd name="connsiteX8" fmla="*/ 579954 w 1159908"/>
                <a:gd name="connsiteY8" fmla="*/ 1159908 h 1159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59908" h="1159908">
                  <a:moveTo>
                    <a:pt x="0" y="1159907"/>
                  </a:moveTo>
                  <a:lnTo>
                    <a:pt x="0" y="579954"/>
                  </a:lnTo>
                  <a:cubicBezTo>
                    <a:pt x="0" y="259654"/>
                    <a:pt x="259654" y="0"/>
                    <a:pt x="579954" y="0"/>
                  </a:cubicBezTo>
                  <a:lnTo>
                    <a:pt x="879733" y="0"/>
                  </a:lnTo>
                  <a:lnTo>
                    <a:pt x="881788" y="20387"/>
                  </a:lnTo>
                  <a:cubicBezTo>
                    <a:pt x="907684" y="146937"/>
                    <a:pt x="1007359" y="246611"/>
                    <a:pt x="1133908" y="272507"/>
                  </a:cubicBezTo>
                  <a:lnTo>
                    <a:pt x="1159908" y="275128"/>
                  </a:lnTo>
                  <a:lnTo>
                    <a:pt x="1159908" y="579954"/>
                  </a:lnTo>
                  <a:cubicBezTo>
                    <a:pt x="1159908" y="900254"/>
                    <a:pt x="900254" y="1159908"/>
                    <a:pt x="579954" y="1159908"/>
                  </a:cubicBez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5071090" y="2738078"/>
              <a:ext cx="80009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dirty="0">
                  <a:solidFill>
                    <a:schemeClr val="bg1"/>
                  </a:solidFill>
                  <a:cs typeface="+mn-ea"/>
                  <a:sym typeface="+mn-lt"/>
                </a:rPr>
                <a:t>01</a:t>
              </a:r>
              <a:endParaRPr lang="zh-CN" altLang="en-US" sz="3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6140912" y="2450512"/>
            <a:ext cx="1159907" cy="1159909"/>
            <a:chOff x="6140912" y="2450512"/>
            <a:chExt cx="1159907" cy="1159909"/>
          </a:xfrm>
        </p:grpSpPr>
        <p:sp>
          <p:nvSpPr>
            <p:cNvPr id="37" name="任意多边形: 形状 36"/>
            <p:cNvSpPr/>
            <p:nvPr/>
          </p:nvSpPr>
          <p:spPr>
            <a:xfrm>
              <a:off x="6140912" y="2450512"/>
              <a:ext cx="1159907" cy="1159909"/>
            </a:xfrm>
            <a:custGeom>
              <a:avLst/>
              <a:gdLst>
                <a:gd name="connsiteX0" fmla="*/ 579954 w 1159907"/>
                <a:gd name="connsiteY0" fmla="*/ 0 h 1159909"/>
                <a:gd name="connsiteX1" fmla="*/ 1159907 w 1159907"/>
                <a:gd name="connsiteY1" fmla="*/ 0 h 1159909"/>
                <a:gd name="connsiteX2" fmla="*/ 1159907 w 1159907"/>
                <a:gd name="connsiteY2" fmla="*/ 579955 h 1159909"/>
                <a:gd name="connsiteX3" fmla="*/ 579953 w 1159907"/>
                <a:gd name="connsiteY3" fmla="*/ 1159909 h 1159909"/>
                <a:gd name="connsiteX4" fmla="*/ 275127 w 1159907"/>
                <a:gd name="connsiteY4" fmla="*/ 1159909 h 1159909"/>
                <a:gd name="connsiteX5" fmla="*/ 272506 w 1159907"/>
                <a:gd name="connsiteY5" fmla="*/ 1133908 h 1159909"/>
                <a:gd name="connsiteX6" fmla="*/ 20386 w 1159907"/>
                <a:gd name="connsiteY6" fmla="*/ 881788 h 1159909"/>
                <a:gd name="connsiteX7" fmla="*/ 0 w 1159907"/>
                <a:gd name="connsiteY7" fmla="*/ 879733 h 1159909"/>
                <a:gd name="connsiteX8" fmla="*/ 0 w 1159907"/>
                <a:gd name="connsiteY8" fmla="*/ 579954 h 1159909"/>
                <a:gd name="connsiteX9" fmla="*/ 579954 w 1159907"/>
                <a:gd name="connsiteY9" fmla="*/ 0 h 1159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59907" h="1159909">
                  <a:moveTo>
                    <a:pt x="579954" y="0"/>
                  </a:moveTo>
                  <a:lnTo>
                    <a:pt x="1159907" y="0"/>
                  </a:lnTo>
                  <a:lnTo>
                    <a:pt x="1159907" y="579955"/>
                  </a:lnTo>
                  <a:cubicBezTo>
                    <a:pt x="1159907" y="900255"/>
                    <a:pt x="900253" y="1159909"/>
                    <a:pt x="579953" y="1159909"/>
                  </a:cubicBezTo>
                  <a:lnTo>
                    <a:pt x="275127" y="1159909"/>
                  </a:lnTo>
                  <a:lnTo>
                    <a:pt x="272506" y="1133908"/>
                  </a:lnTo>
                  <a:cubicBezTo>
                    <a:pt x="246610" y="1007358"/>
                    <a:pt x="146935" y="907684"/>
                    <a:pt x="20386" y="881788"/>
                  </a:cubicBezTo>
                  <a:lnTo>
                    <a:pt x="0" y="879733"/>
                  </a:lnTo>
                  <a:lnTo>
                    <a:pt x="0" y="579954"/>
                  </a:lnTo>
                  <a:cubicBezTo>
                    <a:pt x="0" y="259654"/>
                    <a:pt x="259654" y="0"/>
                    <a:pt x="579954" y="0"/>
                  </a:cubicBez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6320819" y="2738079"/>
              <a:ext cx="80009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dirty="0">
                  <a:solidFill>
                    <a:schemeClr val="bg1"/>
                  </a:solidFill>
                  <a:cs typeface="+mn-ea"/>
                  <a:sym typeface="+mn-lt"/>
                </a:rPr>
                <a:t>02</a:t>
              </a:r>
              <a:endParaRPr lang="zh-CN" altLang="en-US" sz="3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4891182" y="3689014"/>
            <a:ext cx="1159907" cy="1159909"/>
            <a:chOff x="4891182" y="3689014"/>
            <a:chExt cx="1159907" cy="1159909"/>
          </a:xfrm>
        </p:grpSpPr>
        <p:sp>
          <p:nvSpPr>
            <p:cNvPr id="38" name="任意多边形: 形状 37"/>
            <p:cNvSpPr/>
            <p:nvPr/>
          </p:nvSpPr>
          <p:spPr>
            <a:xfrm rot="10800000">
              <a:off x="4891182" y="3689014"/>
              <a:ext cx="1159907" cy="1159909"/>
            </a:xfrm>
            <a:custGeom>
              <a:avLst/>
              <a:gdLst>
                <a:gd name="connsiteX0" fmla="*/ 579953 w 1159907"/>
                <a:gd name="connsiteY0" fmla="*/ 1159909 h 1159909"/>
                <a:gd name="connsiteX1" fmla="*/ 275127 w 1159907"/>
                <a:gd name="connsiteY1" fmla="*/ 1159909 h 1159909"/>
                <a:gd name="connsiteX2" fmla="*/ 272506 w 1159907"/>
                <a:gd name="connsiteY2" fmla="*/ 1133908 h 1159909"/>
                <a:gd name="connsiteX3" fmla="*/ 20386 w 1159907"/>
                <a:gd name="connsiteY3" fmla="*/ 881788 h 1159909"/>
                <a:gd name="connsiteX4" fmla="*/ 0 w 1159907"/>
                <a:gd name="connsiteY4" fmla="*/ 879733 h 1159909"/>
                <a:gd name="connsiteX5" fmla="*/ 0 w 1159907"/>
                <a:gd name="connsiteY5" fmla="*/ 579954 h 1159909"/>
                <a:gd name="connsiteX6" fmla="*/ 579954 w 1159907"/>
                <a:gd name="connsiteY6" fmla="*/ 0 h 1159909"/>
                <a:gd name="connsiteX7" fmla="*/ 1159907 w 1159907"/>
                <a:gd name="connsiteY7" fmla="*/ 0 h 1159909"/>
                <a:gd name="connsiteX8" fmla="*/ 1159907 w 1159907"/>
                <a:gd name="connsiteY8" fmla="*/ 579955 h 1159909"/>
                <a:gd name="connsiteX9" fmla="*/ 579953 w 1159907"/>
                <a:gd name="connsiteY9" fmla="*/ 1159909 h 1159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59907" h="1159909">
                  <a:moveTo>
                    <a:pt x="579953" y="1159909"/>
                  </a:moveTo>
                  <a:lnTo>
                    <a:pt x="275127" y="1159909"/>
                  </a:lnTo>
                  <a:lnTo>
                    <a:pt x="272506" y="1133908"/>
                  </a:lnTo>
                  <a:cubicBezTo>
                    <a:pt x="246611" y="1007358"/>
                    <a:pt x="146936" y="907684"/>
                    <a:pt x="20386" y="881788"/>
                  </a:cubicBezTo>
                  <a:lnTo>
                    <a:pt x="0" y="879733"/>
                  </a:lnTo>
                  <a:lnTo>
                    <a:pt x="0" y="579954"/>
                  </a:lnTo>
                  <a:cubicBezTo>
                    <a:pt x="0" y="259654"/>
                    <a:pt x="259654" y="0"/>
                    <a:pt x="579954" y="0"/>
                  </a:cubicBezTo>
                  <a:lnTo>
                    <a:pt x="1159907" y="0"/>
                  </a:lnTo>
                  <a:lnTo>
                    <a:pt x="1159907" y="579955"/>
                  </a:lnTo>
                  <a:cubicBezTo>
                    <a:pt x="1159907" y="900255"/>
                    <a:pt x="900253" y="1159909"/>
                    <a:pt x="579953" y="1159909"/>
                  </a:cubicBez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5071090" y="3976581"/>
              <a:ext cx="80009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dirty="0">
                  <a:solidFill>
                    <a:schemeClr val="bg1"/>
                  </a:solidFill>
                  <a:cs typeface="+mn-ea"/>
                  <a:sym typeface="+mn-lt"/>
                </a:rPr>
                <a:t>03</a:t>
              </a:r>
              <a:endParaRPr lang="zh-CN" altLang="en-US" sz="3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6140911" y="3689014"/>
            <a:ext cx="1159908" cy="1159908"/>
            <a:chOff x="6140911" y="3689014"/>
            <a:chExt cx="1159908" cy="1159908"/>
          </a:xfrm>
        </p:grpSpPr>
        <p:sp>
          <p:nvSpPr>
            <p:cNvPr id="39" name="任意多边形: 形状 38"/>
            <p:cNvSpPr/>
            <p:nvPr/>
          </p:nvSpPr>
          <p:spPr>
            <a:xfrm rot="16200000">
              <a:off x="6140911" y="3689014"/>
              <a:ext cx="1159908" cy="1159908"/>
            </a:xfrm>
            <a:custGeom>
              <a:avLst/>
              <a:gdLst>
                <a:gd name="connsiteX0" fmla="*/ 1159908 w 1159908"/>
                <a:gd name="connsiteY0" fmla="*/ 275127 h 1159908"/>
                <a:gd name="connsiteX1" fmla="*/ 1159908 w 1159908"/>
                <a:gd name="connsiteY1" fmla="*/ 579954 h 1159908"/>
                <a:gd name="connsiteX2" fmla="*/ 579954 w 1159908"/>
                <a:gd name="connsiteY2" fmla="*/ 1159908 h 1159908"/>
                <a:gd name="connsiteX3" fmla="*/ 0 w 1159908"/>
                <a:gd name="connsiteY3" fmla="*/ 1159907 h 1159908"/>
                <a:gd name="connsiteX4" fmla="*/ 0 w 1159908"/>
                <a:gd name="connsiteY4" fmla="*/ 579954 h 1159908"/>
                <a:gd name="connsiteX5" fmla="*/ 579954 w 1159908"/>
                <a:gd name="connsiteY5" fmla="*/ 0 h 1159908"/>
                <a:gd name="connsiteX6" fmla="*/ 879733 w 1159908"/>
                <a:gd name="connsiteY6" fmla="*/ 0 h 1159908"/>
                <a:gd name="connsiteX7" fmla="*/ 881788 w 1159908"/>
                <a:gd name="connsiteY7" fmla="*/ 20386 h 1159908"/>
                <a:gd name="connsiteX8" fmla="*/ 1133908 w 1159908"/>
                <a:gd name="connsiteY8" fmla="*/ 272506 h 1159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59908" h="1159908">
                  <a:moveTo>
                    <a:pt x="1159908" y="275127"/>
                  </a:moveTo>
                  <a:lnTo>
                    <a:pt x="1159908" y="579954"/>
                  </a:lnTo>
                  <a:cubicBezTo>
                    <a:pt x="1159908" y="900254"/>
                    <a:pt x="900254" y="1159908"/>
                    <a:pt x="579954" y="1159908"/>
                  </a:cubicBezTo>
                  <a:lnTo>
                    <a:pt x="0" y="1159907"/>
                  </a:lnTo>
                  <a:lnTo>
                    <a:pt x="0" y="579954"/>
                  </a:lnTo>
                  <a:cubicBezTo>
                    <a:pt x="0" y="259654"/>
                    <a:pt x="259654" y="0"/>
                    <a:pt x="579954" y="0"/>
                  </a:cubicBezTo>
                  <a:lnTo>
                    <a:pt x="879733" y="0"/>
                  </a:lnTo>
                  <a:lnTo>
                    <a:pt x="881788" y="20386"/>
                  </a:lnTo>
                  <a:cubicBezTo>
                    <a:pt x="907684" y="146936"/>
                    <a:pt x="1007359" y="246610"/>
                    <a:pt x="1133908" y="272506"/>
                  </a:cubicBez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6320819" y="3976581"/>
              <a:ext cx="80009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dirty="0">
                  <a:solidFill>
                    <a:schemeClr val="bg1"/>
                  </a:solidFill>
                  <a:cs typeface="+mn-ea"/>
                  <a:sym typeface="+mn-lt"/>
                </a:rPr>
                <a:t>04</a:t>
              </a:r>
              <a:endParaRPr lang="zh-CN" altLang="en-US" sz="3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entr" presetSubtype="0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8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2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2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695324" y="2693398"/>
            <a:ext cx="5400675" cy="3615327"/>
          </a:xfrm>
          <a:prstGeom prst="rect">
            <a:avLst/>
          </a:prstGeom>
        </p:spPr>
      </p:pic>
      <p:grpSp>
        <p:nvGrpSpPr>
          <p:cNvPr id="18" name="组合 17"/>
          <p:cNvGrpSpPr/>
          <p:nvPr/>
        </p:nvGrpSpPr>
        <p:grpSpPr>
          <a:xfrm>
            <a:off x="8702351" y="1592177"/>
            <a:ext cx="2794324" cy="800219"/>
            <a:chOff x="8702351" y="1592177"/>
            <a:chExt cx="2794324" cy="800219"/>
          </a:xfrm>
        </p:grpSpPr>
        <p:sp>
          <p:nvSpPr>
            <p:cNvPr id="8" name="文本框 7"/>
            <p:cNvSpPr txBox="1"/>
            <p:nvPr/>
          </p:nvSpPr>
          <p:spPr>
            <a:xfrm>
              <a:off x="8702351" y="1592177"/>
              <a:ext cx="2794324" cy="800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sz="3200" dirty="0">
                  <a:cs typeface="+mn-ea"/>
                  <a:sym typeface="+mn-lt"/>
                </a:rPr>
                <a:t>此处添加标题</a:t>
              </a:r>
              <a:endParaRPr lang="en-US" altLang="zh-CN" sz="3200" dirty="0">
                <a:cs typeface="+mn-ea"/>
                <a:sym typeface="+mn-lt"/>
              </a:endParaRPr>
            </a:p>
            <a:p>
              <a:pPr algn="r"/>
              <a:r>
                <a:rPr lang="en-US" altLang="zh-CN" sz="1400" dirty="0">
                  <a:cs typeface="+mn-ea"/>
                  <a:sym typeface="+mn-lt"/>
                </a:rPr>
                <a:t>ADD THE TITLE HERE</a:t>
              </a:r>
              <a:endParaRPr lang="zh-CN" altLang="en-US" sz="1400" dirty="0">
                <a:cs typeface="+mn-ea"/>
                <a:sym typeface="+mn-lt"/>
              </a:endParaRPr>
            </a:p>
          </p:txBody>
        </p:sp>
        <p:cxnSp>
          <p:nvCxnSpPr>
            <p:cNvPr id="9" name="直接连接符 8"/>
            <p:cNvCxnSpPr/>
            <p:nvPr/>
          </p:nvCxnSpPr>
          <p:spPr>
            <a:xfrm>
              <a:off x="10664748" y="2392396"/>
              <a:ext cx="723977" cy="0"/>
            </a:xfrm>
            <a:prstGeom prst="line">
              <a:avLst/>
            </a:prstGeom>
            <a:ln>
              <a:solidFill>
                <a:srgbClr val="FF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/>
        </p:nvGrpSpPr>
        <p:grpSpPr>
          <a:xfrm>
            <a:off x="6390945" y="2693397"/>
            <a:ext cx="2405392" cy="3615327"/>
            <a:chOff x="6390945" y="2693397"/>
            <a:chExt cx="2405392" cy="3615327"/>
          </a:xfrm>
        </p:grpSpPr>
        <p:sp>
          <p:nvSpPr>
            <p:cNvPr id="4" name="矩形 3"/>
            <p:cNvSpPr/>
            <p:nvPr/>
          </p:nvSpPr>
          <p:spPr>
            <a:xfrm>
              <a:off x="6390945" y="2693397"/>
              <a:ext cx="2405392" cy="3615327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12" name="组合 11"/>
            <p:cNvGrpSpPr/>
            <p:nvPr/>
          </p:nvGrpSpPr>
          <p:grpSpPr>
            <a:xfrm>
              <a:off x="6575188" y="3654674"/>
              <a:ext cx="2036906" cy="1692772"/>
              <a:chOff x="6575188" y="3794896"/>
              <a:chExt cx="2036906" cy="1692772"/>
            </a:xfrm>
          </p:grpSpPr>
          <p:sp>
            <p:nvSpPr>
              <p:cNvPr id="10" name="文本框 9"/>
              <p:cNvSpPr txBox="1"/>
              <p:nvPr/>
            </p:nvSpPr>
            <p:spPr>
              <a:xfrm>
                <a:off x="6575188" y="4102673"/>
                <a:ext cx="2036906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1200" dirty="0">
                    <a:solidFill>
                      <a:schemeClr val="bg1"/>
                    </a:solidFill>
                    <a:cs typeface="+mn-ea"/>
                    <a:sym typeface="+mn-lt"/>
                  </a:rPr>
                  <a:t>在这里添加你的详细小段落文本内容，与标题相关并符合整体语言风格内容请简洁，将你需要表达的意思表述清楚完整，保持美观大方。在这里添加你的详细小段落文本内容。</a:t>
                </a:r>
                <a:endParaRPr lang="zh-CN" altLang="en-US" sz="12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1" name="文本框 10"/>
              <p:cNvSpPr txBox="1"/>
              <p:nvPr/>
            </p:nvSpPr>
            <p:spPr>
              <a:xfrm>
                <a:off x="7057694" y="3794896"/>
                <a:ext cx="107189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14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添加标题</a:t>
                </a:r>
                <a:endParaRPr lang="zh-CN" altLang="en-US" sz="1400" b="1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7" name="组合 16"/>
          <p:cNvGrpSpPr/>
          <p:nvPr/>
        </p:nvGrpSpPr>
        <p:grpSpPr>
          <a:xfrm>
            <a:off x="9091283" y="2693397"/>
            <a:ext cx="2405392" cy="3615327"/>
            <a:chOff x="9091283" y="2693397"/>
            <a:chExt cx="2405392" cy="3615327"/>
          </a:xfrm>
        </p:grpSpPr>
        <p:sp>
          <p:nvSpPr>
            <p:cNvPr id="5" name="矩形 4"/>
            <p:cNvSpPr/>
            <p:nvPr/>
          </p:nvSpPr>
          <p:spPr>
            <a:xfrm>
              <a:off x="9091283" y="2693397"/>
              <a:ext cx="2405392" cy="3615327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grpSp>
          <p:nvGrpSpPr>
            <p:cNvPr id="13" name="组合 12"/>
            <p:cNvGrpSpPr/>
            <p:nvPr/>
          </p:nvGrpSpPr>
          <p:grpSpPr>
            <a:xfrm>
              <a:off x="9275526" y="3654674"/>
              <a:ext cx="2036906" cy="1692772"/>
              <a:chOff x="6575188" y="3794896"/>
              <a:chExt cx="2036906" cy="1692772"/>
            </a:xfrm>
          </p:grpSpPr>
          <p:sp>
            <p:nvSpPr>
              <p:cNvPr id="14" name="文本框 13"/>
              <p:cNvSpPr txBox="1"/>
              <p:nvPr/>
            </p:nvSpPr>
            <p:spPr>
              <a:xfrm>
                <a:off x="6575188" y="4102673"/>
                <a:ext cx="2036906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1200" dirty="0">
                    <a:solidFill>
                      <a:schemeClr val="bg1"/>
                    </a:solidFill>
                    <a:cs typeface="+mn-ea"/>
                    <a:sym typeface="+mn-lt"/>
                  </a:rPr>
                  <a:t>在这里添加你的详细小段落文本内容，与标题相关并符合整体语言风格内容请简洁，将你需要表达的意思表述清楚完整，保持美观大方。在这里添加你的详细小段落文本内容。</a:t>
                </a:r>
                <a:endParaRPr lang="zh-CN" altLang="en-US" sz="12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5" name="文本框 14"/>
              <p:cNvSpPr txBox="1"/>
              <p:nvPr/>
            </p:nvSpPr>
            <p:spPr>
              <a:xfrm>
                <a:off x="7057694" y="3794896"/>
                <a:ext cx="107189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14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添加标题</a:t>
                </a:r>
                <a:endParaRPr lang="zh-CN" altLang="en-US" sz="1400" b="1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</p:grpSp>
    </p:spTree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组合 38"/>
          <p:cNvGrpSpPr/>
          <p:nvPr/>
        </p:nvGrpSpPr>
        <p:grpSpPr>
          <a:xfrm>
            <a:off x="6753569" y="1695291"/>
            <a:ext cx="4400205" cy="2003951"/>
            <a:chOff x="1885949" y="1995328"/>
            <a:chExt cx="4400205" cy="2003951"/>
          </a:xfrm>
        </p:grpSpPr>
        <p:sp>
          <p:nvSpPr>
            <p:cNvPr id="40" name="文本框 39"/>
            <p:cNvSpPr txBox="1"/>
            <p:nvPr/>
          </p:nvSpPr>
          <p:spPr>
            <a:xfrm>
              <a:off x="1885950" y="1995328"/>
              <a:ext cx="210821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>
                  <a:cs typeface="+mn-ea"/>
                  <a:sym typeface="+mn-lt"/>
                </a:rPr>
                <a:t>此处添加标题</a:t>
              </a:r>
              <a:endParaRPr lang="en-US" altLang="zh-CN" sz="2400" dirty="0">
                <a:cs typeface="+mn-ea"/>
                <a:sym typeface="+mn-lt"/>
              </a:endParaRPr>
            </a:p>
            <a:p>
              <a:r>
                <a:rPr lang="en-US" altLang="zh-CN" sz="1200" dirty="0">
                  <a:cs typeface="+mn-ea"/>
                  <a:sym typeface="+mn-lt"/>
                </a:rPr>
                <a:t>ADD THE TITLE HERE</a:t>
              </a:r>
              <a:endParaRPr lang="zh-CN" altLang="en-US" sz="1200" dirty="0">
                <a:cs typeface="+mn-ea"/>
                <a:sym typeface="+mn-lt"/>
              </a:endParaRPr>
            </a:p>
          </p:txBody>
        </p:sp>
        <p:sp>
          <p:nvSpPr>
            <p:cNvPr id="41" name="文本框 40"/>
            <p:cNvSpPr txBox="1"/>
            <p:nvPr/>
          </p:nvSpPr>
          <p:spPr>
            <a:xfrm>
              <a:off x="1885949" y="2798950"/>
              <a:ext cx="440020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>
                  <a:cs typeface="+mn-ea"/>
                  <a:sym typeface="+mn-lt"/>
                </a:rPr>
                <a:t>在这里添加你的详细小段落文本内容，与标题相关并符合整体语言风格内容请简洁，尽量生动，将你需要表达的意思表述清楚完整，控制好字数，与设计排版相符合，保持美观大方。</a:t>
              </a:r>
              <a:endParaRPr lang="en-US" altLang="zh-CN" sz="1200" dirty="0">
                <a:cs typeface="+mn-ea"/>
                <a:sym typeface="+mn-lt"/>
              </a:endParaRPr>
            </a:p>
            <a:p>
              <a:endParaRPr lang="en-US" altLang="zh-CN" sz="1200" dirty="0">
                <a:cs typeface="+mn-ea"/>
                <a:sym typeface="+mn-lt"/>
              </a:endParaRPr>
            </a:p>
            <a:p>
              <a:r>
                <a:rPr lang="zh-CN" altLang="en-US" sz="1200" dirty="0">
                  <a:cs typeface="+mn-ea"/>
                  <a:sym typeface="+mn-lt"/>
                </a:rPr>
                <a:t>在这里添加你的详细小段落文本内容，与标题相关并符合整体语言风格内容请简洁。</a:t>
              </a:r>
              <a:endParaRPr lang="zh-CN" altLang="en-US" sz="1200" dirty="0">
                <a:cs typeface="+mn-ea"/>
                <a:sym typeface="+mn-lt"/>
              </a:endParaRP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6753570" y="3895028"/>
            <a:ext cx="4101605" cy="448438"/>
            <a:chOff x="7387750" y="2766985"/>
            <a:chExt cx="3602142" cy="448438"/>
          </a:xfrm>
        </p:grpSpPr>
        <p:sp>
          <p:nvSpPr>
            <p:cNvPr id="44" name="矩形 43"/>
            <p:cNvSpPr/>
            <p:nvPr/>
          </p:nvSpPr>
          <p:spPr>
            <a:xfrm>
              <a:off x="7467186" y="3106666"/>
              <a:ext cx="3522706" cy="108757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5" name="文本框 44"/>
            <p:cNvSpPr txBox="1"/>
            <p:nvPr/>
          </p:nvSpPr>
          <p:spPr>
            <a:xfrm>
              <a:off x="7387750" y="2766985"/>
              <a:ext cx="144128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1400" dirty="0">
                  <a:cs typeface="+mn-ea"/>
                  <a:sym typeface="+mn-lt"/>
                </a:rPr>
                <a:t>添加小标题</a:t>
              </a:r>
              <a:endParaRPr lang="zh-CN" altLang="en-US" sz="1400" dirty="0">
                <a:cs typeface="+mn-ea"/>
                <a:sym typeface="+mn-lt"/>
              </a:endParaRPr>
            </a:p>
          </p:txBody>
        </p:sp>
        <p:sp>
          <p:nvSpPr>
            <p:cNvPr id="46" name="矩形 45"/>
            <p:cNvSpPr/>
            <p:nvPr/>
          </p:nvSpPr>
          <p:spPr>
            <a:xfrm>
              <a:off x="7467186" y="3106665"/>
              <a:ext cx="2432742" cy="108757"/>
            </a:xfrm>
            <a:prstGeom prst="rect">
              <a:avLst/>
            </a:prstGeom>
            <a:solidFill>
              <a:srgbClr val="FF9F1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6753569" y="5470943"/>
            <a:ext cx="4101605" cy="448438"/>
            <a:chOff x="7387750" y="3556454"/>
            <a:chExt cx="3602142" cy="448438"/>
          </a:xfrm>
        </p:grpSpPr>
        <p:sp>
          <p:nvSpPr>
            <p:cNvPr id="48" name="矩形 47"/>
            <p:cNvSpPr/>
            <p:nvPr/>
          </p:nvSpPr>
          <p:spPr>
            <a:xfrm>
              <a:off x="7467186" y="3896135"/>
              <a:ext cx="3522706" cy="108757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9" name="文本框 48"/>
            <p:cNvSpPr txBox="1"/>
            <p:nvPr/>
          </p:nvSpPr>
          <p:spPr>
            <a:xfrm>
              <a:off x="7387750" y="3556454"/>
              <a:ext cx="144128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1400" dirty="0">
                  <a:cs typeface="+mn-ea"/>
                  <a:sym typeface="+mn-lt"/>
                </a:rPr>
                <a:t>添加小标题</a:t>
              </a:r>
              <a:endParaRPr lang="zh-CN" altLang="en-US" sz="1400" dirty="0">
                <a:cs typeface="+mn-ea"/>
                <a:sym typeface="+mn-lt"/>
              </a:endParaRPr>
            </a:p>
          </p:txBody>
        </p:sp>
        <p:sp>
          <p:nvSpPr>
            <p:cNvPr id="50" name="矩形 49"/>
            <p:cNvSpPr/>
            <p:nvPr/>
          </p:nvSpPr>
          <p:spPr>
            <a:xfrm>
              <a:off x="7467186" y="3896134"/>
              <a:ext cx="3018504" cy="108757"/>
            </a:xfrm>
            <a:prstGeom prst="rect">
              <a:avLst/>
            </a:prstGeom>
            <a:solidFill>
              <a:srgbClr val="FF9F1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6753570" y="4682986"/>
            <a:ext cx="4101605" cy="448438"/>
            <a:chOff x="7387750" y="2766985"/>
            <a:chExt cx="3602142" cy="448438"/>
          </a:xfrm>
        </p:grpSpPr>
        <p:sp>
          <p:nvSpPr>
            <p:cNvPr id="52" name="矩形 51"/>
            <p:cNvSpPr/>
            <p:nvPr/>
          </p:nvSpPr>
          <p:spPr>
            <a:xfrm>
              <a:off x="7467186" y="3106666"/>
              <a:ext cx="3522706" cy="108757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3" name="文本框 52"/>
            <p:cNvSpPr txBox="1"/>
            <p:nvPr/>
          </p:nvSpPr>
          <p:spPr>
            <a:xfrm>
              <a:off x="7387750" y="2766985"/>
              <a:ext cx="144128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1400" dirty="0">
                  <a:cs typeface="+mn-ea"/>
                  <a:sym typeface="+mn-lt"/>
                </a:rPr>
                <a:t>添加小标题</a:t>
              </a:r>
              <a:endParaRPr lang="zh-CN" altLang="en-US" sz="1400" dirty="0">
                <a:cs typeface="+mn-ea"/>
                <a:sym typeface="+mn-lt"/>
              </a:endParaRPr>
            </a:p>
          </p:txBody>
        </p:sp>
        <p:sp>
          <p:nvSpPr>
            <p:cNvPr id="54" name="矩形 53"/>
            <p:cNvSpPr/>
            <p:nvPr/>
          </p:nvSpPr>
          <p:spPr>
            <a:xfrm>
              <a:off x="7467186" y="3106665"/>
              <a:ext cx="2432742" cy="108757"/>
            </a:xfrm>
            <a:prstGeom prst="rect">
              <a:avLst/>
            </a:prstGeom>
            <a:solidFill>
              <a:srgbClr val="FF9F1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aphicFrame>
        <p:nvGraphicFramePr>
          <p:cNvPr id="42" name="图表 41"/>
          <p:cNvGraphicFramePr/>
          <p:nvPr/>
        </p:nvGraphicFramePr>
        <p:xfrm>
          <a:off x="481930" y="1843088"/>
          <a:ext cx="5917479" cy="43472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</p:spTree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2" grpId="0">
        <p:bldAsOne/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椭圆 23"/>
          <p:cNvSpPr/>
          <p:nvPr/>
        </p:nvSpPr>
        <p:spPr>
          <a:xfrm>
            <a:off x="1804403" y="2898396"/>
            <a:ext cx="108000" cy="10800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cxnSp>
        <p:nvCxnSpPr>
          <p:cNvPr id="26" name="直接连接符 25"/>
          <p:cNvCxnSpPr/>
          <p:nvPr/>
        </p:nvCxnSpPr>
        <p:spPr>
          <a:xfrm>
            <a:off x="1858403" y="3043588"/>
            <a:ext cx="0" cy="947547"/>
          </a:xfrm>
          <a:prstGeom prst="line">
            <a:avLst/>
          </a:prstGeom>
          <a:ln w="15875"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椭圆 27"/>
          <p:cNvSpPr/>
          <p:nvPr/>
        </p:nvSpPr>
        <p:spPr>
          <a:xfrm>
            <a:off x="1673799" y="4028327"/>
            <a:ext cx="369208" cy="369208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1001810" y="4645093"/>
            <a:ext cx="17131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dirty="0">
                <a:cs typeface="+mn-ea"/>
                <a:sym typeface="+mn-lt"/>
              </a:rPr>
              <a:t>在这里添加你的详细小段落文本内容，与标题相关并符合整体语言风格内容请简洁，将你需要表达的意思表述清楚完整，保持美观大方。</a:t>
            </a:r>
            <a:endParaRPr lang="zh-CN" altLang="en-US" sz="1200" dirty="0">
              <a:cs typeface="+mn-ea"/>
              <a:sym typeface="+mn-lt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1245168" y="4434727"/>
            <a:ext cx="12264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b="1" dirty="0">
                <a:cs typeface="+mn-ea"/>
                <a:sym typeface="+mn-lt"/>
              </a:rPr>
              <a:t>添加标题</a:t>
            </a:r>
            <a:endParaRPr lang="zh-CN" altLang="en-US" sz="1200" b="1" dirty="0">
              <a:cs typeface="+mn-ea"/>
              <a:sym typeface="+mn-lt"/>
            </a:endParaRPr>
          </a:p>
        </p:txBody>
      </p:sp>
      <p:sp>
        <p:nvSpPr>
          <p:cNvPr id="33" name="椭圆 32"/>
          <p:cNvSpPr/>
          <p:nvPr/>
        </p:nvSpPr>
        <p:spPr>
          <a:xfrm>
            <a:off x="3923202" y="2898396"/>
            <a:ext cx="108000" cy="108000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cxnSp>
        <p:nvCxnSpPr>
          <p:cNvPr id="34" name="直接连接符 33"/>
          <p:cNvCxnSpPr/>
          <p:nvPr/>
        </p:nvCxnSpPr>
        <p:spPr>
          <a:xfrm>
            <a:off x="3977202" y="3043588"/>
            <a:ext cx="0" cy="947547"/>
          </a:xfrm>
          <a:prstGeom prst="line">
            <a:avLst/>
          </a:prstGeom>
          <a:ln w="15875">
            <a:solidFill>
              <a:srgbClr val="FF99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椭圆 34"/>
          <p:cNvSpPr/>
          <p:nvPr/>
        </p:nvSpPr>
        <p:spPr>
          <a:xfrm>
            <a:off x="3697831" y="4028326"/>
            <a:ext cx="558743" cy="558743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3120609" y="4832415"/>
            <a:ext cx="17131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dirty="0">
                <a:cs typeface="+mn-ea"/>
                <a:sym typeface="+mn-lt"/>
              </a:rPr>
              <a:t>在这里添加你的详细小段落文本内容，与标题相关并符合整体语言风格内容请简洁，将你需要表达的意思表述清楚完整，保持美观大方。</a:t>
            </a:r>
            <a:endParaRPr lang="zh-CN" altLang="en-US" sz="1200" dirty="0">
              <a:cs typeface="+mn-ea"/>
              <a:sym typeface="+mn-lt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3363967" y="4622049"/>
            <a:ext cx="12264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b="1" dirty="0">
                <a:cs typeface="+mn-ea"/>
                <a:sym typeface="+mn-lt"/>
              </a:rPr>
              <a:t>添加标题</a:t>
            </a:r>
            <a:endParaRPr lang="zh-CN" altLang="en-US" sz="1200" b="1" dirty="0">
              <a:cs typeface="+mn-ea"/>
              <a:sym typeface="+mn-lt"/>
            </a:endParaRPr>
          </a:p>
        </p:txBody>
      </p:sp>
      <p:sp>
        <p:nvSpPr>
          <p:cNvPr id="76" name="椭圆 75"/>
          <p:cNvSpPr/>
          <p:nvPr/>
        </p:nvSpPr>
        <p:spPr>
          <a:xfrm>
            <a:off x="6042000" y="2898396"/>
            <a:ext cx="108000" cy="10800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cxnSp>
        <p:nvCxnSpPr>
          <p:cNvPr id="77" name="直接连接符 76"/>
          <p:cNvCxnSpPr/>
          <p:nvPr/>
        </p:nvCxnSpPr>
        <p:spPr>
          <a:xfrm>
            <a:off x="6096000" y="3043588"/>
            <a:ext cx="0" cy="947547"/>
          </a:xfrm>
          <a:prstGeom prst="line">
            <a:avLst/>
          </a:prstGeom>
          <a:ln w="15875"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椭圆 77"/>
          <p:cNvSpPr/>
          <p:nvPr/>
        </p:nvSpPr>
        <p:spPr>
          <a:xfrm>
            <a:off x="5870630" y="4028327"/>
            <a:ext cx="450740" cy="45074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9" name="文本框 78"/>
          <p:cNvSpPr txBox="1"/>
          <p:nvPr/>
        </p:nvSpPr>
        <p:spPr>
          <a:xfrm>
            <a:off x="5239407" y="4726625"/>
            <a:ext cx="17131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dirty="0">
                <a:cs typeface="+mn-ea"/>
                <a:sym typeface="+mn-lt"/>
              </a:rPr>
              <a:t>在这里添加你的详细小段落文本内容，与标题相关并符合整体语言风格内容请简洁，将你需要表达的意思表述清楚完整，保持美观大方。</a:t>
            </a:r>
            <a:endParaRPr lang="zh-CN" altLang="en-US" sz="1200" dirty="0">
              <a:cs typeface="+mn-ea"/>
              <a:sym typeface="+mn-lt"/>
            </a:endParaRPr>
          </a:p>
        </p:txBody>
      </p:sp>
      <p:sp>
        <p:nvSpPr>
          <p:cNvPr id="80" name="文本框 79"/>
          <p:cNvSpPr txBox="1"/>
          <p:nvPr/>
        </p:nvSpPr>
        <p:spPr>
          <a:xfrm>
            <a:off x="5482765" y="4516259"/>
            <a:ext cx="12264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b="1" dirty="0">
                <a:cs typeface="+mn-ea"/>
                <a:sym typeface="+mn-lt"/>
              </a:rPr>
              <a:t>添加标题</a:t>
            </a:r>
            <a:endParaRPr lang="zh-CN" altLang="en-US" sz="1200" b="1" dirty="0">
              <a:cs typeface="+mn-ea"/>
              <a:sym typeface="+mn-lt"/>
            </a:endParaRPr>
          </a:p>
        </p:txBody>
      </p:sp>
      <p:sp>
        <p:nvSpPr>
          <p:cNvPr id="81" name="椭圆 80"/>
          <p:cNvSpPr/>
          <p:nvPr/>
        </p:nvSpPr>
        <p:spPr>
          <a:xfrm>
            <a:off x="8160799" y="2898396"/>
            <a:ext cx="108000" cy="108000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cxnSp>
        <p:nvCxnSpPr>
          <p:cNvPr id="82" name="直接连接符 81"/>
          <p:cNvCxnSpPr/>
          <p:nvPr/>
        </p:nvCxnSpPr>
        <p:spPr>
          <a:xfrm>
            <a:off x="8214799" y="3043588"/>
            <a:ext cx="0" cy="947547"/>
          </a:xfrm>
          <a:prstGeom prst="line">
            <a:avLst/>
          </a:prstGeom>
          <a:ln w="15875">
            <a:solidFill>
              <a:srgbClr val="FF99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椭圆 82"/>
          <p:cNvSpPr/>
          <p:nvPr/>
        </p:nvSpPr>
        <p:spPr>
          <a:xfrm>
            <a:off x="7935428" y="4028326"/>
            <a:ext cx="558743" cy="558743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4" name="文本框 83"/>
          <p:cNvSpPr txBox="1"/>
          <p:nvPr/>
        </p:nvSpPr>
        <p:spPr>
          <a:xfrm>
            <a:off x="7358206" y="4832415"/>
            <a:ext cx="17131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dirty="0">
                <a:cs typeface="+mn-ea"/>
                <a:sym typeface="+mn-lt"/>
              </a:rPr>
              <a:t>在这里添加你的详细小段落文本内容，与标题相关并符合整体语言风格内容请简洁，将你需要表达的意思表述清楚完整，保持美观大方。</a:t>
            </a:r>
            <a:endParaRPr lang="zh-CN" altLang="en-US" sz="1200" dirty="0">
              <a:cs typeface="+mn-ea"/>
              <a:sym typeface="+mn-lt"/>
            </a:endParaRPr>
          </a:p>
        </p:txBody>
      </p:sp>
      <p:sp>
        <p:nvSpPr>
          <p:cNvPr id="85" name="文本框 84"/>
          <p:cNvSpPr txBox="1"/>
          <p:nvPr/>
        </p:nvSpPr>
        <p:spPr>
          <a:xfrm>
            <a:off x="7601564" y="4622049"/>
            <a:ext cx="12264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b="1" dirty="0">
                <a:cs typeface="+mn-ea"/>
                <a:sym typeface="+mn-lt"/>
              </a:rPr>
              <a:t>添加标题</a:t>
            </a:r>
            <a:endParaRPr lang="zh-CN" altLang="en-US" sz="1200" b="1" dirty="0">
              <a:cs typeface="+mn-ea"/>
              <a:sym typeface="+mn-lt"/>
            </a:endParaRPr>
          </a:p>
        </p:txBody>
      </p:sp>
      <p:sp>
        <p:nvSpPr>
          <p:cNvPr id="87" name="椭圆 86"/>
          <p:cNvSpPr/>
          <p:nvPr/>
        </p:nvSpPr>
        <p:spPr>
          <a:xfrm>
            <a:off x="10279597" y="2898396"/>
            <a:ext cx="108000" cy="10800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cxnSp>
        <p:nvCxnSpPr>
          <p:cNvPr id="88" name="直接连接符 87"/>
          <p:cNvCxnSpPr/>
          <p:nvPr/>
        </p:nvCxnSpPr>
        <p:spPr>
          <a:xfrm>
            <a:off x="10333597" y="3043588"/>
            <a:ext cx="0" cy="947547"/>
          </a:xfrm>
          <a:prstGeom prst="line">
            <a:avLst/>
          </a:prstGeom>
          <a:ln w="15875"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椭圆 88"/>
          <p:cNvSpPr/>
          <p:nvPr/>
        </p:nvSpPr>
        <p:spPr>
          <a:xfrm>
            <a:off x="10148993" y="4028327"/>
            <a:ext cx="369208" cy="369208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0" name="文本框 89"/>
          <p:cNvSpPr txBox="1"/>
          <p:nvPr/>
        </p:nvSpPr>
        <p:spPr>
          <a:xfrm>
            <a:off x="9477004" y="4645093"/>
            <a:ext cx="17131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dirty="0">
                <a:cs typeface="+mn-ea"/>
                <a:sym typeface="+mn-lt"/>
              </a:rPr>
              <a:t>在这里添加你的详细小段落文本内容，与标题相关并符合整体语言风格内容请简洁，将你需要表达的意思表述清楚完整，保持美观大方。</a:t>
            </a:r>
            <a:endParaRPr lang="zh-CN" altLang="en-US" sz="1200" dirty="0">
              <a:cs typeface="+mn-ea"/>
              <a:sym typeface="+mn-lt"/>
            </a:endParaRPr>
          </a:p>
        </p:txBody>
      </p:sp>
      <p:sp>
        <p:nvSpPr>
          <p:cNvPr id="91" name="文本框 90"/>
          <p:cNvSpPr txBox="1"/>
          <p:nvPr/>
        </p:nvSpPr>
        <p:spPr>
          <a:xfrm>
            <a:off x="9720362" y="4434727"/>
            <a:ext cx="12264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b="1" dirty="0">
                <a:cs typeface="+mn-ea"/>
                <a:sym typeface="+mn-lt"/>
              </a:rPr>
              <a:t>添加标题</a:t>
            </a:r>
            <a:endParaRPr lang="zh-CN" altLang="en-US" sz="1200" b="1" dirty="0"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799004" y="2795394"/>
            <a:ext cx="2118799" cy="4571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2917803" y="2795393"/>
            <a:ext cx="2118799" cy="45719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4" name="矩形 73"/>
          <p:cNvSpPr/>
          <p:nvPr/>
        </p:nvSpPr>
        <p:spPr>
          <a:xfrm>
            <a:off x="5036601" y="2795394"/>
            <a:ext cx="2118799" cy="4571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5" name="矩形 74"/>
          <p:cNvSpPr/>
          <p:nvPr/>
        </p:nvSpPr>
        <p:spPr>
          <a:xfrm>
            <a:off x="7155400" y="2795393"/>
            <a:ext cx="2118799" cy="45719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6" name="矩形 85"/>
          <p:cNvSpPr/>
          <p:nvPr/>
        </p:nvSpPr>
        <p:spPr>
          <a:xfrm>
            <a:off x="9274198" y="2795394"/>
            <a:ext cx="2118799" cy="4571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3" name="文本框 92"/>
          <p:cNvSpPr txBox="1"/>
          <p:nvPr/>
        </p:nvSpPr>
        <p:spPr>
          <a:xfrm>
            <a:off x="1245168" y="2476740"/>
            <a:ext cx="12264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 smtClean="0">
                <a:solidFill>
                  <a:srgbClr val="002060"/>
                </a:solidFill>
                <a:cs typeface="+mn-ea"/>
                <a:sym typeface="+mn-lt"/>
              </a:rPr>
              <a:t>20XX.04</a:t>
            </a:r>
            <a:endParaRPr lang="zh-CN" altLang="en-US" sz="1400" dirty="0">
              <a:solidFill>
                <a:srgbClr val="002060"/>
              </a:solidFill>
              <a:cs typeface="+mn-ea"/>
              <a:sym typeface="+mn-lt"/>
            </a:endParaRPr>
          </a:p>
        </p:txBody>
      </p:sp>
      <p:sp>
        <p:nvSpPr>
          <p:cNvPr id="94" name="文本框 93"/>
          <p:cNvSpPr txBox="1"/>
          <p:nvPr/>
        </p:nvSpPr>
        <p:spPr>
          <a:xfrm>
            <a:off x="5482765" y="2476740"/>
            <a:ext cx="12264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 smtClean="0">
                <a:solidFill>
                  <a:srgbClr val="002060"/>
                </a:solidFill>
                <a:cs typeface="+mn-ea"/>
                <a:sym typeface="+mn-lt"/>
              </a:rPr>
              <a:t>20XX.08</a:t>
            </a:r>
            <a:endParaRPr lang="zh-CN" altLang="en-US" sz="1400" dirty="0">
              <a:solidFill>
                <a:srgbClr val="002060"/>
              </a:solidFill>
              <a:cs typeface="+mn-ea"/>
              <a:sym typeface="+mn-lt"/>
            </a:endParaRPr>
          </a:p>
        </p:txBody>
      </p:sp>
      <p:sp>
        <p:nvSpPr>
          <p:cNvPr id="95" name="文本框 94"/>
          <p:cNvSpPr txBox="1"/>
          <p:nvPr/>
        </p:nvSpPr>
        <p:spPr>
          <a:xfrm>
            <a:off x="9720362" y="2476740"/>
            <a:ext cx="12264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 smtClean="0">
                <a:solidFill>
                  <a:srgbClr val="002060"/>
                </a:solidFill>
                <a:cs typeface="+mn-ea"/>
                <a:sym typeface="+mn-lt"/>
              </a:rPr>
              <a:t>20XX.12</a:t>
            </a:r>
            <a:endParaRPr lang="zh-CN" altLang="en-US" sz="1400" dirty="0">
              <a:solidFill>
                <a:srgbClr val="002060"/>
              </a:solidFill>
              <a:cs typeface="+mn-ea"/>
              <a:sym typeface="+mn-lt"/>
            </a:endParaRPr>
          </a:p>
        </p:txBody>
      </p:sp>
      <p:sp>
        <p:nvSpPr>
          <p:cNvPr id="96" name="文本框 95"/>
          <p:cNvSpPr txBox="1"/>
          <p:nvPr/>
        </p:nvSpPr>
        <p:spPr>
          <a:xfrm>
            <a:off x="3363967" y="2476740"/>
            <a:ext cx="12264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 smtClean="0">
                <a:solidFill>
                  <a:srgbClr val="FF9900"/>
                </a:solidFill>
                <a:cs typeface="+mn-ea"/>
                <a:sym typeface="+mn-lt"/>
              </a:rPr>
              <a:t>20XX.06</a:t>
            </a:r>
            <a:endParaRPr lang="zh-CN" altLang="en-US" sz="1400" dirty="0">
              <a:solidFill>
                <a:srgbClr val="FF9900"/>
              </a:solidFill>
              <a:cs typeface="+mn-ea"/>
              <a:sym typeface="+mn-lt"/>
            </a:endParaRPr>
          </a:p>
        </p:txBody>
      </p:sp>
      <p:sp>
        <p:nvSpPr>
          <p:cNvPr id="97" name="文本框 96"/>
          <p:cNvSpPr txBox="1"/>
          <p:nvPr/>
        </p:nvSpPr>
        <p:spPr>
          <a:xfrm>
            <a:off x="7601564" y="2476740"/>
            <a:ext cx="12264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 smtClean="0">
                <a:solidFill>
                  <a:srgbClr val="FF9900"/>
                </a:solidFill>
                <a:cs typeface="+mn-ea"/>
                <a:sym typeface="+mn-lt"/>
              </a:rPr>
              <a:t>20XX.10</a:t>
            </a:r>
            <a:endParaRPr lang="zh-CN" altLang="en-US" sz="1400" dirty="0">
              <a:solidFill>
                <a:srgbClr val="FF9900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2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2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2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2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25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25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0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3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6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6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6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6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6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6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65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65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65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65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6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65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4500"/>
                            </p:stCondLst>
                            <p:childTnLst>
                              <p:par>
                                <p:cTn id="10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1" dur="1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4" dur="1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7" dur="1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0" dur="1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3" dur="125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6" dur="125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9" dur="125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2" dur="125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5" dur="125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8" dur="12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8" grpId="0" animBg="1"/>
      <p:bldP spid="30" grpId="0"/>
      <p:bldP spid="31" grpId="0"/>
      <p:bldP spid="33" grpId="0" animBg="1"/>
      <p:bldP spid="35" grpId="0" animBg="1"/>
      <p:bldP spid="36" grpId="0"/>
      <p:bldP spid="37" grpId="0"/>
      <p:bldP spid="76" grpId="0" animBg="1"/>
      <p:bldP spid="78" grpId="0" animBg="1"/>
      <p:bldP spid="79" grpId="0"/>
      <p:bldP spid="80" grpId="0"/>
      <p:bldP spid="81" grpId="0" animBg="1"/>
      <p:bldP spid="83" grpId="0" animBg="1"/>
      <p:bldP spid="84" grpId="0"/>
      <p:bldP spid="85" grpId="0"/>
      <p:bldP spid="87" grpId="0" animBg="1"/>
      <p:bldP spid="89" grpId="0" animBg="1"/>
      <p:bldP spid="90" grpId="0"/>
      <p:bldP spid="91" grpId="0"/>
      <p:bldP spid="4" grpId="0" animBg="1"/>
      <p:bldP spid="15" grpId="0" animBg="1"/>
      <p:bldP spid="74" grpId="0" animBg="1"/>
      <p:bldP spid="75" grpId="0" animBg="1"/>
      <p:bldP spid="86" grpId="0" animBg="1"/>
      <p:bldP spid="93" grpId="0"/>
      <p:bldP spid="94" grpId="0"/>
      <p:bldP spid="95" grpId="0"/>
      <p:bldP spid="96" grpId="0"/>
      <p:bldP spid="9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707048" y="2200041"/>
            <a:ext cx="10789627" cy="2457920"/>
            <a:chOff x="707048" y="2200041"/>
            <a:chExt cx="10789627" cy="2457920"/>
          </a:xfrm>
        </p:grpSpPr>
        <p:sp>
          <p:nvSpPr>
            <p:cNvPr id="10" name="矩形 9"/>
            <p:cNvSpPr/>
            <p:nvPr/>
          </p:nvSpPr>
          <p:spPr>
            <a:xfrm>
              <a:off x="707048" y="2200042"/>
              <a:ext cx="2882904" cy="2457918"/>
            </a:xfrm>
            <a:prstGeom prst="rect">
              <a:avLst/>
            </a:prstGeom>
            <a:solidFill>
              <a:srgbClr val="002060">
                <a:alpha val="9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8602047" y="2200041"/>
              <a:ext cx="2894628" cy="2457919"/>
            </a:xfrm>
            <a:prstGeom prst="rect">
              <a:avLst/>
            </a:prstGeom>
            <a:solidFill>
              <a:srgbClr val="002060">
                <a:alpha val="9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4" name="任意多边形: 形状 3"/>
            <p:cNvSpPr/>
            <p:nvPr/>
          </p:nvSpPr>
          <p:spPr>
            <a:xfrm flipH="1" flipV="1">
              <a:off x="5421781" y="2200042"/>
              <a:ext cx="3180266" cy="2457919"/>
            </a:xfrm>
            <a:custGeom>
              <a:avLst/>
              <a:gdLst>
                <a:gd name="connsiteX0" fmla="*/ 4951872 w 8873469"/>
                <a:gd name="connsiteY0" fmla="*/ 6858000 h 6858000"/>
                <a:gd name="connsiteX1" fmla="*/ 0 w 8873469"/>
                <a:gd name="connsiteY1" fmla="*/ 6858000 h 6858000"/>
                <a:gd name="connsiteX2" fmla="*/ 0 w 8873469"/>
                <a:gd name="connsiteY2" fmla="*/ 9 h 6858000"/>
                <a:gd name="connsiteX3" fmla="*/ 4951872 w 8873469"/>
                <a:gd name="connsiteY3" fmla="*/ 9 h 6858000"/>
                <a:gd name="connsiteX4" fmla="*/ 4951872 w 8873469"/>
                <a:gd name="connsiteY4" fmla="*/ 0 h 6858000"/>
                <a:gd name="connsiteX5" fmla="*/ 8873469 w 8873469"/>
                <a:gd name="connsiteY5" fmla="*/ 0 h 6858000"/>
                <a:gd name="connsiteX6" fmla="*/ 4951872 w 8873469"/>
                <a:gd name="connsiteY6" fmla="*/ 683379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873469" h="6858000">
                  <a:moveTo>
                    <a:pt x="4951872" y="6858000"/>
                  </a:moveTo>
                  <a:lnTo>
                    <a:pt x="0" y="6858000"/>
                  </a:lnTo>
                  <a:lnTo>
                    <a:pt x="0" y="9"/>
                  </a:lnTo>
                  <a:lnTo>
                    <a:pt x="4951872" y="9"/>
                  </a:lnTo>
                  <a:lnTo>
                    <a:pt x="4951872" y="0"/>
                  </a:lnTo>
                  <a:lnTo>
                    <a:pt x="8873469" y="0"/>
                  </a:lnTo>
                  <a:lnTo>
                    <a:pt x="4951872" y="6833797"/>
                  </a:lnTo>
                  <a:close/>
                </a:path>
              </a:pathLst>
            </a:custGeom>
            <a:solidFill>
              <a:srgbClr val="002060">
                <a:alpha val="9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1" name="任意多边形: 形状 20"/>
            <p:cNvSpPr/>
            <p:nvPr/>
          </p:nvSpPr>
          <p:spPr>
            <a:xfrm rot="10800000" flipH="1" flipV="1">
              <a:off x="3589953" y="2200041"/>
              <a:ext cx="3180266" cy="2457919"/>
            </a:xfrm>
            <a:custGeom>
              <a:avLst/>
              <a:gdLst>
                <a:gd name="connsiteX0" fmla="*/ 4951872 w 8873469"/>
                <a:gd name="connsiteY0" fmla="*/ 6858000 h 6858000"/>
                <a:gd name="connsiteX1" fmla="*/ 0 w 8873469"/>
                <a:gd name="connsiteY1" fmla="*/ 6858000 h 6858000"/>
                <a:gd name="connsiteX2" fmla="*/ 0 w 8873469"/>
                <a:gd name="connsiteY2" fmla="*/ 9 h 6858000"/>
                <a:gd name="connsiteX3" fmla="*/ 4951872 w 8873469"/>
                <a:gd name="connsiteY3" fmla="*/ 9 h 6858000"/>
                <a:gd name="connsiteX4" fmla="*/ 4951872 w 8873469"/>
                <a:gd name="connsiteY4" fmla="*/ 0 h 6858000"/>
                <a:gd name="connsiteX5" fmla="*/ 8873469 w 8873469"/>
                <a:gd name="connsiteY5" fmla="*/ 0 h 6858000"/>
                <a:gd name="connsiteX6" fmla="*/ 4951872 w 8873469"/>
                <a:gd name="connsiteY6" fmla="*/ 683379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873469" h="6858000">
                  <a:moveTo>
                    <a:pt x="4951872" y="6858000"/>
                  </a:moveTo>
                  <a:lnTo>
                    <a:pt x="0" y="6858000"/>
                  </a:lnTo>
                  <a:lnTo>
                    <a:pt x="0" y="9"/>
                  </a:lnTo>
                  <a:lnTo>
                    <a:pt x="4951872" y="9"/>
                  </a:lnTo>
                  <a:lnTo>
                    <a:pt x="4951872" y="0"/>
                  </a:lnTo>
                  <a:lnTo>
                    <a:pt x="8873469" y="0"/>
                  </a:lnTo>
                  <a:lnTo>
                    <a:pt x="4951872" y="6833797"/>
                  </a:lnTo>
                  <a:close/>
                </a:path>
              </a:pathLst>
            </a:custGeom>
            <a:solidFill>
              <a:srgbClr val="002060">
                <a:alpha val="9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9" name="文本框 8"/>
          <p:cNvSpPr txBox="1"/>
          <p:nvPr/>
        </p:nvSpPr>
        <p:spPr>
          <a:xfrm>
            <a:off x="4142014" y="2721114"/>
            <a:ext cx="3907972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600" dirty="0">
                <a:solidFill>
                  <a:schemeClr val="bg1"/>
                </a:solidFill>
                <a:effectLst>
                  <a:reflection blurRad="19050" stA="60000" endPos="20000" dist="31750" dir="5400000" sy="-100000" algn="bl" rotWithShape="0"/>
                </a:effectLst>
                <a:cs typeface="+mn-ea"/>
                <a:sym typeface="+mn-lt"/>
              </a:rPr>
              <a:t>感谢聆听</a:t>
            </a:r>
            <a:endParaRPr lang="en-US" altLang="zh-CN" sz="6600" dirty="0">
              <a:solidFill>
                <a:schemeClr val="bg1"/>
              </a:solidFill>
              <a:effectLst>
                <a:reflection blurRad="19050" stA="60000" endPos="20000" dist="31750" dir="5400000" sy="-100000" algn="bl" rotWithShape="0"/>
              </a:effectLst>
              <a:cs typeface="+mn-ea"/>
              <a:sym typeface="+mn-lt"/>
            </a:endParaRPr>
          </a:p>
          <a:p>
            <a:pPr algn="ctr"/>
            <a:r>
              <a:rPr lang="en-US" altLang="zh-CN" sz="2000" dirty="0">
                <a:solidFill>
                  <a:schemeClr val="bg1"/>
                </a:solidFill>
                <a:effectLst>
                  <a:reflection blurRad="19050" stA="60000" endPos="20000" dist="31750" dir="5400000" sy="-100000" algn="bl" rotWithShape="0"/>
                </a:effectLst>
                <a:cs typeface="+mn-ea"/>
                <a:sym typeface="+mn-lt"/>
              </a:rPr>
              <a:t>THANKS FOR LISTENING</a:t>
            </a:r>
            <a:endParaRPr lang="zh-CN" altLang="en-US" sz="2000" dirty="0">
              <a:solidFill>
                <a:schemeClr val="bg1"/>
              </a:solidFill>
              <a:effectLst>
                <a:reflection blurRad="19050" stA="60000" endPos="20000" dist="31750" dir="5400000" sy="-100000" algn="bl" rotWithShape="0"/>
              </a:effectLst>
              <a:cs typeface="+mn-ea"/>
              <a:sym typeface="+mn-lt"/>
            </a:endParaRPr>
          </a:p>
        </p:txBody>
      </p:sp>
      <p:cxnSp>
        <p:nvCxnSpPr>
          <p:cNvPr id="12" name="直接连接符 11"/>
          <p:cNvCxnSpPr/>
          <p:nvPr/>
        </p:nvCxnSpPr>
        <p:spPr>
          <a:xfrm>
            <a:off x="865414" y="3429000"/>
            <a:ext cx="3276600" cy="0"/>
          </a:xfrm>
          <a:prstGeom prst="line">
            <a:avLst/>
          </a:prstGeom>
          <a:ln>
            <a:solidFill>
              <a:srgbClr val="FF9900"/>
            </a:solidFill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>
            <a:off x="8049986" y="3429000"/>
            <a:ext cx="3276600" cy="0"/>
          </a:xfrm>
          <a:prstGeom prst="line">
            <a:avLst/>
          </a:prstGeom>
          <a:ln>
            <a:solidFill>
              <a:srgbClr val="FF9900"/>
            </a:solidFill>
            <a:headEnd type="oval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本框 18"/>
          <p:cNvSpPr txBox="1"/>
          <p:nvPr/>
        </p:nvSpPr>
        <p:spPr>
          <a:xfrm>
            <a:off x="3673098" y="4688338"/>
            <a:ext cx="48458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dirty="0">
                <a:solidFill>
                  <a:srgbClr val="FF9900"/>
                </a:solidFill>
                <a:cs typeface="+mn-ea"/>
                <a:sym typeface="+mn-lt"/>
              </a:rPr>
              <a:t>企业宣传 </a:t>
            </a:r>
            <a:r>
              <a:rPr lang="en-US" altLang="zh-CN" sz="1200" dirty="0">
                <a:solidFill>
                  <a:srgbClr val="FF9900"/>
                </a:solidFill>
                <a:cs typeface="+mn-ea"/>
                <a:sym typeface="+mn-lt"/>
              </a:rPr>
              <a:t>/ </a:t>
            </a:r>
            <a:r>
              <a:rPr lang="zh-CN" altLang="en-US" sz="1200" dirty="0">
                <a:solidFill>
                  <a:srgbClr val="FF9900"/>
                </a:solidFill>
                <a:cs typeface="+mn-ea"/>
                <a:sym typeface="+mn-lt"/>
              </a:rPr>
              <a:t>公司介绍 </a:t>
            </a:r>
            <a:r>
              <a:rPr lang="en-US" altLang="zh-CN" sz="1200" dirty="0">
                <a:solidFill>
                  <a:srgbClr val="FF9900"/>
                </a:solidFill>
                <a:cs typeface="+mn-ea"/>
                <a:sym typeface="+mn-lt"/>
              </a:rPr>
              <a:t>/ </a:t>
            </a:r>
            <a:r>
              <a:rPr lang="zh-CN" altLang="en-US" sz="1200" dirty="0">
                <a:solidFill>
                  <a:srgbClr val="FF9900"/>
                </a:solidFill>
                <a:cs typeface="+mn-ea"/>
                <a:sym typeface="+mn-lt"/>
              </a:rPr>
              <a:t>工作计划 </a:t>
            </a:r>
            <a:r>
              <a:rPr lang="en-US" altLang="zh-CN" sz="1200" dirty="0">
                <a:solidFill>
                  <a:srgbClr val="FF9900"/>
                </a:solidFill>
                <a:cs typeface="+mn-ea"/>
                <a:sym typeface="+mn-lt"/>
              </a:rPr>
              <a:t>/ </a:t>
            </a:r>
            <a:r>
              <a:rPr lang="zh-CN" altLang="en-US" sz="1200" dirty="0">
                <a:solidFill>
                  <a:srgbClr val="FF9900"/>
                </a:solidFill>
                <a:cs typeface="+mn-ea"/>
                <a:sym typeface="+mn-lt"/>
              </a:rPr>
              <a:t>工作总结</a:t>
            </a:r>
            <a:endParaRPr lang="zh-CN" altLang="en-US" sz="1200" dirty="0">
              <a:solidFill>
                <a:srgbClr val="FF9900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0">
        <p14:gallery dir="l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1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矩形 2"/>
          <p:cNvSpPr/>
          <p:nvPr/>
        </p:nvSpPr>
        <p:spPr>
          <a:xfrm>
            <a:off x="9525" y="-36195"/>
            <a:ext cx="12182475" cy="68941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400"/>
          </a:p>
        </p:txBody>
      </p:sp>
      <p:sp>
        <p:nvSpPr>
          <p:cNvPr id="7" name="矩形 6"/>
          <p:cNvSpPr/>
          <p:nvPr/>
        </p:nvSpPr>
        <p:spPr>
          <a:xfrm>
            <a:off x="635" y="2586991"/>
            <a:ext cx="12191365" cy="123761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10000+套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精品</a:t>
            </a:r>
            <a:r>
              <a:rPr kumimoji="0" lang="en-US" altLang="zh-CN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PPT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模板</a:t>
            </a:r>
            <a:r>
              <a:rPr kumimoji="0" lang="zh-CN" altLang="en-US" sz="2780" b="1" i="0" u="none" strike="noStrike" kern="1200" cap="none" spc="200" normalizeH="0" baseline="0" noProof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全部免费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下载</a:t>
            </a:r>
            <a:endParaRPr kumimoji="0" lang="en-US" altLang="zh-CN" sz="2775" b="1" i="0" u="none" strike="noStrike" kern="1200" cap="none" spc="200" normalizeH="0" baseline="0" noProof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pic>
        <p:nvPicPr>
          <p:cNvPr id="4" name="图片 3" descr="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3145" y="1400175"/>
            <a:ext cx="2505075" cy="7620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200525" y="4134485"/>
            <a:ext cx="3800475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PPT</a:t>
            </a:r>
            <a:r>
              <a:rPr lang="zh-CN" altLang="en-US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营</a:t>
            </a:r>
            <a:endParaRPr lang="zh-CN" altLang="en-US" sz="3200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  <a:p>
            <a:pPr algn="ctr"/>
            <a:r>
              <a:rPr lang="en-US" altLang="zh-CN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www.pptying.com</a:t>
            </a:r>
            <a:endParaRPr lang="en-US" altLang="zh-CN" sz="3200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</p:txBody>
      </p:sp>
    </p:spTree>
  </p:cSld>
  <p:clrMapOvr>
    <a:masterClrMapping/>
  </p:clrMapOvr>
  <p:transition spd="med" advClick="0" advTm="0">
    <p:push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1552372" y="0"/>
            <a:ext cx="10639628" cy="6858000"/>
          </a:xfrm>
          <a:prstGeom prst="rect">
            <a:avLst/>
          </a:prstGeom>
        </p:spPr>
      </p:pic>
      <p:sp>
        <p:nvSpPr>
          <p:cNvPr id="19" name="任意多边形: 形状 18"/>
          <p:cNvSpPr/>
          <p:nvPr/>
        </p:nvSpPr>
        <p:spPr>
          <a:xfrm>
            <a:off x="404353" y="3547242"/>
            <a:ext cx="11787648" cy="2443656"/>
          </a:xfrm>
          <a:custGeom>
            <a:avLst/>
            <a:gdLst>
              <a:gd name="connsiteX0" fmla="*/ 1402300 w 11787648"/>
              <a:gd name="connsiteY0" fmla="*/ 0 h 2443656"/>
              <a:gd name="connsiteX1" fmla="*/ 11787648 w 11787648"/>
              <a:gd name="connsiteY1" fmla="*/ 0 h 2443656"/>
              <a:gd name="connsiteX2" fmla="*/ 11787648 w 11787648"/>
              <a:gd name="connsiteY2" fmla="*/ 2443656 h 2443656"/>
              <a:gd name="connsiteX3" fmla="*/ 0 w 11787648"/>
              <a:gd name="connsiteY3" fmla="*/ 2443656 h 2443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87648" h="2443656">
                <a:moveTo>
                  <a:pt x="1402300" y="0"/>
                </a:moveTo>
                <a:lnTo>
                  <a:pt x="11787648" y="0"/>
                </a:lnTo>
                <a:lnTo>
                  <a:pt x="11787648" y="2443656"/>
                </a:lnTo>
                <a:lnTo>
                  <a:pt x="0" y="2443656"/>
                </a:lnTo>
                <a:close/>
              </a:path>
            </a:pathLst>
          </a:cu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文本框 9"/>
          <p:cNvSpPr txBox="1"/>
          <p:nvPr/>
        </p:nvSpPr>
        <p:spPr>
          <a:xfrm flipH="1">
            <a:off x="6557719" y="4338183"/>
            <a:ext cx="306285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3200" dirty="0">
                <a:solidFill>
                  <a:srgbClr val="002060"/>
                </a:solidFill>
                <a:cs typeface="+mn-ea"/>
                <a:sym typeface="+mn-lt"/>
              </a:rPr>
              <a:t>项目介绍概述</a:t>
            </a:r>
            <a:endParaRPr lang="en-US" altLang="zh-CN" sz="3200" dirty="0">
              <a:solidFill>
                <a:srgbClr val="002060"/>
              </a:solidFill>
              <a:cs typeface="+mn-ea"/>
              <a:sym typeface="+mn-lt"/>
            </a:endParaRPr>
          </a:p>
          <a:p>
            <a:pPr algn="r"/>
            <a:r>
              <a:rPr lang="en-US" altLang="zh-CN" dirty="0">
                <a:solidFill>
                  <a:srgbClr val="002060"/>
                </a:solidFill>
                <a:cs typeface="+mn-ea"/>
                <a:sym typeface="+mn-lt"/>
              </a:rPr>
              <a:t>Project introduction</a:t>
            </a:r>
            <a:endParaRPr lang="zh-CN" altLang="en-US" dirty="0">
              <a:solidFill>
                <a:srgbClr val="002060"/>
              </a:solidFill>
              <a:cs typeface="+mn-ea"/>
              <a:sym typeface="+mn-lt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9660675" y="3851070"/>
            <a:ext cx="1836000" cy="1836000"/>
            <a:chOff x="9620578" y="3901966"/>
            <a:chExt cx="1836000" cy="1836000"/>
          </a:xfrm>
        </p:grpSpPr>
        <p:sp>
          <p:nvSpPr>
            <p:cNvPr id="11" name="矩形 10"/>
            <p:cNvSpPr/>
            <p:nvPr/>
          </p:nvSpPr>
          <p:spPr>
            <a:xfrm>
              <a:off x="9620578" y="3901966"/>
              <a:ext cx="1836000" cy="1836000"/>
            </a:xfrm>
            <a:prstGeom prst="rect">
              <a:avLst/>
            </a:prstGeom>
            <a:solidFill>
              <a:srgbClr val="002060">
                <a:alpha val="9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10038987" y="4358301"/>
              <a:ext cx="99918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5400" dirty="0">
                  <a:solidFill>
                    <a:schemeClr val="bg1"/>
                  </a:solidFill>
                  <a:cs typeface="+mn-ea"/>
                  <a:sym typeface="+mn-lt"/>
                </a:rPr>
                <a:t>01</a:t>
              </a:r>
              <a:endParaRPr lang="en-US" altLang="zh-CN" sz="5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" name="任意多边形: 形状 1"/>
          <p:cNvSpPr/>
          <p:nvPr/>
        </p:nvSpPr>
        <p:spPr>
          <a:xfrm rot="10800000" flipH="1" flipV="1">
            <a:off x="-3352068" y="0"/>
            <a:ext cx="8873469" cy="6858000"/>
          </a:xfrm>
          <a:custGeom>
            <a:avLst/>
            <a:gdLst>
              <a:gd name="connsiteX0" fmla="*/ 4951872 w 8873469"/>
              <a:gd name="connsiteY0" fmla="*/ 6858000 h 6858000"/>
              <a:gd name="connsiteX1" fmla="*/ 0 w 8873469"/>
              <a:gd name="connsiteY1" fmla="*/ 6858000 h 6858000"/>
              <a:gd name="connsiteX2" fmla="*/ 0 w 8873469"/>
              <a:gd name="connsiteY2" fmla="*/ 9 h 6858000"/>
              <a:gd name="connsiteX3" fmla="*/ 4951872 w 8873469"/>
              <a:gd name="connsiteY3" fmla="*/ 9 h 6858000"/>
              <a:gd name="connsiteX4" fmla="*/ 4951872 w 8873469"/>
              <a:gd name="connsiteY4" fmla="*/ 0 h 6858000"/>
              <a:gd name="connsiteX5" fmla="*/ 8873469 w 8873469"/>
              <a:gd name="connsiteY5" fmla="*/ 0 h 6858000"/>
              <a:gd name="connsiteX6" fmla="*/ 4951872 w 8873469"/>
              <a:gd name="connsiteY6" fmla="*/ 68337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73469" h="6858000">
                <a:moveTo>
                  <a:pt x="4951872" y="6858000"/>
                </a:moveTo>
                <a:lnTo>
                  <a:pt x="0" y="6858000"/>
                </a:lnTo>
                <a:lnTo>
                  <a:pt x="0" y="9"/>
                </a:lnTo>
                <a:lnTo>
                  <a:pt x="4951872" y="9"/>
                </a:lnTo>
                <a:lnTo>
                  <a:pt x="4951872" y="0"/>
                </a:lnTo>
                <a:lnTo>
                  <a:pt x="8873469" y="0"/>
                </a:lnTo>
                <a:lnTo>
                  <a:pt x="4951872" y="6833797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cxnSp>
        <p:nvCxnSpPr>
          <p:cNvPr id="14" name="直接连接符 13"/>
          <p:cNvCxnSpPr/>
          <p:nvPr/>
        </p:nvCxnSpPr>
        <p:spPr>
          <a:xfrm flipH="1">
            <a:off x="653211" y="5860509"/>
            <a:ext cx="574850" cy="997492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 flipH="1">
            <a:off x="761896" y="5670729"/>
            <a:ext cx="466166" cy="80890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 flipH="1">
            <a:off x="4704111" y="-1"/>
            <a:ext cx="318036" cy="551863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 flipH="1">
            <a:off x="1739721" y="0"/>
            <a:ext cx="3952233" cy="6858000"/>
          </a:xfrm>
          <a:prstGeom prst="line">
            <a:avLst/>
          </a:prstGeom>
          <a:ln w="12700"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平行四边形 12"/>
          <p:cNvSpPr/>
          <p:nvPr/>
        </p:nvSpPr>
        <p:spPr>
          <a:xfrm>
            <a:off x="2483992" y="4007617"/>
            <a:ext cx="995991" cy="1402664"/>
          </a:xfrm>
          <a:prstGeom prst="parallelogram">
            <a:avLst>
              <a:gd name="adj" fmla="val 81010"/>
            </a:avLst>
          </a:prstGeom>
          <a:solidFill>
            <a:srgbClr val="FF9900">
              <a:alpha val="7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1" name="任意多边形: 形状 20"/>
          <p:cNvSpPr/>
          <p:nvPr/>
        </p:nvSpPr>
        <p:spPr>
          <a:xfrm rot="10800000" flipH="1" flipV="1">
            <a:off x="-5703389" y="-958822"/>
            <a:ext cx="8873469" cy="6858000"/>
          </a:xfrm>
          <a:custGeom>
            <a:avLst/>
            <a:gdLst>
              <a:gd name="connsiteX0" fmla="*/ 4951872 w 8873469"/>
              <a:gd name="connsiteY0" fmla="*/ 6858000 h 6858000"/>
              <a:gd name="connsiteX1" fmla="*/ 0 w 8873469"/>
              <a:gd name="connsiteY1" fmla="*/ 6858000 h 6858000"/>
              <a:gd name="connsiteX2" fmla="*/ 0 w 8873469"/>
              <a:gd name="connsiteY2" fmla="*/ 9 h 6858000"/>
              <a:gd name="connsiteX3" fmla="*/ 4951872 w 8873469"/>
              <a:gd name="connsiteY3" fmla="*/ 9 h 6858000"/>
              <a:gd name="connsiteX4" fmla="*/ 4951872 w 8873469"/>
              <a:gd name="connsiteY4" fmla="*/ 0 h 6858000"/>
              <a:gd name="connsiteX5" fmla="*/ 8873469 w 8873469"/>
              <a:gd name="connsiteY5" fmla="*/ 0 h 6858000"/>
              <a:gd name="connsiteX6" fmla="*/ 4951872 w 8873469"/>
              <a:gd name="connsiteY6" fmla="*/ 68337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73469" h="6858000">
                <a:moveTo>
                  <a:pt x="4951872" y="6858000"/>
                </a:moveTo>
                <a:lnTo>
                  <a:pt x="0" y="6858000"/>
                </a:lnTo>
                <a:lnTo>
                  <a:pt x="0" y="9"/>
                </a:lnTo>
                <a:lnTo>
                  <a:pt x="4951872" y="9"/>
                </a:lnTo>
                <a:lnTo>
                  <a:pt x="4951872" y="0"/>
                </a:lnTo>
                <a:lnTo>
                  <a:pt x="8873469" y="0"/>
                </a:lnTo>
                <a:lnTo>
                  <a:pt x="4951872" y="6833797"/>
                </a:lnTo>
                <a:close/>
              </a:path>
            </a:pathLst>
          </a:custGeom>
          <a:solidFill>
            <a:srgbClr val="001B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0">
        <p14:gallery dir="l"/>
      </p:transition>
    </mc:Choice>
    <mc:Fallback>
      <p:transition spd="slow" advClick="0" advTm="0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decel="10000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fill="hold" grpId="0" nodeType="withEffect" p14:presetBounceEnd="69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9000">
                                          <p:cBhvr additive="base">
                                            <p:cTn id="15" dur="1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9000">
                                          <p:cBhvr additive="base">
                                            <p:cTn id="16" dur="1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8" presetID="2" presetClass="entr" presetSubtype="2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1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1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2" decel="100000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1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1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27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10" presetClass="entr" presetSubtype="0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34" presetID="16" presetClass="entr" presetSubtype="4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Horizontal)">
                                          <p:cBhvr>
                                            <p:cTn id="36" dur="75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1" accel="40000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9" dur="1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40" dur="1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4" accel="40000" fill="hold" nodeType="withEffect" p14:presetBounceEnd="60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43" dur="1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44" dur="1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4" accel="40000" fill="hold" nodeType="withEffect" p14:presetBounceEnd="6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47" dur="1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48" dur="1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9" grpId="0" animBg="1"/>
          <p:bldP spid="10" grpId="0"/>
          <p:bldP spid="2" grpId="0" animBg="1"/>
          <p:bldP spid="13" grpId="0" animBg="1"/>
          <p:bldP spid="21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decel="10000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8" presetID="2" presetClass="entr" presetSubtype="2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1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1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2" decel="100000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1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1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27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10" presetClass="entr" presetSubtype="0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34" presetID="16" presetClass="entr" presetSubtype="4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Horizontal)">
                                          <p:cBhvr>
                                            <p:cTn id="36" dur="75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1" accel="4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1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1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4" accel="40000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1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1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4" accel="4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1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1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9" grpId="0" animBg="1"/>
          <p:bldP spid="10" grpId="0"/>
          <p:bldP spid="2" grpId="0" animBg="1"/>
          <p:bldP spid="13" grpId="0" animBg="1"/>
          <p:bldP spid="21" grpId="0" animBg="1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1" cstate="screen"/>
          <a:srcRect/>
          <a:stretch>
            <a:fillRect/>
          </a:stretch>
        </p:blipFill>
        <p:spPr>
          <a:xfrm>
            <a:off x="0" y="1092126"/>
            <a:ext cx="12192000" cy="2841698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695325" y="4812746"/>
            <a:ext cx="108013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dirty="0">
                <a:cs typeface="+mn-ea"/>
                <a:sym typeface="+mn-lt"/>
              </a:rPr>
              <a:t>在这里添加你的详细小段落文本内容，与标题相关并符合整体语言风格内容请简洁，尽量生动，将你需要表达的意思表述清楚完整，控制好字数，与设计排版相符合，保持美观大方。在这里添加你的详细小段落文本内容，与标题相关并符合整体语言风格内容请简洁，尽量生动，将你需要表达的意思表述清楚完整，控制好字数，与设计排版相符合，保持美观大方。在这里添加你的详细小段落文本内容，与标题相关并符合整体语言风格内容请简洁，尽量生动，将你需要表达的意思表述清楚完整，控制好字数，与设计排版相符合，保持美观大方。</a:t>
            </a:r>
            <a:endParaRPr lang="zh-CN" altLang="en-US" sz="1200" dirty="0">
              <a:cs typeface="+mn-ea"/>
              <a:sym typeface="+mn-lt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4937760" y="3589809"/>
            <a:ext cx="2316480" cy="965031"/>
            <a:chOff x="4937760" y="3589809"/>
            <a:chExt cx="2316480" cy="965031"/>
          </a:xfrm>
        </p:grpSpPr>
        <p:sp>
          <p:nvSpPr>
            <p:cNvPr id="13" name="矩形 12"/>
            <p:cNvSpPr/>
            <p:nvPr/>
          </p:nvSpPr>
          <p:spPr>
            <a:xfrm>
              <a:off x="4937760" y="3589809"/>
              <a:ext cx="2316480" cy="688032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5052060" y="3702993"/>
              <a:ext cx="20878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dirty="0">
                  <a:solidFill>
                    <a:schemeClr val="bg1"/>
                  </a:solidFill>
                  <a:cs typeface="+mn-ea"/>
                  <a:sym typeface="+mn-lt"/>
                </a:rPr>
                <a:t>项目介绍</a:t>
              </a:r>
              <a:endParaRPr lang="zh-CN" altLang="en-US" sz="2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4937760" y="4277841"/>
              <a:ext cx="231648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dirty="0">
                  <a:cs typeface="+mn-ea"/>
                  <a:sym typeface="+mn-lt"/>
                </a:rPr>
                <a:t>Project introduction</a:t>
              </a:r>
              <a:endParaRPr lang="zh-CN" altLang="en-US" sz="1200" dirty="0">
                <a:cs typeface="+mn-ea"/>
                <a:sym typeface="+mn-lt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0" y="6033925"/>
            <a:ext cx="12192000" cy="540000"/>
            <a:chOff x="0" y="6033925"/>
            <a:chExt cx="12192000" cy="540000"/>
          </a:xfrm>
        </p:grpSpPr>
        <p:grpSp>
          <p:nvGrpSpPr>
            <p:cNvPr id="5" name="组合 4"/>
            <p:cNvGrpSpPr/>
            <p:nvPr/>
          </p:nvGrpSpPr>
          <p:grpSpPr>
            <a:xfrm>
              <a:off x="5826000" y="6033925"/>
              <a:ext cx="540000" cy="540000"/>
              <a:chOff x="5826000" y="5992994"/>
              <a:chExt cx="540000" cy="540000"/>
            </a:xfrm>
          </p:grpSpPr>
          <p:sp>
            <p:nvSpPr>
              <p:cNvPr id="2" name="椭圆 1"/>
              <p:cNvSpPr/>
              <p:nvPr/>
            </p:nvSpPr>
            <p:spPr>
              <a:xfrm>
                <a:off x="5826000" y="5992994"/>
                <a:ext cx="540000" cy="540000"/>
              </a:xfrm>
              <a:prstGeom prst="ellipse">
                <a:avLst/>
              </a:prstGeom>
              <a:noFill/>
              <a:ln w="127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grpSp>
            <p:nvGrpSpPr>
              <p:cNvPr id="18" name="组合 17"/>
              <p:cNvGrpSpPr/>
              <p:nvPr/>
            </p:nvGrpSpPr>
            <p:grpSpPr>
              <a:xfrm>
                <a:off x="5985314" y="6121484"/>
                <a:ext cx="221373" cy="283021"/>
                <a:chOff x="10902665" y="4365972"/>
                <a:chExt cx="433317" cy="553988"/>
              </a:xfrm>
              <a:solidFill>
                <a:srgbClr val="002060"/>
              </a:solidFill>
            </p:grpSpPr>
            <p:sp>
              <p:nvSpPr>
                <p:cNvPr id="19" name="Freeform 150"/>
                <p:cNvSpPr/>
                <p:nvPr/>
              </p:nvSpPr>
              <p:spPr>
                <a:xfrm>
                  <a:off x="10902665" y="4365972"/>
                  <a:ext cx="433317" cy="55398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0520" y="0"/>
                      </a:moveTo>
                      <a:cubicBezTo>
                        <a:pt x="1296" y="0"/>
                        <a:pt x="1296" y="0"/>
                        <a:pt x="1296" y="0"/>
                      </a:cubicBezTo>
                      <a:cubicBezTo>
                        <a:pt x="432" y="0"/>
                        <a:pt x="0" y="337"/>
                        <a:pt x="0" y="1012"/>
                      </a:cubicBezTo>
                      <a:cubicBezTo>
                        <a:pt x="0" y="20588"/>
                        <a:pt x="0" y="20588"/>
                        <a:pt x="0" y="20588"/>
                      </a:cubicBezTo>
                      <a:cubicBezTo>
                        <a:pt x="0" y="21094"/>
                        <a:pt x="432" y="21600"/>
                        <a:pt x="1296" y="21600"/>
                      </a:cubicBezTo>
                      <a:cubicBezTo>
                        <a:pt x="20520" y="21600"/>
                        <a:pt x="20520" y="21600"/>
                        <a:pt x="20520" y="21600"/>
                      </a:cubicBezTo>
                      <a:cubicBezTo>
                        <a:pt x="21168" y="21600"/>
                        <a:pt x="21600" y="21094"/>
                        <a:pt x="21600" y="20588"/>
                      </a:cubicBezTo>
                      <a:cubicBezTo>
                        <a:pt x="21600" y="1012"/>
                        <a:pt x="21600" y="1012"/>
                        <a:pt x="21600" y="1012"/>
                      </a:cubicBezTo>
                      <a:cubicBezTo>
                        <a:pt x="21600" y="337"/>
                        <a:pt x="21168" y="0"/>
                        <a:pt x="20520" y="0"/>
                      </a:cubicBezTo>
                      <a:close/>
                      <a:moveTo>
                        <a:pt x="16416" y="675"/>
                      </a:moveTo>
                      <a:cubicBezTo>
                        <a:pt x="15336" y="2531"/>
                        <a:pt x="15336" y="2531"/>
                        <a:pt x="15336" y="2531"/>
                      </a:cubicBezTo>
                      <a:cubicBezTo>
                        <a:pt x="6264" y="2531"/>
                        <a:pt x="6264" y="2531"/>
                        <a:pt x="6264" y="2531"/>
                      </a:cubicBezTo>
                      <a:cubicBezTo>
                        <a:pt x="5184" y="675"/>
                        <a:pt x="5184" y="675"/>
                        <a:pt x="5184" y="675"/>
                      </a:cubicBezTo>
                      <a:lnTo>
                        <a:pt x="16416" y="675"/>
                      </a:lnTo>
                      <a:close/>
                      <a:moveTo>
                        <a:pt x="20736" y="20756"/>
                      </a:moveTo>
                      <a:cubicBezTo>
                        <a:pt x="864" y="20756"/>
                        <a:pt x="864" y="20756"/>
                        <a:pt x="864" y="20756"/>
                      </a:cubicBezTo>
                      <a:cubicBezTo>
                        <a:pt x="864" y="675"/>
                        <a:pt x="864" y="675"/>
                        <a:pt x="864" y="675"/>
                      </a:cubicBezTo>
                      <a:cubicBezTo>
                        <a:pt x="4104" y="675"/>
                        <a:pt x="4104" y="675"/>
                        <a:pt x="4104" y="675"/>
                      </a:cubicBezTo>
                      <a:cubicBezTo>
                        <a:pt x="5616" y="3037"/>
                        <a:pt x="5616" y="3037"/>
                        <a:pt x="5616" y="3037"/>
                      </a:cubicBezTo>
                      <a:cubicBezTo>
                        <a:pt x="5616" y="3206"/>
                        <a:pt x="5832" y="3206"/>
                        <a:pt x="6048" y="3206"/>
                      </a:cubicBezTo>
                      <a:cubicBezTo>
                        <a:pt x="15552" y="3206"/>
                        <a:pt x="15552" y="3206"/>
                        <a:pt x="15552" y="3206"/>
                      </a:cubicBezTo>
                      <a:cubicBezTo>
                        <a:pt x="15768" y="3206"/>
                        <a:pt x="15984" y="3206"/>
                        <a:pt x="15984" y="3037"/>
                      </a:cubicBezTo>
                      <a:cubicBezTo>
                        <a:pt x="17496" y="675"/>
                        <a:pt x="17496" y="675"/>
                        <a:pt x="17496" y="675"/>
                      </a:cubicBezTo>
                      <a:cubicBezTo>
                        <a:pt x="20736" y="675"/>
                        <a:pt x="20736" y="675"/>
                        <a:pt x="20736" y="675"/>
                      </a:cubicBezTo>
                      <a:lnTo>
                        <a:pt x="20736" y="20756"/>
                      </a:lnTo>
                      <a:close/>
                    </a:path>
                  </a:pathLst>
                </a:custGeom>
                <a:grpFill/>
                <a:ln w="3175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t">
                  <a:noAutofit/>
                </a:bodyPr>
                <a:lstStyle/>
                <a:p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0" name="Freeform 151"/>
                <p:cNvSpPr/>
                <p:nvPr/>
              </p:nvSpPr>
              <p:spPr>
                <a:xfrm>
                  <a:off x="10997739" y="4598171"/>
                  <a:ext cx="120671" cy="1828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543" y="21600"/>
                      </a:moveTo>
                      <a:cubicBezTo>
                        <a:pt x="20057" y="21600"/>
                        <a:pt x="20057" y="21600"/>
                        <a:pt x="20057" y="21600"/>
                      </a:cubicBezTo>
                      <a:cubicBezTo>
                        <a:pt x="20829" y="21600"/>
                        <a:pt x="21600" y="16200"/>
                        <a:pt x="21600" y="10800"/>
                      </a:cubicBezTo>
                      <a:cubicBezTo>
                        <a:pt x="21600" y="5400"/>
                        <a:pt x="20829" y="0"/>
                        <a:pt x="20057" y="0"/>
                      </a:cubicBezTo>
                      <a:cubicBezTo>
                        <a:pt x="1543" y="0"/>
                        <a:pt x="1543" y="0"/>
                        <a:pt x="1543" y="0"/>
                      </a:cubicBezTo>
                      <a:cubicBezTo>
                        <a:pt x="771" y="0"/>
                        <a:pt x="0" y="5400"/>
                        <a:pt x="0" y="10800"/>
                      </a:cubicBezTo>
                      <a:cubicBezTo>
                        <a:pt x="0" y="16200"/>
                        <a:pt x="771" y="21600"/>
                        <a:pt x="1543" y="21600"/>
                      </a:cubicBezTo>
                      <a:close/>
                    </a:path>
                  </a:pathLst>
                </a:custGeom>
                <a:grpFill/>
                <a:ln w="3175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t">
                  <a:noAutofit/>
                </a:bodyPr>
                <a:lstStyle/>
                <a:p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1" name="Freeform 152"/>
                <p:cNvSpPr/>
                <p:nvPr/>
              </p:nvSpPr>
              <p:spPr>
                <a:xfrm>
                  <a:off x="10997739" y="4676790"/>
                  <a:ext cx="243170" cy="2194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0829" y="0"/>
                      </a:moveTo>
                      <a:cubicBezTo>
                        <a:pt x="771" y="0"/>
                        <a:pt x="771" y="0"/>
                        <a:pt x="771" y="0"/>
                      </a:cubicBezTo>
                      <a:cubicBezTo>
                        <a:pt x="386" y="0"/>
                        <a:pt x="0" y="4320"/>
                        <a:pt x="0" y="12960"/>
                      </a:cubicBezTo>
                      <a:cubicBezTo>
                        <a:pt x="0" y="17280"/>
                        <a:pt x="386" y="21600"/>
                        <a:pt x="771" y="21600"/>
                      </a:cubicBezTo>
                      <a:cubicBezTo>
                        <a:pt x="20829" y="21600"/>
                        <a:pt x="20829" y="21600"/>
                        <a:pt x="20829" y="21600"/>
                      </a:cubicBezTo>
                      <a:cubicBezTo>
                        <a:pt x="21214" y="21600"/>
                        <a:pt x="21600" y="17280"/>
                        <a:pt x="21600" y="12960"/>
                      </a:cubicBezTo>
                      <a:cubicBezTo>
                        <a:pt x="21600" y="4320"/>
                        <a:pt x="21214" y="0"/>
                        <a:pt x="20829" y="0"/>
                      </a:cubicBezTo>
                      <a:close/>
                    </a:path>
                  </a:pathLst>
                </a:custGeom>
                <a:grpFill/>
                <a:ln w="3175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t">
                  <a:noAutofit/>
                </a:bodyPr>
                <a:lstStyle/>
                <a:p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2" name="Freeform 153"/>
                <p:cNvSpPr/>
                <p:nvPr/>
              </p:nvSpPr>
              <p:spPr>
                <a:xfrm>
                  <a:off x="10997739" y="4759065"/>
                  <a:ext cx="243170" cy="1645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0829" y="0"/>
                      </a:moveTo>
                      <a:cubicBezTo>
                        <a:pt x="771" y="0"/>
                        <a:pt x="771" y="0"/>
                        <a:pt x="771" y="0"/>
                      </a:cubicBezTo>
                      <a:cubicBezTo>
                        <a:pt x="386" y="0"/>
                        <a:pt x="0" y="5400"/>
                        <a:pt x="0" y="10800"/>
                      </a:cubicBezTo>
                      <a:cubicBezTo>
                        <a:pt x="0" y="16200"/>
                        <a:pt x="386" y="21600"/>
                        <a:pt x="771" y="21600"/>
                      </a:cubicBezTo>
                      <a:cubicBezTo>
                        <a:pt x="20829" y="21600"/>
                        <a:pt x="20829" y="21600"/>
                        <a:pt x="20829" y="21600"/>
                      </a:cubicBezTo>
                      <a:cubicBezTo>
                        <a:pt x="21214" y="21600"/>
                        <a:pt x="21600" y="16200"/>
                        <a:pt x="21600" y="10800"/>
                      </a:cubicBezTo>
                      <a:cubicBezTo>
                        <a:pt x="21600" y="5400"/>
                        <a:pt x="21214" y="0"/>
                        <a:pt x="20829" y="0"/>
                      </a:cubicBezTo>
                      <a:close/>
                    </a:path>
                  </a:pathLst>
                </a:custGeom>
                <a:grpFill/>
                <a:ln w="3175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t">
                  <a:noAutofit/>
                </a:bodyPr>
                <a:lstStyle/>
                <a:p>
                  <a:endParaRPr>
                    <a:cs typeface="+mn-ea"/>
                    <a:sym typeface="+mn-lt"/>
                  </a:endParaRPr>
                </a:p>
              </p:txBody>
            </p:sp>
          </p:grpSp>
        </p:grpSp>
        <p:cxnSp>
          <p:nvCxnSpPr>
            <p:cNvPr id="4" name="直接连接符 3"/>
            <p:cNvCxnSpPr/>
            <p:nvPr/>
          </p:nvCxnSpPr>
          <p:spPr>
            <a:xfrm>
              <a:off x="0" y="6303925"/>
              <a:ext cx="5666687" cy="0"/>
            </a:xfrm>
            <a:prstGeom prst="line">
              <a:avLst/>
            </a:prstGeom>
            <a:ln>
              <a:solidFill>
                <a:srgbClr val="FF9900"/>
              </a:solidFill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/>
            <p:cNvCxnSpPr/>
            <p:nvPr/>
          </p:nvCxnSpPr>
          <p:spPr>
            <a:xfrm>
              <a:off x="6525313" y="6303925"/>
              <a:ext cx="5666687" cy="0"/>
            </a:xfrm>
            <a:prstGeom prst="line">
              <a:avLst/>
            </a:prstGeom>
            <a:ln>
              <a:solidFill>
                <a:srgbClr val="FF9900"/>
              </a:solidFill>
              <a:head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文本框 2"/>
          <p:cNvSpPr txBox="1"/>
          <p:nvPr/>
        </p:nvSpPr>
        <p:spPr>
          <a:xfrm>
            <a:off x="5052060" y="248575"/>
            <a:ext cx="166833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900" dirty="0">
                <a:solidFill>
                  <a:srgbClr val="FFFFFF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https://www.ypppt.com/</a:t>
            </a:r>
            <a:endParaRPr lang="zh-CN" altLang="en-US" sz="900" dirty="0">
              <a:solidFill>
                <a:srgbClr val="FFFFFF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0">
        <p14:flip dir="r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75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750"/>
                            </p:stCondLst>
                            <p:childTnLst>
                              <p:par>
                                <p:cTn id="1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组合 27"/>
          <p:cNvGrpSpPr/>
          <p:nvPr/>
        </p:nvGrpSpPr>
        <p:grpSpPr>
          <a:xfrm>
            <a:off x="6405880" y="4329855"/>
            <a:ext cx="2188236" cy="1650936"/>
            <a:chOff x="6405880" y="4167788"/>
            <a:chExt cx="2188236" cy="1650936"/>
          </a:xfrm>
        </p:grpSpPr>
        <p:sp>
          <p:nvSpPr>
            <p:cNvPr id="11" name="文本框 10"/>
            <p:cNvSpPr txBox="1"/>
            <p:nvPr/>
          </p:nvSpPr>
          <p:spPr>
            <a:xfrm>
              <a:off x="6405880" y="4433729"/>
              <a:ext cx="2188236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200" dirty="0">
                  <a:cs typeface="+mn-ea"/>
                  <a:sym typeface="+mn-lt"/>
                </a:rPr>
                <a:t>在这里添加你的详细小段落文本内容，与标题相关并符合整体语言风格内容请简洁，尽量生动，将你需要表达的意思表述清楚完整，控制好字数，与设计排版相符合，保持美观大方。</a:t>
              </a:r>
              <a:endParaRPr lang="zh-CN" altLang="en-US" sz="1200" dirty="0">
                <a:cs typeface="+mn-ea"/>
                <a:sym typeface="+mn-lt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6510020" y="4167788"/>
              <a:ext cx="197995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400" b="1" dirty="0">
                  <a:cs typeface="+mn-ea"/>
                  <a:sym typeface="+mn-lt"/>
                </a:rPr>
                <a:t>添加标题</a:t>
              </a:r>
              <a:endParaRPr lang="zh-CN" altLang="en-US" sz="1400" b="1" dirty="0">
                <a:cs typeface="+mn-ea"/>
                <a:sym typeface="+mn-lt"/>
              </a:endParaRPr>
            </a:p>
          </p:txBody>
        </p:sp>
      </p:grp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 cstate="screen"/>
          <a:srcRect/>
          <a:stretch>
            <a:fillRect/>
          </a:stretch>
        </p:blipFill>
        <p:spPr>
          <a:xfrm>
            <a:off x="6404002" y="1702676"/>
            <a:ext cx="2188236" cy="237239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3596945" y="1702676"/>
            <a:ext cx="2188236" cy="2372396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>
            <a:off x="3596945" y="3670479"/>
            <a:ext cx="2188236" cy="404594"/>
          </a:xfrm>
          <a:prstGeom prst="rect">
            <a:avLst/>
          </a:prstGeom>
          <a:gradFill>
            <a:gsLst>
              <a:gs pos="0">
                <a:srgbClr val="002060"/>
              </a:gs>
              <a:gs pos="100000">
                <a:srgbClr val="00206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zh-CN" altLang="en-US" sz="1400" dirty="0">
                <a:cs typeface="+mn-ea"/>
                <a:sym typeface="+mn-lt"/>
              </a:rPr>
              <a:t>输入内容</a:t>
            </a:r>
            <a:endParaRPr lang="zh-CN" altLang="en-US" sz="1400" dirty="0">
              <a:cs typeface="+mn-ea"/>
              <a:sym typeface="+mn-lt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789272" y="1702676"/>
            <a:ext cx="2188706" cy="2372396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9210735" y="1702676"/>
            <a:ext cx="2191992" cy="2372396"/>
          </a:xfrm>
          <a:prstGeom prst="rect">
            <a:avLst/>
          </a:prstGeom>
        </p:spPr>
      </p:pic>
      <p:sp>
        <p:nvSpPr>
          <p:cNvPr id="25" name="矩形 24"/>
          <p:cNvSpPr/>
          <p:nvPr/>
        </p:nvSpPr>
        <p:spPr>
          <a:xfrm>
            <a:off x="790123" y="3670479"/>
            <a:ext cx="2188236" cy="404594"/>
          </a:xfrm>
          <a:prstGeom prst="rect">
            <a:avLst/>
          </a:prstGeom>
          <a:gradFill>
            <a:gsLst>
              <a:gs pos="0">
                <a:srgbClr val="002060"/>
              </a:gs>
              <a:gs pos="100000">
                <a:srgbClr val="00206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zh-CN" altLang="en-US" sz="1400" dirty="0">
                <a:cs typeface="+mn-ea"/>
                <a:sym typeface="+mn-lt"/>
              </a:rPr>
              <a:t>输入内容</a:t>
            </a:r>
            <a:endParaRPr lang="zh-CN" altLang="en-US" sz="1400" dirty="0">
              <a:cs typeface="+mn-ea"/>
              <a:sym typeface="+mn-lt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6403063" y="3670479"/>
            <a:ext cx="2188236" cy="404594"/>
          </a:xfrm>
          <a:prstGeom prst="rect">
            <a:avLst/>
          </a:prstGeom>
          <a:gradFill>
            <a:gsLst>
              <a:gs pos="0">
                <a:srgbClr val="002060"/>
              </a:gs>
              <a:gs pos="100000">
                <a:srgbClr val="00206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zh-CN" altLang="en-US" sz="1400" dirty="0">
                <a:cs typeface="+mn-ea"/>
                <a:sym typeface="+mn-lt"/>
              </a:rPr>
              <a:t>输入内容</a:t>
            </a:r>
            <a:endParaRPr lang="zh-CN" altLang="en-US" sz="1400" dirty="0">
              <a:cs typeface="+mn-ea"/>
              <a:sym typeface="+mn-lt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9209181" y="3670479"/>
            <a:ext cx="2188236" cy="404594"/>
          </a:xfrm>
          <a:prstGeom prst="rect">
            <a:avLst/>
          </a:prstGeom>
          <a:gradFill>
            <a:gsLst>
              <a:gs pos="0">
                <a:srgbClr val="002060"/>
              </a:gs>
              <a:gs pos="100000">
                <a:srgbClr val="00206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zh-CN" altLang="en-US" sz="1400" dirty="0">
                <a:cs typeface="+mn-ea"/>
                <a:sym typeface="+mn-lt"/>
              </a:rPr>
              <a:t>输入内容</a:t>
            </a:r>
            <a:endParaRPr lang="zh-CN" altLang="en-US" sz="1400" dirty="0">
              <a:cs typeface="+mn-ea"/>
              <a:sym typeface="+mn-lt"/>
            </a:endParaRPr>
          </a:p>
        </p:txBody>
      </p:sp>
      <p:grpSp>
        <p:nvGrpSpPr>
          <p:cNvPr id="29" name="组合 28"/>
          <p:cNvGrpSpPr/>
          <p:nvPr/>
        </p:nvGrpSpPr>
        <p:grpSpPr>
          <a:xfrm>
            <a:off x="9212613" y="4329855"/>
            <a:ext cx="2188236" cy="1650936"/>
            <a:chOff x="6405880" y="4167788"/>
            <a:chExt cx="2188236" cy="1650936"/>
          </a:xfrm>
        </p:grpSpPr>
        <p:sp>
          <p:nvSpPr>
            <p:cNvPr id="30" name="文本框 29"/>
            <p:cNvSpPr txBox="1"/>
            <p:nvPr/>
          </p:nvSpPr>
          <p:spPr>
            <a:xfrm>
              <a:off x="6405880" y="4433729"/>
              <a:ext cx="2188236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200" dirty="0">
                  <a:cs typeface="+mn-ea"/>
                  <a:sym typeface="+mn-lt"/>
                </a:rPr>
                <a:t>在这里添加你的详细小段落文本内容，与标题相关并符合整体语言风格内容请简洁，尽量生动，将你需要表达的意思表述清楚完整，控制好字数，与设计排版相符合，保持美观大方。</a:t>
              </a:r>
              <a:endParaRPr lang="zh-CN" altLang="en-US" sz="1200" dirty="0">
                <a:cs typeface="+mn-ea"/>
                <a:sym typeface="+mn-lt"/>
              </a:endParaRPr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6510020" y="4167788"/>
              <a:ext cx="197995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400" b="1" dirty="0">
                  <a:cs typeface="+mn-ea"/>
                  <a:sym typeface="+mn-lt"/>
                </a:rPr>
                <a:t>添加标题</a:t>
              </a:r>
              <a:endParaRPr lang="zh-CN" altLang="en-US" sz="1400" b="1" dirty="0">
                <a:cs typeface="+mn-ea"/>
                <a:sym typeface="+mn-lt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789507" y="4329855"/>
            <a:ext cx="2188236" cy="1650936"/>
            <a:chOff x="6405880" y="4167788"/>
            <a:chExt cx="2188236" cy="1650936"/>
          </a:xfrm>
        </p:grpSpPr>
        <p:sp>
          <p:nvSpPr>
            <p:cNvPr id="33" name="文本框 32"/>
            <p:cNvSpPr txBox="1"/>
            <p:nvPr/>
          </p:nvSpPr>
          <p:spPr>
            <a:xfrm>
              <a:off x="6405880" y="4433729"/>
              <a:ext cx="2188236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200" dirty="0">
                  <a:cs typeface="+mn-ea"/>
                  <a:sym typeface="+mn-lt"/>
                </a:rPr>
                <a:t>在这里添加你的详细小段落文本内容，与标题相关并符合整体语言风格内容请简洁，尽量生动，将你需要表达的意思表述清楚完整，控制好字数，与设计排版相符合，保持美观大方。</a:t>
              </a:r>
              <a:endParaRPr lang="zh-CN" altLang="en-US" sz="1200" dirty="0">
                <a:cs typeface="+mn-ea"/>
                <a:sym typeface="+mn-lt"/>
              </a:endParaRPr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6510020" y="4167788"/>
              <a:ext cx="197995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400" b="1" dirty="0">
                  <a:cs typeface="+mn-ea"/>
                  <a:sym typeface="+mn-lt"/>
                </a:rPr>
                <a:t>添加标题</a:t>
              </a:r>
              <a:endParaRPr lang="zh-CN" altLang="en-US" sz="1400" b="1" dirty="0">
                <a:cs typeface="+mn-ea"/>
                <a:sym typeface="+mn-lt"/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3596945" y="4329855"/>
            <a:ext cx="2188236" cy="1650936"/>
            <a:chOff x="6405880" y="4167788"/>
            <a:chExt cx="2188236" cy="1650936"/>
          </a:xfrm>
        </p:grpSpPr>
        <p:sp>
          <p:nvSpPr>
            <p:cNvPr id="36" name="文本框 35"/>
            <p:cNvSpPr txBox="1"/>
            <p:nvPr/>
          </p:nvSpPr>
          <p:spPr>
            <a:xfrm>
              <a:off x="6405880" y="4433729"/>
              <a:ext cx="2188236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200" dirty="0">
                  <a:cs typeface="+mn-ea"/>
                  <a:sym typeface="+mn-lt"/>
                </a:rPr>
                <a:t>在这里添加你的详细小段落文本内容，与标题相关并符合整体语言风格内容请简洁，尽量生动，将你需要表达的意思表述清楚完整，控制好字数，与设计排版相符合，保持美观大方。</a:t>
              </a:r>
              <a:endParaRPr lang="zh-CN" altLang="en-US" sz="1200" dirty="0">
                <a:cs typeface="+mn-ea"/>
                <a:sym typeface="+mn-lt"/>
              </a:endParaRPr>
            </a:p>
          </p:txBody>
        </p:sp>
        <p:sp>
          <p:nvSpPr>
            <p:cNvPr id="37" name="文本框 36"/>
            <p:cNvSpPr txBox="1"/>
            <p:nvPr/>
          </p:nvSpPr>
          <p:spPr>
            <a:xfrm>
              <a:off x="6510020" y="4167788"/>
              <a:ext cx="197995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400" b="1" dirty="0">
                  <a:cs typeface="+mn-ea"/>
                  <a:sym typeface="+mn-lt"/>
                </a:rPr>
                <a:t>添加标题</a:t>
              </a:r>
              <a:endParaRPr lang="zh-CN" altLang="en-US" sz="1400" b="1" dirty="0">
                <a:cs typeface="+mn-ea"/>
                <a:sym typeface="+mn-lt"/>
              </a:endParaRPr>
            </a:p>
          </p:txBody>
        </p:sp>
      </p:grpSp>
      <p:cxnSp>
        <p:nvCxnSpPr>
          <p:cNvPr id="40" name="直接连接符 39"/>
          <p:cNvCxnSpPr/>
          <p:nvPr/>
        </p:nvCxnSpPr>
        <p:spPr>
          <a:xfrm>
            <a:off x="1638605" y="4244444"/>
            <a:ext cx="490041" cy="0"/>
          </a:xfrm>
          <a:prstGeom prst="line">
            <a:avLst/>
          </a:prstGeom>
          <a:ln w="12700"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连接符 42"/>
          <p:cNvCxnSpPr/>
          <p:nvPr/>
        </p:nvCxnSpPr>
        <p:spPr>
          <a:xfrm>
            <a:off x="4446043" y="4244444"/>
            <a:ext cx="490041" cy="0"/>
          </a:xfrm>
          <a:prstGeom prst="line">
            <a:avLst/>
          </a:prstGeom>
          <a:ln w="12700"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连接符 43"/>
          <p:cNvCxnSpPr/>
          <p:nvPr/>
        </p:nvCxnSpPr>
        <p:spPr>
          <a:xfrm>
            <a:off x="7253100" y="4244444"/>
            <a:ext cx="490041" cy="0"/>
          </a:xfrm>
          <a:prstGeom prst="line">
            <a:avLst/>
          </a:prstGeom>
          <a:ln w="12700"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连接符 44"/>
          <p:cNvCxnSpPr/>
          <p:nvPr/>
        </p:nvCxnSpPr>
        <p:spPr>
          <a:xfrm>
            <a:off x="10061711" y="4244444"/>
            <a:ext cx="490041" cy="0"/>
          </a:xfrm>
          <a:prstGeom prst="line">
            <a:avLst/>
          </a:prstGeom>
          <a:ln w="12700"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5" grpId="0" animBg="1"/>
      <p:bldP spid="26" grpId="0" animBg="1"/>
      <p:bldP spid="2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95325" y="1513490"/>
            <a:ext cx="10801350" cy="4795236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135116" y="1118458"/>
            <a:ext cx="3817884" cy="481111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1455018" y="1528361"/>
            <a:ext cx="3184636" cy="2125398"/>
          </a:xfrm>
          <a:prstGeom prst="rect">
            <a:avLst/>
          </a:prstGeom>
          <a:effectLst>
            <a:outerShdw blurRad="177800" sx="103000" sy="103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86" name="组合 85"/>
          <p:cNvGrpSpPr/>
          <p:nvPr/>
        </p:nvGrpSpPr>
        <p:grpSpPr>
          <a:xfrm>
            <a:off x="5785830" y="1915817"/>
            <a:ext cx="479352" cy="479352"/>
            <a:chOff x="5785830" y="1927889"/>
            <a:chExt cx="479352" cy="479352"/>
          </a:xfrm>
        </p:grpSpPr>
        <p:sp>
          <p:nvSpPr>
            <p:cNvPr id="6" name="矩形 5"/>
            <p:cNvSpPr/>
            <p:nvPr/>
          </p:nvSpPr>
          <p:spPr>
            <a:xfrm>
              <a:off x="5785830" y="1927889"/>
              <a:ext cx="479352" cy="479352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7" name="组合 6"/>
            <p:cNvGrpSpPr/>
            <p:nvPr/>
          </p:nvGrpSpPr>
          <p:grpSpPr>
            <a:xfrm>
              <a:off x="5871589" y="2011065"/>
              <a:ext cx="307835" cy="313000"/>
              <a:chOff x="15274225" y="6585577"/>
              <a:chExt cx="544846" cy="553988"/>
            </a:xfrm>
          </p:grpSpPr>
          <p:sp>
            <p:nvSpPr>
              <p:cNvPr id="8" name="Freeform 86"/>
              <p:cNvSpPr/>
              <p:nvPr/>
            </p:nvSpPr>
            <p:spPr>
              <a:xfrm>
                <a:off x="15274225" y="6585577"/>
                <a:ext cx="544846" cy="5539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543" y="2194"/>
                    </a:moveTo>
                    <a:cubicBezTo>
                      <a:pt x="18171" y="675"/>
                      <a:pt x="16286" y="0"/>
                      <a:pt x="14400" y="0"/>
                    </a:cubicBezTo>
                    <a:cubicBezTo>
                      <a:pt x="12343" y="0"/>
                      <a:pt x="10629" y="675"/>
                      <a:pt x="9086" y="2194"/>
                    </a:cubicBezTo>
                    <a:cubicBezTo>
                      <a:pt x="7714" y="3544"/>
                      <a:pt x="7029" y="5400"/>
                      <a:pt x="7029" y="7425"/>
                    </a:cubicBezTo>
                    <a:cubicBezTo>
                      <a:pt x="7029" y="8100"/>
                      <a:pt x="7200" y="8944"/>
                      <a:pt x="7371" y="9619"/>
                    </a:cubicBezTo>
                    <a:cubicBezTo>
                      <a:pt x="7371" y="9787"/>
                      <a:pt x="7371" y="9787"/>
                      <a:pt x="7371" y="9787"/>
                    </a:cubicBezTo>
                    <a:cubicBezTo>
                      <a:pt x="0" y="17213"/>
                      <a:pt x="0" y="17213"/>
                      <a:pt x="0" y="17213"/>
                    </a:cubicBezTo>
                    <a:cubicBezTo>
                      <a:pt x="0" y="17213"/>
                      <a:pt x="0" y="17381"/>
                      <a:pt x="0" y="17381"/>
                    </a:cubicBezTo>
                    <a:cubicBezTo>
                      <a:pt x="0" y="17381"/>
                      <a:pt x="0" y="17381"/>
                      <a:pt x="0" y="17381"/>
                    </a:cubicBezTo>
                    <a:cubicBezTo>
                      <a:pt x="0" y="20925"/>
                      <a:pt x="0" y="20925"/>
                      <a:pt x="0" y="20925"/>
                    </a:cubicBezTo>
                    <a:cubicBezTo>
                      <a:pt x="0" y="21094"/>
                      <a:pt x="0" y="21094"/>
                      <a:pt x="0" y="21263"/>
                    </a:cubicBezTo>
                    <a:cubicBezTo>
                      <a:pt x="171" y="21263"/>
                      <a:pt x="171" y="21263"/>
                      <a:pt x="343" y="21263"/>
                    </a:cubicBezTo>
                    <a:cubicBezTo>
                      <a:pt x="343" y="21600"/>
                      <a:pt x="343" y="21600"/>
                      <a:pt x="343" y="21600"/>
                    </a:cubicBezTo>
                    <a:cubicBezTo>
                      <a:pt x="343" y="21263"/>
                      <a:pt x="343" y="21263"/>
                      <a:pt x="343" y="21263"/>
                    </a:cubicBezTo>
                    <a:cubicBezTo>
                      <a:pt x="5314" y="21094"/>
                      <a:pt x="5314" y="21094"/>
                      <a:pt x="5314" y="21094"/>
                    </a:cubicBezTo>
                    <a:cubicBezTo>
                      <a:pt x="5314" y="21094"/>
                      <a:pt x="5486" y="21094"/>
                      <a:pt x="5486" y="21094"/>
                    </a:cubicBezTo>
                    <a:cubicBezTo>
                      <a:pt x="5657" y="20925"/>
                      <a:pt x="5657" y="20925"/>
                      <a:pt x="5657" y="20756"/>
                    </a:cubicBezTo>
                    <a:cubicBezTo>
                      <a:pt x="5657" y="19069"/>
                      <a:pt x="5657" y="19069"/>
                      <a:pt x="5657" y="19069"/>
                    </a:cubicBezTo>
                    <a:cubicBezTo>
                      <a:pt x="7371" y="19069"/>
                      <a:pt x="7371" y="19069"/>
                      <a:pt x="7371" y="19069"/>
                    </a:cubicBezTo>
                    <a:cubicBezTo>
                      <a:pt x="7371" y="19069"/>
                      <a:pt x="7371" y="19069"/>
                      <a:pt x="7371" y="19069"/>
                    </a:cubicBezTo>
                    <a:cubicBezTo>
                      <a:pt x="7371" y="19069"/>
                      <a:pt x="7543" y="19069"/>
                      <a:pt x="7543" y="18900"/>
                    </a:cubicBezTo>
                    <a:cubicBezTo>
                      <a:pt x="7714" y="18900"/>
                      <a:pt x="7714" y="18731"/>
                      <a:pt x="7714" y="18731"/>
                    </a:cubicBezTo>
                    <a:cubicBezTo>
                      <a:pt x="7714" y="18731"/>
                      <a:pt x="7714" y="18731"/>
                      <a:pt x="7714" y="18731"/>
                    </a:cubicBezTo>
                    <a:cubicBezTo>
                      <a:pt x="7714" y="17044"/>
                      <a:pt x="7714" y="17044"/>
                      <a:pt x="7714" y="17044"/>
                    </a:cubicBezTo>
                    <a:cubicBezTo>
                      <a:pt x="9429" y="17044"/>
                      <a:pt x="9429" y="17044"/>
                      <a:pt x="9429" y="17044"/>
                    </a:cubicBezTo>
                    <a:cubicBezTo>
                      <a:pt x="9429" y="17044"/>
                      <a:pt x="9429" y="17044"/>
                      <a:pt x="9429" y="17044"/>
                    </a:cubicBezTo>
                    <a:cubicBezTo>
                      <a:pt x="9600" y="17044"/>
                      <a:pt x="9600" y="16875"/>
                      <a:pt x="9600" y="16875"/>
                    </a:cubicBezTo>
                    <a:cubicBezTo>
                      <a:pt x="12000" y="14513"/>
                      <a:pt x="12000" y="14513"/>
                      <a:pt x="12000" y="14513"/>
                    </a:cubicBezTo>
                    <a:cubicBezTo>
                      <a:pt x="12171" y="14513"/>
                      <a:pt x="12171" y="14513"/>
                      <a:pt x="12171" y="14513"/>
                    </a:cubicBezTo>
                    <a:cubicBezTo>
                      <a:pt x="12857" y="14681"/>
                      <a:pt x="13543" y="14850"/>
                      <a:pt x="14400" y="14850"/>
                    </a:cubicBezTo>
                    <a:cubicBezTo>
                      <a:pt x="16286" y="14850"/>
                      <a:pt x="18171" y="14006"/>
                      <a:pt x="19543" y="12656"/>
                    </a:cubicBezTo>
                    <a:cubicBezTo>
                      <a:pt x="20914" y="11306"/>
                      <a:pt x="21600" y="9450"/>
                      <a:pt x="21600" y="7425"/>
                    </a:cubicBezTo>
                    <a:cubicBezTo>
                      <a:pt x="21600" y="5400"/>
                      <a:pt x="20914" y="3544"/>
                      <a:pt x="19543" y="2194"/>
                    </a:cubicBezTo>
                    <a:close/>
                    <a:moveTo>
                      <a:pt x="9257" y="16200"/>
                    </a:moveTo>
                    <a:cubicBezTo>
                      <a:pt x="7371" y="16200"/>
                      <a:pt x="7371" y="16200"/>
                      <a:pt x="7371" y="16200"/>
                    </a:cubicBezTo>
                    <a:cubicBezTo>
                      <a:pt x="7200" y="16200"/>
                      <a:pt x="7200" y="16200"/>
                      <a:pt x="7029" y="16200"/>
                    </a:cubicBezTo>
                    <a:cubicBezTo>
                      <a:pt x="7029" y="16369"/>
                      <a:pt x="7029" y="16538"/>
                      <a:pt x="7029" y="16538"/>
                    </a:cubicBezTo>
                    <a:cubicBezTo>
                      <a:pt x="7029" y="18225"/>
                      <a:pt x="7029" y="18225"/>
                      <a:pt x="7029" y="18225"/>
                    </a:cubicBezTo>
                    <a:cubicBezTo>
                      <a:pt x="5314" y="18225"/>
                      <a:pt x="5314" y="18225"/>
                      <a:pt x="5314" y="18225"/>
                    </a:cubicBezTo>
                    <a:cubicBezTo>
                      <a:pt x="5143" y="18225"/>
                      <a:pt x="5143" y="18225"/>
                      <a:pt x="4971" y="18394"/>
                    </a:cubicBezTo>
                    <a:cubicBezTo>
                      <a:pt x="4971" y="18394"/>
                      <a:pt x="4971" y="18563"/>
                      <a:pt x="4971" y="18731"/>
                    </a:cubicBezTo>
                    <a:cubicBezTo>
                      <a:pt x="4971" y="20419"/>
                      <a:pt x="4971" y="20419"/>
                      <a:pt x="4971" y="20419"/>
                    </a:cubicBezTo>
                    <a:cubicBezTo>
                      <a:pt x="686" y="20588"/>
                      <a:pt x="686" y="20588"/>
                      <a:pt x="686" y="20588"/>
                    </a:cubicBezTo>
                    <a:cubicBezTo>
                      <a:pt x="686" y="17550"/>
                      <a:pt x="686" y="17550"/>
                      <a:pt x="686" y="17550"/>
                    </a:cubicBezTo>
                    <a:cubicBezTo>
                      <a:pt x="7714" y="10462"/>
                      <a:pt x="7714" y="10462"/>
                      <a:pt x="7714" y="10462"/>
                    </a:cubicBezTo>
                    <a:cubicBezTo>
                      <a:pt x="7886" y="10800"/>
                      <a:pt x="7886" y="10800"/>
                      <a:pt x="7886" y="10800"/>
                    </a:cubicBezTo>
                    <a:cubicBezTo>
                      <a:pt x="8229" y="11475"/>
                      <a:pt x="8571" y="12150"/>
                      <a:pt x="9257" y="12656"/>
                    </a:cubicBezTo>
                    <a:cubicBezTo>
                      <a:pt x="9771" y="13163"/>
                      <a:pt x="10286" y="13669"/>
                      <a:pt x="10971" y="14006"/>
                    </a:cubicBezTo>
                    <a:cubicBezTo>
                      <a:pt x="11314" y="14175"/>
                      <a:pt x="11314" y="14175"/>
                      <a:pt x="11314" y="14175"/>
                    </a:cubicBezTo>
                    <a:lnTo>
                      <a:pt x="9257" y="16200"/>
                    </a:lnTo>
                    <a:close/>
                    <a:moveTo>
                      <a:pt x="19029" y="12150"/>
                    </a:moveTo>
                    <a:cubicBezTo>
                      <a:pt x="17657" y="13331"/>
                      <a:pt x="16114" y="14006"/>
                      <a:pt x="14400" y="14006"/>
                    </a:cubicBezTo>
                    <a:cubicBezTo>
                      <a:pt x="12514" y="14006"/>
                      <a:pt x="10971" y="13331"/>
                      <a:pt x="9771" y="12150"/>
                    </a:cubicBezTo>
                    <a:cubicBezTo>
                      <a:pt x="8571" y="10800"/>
                      <a:pt x="7886" y="9112"/>
                      <a:pt x="7886" y="7425"/>
                    </a:cubicBezTo>
                    <a:cubicBezTo>
                      <a:pt x="7886" y="5569"/>
                      <a:pt x="8400" y="3881"/>
                      <a:pt x="9771" y="2700"/>
                    </a:cubicBezTo>
                    <a:cubicBezTo>
                      <a:pt x="10971" y="1519"/>
                      <a:pt x="12514" y="675"/>
                      <a:pt x="14400" y="675"/>
                    </a:cubicBezTo>
                    <a:cubicBezTo>
                      <a:pt x="16114" y="675"/>
                      <a:pt x="17657" y="1519"/>
                      <a:pt x="18857" y="2700"/>
                    </a:cubicBezTo>
                    <a:cubicBezTo>
                      <a:pt x="20229" y="3881"/>
                      <a:pt x="20914" y="5569"/>
                      <a:pt x="20914" y="7425"/>
                    </a:cubicBezTo>
                    <a:cubicBezTo>
                      <a:pt x="20914" y="9112"/>
                      <a:pt x="20229" y="10800"/>
                      <a:pt x="19029" y="1215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9" name="Freeform 87"/>
              <p:cNvSpPr/>
              <p:nvPr/>
            </p:nvSpPr>
            <p:spPr>
              <a:xfrm>
                <a:off x="15649731" y="6676994"/>
                <a:ext cx="82712" cy="8271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543" h="20790" extrusionOk="0">
                    <a:moveTo>
                      <a:pt x="10285" y="0"/>
                    </a:moveTo>
                    <a:cubicBezTo>
                      <a:pt x="7200" y="0"/>
                      <a:pt x="5142" y="1080"/>
                      <a:pt x="3085" y="2160"/>
                    </a:cubicBezTo>
                    <a:cubicBezTo>
                      <a:pt x="-1029" y="6480"/>
                      <a:pt x="-1029" y="14040"/>
                      <a:pt x="3085" y="18360"/>
                    </a:cubicBezTo>
                    <a:cubicBezTo>
                      <a:pt x="6171" y="21600"/>
                      <a:pt x="13371" y="21600"/>
                      <a:pt x="16457" y="18360"/>
                    </a:cubicBezTo>
                    <a:cubicBezTo>
                      <a:pt x="20571" y="14040"/>
                      <a:pt x="20571" y="6480"/>
                      <a:pt x="16457" y="2160"/>
                    </a:cubicBezTo>
                    <a:cubicBezTo>
                      <a:pt x="15428" y="1080"/>
                      <a:pt x="12342" y="0"/>
                      <a:pt x="10285" y="0"/>
                    </a:cubicBezTo>
                    <a:close/>
                    <a:moveTo>
                      <a:pt x="13371" y="14040"/>
                    </a:moveTo>
                    <a:cubicBezTo>
                      <a:pt x="12342" y="15120"/>
                      <a:pt x="11314" y="16200"/>
                      <a:pt x="10285" y="16200"/>
                    </a:cubicBezTo>
                    <a:cubicBezTo>
                      <a:pt x="8228" y="16200"/>
                      <a:pt x="7200" y="15120"/>
                      <a:pt x="6171" y="14040"/>
                    </a:cubicBezTo>
                    <a:cubicBezTo>
                      <a:pt x="4114" y="11880"/>
                      <a:pt x="4114" y="8640"/>
                      <a:pt x="6171" y="6480"/>
                    </a:cubicBezTo>
                    <a:cubicBezTo>
                      <a:pt x="8228" y="4320"/>
                      <a:pt x="11314" y="4320"/>
                      <a:pt x="13371" y="6480"/>
                    </a:cubicBezTo>
                    <a:cubicBezTo>
                      <a:pt x="15428" y="8640"/>
                      <a:pt x="15428" y="11880"/>
                      <a:pt x="13371" y="1404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endParaRPr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13" name="组合 112"/>
          <p:cNvGrpSpPr/>
          <p:nvPr/>
        </p:nvGrpSpPr>
        <p:grpSpPr>
          <a:xfrm>
            <a:off x="6265182" y="1857475"/>
            <a:ext cx="4980888" cy="672031"/>
            <a:chOff x="6265182" y="1857475"/>
            <a:chExt cx="4980888" cy="672031"/>
          </a:xfrm>
        </p:grpSpPr>
        <p:sp>
          <p:nvSpPr>
            <p:cNvPr id="11" name="文本框 10"/>
            <p:cNvSpPr txBox="1"/>
            <p:nvPr/>
          </p:nvSpPr>
          <p:spPr>
            <a:xfrm>
              <a:off x="6265182" y="2067841"/>
              <a:ext cx="498088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>
                  <a:cs typeface="+mn-ea"/>
                  <a:sym typeface="+mn-lt"/>
                </a:rPr>
                <a:t>在这里添加你的详细小段落文本内容，与标题相关并符合整体语言风格内容请简洁，将你需要表达的意思表述清楚完整，保持美观大方。</a:t>
              </a:r>
              <a:endParaRPr lang="zh-CN" altLang="en-US" sz="1200" dirty="0">
                <a:cs typeface="+mn-ea"/>
                <a:sym typeface="+mn-lt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6265182" y="1857475"/>
              <a:ext cx="122647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b="1" dirty="0">
                  <a:cs typeface="+mn-ea"/>
                  <a:sym typeface="+mn-lt"/>
                </a:rPr>
                <a:t>添加标题</a:t>
              </a:r>
              <a:endParaRPr lang="zh-CN" altLang="en-US" sz="1200" b="1" dirty="0">
                <a:cs typeface="+mn-ea"/>
                <a:sym typeface="+mn-lt"/>
              </a:endParaRPr>
            </a:p>
          </p:txBody>
        </p:sp>
      </p:grpSp>
      <p:sp>
        <p:nvSpPr>
          <p:cNvPr id="85" name="文本框 84"/>
          <p:cNvSpPr txBox="1"/>
          <p:nvPr/>
        </p:nvSpPr>
        <p:spPr>
          <a:xfrm>
            <a:off x="1625406" y="4368307"/>
            <a:ext cx="28373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bg1"/>
                </a:solidFill>
                <a:cs typeface="+mn-ea"/>
                <a:sym typeface="+mn-lt"/>
              </a:rPr>
              <a:t>此处输入标题</a:t>
            </a:r>
            <a:endParaRPr lang="en-US" altLang="zh-CN" sz="2400" dirty="0">
              <a:solidFill>
                <a:schemeClr val="bg1"/>
              </a:solidFill>
              <a:cs typeface="+mn-ea"/>
              <a:sym typeface="+mn-lt"/>
            </a:endParaRPr>
          </a:p>
          <a:p>
            <a:pPr algn="ctr"/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ADD THE TITLE HERE</a:t>
            </a:r>
            <a:endParaRPr lang="zh-CN" altLang="en-US" sz="1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116" name="组合 115"/>
          <p:cNvGrpSpPr/>
          <p:nvPr/>
        </p:nvGrpSpPr>
        <p:grpSpPr>
          <a:xfrm>
            <a:off x="6265182" y="5315258"/>
            <a:ext cx="4980888" cy="672031"/>
            <a:chOff x="6265182" y="5315258"/>
            <a:chExt cx="4980888" cy="672031"/>
          </a:xfrm>
        </p:grpSpPr>
        <p:sp>
          <p:nvSpPr>
            <p:cNvPr id="90" name="文本框 89"/>
            <p:cNvSpPr txBox="1"/>
            <p:nvPr/>
          </p:nvSpPr>
          <p:spPr>
            <a:xfrm>
              <a:off x="6265182" y="5525624"/>
              <a:ext cx="498088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>
                  <a:cs typeface="+mn-ea"/>
                  <a:sym typeface="+mn-lt"/>
                </a:rPr>
                <a:t>在这里添加你的详细小段落文本内容，与标题相关并符合整体语言风格内容请简洁，将你需要表达的意思表述清楚完整，保持美观大方。</a:t>
              </a:r>
              <a:endParaRPr lang="zh-CN" altLang="en-US" sz="1200" dirty="0">
                <a:cs typeface="+mn-ea"/>
                <a:sym typeface="+mn-lt"/>
              </a:endParaRPr>
            </a:p>
          </p:txBody>
        </p:sp>
        <p:sp>
          <p:nvSpPr>
            <p:cNvPr id="91" name="文本框 90"/>
            <p:cNvSpPr txBox="1"/>
            <p:nvPr/>
          </p:nvSpPr>
          <p:spPr>
            <a:xfrm>
              <a:off x="6265182" y="5315258"/>
              <a:ext cx="122647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b="1" dirty="0">
                  <a:cs typeface="+mn-ea"/>
                  <a:sym typeface="+mn-lt"/>
                </a:rPr>
                <a:t>添加标题</a:t>
              </a:r>
              <a:endParaRPr lang="zh-CN" altLang="en-US" sz="1200" b="1" dirty="0">
                <a:cs typeface="+mn-ea"/>
                <a:sym typeface="+mn-lt"/>
              </a:endParaRPr>
            </a:p>
          </p:txBody>
        </p:sp>
      </p:grpSp>
      <p:grpSp>
        <p:nvGrpSpPr>
          <p:cNvPr id="115" name="组合 114"/>
          <p:cNvGrpSpPr/>
          <p:nvPr/>
        </p:nvGrpSpPr>
        <p:grpSpPr>
          <a:xfrm>
            <a:off x="6265182" y="4162663"/>
            <a:ext cx="4980888" cy="672031"/>
            <a:chOff x="6265182" y="4162663"/>
            <a:chExt cx="4980888" cy="672031"/>
          </a:xfrm>
        </p:grpSpPr>
        <p:sp>
          <p:nvSpPr>
            <p:cNvPr id="98" name="文本框 97"/>
            <p:cNvSpPr txBox="1"/>
            <p:nvPr/>
          </p:nvSpPr>
          <p:spPr>
            <a:xfrm>
              <a:off x="6265182" y="4373029"/>
              <a:ext cx="498088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>
                  <a:cs typeface="+mn-ea"/>
                  <a:sym typeface="+mn-lt"/>
                </a:rPr>
                <a:t>在这里添加你的详细小段落文本内容，与标题相关并符合整体语言风格内容请简洁，将你需要表达的意思表述清楚完整，保持美观大方。</a:t>
              </a:r>
              <a:endParaRPr lang="zh-CN" altLang="en-US" sz="1200" dirty="0">
                <a:cs typeface="+mn-ea"/>
                <a:sym typeface="+mn-lt"/>
              </a:endParaRPr>
            </a:p>
          </p:txBody>
        </p:sp>
        <p:sp>
          <p:nvSpPr>
            <p:cNvPr id="99" name="文本框 98"/>
            <p:cNvSpPr txBox="1"/>
            <p:nvPr/>
          </p:nvSpPr>
          <p:spPr>
            <a:xfrm>
              <a:off x="6265182" y="4162663"/>
              <a:ext cx="122647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b="1" dirty="0">
                  <a:cs typeface="+mn-ea"/>
                  <a:sym typeface="+mn-lt"/>
                </a:rPr>
                <a:t>添加标题</a:t>
              </a:r>
              <a:endParaRPr lang="zh-CN" altLang="en-US" sz="1200" b="1" dirty="0">
                <a:cs typeface="+mn-ea"/>
                <a:sym typeface="+mn-lt"/>
              </a:endParaRPr>
            </a:p>
          </p:txBody>
        </p:sp>
      </p:grpSp>
      <p:grpSp>
        <p:nvGrpSpPr>
          <p:cNvPr id="114" name="组合 113"/>
          <p:cNvGrpSpPr/>
          <p:nvPr/>
        </p:nvGrpSpPr>
        <p:grpSpPr>
          <a:xfrm>
            <a:off x="6265182" y="3010069"/>
            <a:ext cx="4980888" cy="672031"/>
            <a:chOff x="6265182" y="3010069"/>
            <a:chExt cx="4980888" cy="672031"/>
          </a:xfrm>
        </p:grpSpPr>
        <p:sp>
          <p:nvSpPr>
            <p:cNvPr id="106" name="文本框 105"/>
            <p:cNvSpPr txBox="1"/>
            <p:nvPr/>
          </p:nvSpPr>
          <p:spPr>
            <a:xfrm>
              <a:off x="6265182" y="3220435"/>
              <a:ext cx="498088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>
                  <a:cs typeface="+mn-ea"/>
                  <a:sym typeface="+mn-lt"/>
                </a:rPr>
                <a:t>在这里添加你的详细小段落文本内容，与标题相关并符合整体语言风格内容请简洁，将你需要表达的意思表述清楚完整，保持美观大方。</a:t>
              </a:r>
              <a:endParaRPr lang="zh-CN" altLang="en-US" sz="1200" dirty="0">
                <a:cs typeface="+mn-ea"/>
                <a:sym typeface="+mn-lt"/>
              </a:endParaRPr>
            </a:p>
          </p:txBody>
        </p:sp>
        <p:sp>
          <p:nvSpPr>
            <p:cNvPr id="107" name="文本框 106"/>
            <p:cNvSpPr txBox="1"/>
            <p:nvPr/>
          </p:nvSpPr>
          <p:spPr>
            <a:xfrm>
              <a:off x="6265182" y="3010069"/>
              <a:ext cx="122647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b="1" dirty="0">
                  <a:cs typeface="+mn-ea"/>
                  <a:sym typeface="+mn-lt"/>
                </a:rPr>
                <a:t>添加标题</a:t>
              </a:r>
              <a:endParaRPr lang="zh-CN" altLang="en-US" sz="1200" b="1" dirty="0">
                <a:cs typeface="+mn-ea"/>
                <a:sym typeface="+mn-lt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5785830" y="4221005"/>
            <a:ext cx="479352" cy="479352"/>
            <a:chOff x="5785830" y="4221005"/>
            <a:chExt cx="479352" cy="479352"/>
          </a:xfrm>
        </p:grpSpPr>
        <p:sp>
          <p:nvSpPr>
            <p:cNvPr id="100" name="矩形 99"/>
            <p:cNvSpPr/>
            <p:nvPr/>
          </p:nvSpPr>
          <p:spPr>
            <a:xfrm>
              <a:off x="5785830" y="4221005"/>
              <a:ext cx="479352" cy="479352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8" name="Freeform 195"/>
            <p:cNvSpPr/>
            <p:nvPr/>
          </p:nvSpPr>
          <p:spPr>
            <a:xfrm>
              <a:off x="5865335" y="4353372"/>
              <a:ext cx="320342" cy="2146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8837"/>
                  </a:moveTo>
                  <a:cubicBezTo>
                    <a:pt x="0" y="21600"/>
                    <a:pt x="0" y="21600"/>
                    <a:pt x="0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21600" y="19591"/>
                    <a:pt x="21600" y="19591"/>
                    <a:pt x="21600" y="19591"/>
                  </a:cubicBezTo>
                  <a:cubicBezTo>
                    <a:pt x="21600" y="18586"/>
                    <a:pt x="21094" y="17581"/>
                    <a:pt x="20587" y="17330"/>
                  </a:cubicBezTo>
                  <a:cubicBezTo>
                    <a:pt x="20587" y="17330"/>
                    <a:pt x="19912" y="17079"/>
                    <a:pt x="19406" y="16828"/>
                  </a:cubicBezTo>
                  <a:cubicBezTo>
                    <a:pt x="18394" y="16326"/>
                    <a:pt x="18225" y="15823"/>
                    <a:pt x="18056" y="15823"/>
                  </a:cubicBezTo>
                  <a:cubicBezTo>
                    <a:pt x="18056" y="15572"/>
                    <a:pt x="18056" y="15572"/>
                    <a:pt x="18056" y="15572"/>
                  </a:cubicBezTo>
                  <a:cubicBezTo>
                    <a:pt x="18056" y="15572"/>
                    <a:pt x="18056" y="15572"/>
                    <a:pt x="18056" y="15572"/>
                  </a:cubicBezTo>
                  <a:cubicBezTo>
                    <a:pt x="18056" y="15572"/>
                    <a:pt x="18056" y="15321"/>
                    <a:pt x="18225" y="14819"/>
                  </a:cubicBezTo>
                  <a:cubicBezTo>
                    <a:pt x="18225" y="14567"/>
                    <a:pt x="18394" y="14567"/>
                    <a:pt x="18394" y="14316"/>
                  </a:cubicBezTo>
                  <a:cubicBezTo>
                    <a:pt x="18900" y="13312"/>
                    <a:pt x="19069" y="11805"/>
                    <a:pt x="19237" y="10298"/>
                  </a:cubicBezTo>
                  <a:cubicBezTo>
                    <a:pt x="19237" y="9042"/>
                    <a:pt x="18900" y="7786"/>
                    <a:pt x="18225" y="6781"/>
                  </a:cubicBezTo>
                  <a:cubicBezTo>
                    <a:pt x="17719" y="6028"/>
                    <a:pt x="17044" y="5526"/>
                    <a:pt x="16200" y="5526"/>
                  </a:cubicBezTo>
                  <a:cubicBezTo>
                    <a:pt x="15356" y="5526"/>
                    <a:pt x="14681" y="6028"/>
                    <a:pt x="14175" y="6781"/>
                  </a:cubicBezTo>
                  <a:cubicBezTo>
                    <a:pt x="13500" y="7786"/>
                    <a:pt x="13162" y="9042"/>
                    <a:pt x="13162" y="10298"/>
                  </a:cubicBezTo>
                  <a:cubicBezTo>
                    <a:pt x="13162" y="11805"/>
                    <a:pt x="13500" y="13312"/>
                    <a:pt x="14006" y="14316"/>
                  </a:cubicBezTo>
                  <a:cubicBezTo>
                    <a:pt x="14006" y="14567"/>
                    <a:pt x="14175" y="14567"/>
                    <a:pt x="14175" y="14819"/>
                  </a:cubicBezTo>
                  <a:cubicBezTo>
                    <a:pt x="14344" y="15321"/>
                    <a:pt x="14344" y="15572"/>
                    <a:pt x="14344" y="15572"/>
                  </a:cubicBezTo>
                  <a:cubicBezTo>
                    <a:pt x="14344" y="15572"/>
                    <a:pt x="14344" y="15572"/>
                    <a:pt x="14344" y="15572"/>
                  </a:cubicBezTo>
                  <a:cubicBezTo>
                    <a:pt x="14344" y="15823"/>
                    <a:pt x="14344" y="15823"/>
                    <a:pt x="14344" y="15823"/>
                  </a:cubicBezTo>
                  <a:cubicBezTo>
                    <a:pt x="14175" y="15823"/>
                    <a:pt x="14175" y="16074"/>
                    <a:pt x="13669" y="16326"/>
                  </a:cubicBezTo>
                  <a:cubicBezTo>
                    <a:pt x="13669" y="16326"/>
                    <a:pt x="13669" y="16326"/>
                    <a:pt x="13669" y="16326"/>
                  </a:cubicBezTo>
                  <a:cubicBezTo>
                    <a:pt x="13500" y="16326"/>
                    <a:pt x="13500" y="16326"/>
                    <a:pt x="13500" y="16326"/>
                  </a:cubicBezTo>
                  <a:cubicBezTo>
                    <a:pt x="13500" y="16326"/>
                    <a:pt x="13331" y="16074"/>
                    <a:pt x="13162" y="16074"/>
                  </a:cubicBezTo>
                  <a:cubicBezTo>
                    <a:pt x="13162" y="16074"/>
                    <a:pt x="12319" y="15823"/>
                    <a:pt x="11475" y="15321"/>
                  </a:cubicBezTo>
                  <a:cubicBezTo>
                    <a:pt x="9956" y="14567"/>
                    <a:pt x="9787" y="13814"/>
                    <a:pt x="9787" y="13814"/>
                  </a:cubicBezTo>
                  <a:cubicBezTo>
                    <a:pt x="9619" y="13563"/>
                    <a:pt x="9619" y="13060"/>
                    <a:pt x="9956" y="12307"/>
                  </a:cubicBezTo>
                  <a:cubicBezTo>
                    <a:pt x="9956" y="12056"/>
                    <a:pt x="10125" y="12056"/>
                    <a:pt x="10125" y="11805"/>
                  </a:cubicBezTo>
                  <a:cubicBezTo>
                    <a:pt x="10800" y="10298"/>
                    <a:pt x="11137" y="8288"/>
                    <a:pt x="11306" y="6279"/>
                  </a:cubicBezTo>
                  <a:cubicBezTo>
                    <a:pt x="11306" y="4521"/>
                    <a:pt x="10800" y="3014"/>
                    <a:pt x="10125" y="1758"/>
                  </a:cubicBezTo>
                  <a:cubicBezTo>
                    <a:pt x="9281" y="502"/>
                    <a:pt x="8269" y="0"/>
                    <a:pt x="7256" y="0"/>
                  </a:cubicBezTo>
                  <a:cubicBezTo>
                    <a:pt x="6244" y="0"/>
                    <a:pt x="5231" y="502"/>
                    <a:pt x="4556" y="1758"/>
                  </a:cubicBezTo>
                  <a:cubicBezTo>
                    <a:pt x="3713" y="3014"/>
                    <a:pt x="3375" y="4521"/>
                    <a:pt x="3375" y="6279"/>
                  </a:cubicBezTo>
                  <a:cubicBezTo>
                    <a:pt x="3375" y="8288"/>
                    <a:pt x="3713" y="10298"/>
                    <a:pt x="4388" y="11805"/>
                  </a:cubicBezTo>
                  <a:cubicBezTo>
                    <a:pt x="4556" y="12056"/>
                    <a:pt x="4556" y="12056"/>
                    <a:pt x="4725" y="12307"/>
                  </a:cubicBezTo>
                  <a:cubicBezTo>
                    <a:pt x="4894" y="13060"/>
                    <a:pt x="5063" y="13563"/>
                    <a:pt x="4894" y="13814"/>
                  </a:cubicBezTo>
                  <a:cubicBezTo>
                    <a:pt x="4894" y="13814"/>
                    <a:pt x="4556" y="14567"/>
                    <a:pt x="3038" y="15321"/>
                  </a:cubicBezTo>
                  <a:cubicBezTo>
                    <a:pt x="2194" y="15823"/>
                    <a:pt x="1350" y="16074"/>
                    <a:pt x="1350" y="16074"/>
                  </a:cubicBezTo>
                  <a:cubicBezTo>
                    <a:pt x="506" y="16577"/>
                    <a:pt x="0" y="17581"/>
                    <a:pt x="0" y="18837"/>
                  </a:cubicBezTo>
                  <a:close/>
                  <a:moveTo>
                    <a:pt x="14512" y="17079"/>
                  </a:moveTo>
                  <a:cubicBezTo>
                    <a:pt x="14681" y="16828"/>
                    <a:pt x="14850" y="16577"/>
                    <a:pt x="15019" y="16326"/>
                  </a:cubicBezTo>
                  <a:cubicBezTo>
                    <a:pt x="15187" y="15572"/>
                    <a:pt x="15019" y="14819"/>
                    <a:pt x="14850" y="14316"/>
                  </a:cubicBezTo>
                  <a:cubicBezTo>
                    <a:pt x="14850" y="14065"/>
                    <a:pt x="14681" y="13814"/>
                    <a:pt x="14681" y="13814"/>
                  </a:cubicBezTo>
                  <a:cubicBezTo>
                    <a:pt x="14175" y="12809"/>
                    <a:pt x="14006" y="11553"/>
                    <a:pt x="14006" y="10298"/>
                  </a:cubicBezTo>
                  <a:cubicBezTo>
                    <a:pt x="14006" y="9293"/>
                    <a:pt x="14175" y="8288"/>
                    <a:pt x="14681" y="7786"/>
                  </a:cubicBezTo>
                  <a:cubicBezTo>
                    <a:pt x="15019" y="7033"/>
                    <a:pt x="15694" y="6781"/>
                    <a:pt x="16200" y="6781"/>
                  </a:cubicBezTo>
                  <a:cubicBezTo>
                    <a:pt x="16200" y="6781"/>
                    <a:pt x="16200" y="6781"/>
                    <a:pt x="16200" y="6781"/>
                  </a:cubicBezTo>
                  <a:cubicBezTo>
                    <a:pt x="16706" y="6781"/>
                    <a:pt x="17381" y="7033"/>
                    <a:pt x="17719" y="7786"/>
                  </a:cubicBezTo>
                  <a:cubicBezTo>
                    <a:pt x="18225" y="8288"/>
                    <a:pt x="18394" y="9293"/>
                    <a:pt x="18394" y="10298"/>
                  </a:cubicBezTo>
                  <a:cubicBezTo>
                    <a:pt x="18394" y="11553"/>
                    <a:pt x="18225" y="12809"/>
                    <a:pt x="17719" y="13814"/>
                  </a:cubicBezTo>
                  <a:cubicBezTo>
                    <a:pt x="17719" y="13814"/>
                    <a:pt x="17550" y="14065"/>
                    <a:pt x="17550" y="14065"/>
                  </a:cubicBezTo>
                  <a:cubicBezTo>
                    <a:pt x="17381" y="14819"/>
                    <a:pt x="17044" y="15572"/>
                    <a:pt x="17381" y="16326"/>
                  </a:cubicBezTo>
                  <a:cubicBezTo>
                    <a:pt x="17550" y="16828"/>
                    <a:pt x="18056" y="17330"/>
                    <a:pt x="19069" y="17833"/>
                  </a:cubicBezTo>
                  <a:cubicBezTo>
                    <a:pt x="19575" y="18084"/>
                    <a:pt x="20081" y="18335"/>
                    <a:pt x="20250" y="18335"/>
                  </a:cubicBezTo>
                  <a:cubicBezTo>
                    <a:pt x="20587" y="18586"/>
                    <a:pt x="20756" y="19088"/>
                    <a:pt x="20756" y="19591"/>
                  </a:cubicBezTo>
                  <a:cubicBezTo>
                    <a:pt x="20756" y="20595"/>
                    <a:pt x="20756" y="20595"/>
                    <a:pt x="20756" y="20595"/>
                  </a:cubicBezTo>
                  <a:cubicBezTo>
                    <a:pt x="14512" y="20595"/>
                    <a:pt x="14512" y="20595"/>
                    <a:pt x="14512" y="20595"/>
                  </a:cubicBezTo>
                  <a:cubicBezTo>
                    <a:pt x="14512" y="18837"/>
                    <a:pt x="14512" y="18837"/>
                    <a:pt x="14512" y="18837"/>
                  </a:cubicBezTo>
                  <a:cubicBezTo>
                    <a:pt x="14512" y="18335"/>
                    <a:pt x="14512" y="17833"/>
                    <a:pt x="14344" y="17581"/>
                  </a:cubicBezTo>
                  <a:cubicBezTo>
                    <a:pt x="14175" y="17330"/>
                    <a:pt x="14175" y="17330"/>
                    <a:pt x="14175" y="17330"/>
                  </a:cubicBezTo>
                  <a:lnTo>
                    <a:pt x="14512" y="17079"/>
                  </a:lnTo>
                  <a:close/>
                  <a:moveTo>
                    <a:pt x="844" y="18837"/>
                  </a:moveTo>
                  <a:cubicBezTo>
                    <a:pt x="844" y="18084"/>
                    <a:pt x="1013" y="17581"/>
                    <a:pt x="1519" y="17330"/>
                  </a:cubicBezTo>
                  <a:cubicBezTo>
                    <a:pt x="1688" y="17079"/>
                    <a:pt x="2531" y="16828"/>
                    <a:pt x="3375" y="16326"/>
                  </a:cubicBezTo>
                  <a:cubicBezTo>
                    <a:pt x="5231" y="15321"/>
                    <a:pt x="5400" y="14567"/>
                    <a:pt x="5569" y="14316"/>
                  </a:cubicBezTo>
                  <a:cubicBezTo>
                    <a:pt x="5906" y="13563"/>
                    <a:pt x="5569" y="12558"/>
                    <a:pt x="5400" y="11805"/>
                  </a:cubicBezTo>
                  <a:cubicBezTo>
                    <a:pt x="5231" y="11553"/>
                    <a:pt x="5063" y="11302"/>
                    <a:pt x="5063" y="11051"/>
                  </a:cubicBezTo>
                  <a:cubicBezTo>
                    <a:pt x="4388" y="9795"/>
                    <a:pt x="4219" y="8037"/>
                    <a:pt x="4050" y="6279"/>
                  </a:cubicBezTo>
                  <a:cubicBezTo>
                    <a:pt x="4050" y="4772"/>
                    <a:pt x="4388" y="3516"/>
                    <a:pt x="5063" y="2512"/>
                  </a:cubicBezTo>
                  <a:cubicBezTo>
                    <a:pt x="5737" y="1507"/>
                    <a:pt x="6412" y="1005"/>
                    <a:pt x="7256" y="1005"/>
                  </a:cubicBezTo>
                  <a:cubicBezTo>
                    <a:pt x="7256" y="1005"/>
                    <a:pt x="7256" y="1005"/>
                    <a:pt x="7256" y="1005"/>
                  </a:cubicBezTo>
                  <a:cubicBezTo>
                    <a:pt x="8100" y="1005"/>
                    <a:pt x="8944" y="1507"/>
                    <a:pt x="9450" y="2512"/>
                  </a:cubicBezTo>
                  <a:cubicBezTo>
                    <a:pt x="10125" y="3516"/>
                    <a:pt x="10462" y="4772"/>
                    <a:pt x="10462" y="6279"/>
                  </a:cubicBezTo>
                  <a:cubicBezTo>
                    <a:pt x="10462" y="8037"/>
                    <a:pt x="10125" y="9795"/>
                    <a:pt x="9450" y="11051"/>
                  </a:cubicBezTo>
                  <a:cubicBezTo>
                    <a:pt x="9450" y="11302"/>
                    <a:pt x="9281" y="11553"/>
                    <a:pt x="9281" y="11805"/>
                  </a:cubicBezTo>
                  <a:cubicBezTo>
                    <a:pt x="8944" y="12558"/>
                    <a:pt x="8775" y="13563"/>
                    <a:pt x="8944" y="14316"/>
                  </a:cubicBezTo>
                  <a:cubicBezTo>
                    <a:pt x="9112" y="14567"/>
                    <a:pt x="9450" y="15321"/>
                    <a:pt x="11306" y="16326"/>
                  </a:cubicBezTo>
                  <a:cubicBezTo>
                    <a:pt x="12150" y="16828"/>
                    <a:pt x="12825" y="17079"/>
                    <a:pt x="12994" y="17330"/>
                  </a:cubicBezTo>
                  <a:cubicBezTo>
                    <a:pt x="13500" y="17581"/>
                    <a:pt x="13837" y="18084"/>
                    <a:pt x="13837" y="18837"/>
                  </a:cubicBezTo>
                  <a:cubicBezTo>
                    <a:pt x="13837" y="20595"/>
                    <a:pt x="13837" y="20595"/>
                    <a:pt x="13837" y="20595"/>
                  </a:cubicBezTo>
                  <a:cubicBezTo>
                    <a:pt x="844" y="20595"/>
                    <a:pt x="844" y="20595"/>
                    <a:pt x="844" y="20595"/>
                  </a:cubicBezTo>
                  <a:lnTo>
                    <a:pt x="844" y="18837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5785830" y="3068411"/>
            <a:ext cx="479352" cy="479352"/>
            <a:chOff x="5785830" y="3068411"/>
            <a:chExt cx="479352" cy="479352"/>
          </a:xfrm>
        </p:grpSpPr>
        <p:sp>
          <p:nvSpPr>
            <p:cNvPr id="108" name="矩形 107"/>
            <p:cNvSpPr/>
            <p:nvPr/>
          </p:nvSpPr>
          <p:spPr>
            <a:xfrm>
              <a:off x="5785830" y="3068411"/>
              <a:ext cx="479352" cy="479352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39" name="组合 38"/>
            <p:cNvGrpSpPr/>
            <p:nvPr/>
          </p:nvGrpSpPr>
          <p:grpSpPr>
            <a:xfrm>
              <a:off x="5921293" y="3152538"/>
              <a:ext cx="208426" cy="311098"/>
              <a:chOff x="21058924" y="3257999"/>
              <a:chExt cx="371155" cy="553988"/>
            </a:xfrm>
          </p:grpSpPr>
          <p:sp>
            <p:nvSpPr>
              <p:cNvPr id="40" name="Freeform 208"/>
              <p:cNvSpPr/>
              <p:nvPr/>
            </p:nvSpPr>
            <p:spPr>
              <a:xfrm>
                <a:off x="21058924" y="3257999"/>
                <a:ext cx="371155" cy="5539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4316" y="7425"/>
                    </a:moveTo>
                    <a:cubicBezTo>
                      <a:pt x="14065" y="7425"/>
                      <a:pt x="14065" y="7425"/>
                      <a:pt x="14065" y="7425"/>
                    </a:cubicBezTo>
                    <a:cubicBezTo>
                      <a:pt x="14065" y="3206"/>
                      <a:pt x="14065" y="3206"/>
                      <a:pt x="14065" y="3206"/>
                    </a:cubicBezTo>
                    <a:cubicBezTo>
                      <a:pt x="14316" y="3206"/>
                      <a:pt x="14316" y="3206"/>
                      <a:pt x="14316" y="3206"/>
                    </a:cubicBezTo>
                    <a:cubicBezTo>
                      <a:pt x="15321" y="2869"/>
                      <a:pt x="16074" y="2363"/>
                      <a:pt x="16074" y="1688"/>
                    </a:cubicBezTo>
                    <a:cubicBezTo>
                      <a:pt x="16074" y="675"/>
                      <a:pt x="14819" y="0"/>
                      <a:pt x="13563" y="0"/>
                    </a:cubicBezTo>
                    <a:cubicBezTo>
                      <a:pt x="8037" y="0"/>
                      <a:pt x="8037" y="0"/>
                      <a:pt x="8037" y="0"/>
                    </a:cubicBezTo>
                    <a:cubicBezTo>
                      <a:pt x="6781" y="0"/>
                      <a:pt x="5526" y="675"/>
                      <a:pt x="5526" y="1688"/>
                    </a:cubicBezTo>
                    <a:cubicBezTo>
                      <a:pt x="5526" y="2363"/>
                      <a:pt x="6279" y="2869"/>
                      <a:pt x="7284" y="3206"/>
                    </a:cubicBezTo>
                    <a:cubicBezTo>
                      <a:pt x="7535" y="3206"/>
                      <a:pt x="7535" y="3206"/>
                      <a:pt x="7535" y="3206"/>
                    </a:cubicBezTo>
                    <a:cubicBezTo>
                      <a:pt x="7535" y="7425"/>
                      <a:pt x="7535" y="7425"/>
                      <a:pt x="7535" y="7425"/>
                    </a:cubicBezTo>
                    <a:cubicBezTo>
                      <a:pt x="7284" y="7425"/>
                      <a:pt x="7284" y="7425"/>
                      <a:pt x="7284" y="7425"/>
                    </a:cubicBezTo>
                    <a:cubicBezTo>
                      <a:pt x="2763" y="8437"/>
                      <a:pt x="0" y="11306"/>
                      <a:pt x="0" y="14344"/>
                    </a:cubicBezTo>
                    <a:cubicBezTo>
                      <a:pt x="0" y="18394"/>
                      <a:pt x="4772" y="21600"/>
                      <a:pt x="10800" y="21600"/>
                    </a:cubicBezTo>
                    <a:cubicBezTo>
                      <a:pt x="16828" y="21600"/>
                      <a:pt x="21600" y="18394"/>
                      <a:pt x="21600" y="14344"/>
                    </a:cubicBezTo>
                    <a:cubicBezTo>
                      <a:pt x="21600" y="11306"/>
                      <a:pt x="18837" y="8437"/>
                      <a:pt x="14316" y="7425"/>
                    </a:cubicBezTo>
                    <a:close/>
                    <a:moveTo>
                      <a:pt x="6781" y="1688"/>
                    </a:moveTo>
                    <a:cubicBezTo>
                      <a:pt x="6781" y="1181"/>
                      <a:pt x="7284" y="675"/>
                      <a:pt x="8037" y="675"/>
                    </a:cubicBezTo>
                    <a:cubicBezTo>
                      <a:pt x="13563" y="675"/>
                      <a:pt x="13563" y="675"/>
                      <a:pt x="13563" y="675"/>
                    </a:cubicBezTo>
                    <a:cubicBezTo>
                      <a:pt x="14316" y="675"/>
                      <a:pt x="14819" y="1181"/>
                      <a:pt x="14819" y="1688"/>
                    </a:cubicBezTo>
                    <a:cubicBezTo>
                      <a:pt x="14819" y="2025"/>
                      <a:pt x="14316" y="2531"/>
                      <a:pt x="13563" y="2531"/>
                    </a:cubicBezTo>
                    <a:cubicBezTo>
                      <a:pt x="8037" y="2531"/>
                      <a:pt x="8037" y="2531"/>
                      <a:pt x="8037" y="2531"/>
                    </a:cubicBezTo>
                    <a:cubicBezTo>
                      <a:pt x="7284" y="2531"/>
                      <a:pt x="6781" y="2025"/>
                      <a:pt x="6781" y="1688"/>
                    </a:cubicBezTo>
                    <a:close/>
                    <a:moveTo>
                      <a:pt x="17581" y="18900"/>
                    </a:moveTo>
                    <a:cubicBezTo>
                      <a:pt x="16828" y="19575"/>
                      <a:pt x="15823" y="19912"/>
                      <a:pt x="14567" y="20250"/>
                    </a:cubicBezTo>
                    <a:cubicBezTo>
                      <a:pt x="13312" y="20587"/>
                      <a:pt x="12056" y="20756"/>
                      <a:pt x="10800" y="20756"/>
                    </a:cubicBezTo>
                    <a:cubicBezTo>
                      <a:pt x="9544" y="20756"/>
                      <a:pt x="8288" y="20587"/>
                      <a:pt x="7033" y="20250"/>
                    </a:cubicBezTo>
                    <a:cubicBezTo>
                      <a:pt x="5777" y="19912"/>
                      <a:pt x="4772" y="19575"/>
                      <a:pt x="4019" y="18900"/>
                    </a:cubicBezTo>
                    <a:cubicBezTo>
                      <a:pt x="3014" y="18225"/>
                      <a:pt x="2260" y="17550"/>
                      <a:pt x="2009" y="16875"/>
                    </a:cubicBezTo>
                    <a:cubicBezTo>
                      <a:pt x="1507" y="16031"/>
                      <a:pt x="1256" y="15187"/>
                      <a:pt x="1256" y="14344"/>
                    </a:cubicBezTo>
                    <a:cubicBezTo>
                      <a:pt x="1256" y="12994"/>
                      <a:pt x="1758" y="11644"/>
                      <a:pt x="3014" y="10462"/>
                    </a:cubicBezTo>
                    <a:cubicBezTo>
                      <a:pt x="3516" y="9956"/>
                      <a:pt x="4270" y="9450"/>
                      <a:pt x="5023" y="9112"/>
                    </a:cubicBezTo>
                    <a:cubicBezTo>
                      <a:pt x="5777" y="8775"/>
                      <a:pt x="6530" y="8437"/>
                      <a:pt x="7535" y="8100"/>
                    </a:cubicBezTo>
                    <a:cubicBezTo>
                      <a:pt x="8540" y="7931"/>
                      <a:pt x="8540" y="7931"/>
                      <a:pt x="8540" y="7931"/>
                    </a:cubicBezTo>
                    <a:cubicBezTo>
                      <a:pt x="8540" y="3206"/>
                      <a:pt x="8540" y="3206"/>
                      <a:pt x="8540" y="3206"/>
                    </a:cubicBezTo>
                    <a:cubicBezTo>
                      <a:pt x="13060" y="3206"/>
                      <a:pt x="13060" y="3206"/>
                      <a:pt x="13060" y="3206"/>
                    </a:cubicBezTo>
                    <a:cubicBezTo>
                      <a:pt x="13060" y="7931"/>
                      <a:pt x="13060" y="7931"/>
                      <a:pt x="13060" y="7931"/>
                    </a:cubicBezTo>
                    <a:cubicBezTo>
                      <a:pt x="14065" y="8100"/>
                      <a:pt x="14065" y="8100"/>
                      <a:pt x="14065" y="8100"/>
                    </a:cubicBezTo>
                    <a:cubicBezTo>
                      <a:pt x="15070" y="8437"/>
                      <a:pt x="15823" y="8775"/>
                      <a:pt x="16577" y="9112"/>
                    </a:cubicBezTo>
                    <a:cubicBezTo>
                      <a:pt x="17330" y="9450"/>
                      <a:pt x="18084" y="9956"/>
                      <a:pt x="18586" y="10462"/>
                    </a:cubicBezTo>
                    <a:cubicBezTo>
                      <a:pt x="19842" y="11644"/>
                      <a:pt x="20344" y="12994"/>
                      <a:pt x="20344" y="14344"/>
                    </a:cubicBezTo>
                    <a:cubicBezTo>
                      <a:pt x="20344" y="15187"/>
                      <a:pt x="20093" y="16031"/>
                      <a:pt x="19591" y="16875"/>
                    </a:cubicBezTo>
                    <a:cubicBezTo>
                      <a:pt x="19340" y="17550"/>
                      <a:pt x="18586" y="18225"/>
                      <a:pt x="17581" y="1890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1" name="Freeform 209"/>
              <p:cNvSpPr/>
              <p:nvPr/>
            </p:nvSpPr>
            <p:spPr>
              <a:xfrm>
                <a:off x="21122916" y="3616353"/>
                <a:ext cx="129814" cy="1298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160" y="18000"/>
                    </a:moveTo>
                    <a:cubicBezTo>
                      <a:pt x="15840" y="18000"/>
                      <a:pt x="11520" y="16560"/>
                      <a:pt x="7920" y="13680"/>
                    </a:cubicBezTo>
                    <a:cubicBezTo>
                      <a:pt x="5040" y="10080"/>
                      <a:pt x="2880" y="5760"/>
                      <a:pt x="2880" y="1440"/>
                    </a:cubicBezTo>
                    <a:cubicBezTo>
                      <a:pt x="2880" y="720"/>
                      <a:pt x="2160" y="0"/>
                      <a:pt x="1440" y="0"/>
                    </a:cubicBezTo>
                    <a:cubicBezTo>
                      <a:pt x="720" y="0"/>
                      <a:pt x="0" y="720"/>
                      <a:pt x="0" y="1440"/>
                    </a:cubicBezTo>
                    <a:cubicBezTo>
                      <a:pt x="0" y="12240"/>
                      <a:pt x="8640" y="21600"/>
                      <a:pt x="20160" y="21600"/>
                    </a:cubicBezTo>
                    <a:cubicBezTo>
                      <a:pt x="20880" y="21600"/>
                      <a:pt x="21600" y="20880"/>
                      <a:pt x="21600" y="20160"/>
                    </a:cubicBezTo>
                    <a:cubicBezTo>
                      <a:pt x="21600" y="18720"/>
                      <a:pt x="20880" y="18000"/>
                      <a:pt x="20160" y="1800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endParaRPr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3" name="组合 12"/>
          <p:cNvGrpSpPr/>
          <p:nvPr/>
        </p:nvGrpSpPr>
        <p:grpSpPr>
          <a:xfrm>
            <a:off x="5785830" y="5373600"/>
            <a:ext cx="479352" cy="479352"/>
            <a:chOff x="5785830" y="5373600"/>
            <a:chExt cx="479352" cy="479352"/>
          </a:xfrm>
        </p:grpSpPr>
        <p:sp>
          <p:nvSpPr>
            <p:cNvPr id="92" name="矩形 91"/>
            <p:cNvSpPr/>
            <p:nvPr/>
          </p:nvSpPr>
          <p:spPr>
            <a:xfrm>
              <a:off x="5785830" y="5373600"/>
              <a:ext cx="479352" cy="479352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42" name="组合 41"/>
            <p:cNvGrpSpPr/>
            <p:nvPr/>
          </p:nvGrpSpPr>
          <p:grpSpPr>
            <a:xfrm>
              <a:off x="5857413" y="5456776"/>
              <a:ext cx="336187" cy="313000"/>
              <a:chOff x="13220087" y="3276282"/>
              <a:chExt cx="551824" cy="513765"/>
            </a:xfrm>
          </p:grpSpPr>
          <p:sp>
            <p:nvSpPr>
              <p:cNvPr id="43" name="Freeform 225"/>
              <p:cNvSpPr/>
              <p:nvPr/>
            </p:nvSpPr>
            <p:spPr>
              <a:xfrm>
                <a:off x="13292139" y="3366953"/>
                <a:ext cx="405892" cy="4230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545" extrusionOk="0">
                    <a:moveTo>
                      <a:pt x="11260" y="165"/>
                    </a:moveTo>
                    <a:cubicBezTo>
                      <a:pt x="11030" y="-55"/>
                      <a:pt x="10570" y="-55"/>
                      <a:pt x="10340" y="165"/>
                    </a:cubicBezTo>
                    <a:cubicBezTo>
                      <a:pt x="230" y="9863"/>
                      <a:pt x="230" y="9863"/>
                      <a:pt x="230" y="9863"/>
                    </a:cubicBezTo>
                    <a:cubicBezTo>
                      <a:pt x="230" y="10084"/>
                      <a:pt x="230" y="10084"/>
                      <a:pt x="230" y="10084"/>
                    </a:cubicBezTo>
                    <a:cubicBezTo>
                      <a:pt x="0" y="10084"/>
                      <a:pt x="0" y="10304"/>
                      <a:pt x="0" y="10304"/>
                    </a:cubicBezTo>
                    <a:cubicBezTo>
                      <a:pt x="0" y="20223"/>
                      <a:pt x="0" y="20223"/>
                      <a:pt x="0" y="20223"/>
                    </a:cubicBezTo>
                    <a:cubicBezTo>
                      <a:pt x="0" y="21104"/>
                      <a:pt x="689" y="21545"/>
                      <a:pt x="1379" y="21545"/>
                    </a:cubicBezTo>
                    <a:cubicBezTo>
                      <a:pt x="20221" y="21545"/>
                      <a:pt x="20221" y="21545"/>
                      <a:pt x="20221" y="21545"/>
                    </a:cubicBezTo>
                    <a:cubicBezTo>
                      <a:pt x="20911" y="21545"/>
                      <a:pt x="21600" y="21104"/>
                      <a:pt x="21600" y="20223"/>
                    </a:cubicBezTo>
                    <a:cubicBezTo>
                      <a:pt x="21600" y="10304"/>
                      <a:pt x="21600" y="10304"/>
                      <a:pt x="21600" y="10304"/>
                    </a:cubicBezTo>
                    <a:cubicBezTo>
                      <a:pt x="21600" y="10084"/>
                      <a:pt x="21600" y="10084"/>
                      <a:pt x="21370" y="9863"/>
                    </a:cubicBezTo>
                    <a:lnTo>
                      <a:pt x="11260" y="165"/>
                    </a:lnTo>
                    <a:close/>
                    <a:moveTo>
                      <a:pt x="20451" y="20663"/>
                    </a:moveTo>
                    <a:cubicBezTo>
                      <a:pt x="1149" y="20663"/>
                      <a:pt x="1149" y="20663"/>
                      <a:pt x="1149" y="20663"/>
                    </a:cubicBezTo>
                    <a:cubicBezTo>
                      <a:pt x="1149" y="10525"/>
                      <a:pt x="1149" y="10525"/>
                      <a:pt x="1149" y="10525"/>
                    </a:cubicBezTo>
                    <a:cubicBezTo>
                      <a:pt x="10800" y="1267"/>
                      <a:pt x="10800" y="1267"/>
                      <a:pt x="10800" y="1267"/>
                    </a:cubicBezTo>
                    <a:cubicBezTo>
                      <a:pt x="20451" y="10525"/>
                      <a:pt x="20451" y="10525"/>
                      <a:pt x="20451" y="10525"/>
                    </a:cubicBezTo>
                    <a:lnTo>
                      <a:pt x="20451" y="20663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4" name="Freeform 226"/>
              <p:cNvSpPr/>
              <p:nvPr/>
            </p:nvSpPr>
            <p:spPr>
              <a:xfrm>
                <a:off x="13220087" y="3276282"/>
                <a:ext cx="551824" cy="2878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16" h="21519" extrusionOk="0">
                    <a:moveTo>
                      <a:pt x="21389" y="20310"/>
                    </a:moveTo>
                    <a:cubicBezTo>
                      <a:pt x="11095" y="322"/>
                      <a:pt x="11095" y="322"/>
                      <a:pt x="11095" y="322"/>
                    </a:cubicBezTo>
                    <a:cubicBezTo>
                      <a:pt x="10927" y="322"/>
                      <a:pt x="10927" y="0"/>
                      <a:pt x="10758" y="0"/>
                    </a:cubicBezTo>
                    <a:cubicBezTo>
                      <a:pt x="10589" y="0"/>
                      <a:pt x="10589" y="322"/>
                      <a:pt x="10420" y="322"/>
                    </a:cubicBezTo>
                    <a:cubicBezTo>
                      <a:pt x="10420" y="322"/>
                      <a:pt x="127" y="20310"/>
                      <a:pt x="127" y="20310"/>
                    </a:cubicBezTo>
                    <a:cubicBezTo>
                      <a:pt x="-42" y="20633"/>
                      <a:pt x="-42" y="20955"/>
                      <a:pt x="127" y="21278"/>
                    </a:cubicBezTo>
                    <a:cubicBezTo>
                      <a:pt x="296" y="21600"/>
                      <a:pt x="464" y="21600"/>
                      <a:pt x="633" y="21278"/>
                    </a:cubicBezTo>
                    <a:cubicBezTo>
                      <a:pt x="10758" y="1934"/>
                      <a:pt x="10758" y="1934"/>
                      <a:pt x="10758" y="1934"/>
                    </a:cubicBezTo>
                    <a:cubicBezTo>
                      <a:pt x="20883" y="21278"/>
                      <a:pt x="20883" y="21278"/>
                      <a:pt x="20883" y="21278"/>
                    </a:cubicBezTo>
                    <a:cubicBezTo>
                      <a:pt x="21052" y="21600"/>
                      <a:pt x="21220" y="21600"/>
                      <a:pt x="21389" y="21278"/>
                    </a:cubicBezTo>
                    <a:cubicBezTo>
                      <a:pt x="21558" y="20955"/>
                      <a:pt x="21558" y="20633"/>
                      <a:pt x="21389" y="2031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endParaRPr>
                  <a:cs typeface="+mn-ea"/>
                  <a:sym typeface="+mn-lt"/>
                </a:endParaRPr>
              </a:p>
            </p:txBody>
          </p:sp>
        </p:grpSp>
      </p:grpSp>
      <p:cxnSp>
        <p:nvCxnSpPr>
          <p:cNvPr id="36" name="直接连接符 35"/>
          <p:cNvCxnSpPr/>
          <p:nvPr/>
        </p:nvCxnSpPr>
        <p:spPr>
          <a:xfrm>
            <a:off x="2699444" y="5142834"/>
            <a:ext cx="689229" cy="0"/>
          </a:xfrm>
          <a:prstGeom prst="line">
            <a:avLst/>
          </a:prstGeom>
          <a:ln w="12700"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50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5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25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25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25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125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8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1" cstate="screen"/>
          <a:srcRect/>
          <a:stretch>
            <a:fillRect/>
          </a:stretch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177800" sx="103000" sy="103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478420" y="1149597"/>
            <a:ext cx="5139159" cy="1823806"/>
            <a:chOff x="261512" y="1149597"/>
            <a:chExt cx="5139159" cy="1823806"/>
          </a:xfrm>
        </p:grpSpPr>
        <p:sp>
          <p:nvSpPr>
            <p:cNvPr id="6" name="文本框 5"/>
            <p:cNvSpPr txBox="1"/>
            <p:nvPr/>
          </p:nvSpPr>
          <p:spPr>
            <a:xfrm>
              <a:off x="261512" y="1149597"/>
              <a:ext cx="210821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>
                  <a:solidFill>
                    <a:schemeClr val="bg1"/>
                  </a:solidFill>
                  <a:cs typeface="+mn-ea"/>
                  <a:sym typeface="+mn-lt"/>
                </a:rPr>
                <a:t>此处添加标题</a:t>
              </a:r>
              <a:endParaRPr lang="en-US" altLang="zh-CN" sz="2400" dirty="0">
                <a:solidFill>
                  <a:schemeClr val="bg1"/>
                </a:solidFill>
                <a:cs typeface="+mn-ea"/>
                <a:sym typeface="+mn-lt"/>
              </a:endParaRPr>
            </a:p>
            <a:p>
              <a:r>
                <a:rPr lang="en-US" altLang="zh-CN" sz="1200" dirty="0">
                  <a:solidFill>
                    <a:schemeClr val="bg1"/>
                  </a:solidFill>
                  <a:cs typeface="+mn-ea"/>
                  <a:sym typeface="+mn-lt"/>
                </a:rPr>
                <a:t>ADD THE TITLE HERE</a:t>
              </a:r>
              <a:endParaRPr lang="zh-CN" altLang="en-US" sz="1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40" name="文本框 39"/>
            <p:cNvSpPr txBox="1"/>
            <p:nvPr/>
          </p:nvSpPr>
          <p:spPr>
            <a:xfrm>
              <a:off x="261512" y="2142406"/>
              <a:ext cx="513915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>
                  <a:solidFill>
                    <a:schemeClr val="bg1"/>
                  </a:solidFill>
                  <a:cs typeface="+mn-ea"/>
                  <a:sym typeface="+mn-lt"/>
                </a:rPr>
                <a:t>在这里添加你的详细小段落文本内容，与标题相关并符合整体语言风格内容请简洁，尽量生动，将你需要表达的意思表述清楚完整，控制好字数，与设计排版相符合，保持美观大方。在这里添加你的详细小段落文本内容，与标题相关并符合整体语言风格内容请简洁。</a:t>
              </a:r>
              <a:endParaRPr lang="zh-CN" altLang="en-US" sz="1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cxnSp>
        <p:nvCxnSpPr>
          <p:cNvPr id="8" name="直接连接符 7"/>
          <p:cNvCxnSpPr/>
          <p:nvPr/>
        </p:nvCxnSpPr>
        <p:spPr>
          <a:xfrm>
            <a:off x="1610093" y="3489231"/>
            <a:ext cx="0" cy="2554705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5" name="组合 64"/>
          <p:cNvGrpSpPr/>
          <p:nvPr/>
        </p:nvGrpSpPr>
        <p:grpSpPr>
          <a:xfrm>
            <a:off x="1129647" y="3873799"/>
            <a:ext cx="1076839" cy="2447136"/>
            <a:chOff x="1129647" y="3873799"/>
            <a:chExt cx="1076839" cy="2447136"/>
          </a:xfrm>
        </p:grpSpPr>
        <p:sp>
          <p:nvSpPr>
            <p:cNvPr id="12" name="文本框 11"/>
            <p:cNvSpPr txBox="1"/>
            <p:nvPr/>
          </p:nvSpPr>
          <p:spPr>
            <a:xfrm>
              <a:off x="1129647" y="6043936"/>
              <a:ext cx="96089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schemeClr val="bg1"/>
                  </a:solidFill>
                  <a:cs typeface="+mn-ea"/>
                  <a:sym typeface="+mn-lt"/>
                </a:rPr>
                <a:t>2018.01</a:t>
              </a:r>
              <a:endParaRPr lang="zh-CN" altLang="en-US" sz="1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cxnSp>
          <p:nvCxnSpPr>
            <p:cNvPr id="14" name="直接连接符 13"/>
            <p:cNvCxnSpPr/>
            <p:nvPr/>
          </p:nvCxnSpPr>
          <p:spPr>
            <a:xfrm>
              <a:off x="1610093" y="4012299"/>
              <a:ext cx="0" cy="2031637"/>
            </a:xfrm>
            <a:prstGeom prst="line">
              <a:avLst/>
            </a:prstGeom>
            <a:ln w="25400">
              <a:solidFill>
                <a:srgbClr val="FF9900"/>
              </a:solidFill>
              <a:head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文本框 14"/>
            <p:cNvSpPr txBox="1"/>
            <p:nvPr/>
          </p:nvSpPr>
          <p:spPr>
            <a:xfrm>
              <a:off x="1608607" y="3873799"/>
              <a:ext cx="59787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cs typeface="+mn-ea"/>
                  <a:sym typeface="+mn-lt"/>
                </a:rPr>
                <a:t>85%</a:t>
              </a:r>
              <a:endParaRPr lang="zh-CN" altLang="en-US" sz="1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cxnSp>
        <p:nvCxnSpPr>
          <p:cNvPr id="16" name="直接连接符 15"/>
          <p:cNvCxnSpPr/>
          <p:nvPr/>
        </p:nvCxnSpPr>
        <p:spPr>
          <a:xfrm>
            <a:off x="2406967" y="3489231"/>
            <a:ext cx="0" cy="2554705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6" name="组合 65"/>
          <p:cNvGrpSpPr/>
          <p:nvPr/>
        </p:nvGrpSpPr>
        <p:grpSpPr>
          <a:xfrm>
            <a:off x="1926521" y="4834694"/>
            <a:ext cx="1077080" cy="1486241"/>
            <a:chOff x="1926521" y="4834694"/>
            <a:chExt cx="1077080" cy="1486241"/>
          </a:xfrm>
        </p:grpSpPr>
        <p:sp>
          <p:nvSpPr>
            <p:cNvPr id="18" name="文本框 17"/>
            <p:cNvSpPr txBox="1"/>
            <p:nvPr/>
          </p:nvSpPr>
          <p:spPr>
            <a:xfrm>
              <a:off x="1926521" y="6043936"/>
              <a:ext cx="96089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schemeClr val="bg1"/>
                  </a:solidFill>
                  <a:cs typeface="+mn-ea"/>
                  <a:sym typeface="+mn-lt"/>
                </a:rPr>
                <a:t>2018.09</a:t>
              </a:r>
              <a:endParaRPr lang="zh-CN" altLang="en-US" sz="1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cxnSp>
          <p:nvCxnSpPr>
            <p:cNvPr id="20" name="直接连接符 19"/>
            <p:cNvCxnSpPr/>
            <p:nvPr/>
          </p:nvCxnSpPr>
          <p:spPr>
            <a:xfrm>
              <a:off x="2406968" y="4973194"/>
              <a:ext cx="0" cy="1070742"/>
            </a:xfrm>
            <a:prstGeom prst="line">
              <a:avLst/>
            </a:prstGeom>
            <a:ln w="25400">
              <a:solidFill>
                <a:srgbClr val="FF9900"/>
              </a:solidFill>
              <a:head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文本框 20"/>
            <p:cNvSpPr txBox="1"/>
            <p:nvPr/>
          </p:nvSpPr>
          <p:spPr>
            <a:xfrm>
              <a:off x="2405723" y="4834694"/>
              <a:ext cx="59787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cs typeface="+mn-ea"/>
                  <a:sym typeface="+mn-lt"/>
                </a:rPr>
                <a:t>32%</a:t>
              </a:r>
              <a:endParaRPr lang="zh-CN" altLang="en-US" sz="1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cxnSp>
        <p:nvCxnSpPr>
          <p:cNvPr id="9" name="直接连接符 8"/>
          <p:cNvCxnSpPr/>
          <p:nvPr/>
        </p:nvCxnSpPr>
        <p:spPr>
          <a:xfrm>
            <a:off x="3204082" y="3489231"/>
            <a:ext cx="0" cy="2554705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7" name="组合 66"/>
          <p:cNvGrpSpPr/>
          <p:nvPr/>
        </p:nvGrpSpPr>
        <p:grpSpPr>
          <a:xfrm>
            <a:off x="2723636" y="4354246"/>
            <a:ext cx="1078081" cy="1966689"/>
            <a:chOff x="2723636" y="4354246"/>
            <a:chExt cx="1078081" cy="1966689"/>
          </a:xfrm>
        </p:grpSpPr>
        <p:sp>
          <p:nvSpPr>
            <p:cNvPr id="23" name="文本框 22"/>
            <p:cNvSpPr txBox="1"/>
            <p:nvPr/>
          </p:nvSpPr>
          <p:spPr>
            <a:xfrm>
              <a:off x="2723636" y="6043936"/>
              <a:ext cx="96089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schemeClr val="bg1"/>
                  </a:solidFill>
                  <a:cs typeface="+mn-ea"/>
                  <a:sym typeface="+mn-lt"/>
                </a:rPr>
                <a:t>2018.11</a:t>
              </a:r>
              <a:endParaRPr lang="zh-CN" altLang="en-US" sz="1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cxnSp>
          <p:nvCxnSpPr>
            <p:cNvPr id="25" name="直接连接符 24"/>
            <p:cNvCxnSpPr/>
            <p:nvPr/>
          </p:nvCxnSpPr>
          <p:spPr>
            <a:xfrm>
              <a:off x="3204082" y="4492746"/>
              <a:ext cx="0" cy="1551190"/>
            </a:xfrm>
            <a:prstGeom prst="line">
              <a:avLst/>
            </a:prstGeom>
            <a:ln w="25400">
              <a:solidFill>
                <a:srgbClr val="FF9900"/>
              </a:solidFill>
              <a:head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文本框 25"/>
            <p:cNvSpPr txBox="1"/>
            <p:nvPr/>
          </p:nvSpPr>
          <p:spPr>
            <a:xfrm>
              <a:off x="3203839" y="4354246"/>
              <a:ext cx="59787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cs typeface="+mn-ea"/>
                  <a:sym typeface="+mn-lt"/>
                </a:rPr>
                <a:t>66%</a:t>
              </a:r>
              <a:endParaRPr lang="zh-CN" altLang="en-US" sz="1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cxnSp>
        <p:nvCxnSpPr>
          <p:cNvPr id="10" name="直接连接符 9"/>
          <p:cNvCxnSpPr/>
          <p:nvPr/>
        </p:nvCxnSpPr>
        <p:spPr>
          <a:xfrm>
            <a:off x="4002198" y="3504473"/>
            <a:ext cx="0" cy="2554705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8" name="组合 67"/>
          <p:cNvGrpSpPr/>
          <p:nvPr/>
        </p:nvGrpSpPr>
        <p:grpSpPr>
          <a:xfrm>
            <a:off x="3521752" y="3646478"/>
            <a:ext cx="1077079" cy="2674457"/>
            <a:chOff x="3521752" y="3646478"/>
            <a:chExt cx="1077079" cy="2674457"/>
          </a:xfrm>
        </p:grpSpPr>
        <p:sp>
          <p:nvSpPr>
            <p:cNvPr id="28" name="文本框 27"/>
            <p:cNvSpPr txBox="1"/>
            <p:nvPr/>
          </p:nvSpPr>
          <p:spPr>
            <a:xfrm>
              <a:off x="3521752" y="6043936"/>
              <a:ext cx="96089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dirty="0" smtClean="0">
                  <a:solidFill>
                    <a:schemeClr val="bg1"/>
                  </a:solidFill>
                  <a:cs typeface="+mn-ea"/>
                  <a:sym typeface="+mn-lt"/>
                </a:rPr>
                <a:t>20XX.01</a:t>
              </a:r>
              <a:endParaRPr lang="zh-CN" altLang="en-US" sz="1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cxnSp>
          <p:nvCxnSpPr>
            <p:cNvPr id="30" name="直接连接符 29"/>
            <p:cNvCxnSpPr/>
            <p:nvPr/>
          </p:nvCxnSpPr>
          <p:spPr>
            <a:xfrm>
              <a:off x="4002198" y="3790022"/>
              <a:ext cx="0" cy="2264112"/>
            </a:xfrm>
            <a:prstGeom prst="line">
              <a:avLst/>
            </a:prstGeom>
            <a:ln w="25400">
              <a:solidFill>
                <a:srgbClr val="FF9900"/>
              </a:solidFill>
              <a:head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文本框 30"/>
            <p:cNvSpPr txBox="1"/>
            <p:nvPr/>
          </p:nvSpPr>
          <p:spPr>
            <a:xfrm>
              <a:off x="4000953" y="3646478"/>
              <a:ext cx="59787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cs typeface="+mn-ea"/>
                  <a:sym typeface="+mn-lt"/>
                </a:rPr>
                <a:t>92%</a:t>
              </a:r>
              <a:endParaRPr lang="zh-CN" altLang="en-US" sz="1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cxnSp>
        <p:nvCxnSpPr>
          <p:cNvPr id="32" name="直接连接符 31"/>
          <p:cNvCxnSpPr/>
          <p:nvPr/>
        </p:nvCxnSpPr>
        <p:spPr>
          <a:xfrm>
            <a:off x="737699" y="3489231"/>
            <a:ext cx="0" cy="2554705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组合 57"/>
          <p:cNvGrpSpPr/>
          <p:nvPr/>
        </p:nvGrpSpPr>
        <p:grpSpPr>
          <a:xfrm>
            <a:off x="257253" y="4184968"/>
            <a:ext cx="1152359" cy="2135967"/>
            <a:chOff x="257253" y="4184968"/>
            <a:chExt cx="1152359" cy="2135967"/>
          </a:xfrm>
        </p:grpSpPr>
        <p:sp>
          <p:nvSpPr>
            <p:cNvPr id="34" name="文本框 33"/>
            <p:cNvSpPr txBox="1"/>
            <p:nvPr/>
          </p:nvSpPr>
          <p:spPr>
            <a:xfrm>
              <a:off x="257253" y="6043936"/>
              <a:ext cx="96089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schemeClr val="bg1"/>
                  </a:solidFill>
                  <a:cs typeface="+mn-ea"/>
                  <a:sym typeface="+mn-lt"/>
                </a:rPr>
                <a:t>2018.01</a:t>
              </a:r>
              <a:endParaRPr lang="zh-CN" altLang="en-US" sz="1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cxnSp>
          <p:nvCxnSpPr>
            <p:cNvPr id="36" name="直接连接符 35"/>
            <p:cNvCxnSpPr/>
            <p:nvPr/>
          </p:nvCxnSpPr>
          <p:spPr>
            <a:xfrm>
              <a:off x="737699" y="4338857"/>
              <a:ext cx="0" cy="1705079"/>
            </a:xfrm>
            <a:prstGeom prst="line">
              <a:avLst/>
            </a:prstGeom>
            <a:ln w="25400">
              <a:solidFill>
                <a:srgbClr val="FF9900"/>
              </a:solidFill>
              <a:head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文本框 36"/>
            <p:cNvSpPr txBox="1"/>
            <p:nvPr/>
          </p:nvSpPr>
          <p:spPr>
            <a:xfrm>
              <a:off x="811733" y="4184968"/>
              <a:ext cx="59787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cs typeface="+mn-ea"/>
                  <a:sym typeface="+mn-lt"/>
                </a:rPr>
                <a:t>80%</a:t>
              </a:r>
              <a:endParaRPr lang="zh-CN" altLang="en-US" sz="1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cxnSp>
        <p:nvCxnSpPr>
          <p:cNvPr id="50" name="直接连接符 49"/>
          <p:cNvCxnSpPr/>
          <p:nvPr/>
        </p:nvCxnSpPr>
        <p:spPr>
          <a:xfrm>
            <a:off x="4799312" y="3504473"/>
            <a:ext cx="0" cy="2554705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9" name="组合 68"/>
          <p:cNvGrpSpPr/>
          <p:nvPr/>
        </p:nvGrpSpPr>
        <p:grpSpPr>
          <a:xfrm>
            <a:off x="4318866" y="4654708"/>
            <a:ext cx="1078322" cy="1666227"/>
            <a:chOff x="4318866" y="4654708"/>
            <a:chExt cx="1078322" cy="1666227"/>
          </a:xfrm>
        </p:grpSpPr>
        <p:cxnSp>
          <p:nvCxnSpPr>
            <p:cNvPr id="53" name="直接连接符 52"/>
            <p:cNvCxnSpPr/>
            <p:nvPr/>
          </p:nvCxnSpPr>
          <p:spPr>
            <a:xfrm>
              <a:off x="4799313" y="4781825"/>
              <a:ext cx="0" cy="1272309"/>
            </a:xfrm>
            <a:prstGeom prst="line">
              <a:avLst/>
            </a:prstGeom>
            <a:ln w="25400">
              <a:solidFill>
                <a:srgbClr val="FF9900"/>
              </a:solidFill>
              <a:head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文本框 50"/>
            <p:cNvSpPr txBox="1"/>
            <p:nvPr/>
          </p:nvSpPr>
          <p:spPr>
            <a:xfrm>
              <a:off x="4318866" y="6043936"/>
              <a:ext cx="96089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dirty="0" smtClean="0">
                  <a:solidFill>
                    <a:schemeClr val="bg1"/>
                  </a:solidFill>
                  <a:cs typeface="+mn-ea"/>
                  <a:sym typeface="+mn-lt"/>
                </a:rPr>
                <a:t>20XX.02</a:t>
              </a:r>
              <a:endParaRPr lang="zh-CN" altLang="en-US" sz="1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54" name="文本框 53"/>
            <p:cNvSpPr txBox="1"/>
            <p:nvPr/>
          </p:nvSpPr>
          <p:spPr>
            <a:xfrm>
              <a:off x="4799310" y="4654708"/>
              <a:ext cx="59787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cs typeface="+mn-ea"/>
                  <a:sym typeface="+mn-lt"/>
                </a:rPr>
                <a:t>50%</a:t>
              </a:r>
              <a:endParaRPr lang="zh-CN" altLang="en-US" sz="1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cxnSp>
        <p:nvCxnSpPr>
          <p:cNvPr id="59" name="直接连接符 58"/>
          <p:cNvCxnSpPr/>
          <p:nvPr/>
        </p:nvCxnSpPr>
        <p:spPr>
          <a:xfrm flipH="1">
            <a:off x="-114528" y="956457"/>
            <a:ext cx="85305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0" name="组合 69"/>
          <p:cNvGrpSpPr/>
          <p:nvPr/>
        </p:nvGrpSpPr>
        <p:grpSpPr>
          <a:xfrm>
            <a:off x="5826000" y="3159000"/>
            <a:ext cx="540000" cy="540000"/>
            <a:chOff x="5826000" y="3159000"/>
            <a:chExt cx="540000" cy="540000"/>
          </a:xfrm>
        </p:grpSpPr>
        <p:sp>
          <p:nvSpPr>
            <p:cNvPr id="55" name="椭圆 54"/>
            <p:cNvSpPr/>
            <p:nvPr/>
          </p:nvSpPr>
          <p:spPr>
            <a:xfrm>
              <a:off x="5826000" y="3159000"/>
              <a:ext cx="540000" cy="540000"/>
            </a:xfrm>
            <a:prstGeom prst="ellipse">
              <a:avLst/>
            </a:prstGeom>
            <a:solidFill>
              <a:schemeClr val="bg1"/>
            </a:solidFill>
            <a:ln w="12700">
              <a:noFill/>
            </a:ln>
            <a:effectLst>
              <a:outerShdw blurRad="177800" sx="103000" sy="103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60" name="组合 59"/>
            <p:cNvGrpSpPr/>
            <p:nvPr/>
          </p:nvGrpSpPr>
          <p:grpSpPr>
            <a:xfrm>
              <a:off x="5970386" y="3306054"/>
              <a:ext cx="251229" cy="245892"/>
              <a:chOff x="19859534" y="4369629"/>
              <a:chExt cx="553988" cy="542218"/>
            </a:xfrm>
            <a:solidFill>
              <a:srgbClr val="002060"/>
            </a:solidFill>
          </p:grpSpPr>
          <p:sp>
            <p:nvSpPr>
              <p:cNvPr id="61" name="Freeform 186"/>
              <p:cNvSpPr/>
              <p:nvPr/>
            </p:nvSpPr>
            <p:spPr>
              <a:xfrm>
                <a:off x="19859534" y="4369629"/>
                <a:ext cx="553988" cy="54221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496" extrusionOk="0">
                    <a:moveTo>
                      <a:pt x="20587" y="0"/>
                    </a:moveTo>
                    <a:cubicBezTo>
                      <a:pt x="1013" y="0"/>
                      <a:pt x="1013" y="0"/>
                      <a:pt x="1013" y="0"/>
                    </a:cubicBezTo>
                    <a:cubicBezTo>
                      <a:pt x="506" y="0"/>
                      <a:pt x="0" y="514"/>
                      <a:pt x="0" y="1029"/>
                    </a:cubicBezTo>
                    <a:cubicBezTo>
                      <a:pt x="0" y="16457"/>
                      <a:pt x="0" y="16457"/>
                      <a:pt x="0" y="16457"/>
                    </a:cubicBezTo>
                    <a:cubicBezTo>
                      <a:pt x="0" y="16971"/>
                      <a:pt x="506" y="17314"/>
                      <a:pt x="1013" y="17314"/>
                    </a:cubicBezTo>
                    <a:cubicBezTo>
                      <a:pt x="3713" y="17314"/>
                      <a:pt x="3713" y="17314"/>
                      <a:pt x="3713" y="17314"/>
                    </a:cubicBezTo>
                    <a:cubicBezTo>
                      <a:pt x="3713" y="21086"/>
                      <a:pt x="3713" y="21086"/>
                      <a:pt x="3713" y="21086"/>
                    </a:cubicBezTo>
                    <a:cubicBezTo>
                      <a:pt x="3713" y="21429"/>
                      <a:pt x="4050" y="21600"/>
                      <a:pt x="4388" y="21429"/>
                    </a:cubicBezTo>
                    <a:cubicBezTo>
                      <a:pt x="10462" y="17314"/>
                      <a:pt x="10462" y="17314"/>
                      <a:pt x="10462" y="17314"/>
                    </a:cubicBezTo>
                    <a:cubicBezTo>
                      <a:pt x="20587" y="17314"/>
                      <a:pt x="20587" y="17314"/>
                      <a:pt x="20587" y="17314"/>
                    </a:cubicBezTo>
                    <a:cubicBezTo>
                      <a:pt x="21094" y="17314"/>
                      <a:pt x="21600" y="16971"/>
                      <a:pt x="21600" y="16457"/>
                    </a:cubicBezTo>
                    <a:cubicBezTo>
                      <a:pt x="21600" y="1029"/>
                      <a:pt x="21600" y="1029"/>
                      <a:pt x="21600" y="1029"/>
                    </a:cubicBezTo>
                    <a:cubicBezTo>
                      <a:pt x="21600" y="514"/>
                      <a:pt x="21094" y="0"/>
                      <a:pt x="20587" y="0"/>
                    </a:cubicBezTo>
                    <a:close/>
                    <a:moveTo>
                      <a:pt x="20756" y="16629"/>
                    </a:moveTo>
                    <a:cubicBezTo>
                      <a:pt x="10294" y="16629"/>
                      <a:pt x="10294" y="16629"/>
                      <a:pt x="10294" y="16629"/>
                    </a:cubicBezTo>
                    <a:cubicBezTo>
                      <a:pt x="4556" y="20400"/>
                      <a:pt x="4556" y="20400"/>
                      <a:pt x="4556" y="20400"/>
                    </a:cubicBezTo>
                    <a:cubicBezTo>
                      <a:pt x="4556" y="16629"/>
                      <a:pt x="4556" y="16629"/>
                      <a:pt x="4556" y="16629"/>
                    </a:cubicBezTo>
                    <a:cubicBezTo>
                      <a:pt x="844" y="16629"/>
                      <a:pt x="844" y="16629"/>
                      <a:pt x="844" y="16629"/>
                    </a:cubicBezTo>
                    <a:cubicBezTo>
                      <a:pt x="844" y="857"/>
                      <a:pt x="844" y="857"/>
                      <a:pt x="844" y="857"/>
                    </a:cubicBezTo>
                    <a:cubicBezTo>
                      <a:pt x="20756" y="857"/>
                      <a:pt x="20756" y="857"/>
                      <a:pt x="20756" y="857"/>
                    </a:cubicBezTo>
                    <a:lnTo>
                      <a:pt x="20756" y="16629"/>
                    </a:ln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62" name="Freeform 187"/>
              <p:cNvSpPr/>
              <p:nvPr/>
            </p:nvSpPr>
            <p:spPr>
              <a:xfrm>
                <a:off x="19954607" y="4486642"/>
                <a:ext cx="363841" cy="1828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771" y="21600"/>
                    </a:moveTo>
                    <a:cubicBezTo>
                      <a:pt x="20829" y="21600"/>
                      <a:pt x="20829" y="21600"/>
                      <a:pt x="20829" y="21600"/>
                    </a:cubicBezTo>
                    <a:cubicBezTo>
                      <a:pt x="21343" y="21600"/>
                      <a:pt x="21600" y="16200"/>
                      <a:pt x="21600" y="10800"/>
                    </a:cubicBezTo>
                    <a:cubicBezTo>
                      <a:pt x="21600" y="5400"/>
                      <a:pt x="21343" y="0"/>
                      <a:pt x="20829" y="0"/>
                    </a:cubicBezTo>
                    <a:cubicBezTo>
                      <a:pt x="771" y="0"/>
                      <a:pt x="771" y="0"/>
                      <a:pt x="771" y="0"/>
                    </a:cubicBezTo>
                    <a:cubicBezTo>
                      <a:pt x="257" y="0"/>
                      <a:pt x="0" y="5400"/>
                      <a:pt x="0" y="10800"/>
                    </a:cubicBezTo>
                    <a:cubicBezTo>
                      <a:pt x="0" y="16200"/>
                      <a:pt x="257" y="21600"/>
                      <a:pt x="771" y="21600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63" name="Freeform 188"/>
              <p:cNvSpPr/>
              <p:nvPr/>
            </p:nvSpPr>
            <p:spPr>
              <a:xfrm>
                <a:off x="19954607" y="4581716"/>
                <a:ext cx="363841" cy="219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771" y="21600"/>
                    </a:moveTo>
                    <a:cubicBezTo>
                      <a:pt x="20829" y="21600"/>
                      <a:pt x="20829" y="21600"/>
                      <a:pt x="20829" y="21600"/>
                    </a:cubicBezTo>
                    <a:cubicBezTo>
                      <a:pt x="21343" y="21600"/>
                      <a:pt x="21600" y="17280"/>
                      <a:pt x="21600" y="8640"/>
                    </a:cubicBezTo>
                    <a:cubicBezTo>
                      <a:pt x="21600" y="4320"/>
                      <a:pt x="21343" y="0"/>
                      <a:pt x="20829" y="0"/>
                    </a:cubicBezTo>
                    <a:cubicBezTo>
                      <a:pt x="771" y="0"/>
                      <a:pt x="771" y="0"/>
                      <a:pt x="771" y="0"/>
                    </a:cubicBezTo>
                    <a:cubicBezTo>
                      <a:pt x="257" y="0"/>
                      <a:pt x="0" y="4320"/>
                      <a:pt x="0" y="8640"/>
                    </a:cubicBezTo>
                    <a:cubicBezTo>
                      <a:pt x="0" y="17280"/>
                      <a:pt x="257" y="21600"/>
                      <a:pt x="771" y="21600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64" name="Freeform 189"/>
              <p:cNvSpPr/>
              <p:nvPr/>
            </p:nvSpPr>
            <p:spPr>
              <a:xfrm>
                <a:off x="19954607" y="4676790"/>
                <a:ext cx="177350" cy="219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580" y="21600"/>
                    </a:moveTo>
                    <a:cubicBezTo>
                      <a:pt x="20020" y="21600"/>
                      <a:pt x="20020" y="21600"/>
                      <a:pt x="20020" y="21600"/>
                    </a:cubicBezTo>
                    <a:cubicBezTo>
                      <a:pt x="21073" y="21600"/>
                      <a:pt x="21600" y="17280"/>
                      <a:pt x="21600" y="12960"/>
                    </a:cubicBezTo>
                    <a:cubicBezTo>
                      <a:pt x="21600" y="4320"/>
                      <a:pt x="21073" y="0"/>
                      <a:pt x="20020" y="0"/>
                    </a:cubicBezTo>
                    <a:cubicBezTo>
                      <a:pt x="1580" y="0"/>
                      <a:pt x="1580" y="0"/>
                      <a:pt x="1580" y="0"/>
                    </a:cubicBezTo>
                    <a:cubicBezTo>
                      <a:pt x="527" y="0"/>
                      <a:pt x="0" y="4320"/>
                      <a:pt x="0" y="12960"/>
                    </a:cubicBezTo>
                    <a:cubicBezTo>
                      <a:pt x="0" y="17280"/>
                      <a:pt x="527" y="21600"/>
                      <a:pt x="1580" y="21600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endParaRPr>
                  <a:cs typeface="+mn-ea"/>
                  <a:sym typeface="+mn-lt"/>
                </a:endParaRPr>
              </a:p>
            </p:txBody>
          </p:sp>
        </p:grpSp>
      </p:grpSp>
    </p:spTree>
  </p:cSld>
  <p:clrMapOvr>
    <a:masterClrMapping/>
  </p:clrMapOvr>
  <p:transition spd="slow" advClick="0" advTm="0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12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12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12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12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12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12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1552372" y="0"/>
            <a:ext cx="10639628" cy="6858000"/>
          </a:xfrm>
          <a:prstGeom prst="rect">
            <a:avLst/>
          </a:prstGeom>
        </p:spPr>
      </p:pic>
      <p:sp>
        <p:nvSpPr>
          <p:cNvPr id="17" name="任意多边形: 形状 16"/>
          <p:cNvSpPr/>
          <p:nvPr/>
        </p:nvSpPr>
        <p:spPr>
          <a:xfrm>
            <a:off x="404353" y="3547242"/>
            <a:ext cx="11787648" cy="2443656"/>
          </a:xfrm>
          <a:custGeom>
            <a:avLst/>
            <a:gdLst>
              <a:gd name="connsiteX0" fmla="*/ 1402300 w 11787648"/>
              <a:gd name="connsiteY0" fmla="*/ 0 h 2443656"/>
              <a:gd name="connsiteX1" fmla="*/ 11787648 w 11787648"/>
              <a:gd name="connsiteY1" fmla="*/ 0 h 2443656"/>
              <a:gd name="connsiteX2" fmla="*/ 11787648 w 11787648"/>
              <a:gd name="connsiteY2" fmla="*/ 2443656 h 2443656"/>
              <a:gd name="connsiteX3" fmla="*/ 0 w 11787648"/>
              <a:gd name="connsiteY3" fmla="*/ 2443656 h 2443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87648" h="2443656">
                <a:moveTo>
                  <a:pt x="1402300" y="0"/>
                </a:moveTo>
                <a:lnTo>
                  <a:pt x="11787648" y="0"/>
                </a:lnTo>
                <a:lnTo>
                  <a:pt x="11787648" y="2443656"/>
                </a:lnTo>
                <a:lnTo>
                  <a:pt x="0" y="2443656"/>
                </a:lnTo>
                <a:close/>
              </a:path>
            </a:pathLst>
          </a:cu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文本框 9"/>
          <p:cNvSpPr txBox="1"/>
          <p:nvPr/>
        </p:nvSpPr>
        <p:spPr>
          <a:xfrm flipH="1">
            <a:off x="5521401" y="4338183"/>
            <a:ext cx="409917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3200" dirty="0">
                <a:solidFill>
                  <a:srgbClr val="002060"/>
                </a:solidFill>
                <a:cs typeface="+mn-ea"/>
                <a:sym typeface="+mn-lt"/>
              </a:rPr>
              <a:t>项目运营展示</a:t>
            </a:r>
            <a:endParaRPr lang="en-US" altLang="zh-CN" sz="3200" dirty="0">
              <a:solidFill>
                <a:srgbClr val="002060"/>
              </a:solidFill>
              <a:cs typeface="+mn-ea"/>
              <a:sym typeface="+mn-lt"/>
            </a:endParaRPr>
          </a:p>
          <a:p>
            <a:pPr algn="r"/>
            <a:r>
              <a:rPr lang="en-US" altLang="zh-CN" dirty="0">
                <a:solidFill>
                  <a:srgbClr val="002060"/>
                </a:solidFill>
                <a:cs typeface="+mn-ea"/>
                <a:sym typeface="+mn-lt"/>
              </a:rPr>
              <a:t>Project operation demonstration</a:t>
            </a:r>
            <a:endParaRPr lang="zh-CN" altLang="en-US" dirty="0">
              <a:solidFill>
                <a:srgbClr val="002060"/>
              </a:solidFill>
              <a:cs typeface="+mn-ea"/>
              <a:sym typeface="+mn-lt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9660675" y="3851070"/>
            <a:ext cx="1836000" cy="1836000"/>
            <a:chOff x="9620578" y="3901966"/>
            <a:chExt cx="1836000" cy="1836000"/>
          </a:xfrm>
        </p:grpSpPr>
        <p:sp>
          <p:nvSpPr>
            <p:cNvPr id="11" name="矩形 10"/>
            <p:cNvSpPr/>
            <p:nvPr/>
          </p:nvSpPr>
          <p:spPr>
            <a:xfrm>
              <a:off x="9620578" y="3901966"/>
              <a:ext cx="1836000" cy="1836000"/>
            </a:xfrm>
            <a:prstGeom prst="rect">
              <a:avLst/>
            </a:prstGeom>
            <a:solidFill>
              <a:srgbClr val="002060">
                <a:alpha val="9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10038987" y="4358301"/>
              <a:ext cx="99918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5400" dirty="0">
                  <a:solidFill>
                    <a:schemeClr val="bg1"/>
                  </a:solidFill>
                  <a:cs typeface="+mn-ea"/>
                  <a:sym typeface="+mn-lt"/>
                </a:rPr>
                <a:t>02</a:t>
              </a:r>
              <a:endParaRPr lang="en-US" altLang="zh-CN" sz="5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" name="任意多边形: 形状 1"/>
          <p:cNvSpPr/>
          <p:nvPr/>
        </p:nvSpPr>
        <p:spPr>
          <a:xfrm rot="10800000" flipH="1" flipV="1">
            <a:off x="-3352068" y="0"/>
            <a:ext cx="8873469" cy="6858000"/>
          </a:xfrm>
          <a:custGeom>
            <a:avLst/>
            <a:gdLst>
              <a:gd name="connsiteX0" fmla="*/ 4951872 w 8873469"/>
              <a:gd name="connsiteY0" fmla="*/ 6858000 h 6858000"/>
              <a:gd name="connsiteX1" fmla="*/ 0 w 8873469"/>
              <a:gd name="connsiteY1" fmla="*/ 6858000 h 6858000"/>
              <a:gd name="connsiteX2" fmla="*/ 0 w 8873469"/>
              <a:gd name="connsiteY2" fmla="*/ 9 h 6858000"/>
              <a:gd name="connsiteX3" fmla="*/ 4951872 w 8873469"/>
              <a:gd name="connsiteY3" fmla="*/ 9 h 6858000"/>
              <a:gd name="connsiteX4" fmla="*/ 4951872 w 8873469"/>
              <a:gd name="connsiteY4" fmla="*/ 0 h 6858000"/>
              <a:gd name="connsiteX5" fmla="*/ 8873469 w 8873469"/>
              <a:gd name="connsiteY5" fmla="*/ 0 h 6858000"/>
              <a:gd name="connsiteX6" fmla="*/ 4951872 w 8873469"/>
              <a:gd name="connsiteY6" fmla="*/ 68337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73469" h="6858000">
                <a:moveTo>
                  <a:pt x="4951872" y="6858000"/>
                </a:moveTo>
                <a:lnTo>
                  <a:pt x="0" y="6858000"/>
                </a:lnTo>
                <a:lnTo>
                  <a:pt x="0" y="9"/>
                </a:lnTo>
                <a:lnTo>
                  <a:pt x="4951872" y="9"/>
                </a:lnTo>
                <a:lnTo>
                  <a:pt x="4951872" y="0"/>
                </a:lnTo>
                <a:lnTo>
                  <a:pt x="8873469" y="0"/>
                </a:lnTo>
                <a:lnTo>
                  <a:pt x="4951872" y="6833797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cxnSp>
        <p:nvCxnSpPr>
          <p:cNvPr id="14" name="直接连接符 13"/>
          <p:cNvCxnSpPr/>
          <p:nvPr/>
        </p:nvCxnSpPr>
        <p:spPr>
          <a:xfrm flipH="1">
            <a:off x="653211" y="5860509"/>
            <a:ext cx="574850" cy="997492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 flipH="1">
            <a:off x="761896" y="5670729"/>
            <a:ext cx="466166" cy="80890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 flipH="1">
            <a:off x="4704111" y="-1"/>
            <a:ext cx="318036" cy="551863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 flipH="1">
            <a:off x="1739721" y="0"/>
            <a:ext cx="3952233" cy="6858000"/>
          </a:xfrm>
          <a:prstGeom prst="line">
            <a:avLst/>
          </a:prstGeom>
          <a:ln w="12700"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平行四边形 12"/>
          <p:cNvSpPr/>
          <p:nvPr/>
        </p:nvSpPr>
        <p:spPr>
          <a:xfrm>
            <a:off x="2483992" y="4007617"/>
            <a:ext cx="995991" cy="1402664"/>
          </a:xfrm>
          <a:prstGeom prst="parallelogram">
            <a:avLst>
              <a:gd name="adj" fmla="val 81010"/>
            </a:avLst>
          </a:prstGeom>
          <a:solidFill>
            <a:srgbClr val="FF9900">
              <a:alpha val="7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1" name="任意多边形: 形状 20"/>
          <p:cNvSpPr/>
          <p:nvPr/>
        </p:nvSpPr>
        <p:spPr>
          <a:xfrm rot="10800000" flipH="1" flipV="1">
            <a:off x="-5703389" y="-958822"/>
            <a:ext cx="8873469" cy="6858000"/>
          </a:xfrm>
          <a:custGeom>
            <a:avLst/>
            <a:gdLst>
              <a:gd name="connsiteX0" fmla="*/ 4951872 w 8873469"/>
              <a:gd name="connsiteY0" fmla="*/ 6858000 h 6858000"/>
              <a:gd name="connsiteX1" fmla="*/ 0 w 8873469"/>
              <a:gd name="connsiteY1" fmla="*/ 6858000 h 6858000"/>
              <a:gd name="connsiteX2" fmla="*/ 0 w 8873469"/>
              <a:gd name="connsiteY2" fmla="*/ 9 h 6858000"/>
              <a:gd name="connsiteX3" fmla="*/ 4951872 w 8873469"/>
              <a:gd name="connsiteY3" fmla="*/ 9 h 6858000"/>
              <a:gd name="connsiteX4" fmla="*/ 4951872 w 8873469"/>
              <a:gd name="connsiteY4" fmla="*/ 0 h 6858000"/>
              <a:gd name="connsiteX5" fmla="*/ 8873469 w 8873469"/>
              <a:gd name="connsiteY5" fmla="*/ 0 h 6858000"/>
              <a:gd name="connsiteX6" fmla="*/ 4951872 w 8873469"/>
              <a:gd name="connsiteY6" fmla="*/ 68337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73469" h="6858000">
                <a:moveTo>
                  <a:pt x="4951872" y="6858000"/>
                </a:moveTo>
                <a:lnTo>
                  <a:pt x="0" y="6858000"/>
                </a:lnTo>
                <a:lnTo>
                  <a:pt x="0" y="9"/>
                </a:lnTo>
                <a:lnTo>
                  <a:pt x="4951872" y="9"/>
                </a:lnTo>
                <a:lnTo>
                  <a:pt x="4951872" y="0"/>
                </a:lnTo>
                <a:lnTo>
                  <a:pt x="8873469" y="0"/>
                </a:lnTo>
                <a:lnTo>
                  <a:pt x="4951872" y="6833797"/>
                </a:lnTo>
                <a:close/>
              </a:path>
            </a:pathLst>
          </a:custGeom>
          <a:solidFill>
            <a:srgbClr val="001B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0">
        <p14:gallery dir="l"/>
      </p:transition>
    </mc:Choice>
    <mc:Fallback>
      <p:transition spd="slow" advClick="0" advTm="0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decel="10000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fill="hold" grpId="0" nodeType="withEffect" p14:presetBounceEnd="69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9000">
                                          <p:cBhvr additive="base">
                                            <p:cTn id="15" dur="1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9000">
                                          <p:cBhvr additive="base">
                                            <p:cTn id="16" dur="1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8" presetID="2" presetClass="entr" presetSubtype="2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1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1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2" decel="100000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1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1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27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10" presetClass="entr" presetSubtype="0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34" presetID="16" presetClass="entr" presetSubtype="4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Horizontal)">
                                          <p:cBhvr>
                                            <p:cTn id="36" dur="75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1" accel="40000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9" dur="1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40" dur="1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4" accel="40000" fill="hold" nodeType="withEffect" p14:presetBounceEnd="60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43" dur="1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44" dur="1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4" accel="40000" fill="hold" nodeType="withEffect" p14:presetBounceEnd="6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47" dur="1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48" dur="1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7" grpId="0" animBg="1"/>
          <p:bldP spid="10" grpId="0"/>
          <p:bldP spid="2" grpId="0" animBg="1"/>
          <p:bldP spid="13" grpId="0" animBg="1"/>
          <p:bldP spid="21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decel="10000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8" presetID="2" presetClass="entr" presetSubtype="2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1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1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2" decel="100000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1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1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27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10" presetClass="entr" presetSubtype="0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34" presetID="16" presetClass="entr" presetSubtype="4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Horizontal)">
                                          <p:cBhvr>
                                            <p:cTn id="36" dur="75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1" accel="4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1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1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4" accel="40000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1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1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4" accel="4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1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1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7" grpId="0" animBg="1"/>
          <p:bldP spid="10" grpId="0"/>
          <p:bldP spid="2" grpId="0" animBg="1"/>
          <p:bldP spid="13" grpId="0" animBg="1"/>
          <p:bldP spid="21" grpId="0" animBg="1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角三角形 1"/>
          <p:cNvSpPr/>
          <p:nvPr/>
        </p:nvSpPr>
        <p:spPr>
          <a:xfrm flipH="1">
            <a:off x="0" y="0"/>
            <a:ext cx="12192000" cy="6858000"/>
          </a:xfrm>
          <a:prstGeom prst="rt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4833455" y="1339603"/>
            <a:ext cx="2525090" cy="4178794"/>
            <a:chOff x="1331639" y="956457"/>
            <a:chExt cx="3427543" cy="5672271"/>
          </a:xfrm>
          <a:effectLst>
            <a:outerShdw blurRad="177800" sx="103000" sy="103000" algn="ctr" rotWithShape="0">
              <a:prstClr val="black">
                <a:alpha val="40000"/>
              </a:prstClr>
            </a:outerShdw>
          </a:effectLst>
        </p:grpSpPr>
        <p:pic>
          <p:nvPicPr>
            <p:cNvPr id="4" name="图片 3"/>
            <p:cNvPicPr>
              <a:picLocks noChangeAspect="1"/>
            </p:cNvPicPr>
            <p:nvPr/>
          </p:nvPicPr>
          <p:blipFill rotWithShape="1">
            <a:blip r:embed="rId1" cstate="screen"/>
            <a:srcRect/>
            <a:stretch>
              <a:fillRect/>
            </a:stretch>
          </p:blipFill>
          <p:spPr>
            <a:xfrm>
              <a:off x="1889760" y="1293327"/>
              <a:ext cx="2331720" cy="4962384"/>
            </a:xfrm>
            <a:prstGeom prst="roundRect">
              <a:avLst>
                <a:gd name="adj" fmla="val 8111"/>
              </a:avLst>
            </a:prstGeom>
          </p:spPr>
        </p:pic>
        <p:pic>
          <p:nvPicPr>
            <p:cNvPr id="55" name="图片 54"/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1331639" y="956457"/>
              <a:ext cx="3427543" cy="5672271"/>
            </a:xfrm>
            <a:prstGeom prst="rect">
              <a:avLst/>
            </a:prstGeom>
          </p:spPr>
        </p:pic>
      </p:grpSp>
      <p:grpSp>
        <p:nvGrpSpPr>
          <p:cNvPr id="5" name="组合 4"/>
          <p:cNvGrpSpPr/>
          <p:nvPr/>
        </p:nvGrpSpPr>
        <p:grpSpPr>
          <a:xfrm>
            <a:off x="1287265" y="2423460"/>
            <a:ext cx="2906362" cy="1949524"/>
            <a:chOff x="1287265" y="2423460"/>
            <a:chExt cx="2906362" cy="1949524"/>
          </a:xfrm>
        </p:grpSpPr>
        <p:sp>
          <p:nvSpPr>
            <p:cNvPr id="57" name="文本框 56"/>
            <p:cNvSpPr txBox="1"/>
            <p:nvPr/>
          </p:nvSpPr>
          <p:spPr>
            <a:xfrm>
              <a:off x="1287265" y="3357321"/>
              <a:ext cx="290636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200" dirty="0">
                  <a:cs typeface="+mn-ea"/>
                  <a:sym typeface="+mn-lt"/>
                </a:rPr>
                <a:t>在这里添加你的详细小段落文本内容，与标题相关并符合整体语言风格内容请简洁，尽量生动，将你需要表达的意思表述清楚完整，控制好字数，与设计排版相符合，保持美观大方。</a:t>
              </a:r>
              <a:endParaRPr lang="zh-CN" altLang="en-US" sz="1200" dirty="0">
                <a:cs typeface="+mn-ea"/>
                <a:sym typeface="+mn-lt"/>
              </a:endParaRPr>
            </a:p>
          </p:txBody>
        </p:sp>
        <p:sp>
          <p:nvSpPr>
            <p:cNvPr id="58" name="文本框 57"/>
            <p:cNvSpPr txBox="1"/>
            <p:nvPr/>
          </p:nvSpPr>
          <p:spPr>
            <a:xfrm>
              <a:off x="1750468" y="3091380"/>
              <a:ext cx="197995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400" b="1" dirty="0">
                  <a:cs typeface="+mn-ea"/>
                  <a:sym typeface="+mn-lt"/>
                </a:rPr>
                <a:t>添加标题</a:t>
              </a:r>
              <a:endParaRPr lang="zh-CN" altLang="en-US" sz="1400" b="1" dirty="0">
                <a:cs typeface="+mn-ea"/>
                <a:sym typeface="+mn-lt"/>
              </a:endParaRPr>
            </a:p>
          </p:txBody>
        </p:sp>
        <p:sp>
          <p:nvSpPr>
            <p:cNvPr id="65" name="Freeform 227"/>
            <p:cNvSpPr/>
            <p:nvPr/>
          </p:nvSpPr>
          <p:spPr>
            <a:xfrm>
              <a:off x="2519757" y="2423460"/>
              <a:ext cx="441378" cy="534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358" y="3881"/>
                  </a:moveTo>
                  <a:cubicBezTo>
                    <a:pt x="19155" y="3713"/>
                    <a:pt x="19155" y="3713"/>
                    <a:pt x="18951" y="3713"/>
                  </a:cubicBezTo>
                  <a:cubicBezTo>
                    <a:pt x="12838" y="3713"/>
                    <a:pt x="12838" y="3713"/>
                    <a:pt x="12838" y="3713"/>
                  </a:cubicBezTo>
                  <a:cubicBezTo>
                    <a:pt x="12838" y="1688"/>
                    <a:pt x="12838" y="1688"/>
                    <a:pt x="12838" y="1688"/>
                  </a:cubicBezTo>
                  <a:cubicBezTo>
                    <a:pt x="12838" y="675"/>
                    <a:pt x="11819" y="0"/>
                    <a:pt x="10800" y="0"/>
                  </a:cubicBezTo>
                  <a:cubicBezTo>
                    <a:pt x="9781" y="0"/>
                    <a:pt x="8762" y="675"/>
                    <a:pt x="8762" y="1688"/>
                  </a:cubicBezTo>
                  <a:cubicBezTo>
                    <a:pt x="8762" y="3713"/>
                    <a:pt x="8762" y="3713"/>
                    <a:pt x="8762" y="3713"/>
                  </a:cubicBezTo>
                  <a:cubicBezTo>
                    <a:pt x="2649" y="3713"/>
                    <a:pt x="2649" y="3713"/>
                    <a:pt x="2649" y="3713"/>
                  </a:cubicBezTo>
                  <a:cubicBezTo>
                    <a:pt x="2038" y="3713"/>
                    <a:pt x="1426" y="4219"/>
                    <a:pt x="1426" y="4725"/>
                  </a:cubicBezTo>
                  <a:cubicBezTo>
                    <a:pt x="1426" y="7256"/>
                    <a:pt x="1426" y="7256"/>
                    <a:pt x="1426" y="7256"/>
                  </a:cubicBezTo>
                  <a:cubicBezTo>
                    <a:pt x="1426" y="7762"/>
                    <a:pt x="2038" y="8269"/>
                    <a:pt x="2649" y="8269"/>
                  </a:cubicBezTo>
                  <a:cubicBezTo>
                    <a:pt x="8762" y="8269"/>
                    <a:pt x="8762" y="8269"/>
                    <a:pt x="8762" y="8269"/>
                  </a:cubicBezTo>
                  <a:cubicBezTo>
                    <a:pt x="8762" y="10969"/>
                    <a:pt x="8762" y="10969"/>
                    <a:pt x="8762" y="10969"/>
                  </a:cubicBezTo>
                  <a:cubicBezTo>
                    <a:pt x="2649" y="10969"/>
                    <a:pt x="2649" y="10969"/>
                    <a:pt x="2649" y="10969"/>
                  </a:cubicBezTo>
                  <a:cubicBezTo>
                    <a:pt x="2445" y="10969"/>
                    <a:pt x="2445" y="11137"/>
                    <a:pt x="2242" y="11137"/>
                  </a:cubicBezTo>
                  <a:cubicBezTo>
                    <a:pt x="2242" y="11137"/>
                    <a:pt x="2242" y="11137"/>
                    <a:pt x="2242" y="11137"/>
                  </a:cubicBezTo>
                  <a:cubicBezTo>
                    <a:pt x="0" y="12994"/>
                    <a:pt x="0" y="12994"/>
                    <a:pt x="0" y="12994"/>
                  </a:cubicBezTo>
                  <a:cubicBezTo>
                    <a:pt x="0" y="13162"/>
                    <a:pt x="0" y="13162"/>
                    <a:pt x="0" y="13331"/>
                  </a:cubicBezTo>
                  <a:cubicBezTo>
                    <a:pt x="0" y="13331"/>
                    <a:pt x="0" y="13500"/>
                    <a:pt x="0" y="13500"/>
                  </a:cubicBezTo>
                  <a:cubicBezTo>
                    <a:pt x="2242" y="15525"/>
                    <a:pt x="2242" y="15525"/>
                    <a:pt x="2242" y="15525"/>
                  </a:cubicBezTo>
                  <a:cubicBezTo>
                    <a:pt x="2445" y="15525"/>
                    <a:pt x="2445" y="15525"/>
                    <a:pt x="2649" y="15525"/>
                  </a:cubicBezTo>
                  <a:cubicBezTo>
                    <a:pt x="8762" y="15525"/>
                    <a:pt x="8762" y="15525"/>
                    <a:pt x="8762" y="15525"/>
                  </a:cubicBezTo>
                  <a:cubicBezTo>
                    <a:pt x="8762" y="21600"/>
                    <a:pt x="8762" y="21600"/>
                    <a:pt x="8762" y="21600"/>
                  </a:cubicBezTo>
                  <a:cubicBezTo>
                    <a:pt x="12838" y="21600"/>
                    <a:pt x="12838" y="21600"/>
                    <a:pt x="12838" y="21600"/>
                  </a:cubicBezTo>
                  <a:cubicBezTo>
                    <a:pt x="12838" y="15525"/>
                    <a:pt x="12838" y="15525"/>
                    <a:pt x="12838" y="15525"/>
                  </a:cubicBezTo>
                  <a:cubicBezTo>
                    <a:pt x="18951" y="15525"/>
                    <a:pt x="18951" y="15525"/>
                    <a:pt x="18951" y="15525"/>
                  </a:cubicBezTo>
                  <a:cubicBezTo>
                    <a:pt x="19562" y="15525"/>
                    <a:pt x="20174" y="15187"/>
                    <a:pt x="20174" y="14512"/>
                  </a:cubicBezTo>
                  <a:cubicBezTo>
                    <a:pt x="20174" y="11981"/>
                    <a:pt x="20174" y="11981"/>
                    <a:pt x="20174" y="11981"/>
                  </a:cubicBezTo>
                  <a:cubicBezTo>
                    <a:pt x="20174" y="11475"/>
                    <a:pt x="19562" y="10969"/>
                    <a:pt x="18951" y="10969"/>
                  </a:cubicBezTo>
                  <a:cubicBezTo>
                    <a:pt x="12838" y="10969"/>
                    <a:pt x="12838" y="10969"/>
                    <a:pt x="12838" y="10969"/>
                  </a:cubicBezTo>
                  <a:cubicBezTo>
                    <a:pt x="12838" y="8269"/>
                    <a:pt x="12838" y="8269"/>
                    <a:pt x="12838" y="8269"/>
                  </a:cubicBezTo>
                  <a:cubicBezTo>
                    <a:pt x="18951" y="8269"/>
                    <a:pt x="18951" y="8269"/>
                    <a:pt x="18951" y="8269"/>
                  </a:cubicBezTo>
                  <a:cubicBezTo>
                    <a:pt x="19155" y="8269"/>
                    <a:pt x="19155" y="8269"/>
                    <a:pt x="19358" y="8100"/>
                  </a:cubicBezTo>
                  <a:cubicBezTo>
                    <a:pt x="19358" y="8100"/>
                    <a:pt x="19358" y="8100"/>
                    <a:pt x="19358" y="8100"/>
                  </a:cubicBezTo>
                  <a:cubicBezTo>
                    <a:pt x="21600" y="6244"/>
                    <a:pt x="21600" y="6244"/>
                    <a:pt x="21600" y="6244"/>
                  </a:cubicBezTo>
                  <a:cubicBezTo>
                    <a:pt x="21600" y="6244"/>
                    <a:pt x="21600" y="6075"/>
                    <a:pt x="21600" y="6075"/>
                  </a:cubicBezTo>
                  <a:cubicBezTo>
                    <a:pt x="21600" y="5906"/>
                    <a:pt x="21600" y="5737"/>
                    <a:pt x="21600" y="5737"/>
                  </a:cubicBezTo>
                  <a:lnTo>
                    <a:pt x="19358" y="3881"/>
                  </a:lnTo>
                  <a:close/>
                  <a:moveTo>
                    <a:pt x="9781" y="1688"/>
                  </a:moveTo>
                  <a:cubicBezTo>
                    <a:pt x="9781" y="1181"/>
                    <a:pt x="10189" y="844"/>
                    <a:pt x="10800" y="844"/>
                  </a:cubicBezTo>
                  <a:cubicBezTo>
                    <a:pt x="11411" y="844"/>
                    <a:pt x="11819" y="1181"/>
                    <a:pt x="11819" y="1688"/>
                  </a:cubicBezTo>
                  <a:cubicBezTo>
                    <a:pt x="11819" y="3713"/>
                    <a:pt x="11819" y="3713"/>
                    <a:pt x="11819" y="3713"/>
                  </a:cubicBezTo>
                  <a:cubicBezTo>
                    <a:pt x="9781" y="3713"/>
                    <a:pt x="9781" y="3713"/>
                    <a:pt x="9781" y="3713"/>
                  </a:cubicBezTo>
                  <a:lnTo>
                    <a:pt x="9781" y="1688"/>
                  </a:lnTo>
                  <a:close/>
                  <a:moveTo>
                    <a:pt x="11819" y="20756"/>
                  </a:moveTo>
                  <a:cubicBezTo>
                    <a:pt x="9781" y="20756"/>
                    <a:pt x="9781" y="20756"/>
                    <a:pt x="9781" y="20756"/>
                  </a:cubicBezTo>
                  <a:cubicBezTo>
                    <a:pt x="9781" y="15525"/>
                    <a:pt x="9781" y="15525"/>
                    <a:pt x="9781" y="15525"/>
                  </a:cubicBezTo>
                  <a:cubicBezTo>
                    <a:pt x="11819" y="15525"/>
                    <a:pt x="11819" y="15525"/>
                    <a:pt x="11819" y="15525"/>
                  </a:cubicBezTo>
                  <a:lnTo>
                    <a:pt x="11819" y="20756"/>
                  </a:lnTo>
                  <a:close/>
                  <a:moveTo>
                    <a:pt x="19155" y="11812"/>
                  </a:moveTo>
                  <a:cubicBezTo>
                    <a:pt x="19155" y="14850"/>
                    <a:pt x="19155" y="14850"/>
                    <a:pt x="19155" y="14850"/>
                  </a:cubicBezTo>
                  <a:cubicBezTo>
                    <a:pt x="2853" y="14850"/>
                    <a:pt x="2853" y="14850"/>
                    <a:pt x="2853" y="14850"/>
                  </a:cubicBezTo>
                  <a:cubicBezTo>
                    <a:pt x="1019" y="13331"/>
                    <a:pt x="1019" y="13331"/>
                    <a:pt x="1019" y="13331"/>
                  </a:cubicBezTo>
                  <a:cubicBezTo>
                    <a:pt x="2853" y="11812"/>
                    <a:pt x="2853" y="11812"/>
                    <a:pt x="2853" y="11812"/>
                  </a:cubicBezTo>
                  <a:lnTo>
                    <a:pt x="19155" y="11812"/>
                  </a:lnTo>
                  <a:close/>
                  <a:moveTo>
                    <a:pt x="9781" y="10969"/>
                  </a:moveTo>
                  <a:cubicBezTo>
                    <a:pt x="9781" y="8269"/>
                    <a:pt x="9781" y="8269"/>
                    <a:pt x="9781" y="8269"/>
                  </a:cubicBezTo>
                  <a:cubicBezTo>
                    <a:pt x="11819" y="8269"/>
                    <a:pt x="11819" y="8269"/>
                    <a:pt x="11819" y="8269"/>
                  </a:cubicBezTo>
                  <a:cubicBezTo>
                    <a:pt x="11819" y="10969"/>
                    <a:pt x="11819" y="10969"/>
                    <a:pt x="11819" y="10969"/>
                  </a:cubicBezTo>
                  <a:lnTo>
                    <a:pt x="9781" y="10969"/>
                  </a:lnTo>
                  <a:close/>
                  <a:moveTo>
                    <a:pt x="18747" y="7425"/>
                  </a:moveTo>
                  <a:cubicBezTo>
                    <a:pt x="2445" y="7425"/>
                    <a:pt x="2445" y="7425"/>
                    <a:pt x="2445" y="7425"/>
                  </a:cubicBezTo>
                  <a:cubicBezTo>
                    <a:pt x="2445" y="4556"/>
                    <a:pt x="2445" y="4556"/>
                    <a:pt x="2445" y="4556"/>
                  </a:cubicBezTo>
                  <a:cubicBezTo>
                    <a:pt x="18747" y="4556"/>
                    <a:pt x="18747" y="4556"/>
                    <a:pt x="18747" y="4556"/>
                  </a:cubicBezTo>
                  <a:cubicBezTo>
                    <a:pt x="20581" y="6075"/>
                    <a:pt x="20581" y="6075"/>
                    <a:pt x="20581" y="6075"/>
                  </a:cubicBezTo>
                  <a:lnTo>
                    <a:pt x="18747" y="7425"/>
                  </a:lnTo>
                  <a:close/>
                </a:path>
              </a:pathLst>
            </a:custGeom>
            <a:solidFill>
              <a:srgbClr val="002060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endParaRPr dirty="0">
                <a:cs typeface="+mn-ea"/>
                <a:sym typeface="+mn-lt"/>
              </a:endParaRPr>
            </a:p>
          </p:txBody>
        </p:sp>
      </p:grpSp>
      <p:cxnSp>
        <p:nvCxnSpPr>
          <p:cNvPr id="7" name="直接连接符 6"/>
          <p:cNvCxnSpPr/>
          <p:nvPr/>
        </p:nvCxnSpPr>
        <p:spPr>
          <a:xfrm>
            <a:off x="2527612" y="4434540"/>
            <a:ext cx="425669" cy="0"/>
          </a:xfrm>
          <a:prstGeom prst="line">
            <a:avLst/>
          </a:prstGeom>
          <a:ln w="12700"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接连接符 69"/>
          <p:cNvCxnSpPr/>
          <p:nvPr/>
        </p:nvCxnSpPr>
        <p:spPr>
          <a:xfrm>
            <a:off x="9238720" y="4434540"/>
            <a:ext cx="425669" cy="0"/>
          </a:xfrm>
          <a:prstGeom prst="line">
            <a:avLst/>
          </a:prstGeom>
          <a:ln w="12700"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/>
        </p:nvGrpSpPr>
        <p:grpSpPr>
          <a:xfrm>
            <a:off x="7998373" y="2427764"/>
            <a:ext cx="2906362" cy="1945220"/>
            <a:chOff x="7998373" y="2427764"/>
            <a:chExt cx="2906362" cy="1945220"/>
          </a:xfrm>
        </p:grpSpPr>
        <p:sp>
          <p:nvSpPr>
            <p:cNvPr id="67" name="文本框 66"/>
            <p:cNvSpPr txBox="1"/>
            <p:nvPr/>
          </p:nvSpPr>
          <p:spPr>
            <a:xfrm>
              <a:off x="7998373" y="3357321"/>
              <a:ext cx="290636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200" dirty="0">
                  <a:solidFill>
                    <a:schemeClr val="bg1"/>
                  </a:solidFill>
                  <a:cs typeface="+mn-ea"/>
                  <a:sym typeface="+mn-lt"/>
                </a:rPr>
                <a:t>在这里添加你的详细小段落文本内容，与标题相关并符合整体语言风格内容请简洁，尽量生动，将你需要表达的意思表述清楚完整，控制好字数，与设计排版相符合，保持美观大方。</a:t>
              </a:r>
              <a:endParaRPr lang="zh-CN" altLang="en-US" sz="1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68" name="文本框 67"/>
            <p:cNvSpPr txBox="1"/>
            <p:nvPr/>
          </p:nvSpPr>
          <p:spPr>
            <a:xfrm>
              <a:off x="8461576" y="3091380"/>
              <a:ext cx="197995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400" b="1" dirty="0">
                  <a:solidFill>
                    <a:schemeClr val="bg1"/>
                  </a:solidFill>
                  <a:cs typeface="+mn-ea"/>
                  <a:sym typeface="+mn-lt"/>
                </a:rPr>
                <a:t>添加标题</a:t>
              </a:r>
              <a:endParaRPr lang="zh-CN" altLang="en-US" sz="14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grpSp>
          <p:nvGrpSpPr>
            <p:cNvPr id="16" name="组合 15"/>
            <p:cNvGrpSpPr/>
            <p:nvPr/>
          </p:nvGrpSpPr>
          <p:grpSpPr>
            <a:xfrm>
              <a:off x="9186231" y="2427764"/>
              <a:ext cx="530646" cy="530646"/>
              <a:chOff x="14202541" y="3473368"/>
              <a:chExt cx="553988" cy="553988"/>
            </a:xfrm>
          </p:grpSpPr>
          <p:sp>
            <p:nvSpPr>
              <p:cNvPr id="17" name="Freeform 228"/>
              <p:cNvSpPr/>
              <p:nvPr/>
            </p:nvSpPr>
            <p:spPr>
              <a:xfrm>
                <a:off x="14202541" y="3473368"/>
                <a:ext cx="553988" cy="5539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0"/>
                    </a:moveTo>
                    <a:cubicBezTo>
                      <a:pt x="4894" y="0"/>
                      <a:pt x="0" y="4894"/>
                      <a:pt x="0" y="10800"/>
                    </a:cubicBezTo>
                    <a:cubicBezTo>
                      <a:pt x="0" y="16706"/>
                      <a:pt x="4894" y="21600"/>
                      <a:pt x="10800" y="21600"/>
                    </a:cubicBezTo>
                    <a:cubicBezTo>
                      <a:pt x="16706" y="21600"/>
                      <a:pt x="21600" y="16706"/>
                      <a:pt x="21600" y="10800"/>
                    </a:cubicBezTo>
                    <a:cubicBezTo>
                      <a:pt x="21600" y="4894"/>
                      <a:pt x="16706" y="0"/>
                      <a:pt x="10800" y="0"/>
                    </a:cubicBezTo>
                    <a:close/>
                    <a:moveTo>
                      <a:pt x="17887" y="17887"/>
                    </a:moveTo>
                    <a:cubicBezTo>
                      <a:pt x="17044" y="18731"/>
                      <a:pt x="15862" y="19575"/>
                      <a:pt x="14681" y="20081"/>
                    </a:cubicBezTo>
                    <a:cubicBezTo>
                      <a:pt x="13500" y="20587"/>
                      <a:pt x="12150" y="20756"/>
                      <a:pt x="10800" y="20756"/>
                    </a:cubicBezTo>
                    <a:cubicBezTo>
                      <a:pt x="9450" y="20756"/>
                      <a:pt x="8100" y="20587"/>
                      <a:pt x="6919" y="20081"/>
                    </a:cubicBezTo>
                    <a:cubicBezTo>
                      <a:pt x="5737" y="19575"/>
                      <a:pt x="4556" y="18731"/>
                      <a:pt x="3713" y="17887"/>
                    </a:cubicBezTo>
                    <a:cubicBezTo>
                      <a:pt x="2869" y="17044"/>
                      <a:pt x="2025" y="15862"/>
                      <a:pt x="1519" y="14681"/>
                    </a:cubicBezTo>
                    <a:cubicBezTo>
                      <a:pt x="1013" y="13500"/>
                      <a:pt x="844" y="12150"/>
                      <a:pt x="844" y="10800"/>
                    </a:cubicBezTo>
                    <a:cubicBezTo>
                      <a:pt x="844" y="9450"/>
                      <a:pt x="1013" y="8100"/>
                      <a:pt x="1519" y="6919"/>
                    </a:cubicBezTo>
                    <a:cubicBezTo>
                      <a:pt x="2025" y="5737"/>
                      <a:pt x="2869" y="4556"/>
                      <a:pt x="3713" y="3713"/>
                    </a:cubicBezTo>
                    <a:cubicBezTo>
                      <a:pt x="4556" y="2869"/>
                      <a:pt x="5737" y="2025"/>
                      <a:pt x="6919" y="1519"/>
                    </a:cubicBezTo>
                    <a:cubicBezTo>
                      <a:pt x="9450" y="506"/>
                      <a:pt x="12150" y="506"/>
                      <a:pt x="14681" y="1519"/>
                    </a:cubicBezTo>
                    <a:cubicBezTo>
                      <a:pt x="15862" y="2025"/>
                      <a:pt x="17044" y="2869"/>
                      <a:pt x="17887" y="3713"/>
                    </a:cubicBezTo>
                    <a:cubicBezTo>
                      <a:pt x="18731" y="4556"/>
                      <a:pt x="19575" y="5737"/>
                      <a:pt x="20081" y="6919"/>
                    </a:cubicBezTo>
                    <a:cubicBezTo>
                      <a:pt x="20587" y="8100"/>
                      <a:pt x="20756" y="9450"/>
                      <a:pt x="20756" y="10800"/>
                    </a:cubicBezTo>
                    <a:cubicBezTo>
                      <a:pt x="20756" y="12150"/>
                      <a:pt x="20587" y="13500"/>
                      <a:pt x="20081" y="14681"/>
                    </a:cubicBezTo>
                    <a:cubicBezTo>
                      <a:pt x="19575" y="15862"/>
                      <a:pt x="18900" y="17044"/>
                      <a:pt x="17887" y="1788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8" name="Oval 229"/>
              <p:cNvSpPr/>
              <p:nvPr/>
            </p:nvSpPr>
            <p:spPr>
              <a:xfrm>
                <a:off x="14462165" y="3732992"/>
                <a:ext cx="34741" cy="34741"/>
              </a:xfrm>
              <a:prstGeom prst="ellipse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9" name="Freeform 230"/>
              <p:cNvSpPr/>
              <p:nvPr/>
            </p:nvSpPr>
            <p:spPr>
              <a:xfrm>
                <a:off x="14392688" y="3563289"/>
                <a:ext cx="173694" cy="37597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355" extrusionOk="0">
                    <a:moveTo>
                      <a:pt x="21600" y="10432"/>
                    </a:moveTo>
                    <a:cubicBezTo>
                      <a:pt x="21600" y="10432"/>
                      <a:pt x="21600" y="10432"/>
                      <a:pt x="21600" y="10432"/>
                    </a:cubicBezTo>
                    <a:cubicBezTo>
                      <a:pt x="11880" y="368"/>
                      <a:pt x="11880" y="368"/>
                      <a:pt x="11880" y="368"/>
                    </a:cubicBezTo>
                    <a:cubicBezTo>
                      <a:pt x="11340" y="-123"/>
                      <a:pt x="10260" y="-123"/>
                      <a:pt x="9720" y="368"/>
                    </a:cubicBezTo>
                    <a:cubicBezTo>
                      <a:pt x="0" y="10432"/>
                      <a:pt x="0" y="10432"/>
                      <a:pt x="0" y="10432"/>
                    </a:cubicBezTo>
                    <a:cubicBezTo>
                      <a:pt x="0" y="10432"/>
                      <a:pt x="0" y="10677"/>
                      <a:pt x="0" y="10677"/>
                    </a:cubicBezTo>
                    <a:cubicBezTo>
                      <a:pt x="0" y="10677"/>
                      <a:pt x="0" y="10922"/>
                      <a:pt x="0" y="10922"/>
                    </a:cubicBezTo>
                    <a:cubicBezTo>
                      <a:pt x="0" y="10922"/>
                      <a:pt x="0" y="10922"/>
                      <a:pt x="0" y="10922"/>
                    </a:cubicBezTo>
                    <a:cubicBezTo>
                      <a:pt x="9720" y="20986"/>
                      <a:pt x="9720" y="20986"/>
                      <a:pt x="9720" y="20986"/>
                    </a:cubicBezTo>
                    <a:cubicBezTo>
                      <a:pt x="10260" y="21477"/>
                      <a:pt x="11340" y="21477"/>
                      <a:pt x="11880" y="20986"/>
                    </a:cubicBezTo>
                    <a:cubicBezTo>
                      <a:pt x="21600" y="10922"/>
                      <a:pt x="21600" y="10922"/>
                      <a:pt x="21600" y="10922"/>
                    </a:cubicBezTo>
                    <a:cubicBezTo>
                      <a:pt x="21600" y="10922"/>
                      <a:pt x="21600" y="10677"/>
                      <a:pt x="21600" y="10677"/>
                    </a:cubicBezTo>
                    <a:cubicBezTo>
                      <a:pt x="21600" y="10677"/>
                      <a:pt x="21600" y="10677"/>
                      <a:pt x="21600" y="10677"/>
                    </a:cubicBezTo>
                    <a:cubicBezTo>
                      <a:pt x="21600" y="10677"/>
                      <a:pt x="21600" y="10677"/>
                      <a:pt x="21600" y="10677"/>
                    </a:cubicBezTo>
                    <a:cubicBezTo>
                      <a:pt x="21600" y="10677"/>
                      <a:pt x="21600" y="10432"/>
                      <a:pt x="21600" y="10432"/>
                    </a:cubicBezTo>
                    <a:close/>
                    <a:moveTo>
                      <a:pt x="10800" y="19513"/>
                    </a:moveTo>
                    <a:cubicBezTo>
                      <a:pt x="2160" y="10677"/>
                      <a:pt x="2160" y="10677"/>
                      <a:pt x="2160" y="10677"/>
                    </a:cubicBezTo>
                    <a:cubicBezTo>
                      <a:pt x="10800" y="2086"/>
                      <a:pt x="10800" y="2086"/>
                      <a:pt x="10800" y="2086"/>
                    </a:cubicBezTo>
                    <a:cubicBezTo>
                      <a:pt x="19440" y="10677"/>
                      <a:pt x="19440" y="10677"/>
                      <a:pt x="19440" y="10677"/>
                    </a:cubicBezTo>
                    <a:lnTo>
                      <a:pt x="10800" y="19513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endParaRPr>
                  <a:cs typeface="+mn-ea"/>
                  <a:sym typeface="+mn-lt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0">
        <p14:flip dir="r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2" presetClass="exit" presetSubtype="4" decel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1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tags/tag1.xml><?xml version="1.0" encoding="utf-8"?>
<p:tagLst xmlns:p="http://schemas.openxmlformats.org/presentationml/2006/main">
  <p:tag name="ISPRING_PRESENTATION_TITLE" val="PowerPoint 演示文稿"/>
  <p:tag name="ISPRING_FIRST_PUBLISH" val="1"/>
  <p:tag name="commondata" val="eyJoZGlkIjoiYTQ3YTc2YjBlNWRhYjQ0NTA0MDBkN2E0YWM4YTZjZGMifQ=="/>
</p:tagLst>
</file>

<file path=ppt/theme/theme1.xml><?xml version="1.0" encoding="utf-8"?>
<a:theme xmlns:a="http://schemas.openxmlformats.org/drawingml/2006/main" name="第一PPT，www.1ppt.com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hb3nkeil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hb3nkeil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002060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rgbClr val="002060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ctr">
          <a:defRPr sz="1200" dirty="0">
            <a:latin typeface="思源黑体 CN Normal" panose="020B0400000000000000" pitchFamily="34" charset="-122"/>
            <a:ea typeface="思源黑体 CN Normal" panose="020B0400000000000000" pitchFamily="34" charset="-122"/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hb3nkeil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hb3nkeil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002060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hb3nkeil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4_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5093</Words>
  <Application>WPS 演示</Application>
  <PresentationFormat>宽屏</PresentationFormat>
  <Paragraphs>355</Paragraphs>
  <Slides>25</Slides>
  <Notes>25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6</vt:i4>
      </vt:variant>
      <vt:variant>
        <vt:lpstr>幻灯片标题</vt:lpstr>
      </vt:variant>
      <vt:variant>
        <vt:i4>25</vt:i4>
      </vt:variant>
    </vt:vector>
  </HeadingPairs>
  <TitlesOfParts>
    <vt:vector size="44" baseType="lpstr">
      <vt:lpstr>Arial</vt:lpstr>
      <vt:lpstr>宋体</vt:lpstr>
      <vt:lpstr>Wingdings</vt:lpstr>
      <vt:lpstr>思源黑体 CN Normal</vt:lpstr>
      <vt:lpstr>黑体</vt:lpstr>
      <vt:lpstr>微软雅黑</vt:lpstr>
      <vt:lpstr>Arial Unicode MS</vt:lpstr>
      <vt:lpstr>等线</vt:lpstr>
      <vt:lpstr>Meiryo</vt:lpstr>
      <vt:lpstr>Yu Gothic UI</vt:lpstr>
      <vt:lpstr>Arial Narrow</vt:lpstr>
      <vt:lpstr>Calibri</vt:lpstr>
      <vt:lpstr>Calibri Light</vt:lpstr>
      <vt:lpstr>第一PPT，www.1ppt.com</vt:lpstr>
      <vt:lpstr>自定义设计方案</vt:lpstr>
      <vt:lpstr>1_自定义设计方案</vt:lpstr>
      <vt:lpstr>2_自定义设计方案</vt:lpstr>
      <vt:lpstr>3_自定义设计方案</vt:lpstr>
      <vt:lpstr>4_自定义设计方案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https://www.ypppt.com/</dc:title>
  <dc:creator>优品PPT</dc:creator>
  <dc:subject>https://www.ypppt.com/</dc:subject>
  <cp:lastModifiedBy>Years later</cp:lastModifiedBy>
  <cp:revision>144</cp:revision>
  <dcterms:created xsi:type="dcterms:W3CDTF">2019-01-29T06:47:00Z</dcterms:created>
  <dcterms:modified xsi:type="dcterms:W3CDTF">2024-04-27T17:28:41Z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57AD3649A1B9423A9F4281EA872F3211_13</vt:lpwstr>
  </property>
  <property fmtid="{D5CDD505-2E9C-101B-9397-08002B2CF9AE}" pid="3" name="KSOProductBuildVer">
    <vt:lpwstr>2052-12.1.0.16417</vt:lpwstr>
  </property>
</Properties>
</file>