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9" r:id="rId3"/>
    <p:sldId id="266" r:id="rId4"/>
    <p:sldId id="267" r:id="rId5"/>
    <p:sldId id="263" r:id="rId6"/>
    <p:sldId id="264" r:id="rId7"/>
    <p:sldId id="261" r:id="rId8"/>
    <p:sldId id="273" r:id="rId9"/>
    <p:sldId id="274" r:id="rId10"/>
    <p:sldId id="269" r:id="rId11"/>
    <p:sldId id="265" r:id="rId12"/>
    <p:sldId id="270" r:id="rId13"/>
    <p:sldId id="262" r:id="rId14"/>
    <p:sldId id="272" r:id="rId15"/>
    <p:sldId id="275" r:id="rId16"/>
    <p:sldId id="28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FE"/>
    <a:srgbClr val="CBDBFF"/>
    <a:srgbClr val="B8CFFE"/>
    <a:srgbClr val="ACC7FE"/>
    <a:srgbClr val="5A3E67"/>
    <a:srgbClr val="805892"/>
    <a:srgbClr val="AEA0B4"/>
    <a:srgbClr val="92809B"/>
    <a:srgbClr val="765F81"/>
    <a:srgbClr val="624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12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hemeOverride" Target="../theme/themeOverride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  <a:endParaRPr lang="en-US" altLang="zh-CN" sz="6600" spc="600" dirty="0" smtClean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eiryo" panose="020B0604030504040204" pitchFamily="34" charset="-128"/>
            </a:endParaRPr>
          </a:p>
          <a:p>
            <a:pPr algn="ctr"/>
            <a:r>
              <a:rPr lang="en-US" altLang="zh-CN" sz="6600" spc="6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 smtClean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2030</a:t>
            </a:r>
            <a:endParaRPr lang="zh-CN" altLang="en-US" sz="7200" b="1" spc="300" dirty="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23220"/>
            <a:chOff x="4578902" y="4441351"/>
            <a:chExt cx="3034195" cy="52322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無聲出品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 dirty="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avLst/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avLst/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avLst/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</a:t>
            </a:r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avLst/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avLst/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  <a:endParaRPr lang="en-US" altLang="zh-CN" sz="5400" b="1" dirty="0" smtClean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  <a:p>
            <a:r>
              <a:rPr lang="en-US" altLang="zh-CN" sz="5400" b="1" dirty="0" smtClean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 dirty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</a:t>
            </a: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 smtClean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 dirty="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avLst/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0" b="0" i="0" u="none" strike="noStrike" cap="none" normalizeH="0" baseline="0" dirty="0" smtClean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 dirty="0" smtClean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  <a:endParaRPr lang="zh-CN" altLang="zh-CN" sz="6000" dirty="0">
                <a:solidFill>
                  <a:srgbClr val="ACC7FE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  <a:endParaRPr lang="zh-CN" altLang="zh-CN" sz="6000" dirty="0">
                <a:solidFill>
                  <a:srgbClr val="B8CFFE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  <a:endParaRPr lang="zh-CN" altLang="zh-CN" sz="6000" dirty="0">
                <a:solidFill>
                  <a:srgbClr val="CBDBFF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3220"/>
            <a:chOff x="4578902" y="4441351"/>
            <a:chExt cx="3034195" cy="52322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無聲出品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 dirty="0" smtClean="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 dirty="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-1" fmla="*/ 4904937 w 4904937"/>
              <a:gd name="connsiteY0-2" fmla="*/ 0 h 7024469"/>
              <a:gd name="connsiteX1-3" fmla="*/ 1158108 w 4904937"/>
              <a:gd name="connsiteY1-4" fmla="*/ 4702809 h 7024469"/>
              <a:gd name="connsiteX2-5" fmla="*/ 3132406 w 4904937"/>
              <a:gd name="connsiteY2-6" fmla="*/ 7024469 h 7024469"/>
              <a:gd name="connsiteX3-7" fmla="*/ 0 w 4904937"/>
              <a:gd name="connsiteY3-8" fmla="*/ 7024469 h 7024469"/>
              <a:gd name="connsiteX4-9" fmla="*/ 0 w 4904937"/>
              <a:gd name="connsiteY4-10" fmla="*/ 3448756 h 7024469"/>
              <a:gd name="connsiteX5-11" fmla="*/ 332932 w 4904937"/>
              <a:gd name="connsiteY5-12" fmla="*/ 3828806 h 7024469"/>
              <a:gd name="connsiteX6-13" fmla="*/ 332935 w 4904937"/>
              <a:gd name="connsiteY6-14" fmla="*/ 56270 h 7024469"/>
              <a:gd name="connsiteX7" fmla="*/ 4904937 w 4904937"/>
              <a:gd name="connsiteY7" fmla="*/ 0 h 70244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 dirty="0" smtClean="0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 dirty="0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avLst/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-1" fmla="*/ 0 w 3251647"/>
                  <a:gd name="connsiteY0-2" fmla="*/ 0 h 326233"/>
                  <a:gd name="connsiteX1-3" fmla="*/ 195930 w 3251647"/>
                  <a:gd name="connsiteY1-4" fmla="*/ 326233 h 326233"/>
                  <a:gd name="connsiteX2-5" fmla="*/ 3228497 w 3251647"/>
                  <a:gd name="connsiteY2-6" fmla="*/ 326233 h 326233"/>
                  <a:gd name="connsiteX3-7" fmla="*/ 3251647 w 3251647"/>
                  <a:gd name="connsiteY3-8" fmla="*/ 314658 h 326233"/>
                  <a:gd name="connsiteX0-9" fmla="*/ 0 w 3196749"/>
                  <a:gd name="connsiteY0-10" fmla="*/ 0 h 245132"/>
                  <a:gd name="connsiteX1-11" fmla="*/ 141032 w 3196749"/>
                  <a:gd name="connsiteY1-12" fmla="*/ 245132 h 245132"/>
                  <a:gd name="connsiteX2-13" fmla="*/ 3173599 w 3196749"/>
                  <a:gd name="connsiteY2-14" fmla="*/ 245132 h 245132"/>
                  <a:gd name="connsiteX3-15" fmla="*/ 3196749 w 3196749"/>
                  <a:gd name="connsiteY3-16" fmla="*/ 233557 h 2451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 dirty="0" smtClean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 dirty="0" smtClean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 dirty="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avLst/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8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avLst/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avLst/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avLst/>
            <a:gdLst/>
            <a:ahLst/>
            <a:cxnLst/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introduction. 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introduction</a:t>
            </a:r>
            <a:endParaRPr lang="en-US" altLang="zh-CN" sz="1400" dirty="0" smtClean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lvl="0"/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, or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note The 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text of a book is the main part of it, rather than the introduction, pictures, or notes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introduction pictures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, or note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introduction. 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introduction</a:t>
              </a:r>
              <a:endPara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lvl="0" algn="r">
                <a:lnSpc>
                  <a:spcPct val="125000"/>
                </a:lnSpc>
              </a:pP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</a:t>
              </a: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, or 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note The </a:t>
              </a: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text of a book is the main part of it, rather than the introduction, pictures, or notes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.</a:t>
              </a: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The text of a book is the main part of it, rather than the 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introduction pictures</a:t>
              </a: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, or note The text of a book is 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  <a:endPara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</a:t>
              </a:r>
              <a:r>
                <a:rPr lang="en-US" altLang="zh-CN" sz="1400" dirty="0" smtClean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0" cy="13860000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 dirty="0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</a:t>
            </a: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, or </a:t>
            </a:r>
            <a:r>
              <a:rPr lang="en-US" altLang="zh-CN" sz="1400" dirty="0" smtClean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note The </a:t>
            </a: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text of a book is the main part of it, rather than the introduction, pictures, or notes</a:t>
            </a:r>
            <a:r>
              <a:rPr lang="en-US" altLang="zh-CN" sz="1400" dirty="0" smtClean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.</a:t>
            </a: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 The text of a book is the main part of it, rather than the </a:t>
            </a:r>
            <a:r>
              <a:rPr lang="en-US" altLang="zh-CN" sz="1400" dirty="0" smtClean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introduction pictures</a:t>
            </a:r>
            <a:endParaRPr lang="zh-CN" altLang="en-US" sz="1400" dirty="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2" cy="19705592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avLst/>
            <a:gdLst/>
            <a:ahLst/>
            <a:cxnLst/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</a:t>
            </a:r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 smtClean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4686</Words>
  <Application>WPS 演示</Application>
  <PresentationFormat>宽屏</PresentationFormat>
  <Paragraphs>216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3" baseType="lpstr">
      <vt:lpstr>Arial</vt:lpstr>
      <vt:lpstr>宋体</vt:lpstr>
      <vt:lpstr>Wingdings</vt:lpstr>
      <vt:lpstr>Malgun Gothic</vt:lpstr>
      <vt:lpstr>Meiryo</vt:lpstr>
      <vt:lpstr>Yu Gothic UI</vt:lpstr>
      <vt:lpstr>Dotum</vt:lpstr>
      <vt:lpstr>方正清刻本悦宋简体</vt:lpstr>
      <vt:lpstr>专业字体设计服务/WWW.ZTSGC.COM/</vt:lpstr>
      <vt:lpstr>Tw Cen MT</vt:lpstr>
      <vt:lpstr>Segoe Print</vt:lpstr>
      <vt:lpstr>造字工房尚雅体演示版常规体</vt:lpstr>
      <vt:lpstr>Simplified Arabic</vt:lpstr>
      <vt:lpstr>Code Light</vt:lpstr>
      <vt:lpstr>Segoe UI Symbol</vt:lpstr>
      <vt:lpstr>Britannic Bold</vt:lpstr>
      <vt:lpstr>Arial Unicode MS</vt:lpstr>
      <vt:lpstr>Microsoft JhengHei UI</vt:lpstr>
      <vt:lpstr>华文新魏</vt:lpstr>
      <vt:lpstr>Yu Gothic UI Semibold</vt:lpstr>
      <vt:lpstr>Code Bold</vt:lpstr>
      <vt:lpstr>微软雅黑</vt:lpstr>
      <vt:lpstr>Arial Narrow</vt:lpstr>
      <vt:lpstr>Calibri</vt:lpstr>
      <vt:lpstr>Arial Unicode MS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84</cp:revision>
  <dcterms:created xsi:type="dcterms:W3CDTF">2016-01-27T13:42:00Z</dcterms:created>
  <dcterms:modified xsi:type="dcterms:W3CDTF">2024-04-27T17:31:15Z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A2FD17DF51FD460CA75DE204E228CABC_13</vt:lpwstr>
  </property>
  <property fmtid="{D5CDD505-2E9C-101B-9397-08002B2CF9AE}" pid="3" name="KSOProductBuildVer">
    <vt:lpwstr>2052-12.1.0.16417</vt:lpwstr>
  </property>
</Properties>
</file>