
<file path=[Content_Types].xml><?xml version="1.0" encoding="utf-8"?>
<Types xmlns="http://schemas.openxmlformats.org/package/2006/content-types">
  <Default Extension="jpeg" ContentType="image/jpeg"/>
  <Default Extension="JPG" ContentType="image/.jpg"/>
  <Default Extension="xlsx" ContentType="application/vnd.openxmlformats-officedocument.spreadsheetml.sheet"/>
  <Default Extension="png" ContentType="image/png"/>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fonts/font1.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fonts/font7.fntdata" ContentType="application/x-fontdata"/>
  <Override PartName="/ppt/fonts/font8.fntdata" ContentType="application/x-fontdata"/>
  <Override PartName="/ppt/fonts/font9.fntdata" ContentType="application/x-fontdata"/>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4"/>
  </p:notesMasterIdLst>
  <p:sldIdLst>
    <p:sldId id="988" r:id="rId3"/>
    <p:sldId id="989" r:id="rId5"/>
    <p:sldId id="990" r:id="rId6"/>
    <p:sldId id="995" r:id="rId7"/>
    <p:sldId id="996" r:id="rId8"/>
    <p:sldId id="997" r:id="rId9"/>
    <p:sldId id="991" r:id="rId10"/>
    <p:sldId id="1003" r:id="rId11"/>
    <p:sldId id="998" r:id="rId12"/>
    <p:sldId id="992" r:id="rId13"/>
    <p:sldId id="1001" r:id="rId14"/>
    <p:sldId id="1000" r:id="rId15"/>
    <p:sldId id="999" r:id="rId16"/>
    <p:sldId id="993" r:id="rId17"/>
    <p:sldId id="1002" r:id="rId18"/>
    <p:sldId id="1004" r:id="rId19"/>
    <p:sldId id="994" r:id="rId20"/>
    <p:sldId id="1014" r:id="rId21"/>
  </p:sldIdLst>
  <p:sldSz cx="12192000" cy="6858000"/>
  <p:notesSz cx="6858000" cy="9144000"/>
  <p:embeddedFontLst>
    <p:embeddedFont>
      <p:font typeface="OPPOSans R" panose="00020600040101010101" pitchFamily="18" charset="-122"/>
      <p:regular r:id="rId25"/>
    </p:embeddedFont>
    <p:embeddedFont>
      <p:font typeface="OPPOSans B" panose="00020600040101010101" pitchFamily="18" charset="-122"/>
      <p:regular r:id="rId26"/>
    </p:embeddedFont>
    <p:embeddedFont>
      <p:font typeface="OPPOSans L" panose="00020600040101010101" pitchFamily="18" charset="-122"/>
      <p:regular r:id="rId27"/>
    </p:embeddedFont>
    <p:embeddedFont>
      <p:font typeface="优设标题黑" panose="00000500000000000000" pitchFamily="2" charset="-122"/>
      <p:regular r:id="rId28"/>
    </p:embeddedFont>
    <p:embeddedFont>
      <p:font typeface="Calibri" panose="020F0502020204030204" pitchFamily="34" charset="0"/>
      <p:regular r:id="rId29"/>
      <p:bold r:id="rId30"/>
      <p:italic r:id="rId31"/>
      <p:boldItalic r:id="rId32"/>
    </p:embeddedFont>
    <p:embeddedFont>
      <p:font typeface="微软雅黑" panose="020B0503020204020204" charset="-122"/>
      <p:regular r:id="rId33"/>
    </p:embeddedFont>
  </p:embeddedFontLst>
  <p:custDataLst>
    <p:tags r:id="rId34"/>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66CCF"/>
    <a:srgbClr val="10CF9B"/>
    <a:srgbClr val="00CC99"/>
    <a:srgbClr val="27CED7"/>
    <a:srgbClr val="00FFCC"/>
    <a:srgbClr val="39D0D6"/>
    <a:srgbClr val="4594FF"/>
    <a:srgbClr val="009999"/>
    <a:srgbClr val="FDFFFE"/>
    <a:srgbClr val="5959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292" autoAdjust="0"/>
    <p:restoredTop sz="94660"/>
  </p:normalViewPr>
  <p:slideViewPr>
    <p:cSldViewPr snapToGrid="0">
      <p:cViewPr varScale="1">
        <p:scale>
          <a:sx n="95" d="100"/>
          <a:sy n="95" d="100"/>
        </p:scale>
        <p:origin x="114" y="51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4" Type="http://schemas.openxmlformats.org/officeDocument/2006/relationships/tags" Target="tags/tag316.xml"/><Relationship Id="rId33" Type="http://schemas.openxmlformats.org/officeDocument/2006/relationships/font" Target="fonts/font9.fntdata"/><Relationship Id="rId32" Type="http://schemas.openxmlformats.org/officeDocument/2006/relationships/font" Target="fonts/font8.fntdata"/><Relationship Id="rId31" Type="http://schemas.openxmlformats.org/officeDocument/2006/relationships/font" Target="fonts/font7.fntdata"/><Relationship Id="rId30" Type="http://schemas.openxmlformats.org/officeDocument/2006/relationships/font" Target="fonts/font6.fntdata"/><Relationship Id="rId3" Type="http://schemas.openxmlformats.org/officeDocument/2006/relationships/slide" Target="slides/slide1.xml"/><Relationship Id="rId29" Type="http://schemas.openxmlformats.org/officeDocument/2006/relationships/font" Target="fonts/font5.fntdata"/><Relationship Id="rId28" Type="http://schemas.openxmlformats.org/officeDocument/2006/relationships/font" Target="fonts/font4.fntdata"/><Relationship Id="rId27" Type="http://schemas.openxmlformats.org/officeDocument/2006/relationships/font" Target="fonts/font3.fntdata"/><Relationship Id="rId26" Type="http://schemas.openxmlformats.org/officeDocument/2006/relationships/font" Target="fonts/font2.fntdata"/><Relationship Id="rId25" Type="http://schemas.openxmlformats.org/officeDocument/2006/relationships/font" Target="fonts/font1.fntdata"/><Relationship Id="rId24" Type="http://schemas.openxmlformats.org/officeDocument/2006/relationships/tableStyles" Target="tableStyles.xml"/><Relationship Id="rId23" Type="http://schemas.openxmlformats.org/officeDocument/2006/relationships/viewProps" Target="viewProps.xml"/><Relationship Id="rId22" Type="http://schemas.openxmlformats.org/officeDocument/2006/relationships/presProps" Target="presProps.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Workbook1.xlsx"/></Relationships>
</file>

<file path=ppt/charts/_rels/chart2.xml.rels><?xml version="1.0" encoding="UTF-8" standalone="yes"?>
<Relationships xmlns="http://schemas.openxmlformats.org/package/2006/relationships"><Relationship Id="rId1" Type="http://schemas.openxmlformats.org/officeDocument/2006/relationships/package" Target="../embeddings/Workbook2.xlsx"/></Relationships>
</file>

<file path=ppt/charts/_rels/chart3.xml.rels><?xml version="1.0" encoding="UTF-8" standalone="yes"?>
<Relationships xmlns="http://schemas.openxmlformats.org/package/2006/relationships"><Relationship Id="rId1" Type="http://schemas.openxmlformats.org/officeDocument/2006/relationships/package" Target="../embeddings/Workbook3.xlsx"/></Relationships>
</file>

<file path=ppt/charts/_rels/chart4.xml.rels><?xml version="1.0" encoding="UTF-8" standalone="yes"?>
<Relationships xmlns="http://schemas.openxmlformats.org/package/2006/relationships"><Relationship Id="rId1" Type="http://schemas.openxmlformats.org/officeDocument/2006/relationships/package" Target="../embeddings/Workbook4.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1"/>
      <c:tx>
        <c:rich>
          <a:bodyPr/>
          <a:lstStyle/>
          <a:p>
            <a:pPr>
              <a:defRPr/>
            </a:pPr>
          </a:p>
        </c:rich>
      </c:tx>
    </c:title>
    <c:autoTitleDeleted val="0"/>
    <c:plotArea>
      <c:layout>
        <c:manualLayout>
          <c:layoutTarget val="inner"/>
          <c:xMode val="edge"/>
          <c:yMode val="edge"/>
          <c:x val="0.005"/>
          <c:y val="0.005"/>
          <c:w val="1"/>
          <c:h val="1"/>
        </c:manualLayout>
      </c:layout>
      <c:pieChart>
        <c:varyColors val="0"/>
        <c:ser>
          <c:idx val="0"/>
          <c:order val="0"/>
          <c:tx>
            <c:strRef>
              <c:f>Sheet1!$A$2</c:f>
              <c:strCache>
                <c:ptCount val="1"/>
                <c:pt idx="0">
                  <c:v>Region 1</c:v>
                </c:pt>
              </c:strCache>
            </c:strRef>
          </c:tx>
          <c:spPr>
            <a:solidFill>
              <a:srgbClr val="0564B2"/>
            </a:solidFill>
            <a:ln w="12700" cap="flat">
              <a:noFill/>
              <a:miter lim="400000"/>
            </a:ln>
            <a:effectLst/>
          </c:spPr>
          <c:explosion val="0"/>
          <c:dPt>
            <c:idx val="0"/>
            <c:bubble3D val="0"/>
            <c:spPr>
              <a:solidFill>
                <a:schemeClr val="accent1"/>
              </a:solidFill>
              <a:ln w="12700" cap="flat">
                <a:noFill/>
                <a:miter lim="400000"/>
              </a:ln>
              <a:effectLst/>
            </c:spPr>
          </c:dPt>
          <c:dPt>
            <c:idx val="1"/>
            <c:bubble3D val="0"/>
            <c:spPr>
              <a:solidFill>
                <a:srgbClr val="DCDEE0"/>
              </a:solidFill>
              <a:ln w="12700" cap="flat">
                <a:noFill/>
                <a:miter lim="400000"/>
              </a:ln>
              <a:effectLst/>
            </c:spPr>
          </c:dPt>
          <c:dLbls>
            <c:delete val="1"/>
          </c:dLbls>
          <c:cat>
            <c:strRef>
              <c:f>Sheet1!$B$1:$C$1</c:f>
              <c:strCache>
                <c:ptCount val="2"/>
                <c:pt idx="0">
                  <c:v>Active</c:v>
                </c:pt>
                <c:pt idx="1">
                  <c:v>non Active</c:v>
                </c:pt>
              </c:strCache>
            </c:strRef>
          </c:cat>
          <c:val>
            <c:numRef>
              <c:f>Sheet1!$B$2:$C$2</c:f>
              <c:numCache>
                <c:formatCode>General</c:formatCode>
                <c:ptCount val="2"/>
                <c:pt idx="0">
                  <c:v>80</c:v>
                </c:pt>
                <c:pt idx="1">
                  <c:v>20</c:v>
                </c:pt>
              </c:numCache>
            </c:numRef>
          </c:val>
        </c:ser>
        <c:dLbls>
          <c:showLegendKey val="0"/>
          <c:showVal val="0"/>
          <c:showCatName val="0"/>
          <c:showSerName val="0"/>
          <c:showPercent val="0"/>
          <c:showBubbleSize val="0"/>
          <c:showLeaderLines val="0"/>
        </c:dLbls>
        <c:firstSliceAng val="0"/>
      </c:pieChart>
      <c:spPr>
        <a:noFill/>
        <a:ln w="12700" cap="flat">
          <a:noFill/>
          <a:miter lim="400000"/>
        </a:ln>
        <a:effectLst/>
      </c:spPr>
    </c:plotArea>
    <c:plotVisOnly val="1"/>
    <c:dispBlanksAs val="gap"/>
    <c:showDLblsOverMax val="1"/>
  </c:chart>
  <c:spPr>
    <a:noFill/>
    <a:ln>
      <a:noFill/>
    </a:ln>
    <a:effectLst/>
  </c:spPr>
  <c:txPr>
    <a:bodyPr/>
    <a:lstStyle/>
    <a:p>
      <a:pPr>
        <a:defRPr lang="zh-CN">
          <a:latin typeface="+mn-lt"/>
          <a:ea typeface="+mn-ea"/>
          <a:cs typeface="+mn-ea"/>
          <a:sym typeface="+mn-lt"/>
        </a:defRPr>
      </a:pP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1"/>
      <c:tx>
        <c:rich>
          <a:bodyPr/>
          <a:lstStyle/>
          <a:p>
            <a:pPr>
              <a:defRPr/>
            </a:pPr>
          </a:p>
        </c:rich>
      </c:tx>
    </c:title>
    <c:autoTitleDeleted val="0"/>
    <c:plotArea>
      <c:layout>
        <c:manualLayout>
          <c:layoutTarget val="inner"/>
          <c:xMode val="edge"/>
          <c:yMode val="edge"/>
          <c:x val="0.005"/>
          <c:y val="0.005"/>
          <c:w val="1"/>
          <c:h val="1"/>
        </c:manualLayout>
      </c:layout>
      <c:pieChart>
        <c:varyColors val="0"/>
        <c:ser>
          <c:idx val="0"/>
          <c:order val="0"/>
          <c:tx>
            <c:strRef>
              <c:f>Sheet1!$A$2</c:f>
              <c:strCache>
                <c:ptCount val="1"/>
                <c:pt idx="0">
                  <c:v>Region 1</c:v>
                </c:pt>
              </c:strCache>
            </c:strRef>
          </c:tx>
          <c:spPr>
            <a:solidFill>
              <a:srgbClr val="0564B2"/>
            </a:solidFill>
            <a:ln w="12700" cap="flat">
              <a:noFill/>
              <a:miter lim="400000"/>
            </a:ln>
            <a:effectLst/>
          </c:spPr>
          <c:explosion val="0"/>
          <c:dPt>
            <c:idx val="0"/>
            <c:bubble3D val="0"/>
            <c:spPr>
              <a:solidFill>
                <a:schemeClr val="accent2"/>
              </a:solidFill>
              <a:ln w="12700" cap="flat">
                <a:noFill/>
                <a:miter lim="400000"/>
              </a:ln>
              <a:effectLst/>
            </c:spPr>
          </c:dPt>
          <c:dPt>
            <c:idx val="1"/>
            <c:bubble3D val="0"/>
            <c:spPr>
              <a:solidFill>
                <a:srgbClr val="DCDEE0"/>
              </a:solidFill>
              <a:ln w="12700" cap="flat">
                <a:noFill/>
                <a:miter lim="400000"/>
              </a:ln>
              <a:effectLst/>
            </c:spPr>
          </c:dPt>
          <c:dLbls>
            <c:delete val="1"/>
          </c:dLbls>
          <c:cat>
            <c:strRef>
              <c:f>Sheet1!$B$1:$C$1</c:f>
              <c:strCache>
                <c:ptCount val="2"/>
                <c:pt idx="0">
                  <c:v>Active</c:v>
                </c:pt>
                <c:pt idx="1">
                  <c:v>non Active</c:v>
                </c:pt>
              </c:strCache>
            </c:strRef>
          </c:cat>
          <c:val>
            <c:numRef>
              <c:f>Sheet1!$B$2:$C$2</c:f>
              <c:numCache>
                <c:formatCode>General</c:formatCode>
                <c:ptCount val="2"/>
                <c:pt idx="0">
                  <c:v>50</c:v>
                </c:pt>
                <c:pt idx="1">
                  <c:v>50</c:v>
                </c:pt>
              </c:numCache>
            </c:numRef>
          </c:val>
        </c:ser>
        <c:dLbls>
          <c:showLegendKey val="0"/>
          <c:showVal val="0"/>
          <c:showCatName val="0"/>
          <c:showSerName val="0"/>
          <c:showPercent val="0"/>
          <c:showBubbleSize val="0"/>
          <c:showLeaderLines val="0"/>
        </c:dLbls>
        <c:firstSliceAng val="0"/>
      </c:pieChart>
      <c:spPr>
        <a:noFill/>
        <a:ln w="12700" cap="flat">
          <a:noFill/>
          <a:miter lim="400000"/>
        </a:ln>
        <a:effectLst/>
      </c:spPr>
    </c:plotArea>
    <c:plotVisOnly val="1"/>
    <c:dispBlanksAs val="gap"/>
    <c:showDLblsOverMax val="1"/>
  </c:chart>
  <c:spPr>
    <a:noFill/>
    <a:ln>
      <a:noFill/>
    </a:ln>
    <a:effectLst/>
  </c:spPr>
  <c:txPr>
    <a:bodyPr/>
    <a:lstStyle/>
    <a:p>
      <a:pPr>
        <a:defRPr lang="zh-CN">
          <a:latin typeface="+mn-lt"/>
          <a:ea typeface="+mn-ea"/>
          <a:cs typeface="+mn-ea"/>
          <a:sym typeface="+mn-lt"/>
        </a:defRPr>
      </a:pPr>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1"/>
      <c:tx>
        <c:rich>
          <a:bodyPr/>
          <a:lstStyle/>
          <a:p>
            <a:pPr>
              <a:defRPr/>
            </a:pPr>
          </a:p>
        </c:rich>
      </c:tx>
    </c:title>
    <c:autoTitleDeleted val="0"/>
    <c:plotArea>
      <c:layout>
        <c:manualLayout>
          <c:layoutTarget val="inner"/>
          <c:xMode val="edge"/>
          <c:yMode val="edge"/>
          <c:x val="0.005"/>
          <c:y val="0.005"/>
          <c:w val="1"/>
          <c:h val="1"/>
        </c:manualLayout>
      </c:layout>
      <c:pieChart>
        <c:varyColors val="0"/>
        <c:ser>
          <c:idx val="0"/>
          <c:order val="0"/>
          <c:tx>
            <c:strRef>
              <c:f>Sheet1!$A$2</c:f>
              <c:strCache>
                <c:ptCount val="1"/>
                <c:pt idx="0">
                  <c:v>Region 1</c:v>
                </c:pt>
              </c:strCache>
            </c:strRef>
          </c:tx>
          <c:spPr>
            <a:solidFill>
              <a:srgbClr val="00A7A9"/>
            </a:solidFill>
            <a:ln w="12700" cap="flat">
              <a:noFill/>
              <a:miter lim="400000"/>
            </a:ln>
            <a:effectLst/>
          </c:spPr>
          <c:explosion val="0"/>
          <c:dPt>
            <c:idx val="0"/>
            <c:bubble3D val="0"/>
            <c:spPr>
              <a:solidFill>
                <a:schemeClr val="accent1"/>
              </a:solidFill>
              <a:ln w="12700" cap="flat">
                <a:noFill/>
                <a:miter lim="400000"/>
              </a:ln>
              <a:effectLst/>
            </c:spPr>
          </c:dPt>
          <c:dPt>
            <c:idx val="1"/>
            <c:bubble3D val="0"/>
            <c:spPr>
              <a:solidFill>
                <a:srgbClr val="DCDEE0"/>
              </a:solidFill>
              <a:ln w="12700" cap="flat">
                <a:noFill/>
                <a:miter lim="400000"/>
              </a:ln>
              <a:effectLst/>
            </c:spPr>
          </c:dPt>
          <c:dLbls>
            <c:delete val="1"/>
          </c:dLbls>
          <c:cat>
            <c:strRef>
              <c:f>Sheet1!$B$1:$C$1</c:f>
              <c:strCache>
                <c:ptCount val="2"/>
                <c:pt idx="0">
                  <c:v>Active</c:v>
                </c:pt>
                <c:pt idx="1">
                  <c:v>non Active</c:v>
                </c:pt>
              </c:strCache>
            </c:strRef>
          </c:cat>
          <c:val>
            <c:numRef>
              <c:f>Sheet1!$B$2:$C$2</c:f>
              <c:numCache>
                <c:formatCode>General</c:formatCode>
                <c:ptCount val="2"/>
                <c:pt idx="0">
                  <c:v>90</c:v>
                </c:pt>
                <c:pt idx="1">
                  <c:v>10</c:v>
                </c:pt>
              </c:numCache>
            </c:numRef>
          </c:val>
        </c:ser>
        <c:dLbls>
          <c:showLegendKey val="0"/>
          <c:showVal val="0"/>
          <c:showCatName val="0"/>
          <c:showSerName val="0"/>
          <c:showPercent val="0"/>
          <c:showBubbleSize val="0"/>
          <c:showLeaderLines val="0"/>
        </c:dLbls>
        <c:firstSliceAng val="0"/>
      </c:pieChart>
      <c:spPr>
        <a:noFill/>
        <a:ln w="12700" cap="flat">
          <a:noFill/>
          <a:miter lim="400000"/>
        </a:ln>
        <a:effectLst/>
      </c:spPr>
    </c:plotArea>
    <c:plotVisOnly val="1"/>
    <c:dispBlanksAs val="gap"/>
    <c:showDLblsOverMax val="1"/>
  </c:chart>
  <c:spPr>
    <a:noFill/>
    <a:ln>
      <a:noFill/>
    </a:ln>
    <a:effectLst/>
  </c:spPr>
  <c:txPr>
    <a:bodyPr/>
    <a:lstStyle/>
    <a:p>
      <a:pPr>
        <a:defRPr lang="zh-CN">
          <a:latin typeface="+mn-lt"/>
          <a:ea typeface="+mn-ea"/>
          <a:cs typeface="+mn-ea"/>
          <a:sym typeface="+mn-lt"/>
        </a:defRPr>
      </a:pPr>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1"/>
      <c:tx>
        <c:rich>
          <a:bodyPr/>
          <a:lstStyle/>
          <a:p>
            <a:pPr>
              <a:defRPr/>
            </a:pPr>
          </a:p>
        </c:rich>
      </c:tx>
    </c:title>
    <c:autoTitleDeleted val="0"/>
    <c:plotArea>
      <c:layout>
        <c:manualLayout>
          <c:layoutTarget val="inner"/>
          <c:xMode val="edge"/>
          <c:yMode val="edge"/>
          <c:x val="0.005"/>
          <c:y val="0.005"/>
          <c:w val="1"/>
          <c:h val="1"/>
        </c:manualLayout>
      </c:layout>
      <c:pieChart>
        <c:varyColors val="0"/>
        <c:ser>
          <c:idx val="0"/>
          <c:order val="0"/>
          <c:tx>
            <c:strRef>
              <c:f>Sheet1!$A$2</c:f>
              <c:strCache>
                <c:ptCount val="1"/>
                <c:pt idx="0">
                  <c:v>Region 1</c:v>
                </c:pt>
              </c:strCache>
            </c:strRef>
          </c:tx>
          <c:spPr>
            <a:solidFill>
              <a:srgbClr val="0564B2"/>
            </a:solidFill>
            <a:ln w="12700" cap="flat">
              <a:noFill/>
              <a:miter lim="400000"/>
            </a:ln>
            <a:effectLst/>
          </c:spPr>
          <c:explosion val="0"/>
          <c:dPt>
            <c:idx val="0"/>
            <c:bubble3D val="0"/>
            <c:spPr>
              <a:solidFill>
                <a:schemeClr val="accent2"/>
              </a:solidFill>
              <a:ln w="12700" cap="flat">
                <a:noFill/>
                <a:miter lim="400000"/>
              </a:ln>
              <a:effectLst/>
            </c:spPr>
          </c:dPt>
          <c:dPt>
            <c:idx val="1"/>
            <c:bubble3D val="0"/>
            <c:spPr>
              <a:solidFill>
                <a:srgbClr val="DCDEE0"/>
              </a:solidFill>
              <a:ln w="12700" cap="flat">
                <a:noFill/>
                <a:miter lim="400000"/>
              </a:ln>
              <a:effectLst/>
            </c:spPr>
          </c:dPt>
          <c:dLbls>
            <c:delete val="1"/>
          </c:dLbls>
          <c:cat>
            <c:strRef>
              <c:f>Sheet1!$B$1:$C$1</c:f>
              <c:strCache>
                <c:ptCount val="2"/>
                <c:pt idx="0">
                  <c:v>Active</c:v>
                </c:pt>
                <c:pt idx="1">
                  <c:v>non Active</c:v>
                </c:pt>
              </c:strCache>
            </c:strRef>
          </c:cat>
          <c:val>
            <c:numRef>
              <c:f>Sheet1!$B$2:$C$2</c:f>
              <c:numCache>
                <c:formatCode>General</c:formatCode>
                <c:ptCount val="2"/>
                <c:pt idx="0">
                  <c:v>65</c:v>
                </c:pt>
                <c:pt idx="1">
                  <c:v>35</c:v>
                </c:pt>
              </c:numCache>
            </c:numRef>
          </c:val>
        </c:ser>
        <c:dLbls>
          <c:showLegendKey val="0"/>
          <c:showVal val="0"/>
          <c:showCatName val="0"/>
          <c:showSerName val="0"/>
          <c:showPercent val="0"/>
          <c:showBubbleSize val="0"/>
          <c:showLeaderLines val="0"/>
        </c:dLbls>
        <c:firstSliceAng val="0"/>
      </c:pieChart>
      <c:spPr>
        <a:noFill/>
        <a:ln w="12700" cap="flat">
          <a:noFill/>
          <a:miter lim="400000"/>
        </a:ln>
        <a:effectLst/>
      </c:spPr>
    </c:plotArea>
    <c:plotVisOnly val="1"/>
    <c:dispBlanksAs val="gap"/>
    <c:showDLblsOverMax val="1"/>
  </c:chart>
  <c:spPr>
    <a:noFill/>
    <a:ln>
      <a:noFill/>
    </a:ln>
    <a:effectLst/>
  </c:spPr>
  <c:txPr>
    <a:bodyPr/>
    <a:lstStyle/>
    <a:p>
      <a:pPr>
        <a:defRPr lang="zh-CN">
          <a:latin typeface="+mn-lt"/>
          <a:ea typeface="+mn-ea"/>
          <a:cs typeface="+mn-ea"/>
          <a:sym typeface="+mn-lt"/>
        </a:defRPr>
      </a:pPr>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OPPOSans R" panose="00020600040101010101" pitchFamily="18" charset="-122"/>
                <a:ea typeface="OPPOSans R" panose="00020600040101010101" pitchFamily="18" charset="-122"/>
              </a:defRPr>
            </a:lvl1pPr>
          </a:lstStyle>
          <a:p>
            <a:endParaRPr lang="zh-CN" altLang="en-US" dirty="0"/>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OPPOSans R" panose="00020600040101010101" pitchFamily="18" charset="-122"/>
                <a:ea typeface="OPPOSans R" panose="00020600040101010101" pitchFamily="18" charset="-122"/>
              </a:defRPr>
            </a:lvl1pPr>
          </a:lstStyle>
          <a:p>
            <a:fld id="{D35E6484-8DB2-4633-88C2-A505B82BA3A9}" type="datetimeFigureOut">
              <a:rPr lang="zh-CN" altLang="en-US" smtClean="0"/>
            </a:fld>
            <a:endParaRPr lang="zh-CN" altLang="en-US" dirty="0"/>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dirty="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dirty="0"/>
              <a:t>单击此处编辑母版文本样式</a:t>
            </a:r>
            <a:endParaRPr lang="zh-CN" altLang="en-US" dirty="0"/>
          </a:p>
          <a:p>
            <a:pPr lvl="1"/>
            <a:r>
              <a:rPr lang="zh-CN" altLang="en-US" dirty="0"/>
              <a:t>二级</a:t>
            </a:r>
            <a:endParaRPr lang="zh-CN" altLang="en-US" dirty="0"/>
          </a:p>
          <a:p>
            <a:pPr lvl="2"/>
            <a:r>
              <a:rPr lang="zh-CN" altLang="en-US" dirty="0"/>
              <a:t>三级</a:t>
            </a:r>
            <a:endParaRPr lang="zh-CN" altLang="en-US" dirty="0"/>
          </a:p>
          <a:p>
            <a:pPr lvl="3"/>
            <a:r>
              <a:rPr lang="zh-CN" altLang="en-US" dirty="0"/>
              <a:t>四级</a:t>
            </a:r>
            <a:endParaRPr lang="zh-CN" altLang="en-US" dirty="0"/>
          </a:p>
          <a:p>
            <a:pPr lvl="4"/>
            <a:r>
              <a:rPr lang="zh-CN" altLang="en-US" dirty="0"/>
              <a:t>五级</a:t>
            </a:r>
            <a:endParaRPr lang="zh-CN" altLang="en-US" dirty="0"/>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OPPOSans R" panose="00020600040101010101" pitchFamily="18" charset="-122"/>
                <a:ea typeface="OPPOSans R" panose="00020600040101010101" pitchFamily="18" charset="-122"/>
              </a:defRPr>
            </a:lvl1pPr>
          </a:lstStyle>
          <a:p>
            <a:endParaRPr lang="zh-CN" altLang="en-US" dirty="0"/>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OPPOSans R" panose="00020600040101010101" pitchFamily="18" charset="-122"/>
                <a:ea typeface="OPPOSans R" panose="00020600040101010101" pitchFamily="18" charset="-122"/>
              </a:defRPr>
            </a:lvl1pPr>
          </a:lstStyle>
          <a:p>
            <a:fld id="{4909A1F2-28A1-4B22-AB88-37B0330040BD}" type="slidenum">
              <a:rPr lang="zh-CN" altLang="en-US" smtClean="0"/>
            </a:fld>
            <a:endParaRPr lang="zh-CN" alt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OPPOSans R" panose="00020600040101010101" pitchFamily="18" charset="-122"/>
        <a:ea typeface="OPPOSans R" panose="00020600040101010101" pitchFamily="18" charset="-122"/>
        <a:cs typeface="+mn-cs"/>
      </a:defRPr>
    </a:lvl1pPr>
    <a:lvl2pPr marL="457200" algn="l" defTabSz="914400" rtl="0" eaLnBrk="1" latinLnBrk="0" hangingPunct="1">
      <a:defRPr sz="1200" kern="1200">
        <a:solidFill>
          <a:schemeClr val="tx1"/>
        </a:solidFill>
        <a:latin typeface="OPPOSans R" panose="00020600040101010101" pitchFamily="18" charset="-122"/>
        <a:ea typeface="OPPOSans R" panose="00020600040101010101" pitchFamily="18" charset="-122"/>
        <a:cs typeface="+mn-cs"/>
      </a:defRPr>
    </a:lvl2pPr>
    <a:lvl3pPr marL="914400" algn="l" defTabSz="914400" rtl="0" eaLnBrk="1" latinLnBrk="0" hangingPunct="1">
      <a:defRPr sz="1200" kern="1200">
        <a:solidFill>
          <a:schemeClr val="tx1"/>
        </a:solidFill>
        <a:latin typeface="OPPOSans R" panose="00020600040101010101" pitchFamily="18" charset="-122"/>
        <a:ea typeface="OPPOSans R" panose="00020600040101010101" pitchFamily="18" charset="-122"/>
        <a:cs typeface="+mn-cs"/>
      </a:defRPr>
    </a:lvl3pPr>
    <a:lvl4pPr marL="1371600" algn="l" defTabSz="914400" rtl="0" eaLnBrk="1" latinLnBrk="0" hangingPunct="1">
      <a:defRPr sz="1200" kern="1200">
        <a:solidFill>
          <a:schemeClr val="tx1"/>
        </a:solidFill>
        <a:latin typeface="OPPOSans R" panose="00020600040101010101" pitchFamily="18" charset="-122"/>
        <a:ea typeface="OPPOSans R" panose="00020600040101010101" pitchFamily="18" charset="-122"/>
        <a:cs typeface="+mn-cs"/>
      </a:defRPr>
    </a:lvl4pPr>
    <a:lvl5pPr marL="1828800" algn="l" defTabSz="914400" rtl="0" eaLnBrk="1" latinLnBrk="0" hangingPunct="1">
      <a:defRPr sz="1200" kern="1200">
        <a:solidFill>
          <a:schemeClr val="tx1"/>
        </a:solidFill>
        <a:latin typeface="OPPOSans R" panose="00020600040101010101" pitchFamily="18" charset="-122"/>
        <a:ea typeface="OPPOSans R" panose="00020600040101010101" pitchFamily="18"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909A1F2-28A1-4B22-AB88-37B0330040BD}" type="slidenum">
              <a:rPr lang="zh-CN" altLang="en-US" smtClean="0"/>
            </a:fld>
            <a:endParaRPr lang="zh-CN"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909A1F2-28A1-4B22-AB88-37B0330040BD}" type="slidenum">
              <a:rPr lang="zh-CN" altLang="en-US" smtClean="0"/>
            </a:fld>
            <a:endParaRPr lang="zh-CN" alt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909A1F2-28A1-4B22-AB88-37B0330040BD}" type="slidenum">
              <a:rPr lang="zh-CN" altLang="en-US" smtClean="0"/>
            </a:fld>
            <a:endParaRPr lang="zh-CN" alt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909A1F2-28A1-4B22-AB88-37B0330040BD}" type="slidenum">
              <a:rPr lang="zh-CN" altLang="en-US" smtClean="0"/>
            </a:fld>
            <a:endParaRPr lang="zh-CN" alt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909A1F2-28A1-4B22-AB88-37B0330040BD}" type="slidenum">
              <a:rPr lang="zh-CN" altLang="en-US" smtClean="0"/>
            </a:fld>
            <a:endParaRPr lang="zh-CN" alt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909A1F2-28A1-4B22-AB88-37B0330040BD}" type="slidenum">
              <a:rPr lang="zh-CN" altLang="en-US" smtClean="0"/>
            </a:fld>
            <a:endParaRPr lang="zh-CN" alt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909A1F2-28A1-4B22-AB88-37B0330040BD}" type="slidenum">
              <a:rPr lang="zh-CN" altLang="en-US" smtClean="0"/>
            </a:fld>
            <a:endParaRPr lang="zh-CN" alt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909A1F2-28A1-4B22-AB88-37B0330040BD}" type="slidenum">
              <a:rPr lang="zh-CN" altLang="en-US" smtClean="0"/>
            </a:fld>
            <a:endParaRPr lang="zh-CN" alt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909A1F2-28A1-4B22-AB88-37B0330040BD}" type="slidenum">
              <a:rPr lang="zh-CN" altLang="en-US" smtClean="0"/>
            </a:fld>
            <a:endParaRPr lang="zh-CN" alt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p:nvPr>
        </p:nvSpPr>
        <p:spPr>
          <a:noFill/>
          <a:ln>
            <a:noFill/>
          </a:ln>
        </p:spPr>
        <p:txBody>
          <a:bodyPr wrap="square" lIns="91440" tIns="45720" rIns="91440" bIns="45720" anchor="t"/>
          <a:p>
            <a:pPr lvl="0">
              <a:spcBef>
                <a:spcPct val="0"/>
              </a:spcBef>
            </a:pPr>
            <a:r>
              <a:rPr lang="zh-CN" altLang="en-US" dirty="0"/>
              <a:t>模板来自于 </a:t>
            </a:r>
            <a:r>
              <a:rPr lang="en-US" altLang="zh-CN" dirty="0"/>
              <a:t>https://www.pptying.com    【PPT</a:t>
            </a:r>
            <a:r>
              <a:rPr lang="zh-CN" altLang="en-US" dirty="0"/>
              <a:t>营</a:t>
            </a:r>
            <a:r>
              <a:rPr lang="en-US" altLang="zh-CN" dirty="0"/>
              <a:t>】</a:t>
            </a:r>
            <a:endParaRPr lang="zh-CN" altLang="en-US" dirty="0"/>
          </a:p>
        </p:txBody>
      </p:sp>
      <p:sp>
        <p:nvSpPr>
          <p:cNvPr id="39939" name="灯片编号占位符 3"/>
          <p:cNvSpPr>
            <a:spLocks noGrp="1"/>
          </p:cNvSpPr>
          <p:nvPr>
            <p:ph type="sldNum" sz="quarter"/>
          </p:nvPr>
        </p:nvSpPr>
        <p:spPr>
          <a:xfrm>
            <a:off x="3884613" y="8685213"/>
            <a:ext cx="2971800" cy="458787"/>
          </a:xfrm>
          <a:prstGeom prst="rect">
            <a:avLst/>
          </a:prstGeom>
          <a:noFill/>
          <a:ln w="9525">
            <a:noFill/>
          </a:ln>
        </p:spPr>
        <p:txBody>
          <a:bodyPr vert="horz" wrap="square" lIns="91440" tIns="45720" rIns="91440" bIns="45720" anchor="b"/>
          <a:p>
            <a:pPr lvl="0" algn="r" eaLnBrk="1" hangingPunct="1"/>
            <a:fld id="{9A0DB2DC-4C9A-4742-B13C-FB6460FD3503}" type="slidenum">
              <a:rPr lang="zh-CN" altLang="en-US" sz="1200">
                <a:solidFill>
                  <a:srgbClr val="000000"/>
                </a:solidFill>
                <a:latin typeface="Calibri" panose="020F0502020204030204" pitchFamily="34" charset="0"/>
                <a:ea typeface="宋体" panose="02010600030101010101" pitchFamily="2" charset="-122"/>
              </a:rPr>
            </a:fld>
            <a:endParaRPr lang="zh-CN" altLang="en-US" sz="1200">
              <a:solidFill>
                <a:srgbClr val="000000"/>
              </a:solidFill>
              <a:latin typeface="Calibri" panose="020F0502020204030204" pitchFamily="34" charset="0"/>
              <a:ea typeface="宋体" panose="02010600030101010101" pitchFamily="2"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909A1F2-28A1-4B22-AB88-37B0330040BD}" type="slidenum">
              <a:rPr lang="zh-CN" altLang="en-US" smtClean="0"/>
            </a:fld>
            <a:endParaRPr lang="zh-CN"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909A1F2-28A1-4B22-AB88-37B0330040BD}" type="slidenum">
              <a:rPr lang="zh-CN" altLang="en-US" smtClean="0"/>
            </a:fld>
            <a:endParaRPr lang="zh-CN" alt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909A1F2-28A1-4B22-AB88-37B0330040BD}" type="slidenum">
              <a:rPr lang="zh-CN" altLang="en-US" smtClean="0"/>
            </a:fld>
            <a:endParaRPr lang="zh-CN" alt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909A1F2-28A1-4B22-AB88-37B0330040BD}" type="slidenum">
              <a:rPr lang="zh-CN" altLang="en-US" smtClean="0"/>
            </a:fld>
            <a:endParaRPr lang="zh-CN" alt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909A1F2-28A1-4B22-AB88-37B0330040BD}" type="slidenum">
              <a:rPr lang="zh-CN" altLang="en-US" smtClean="0"/>
            </a:fld>
            <a:endParaRPr lang="zh-CN" alt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909A1F2-28A1-4B22-AB88-37B0330040BD}" type="slidenum">
              <a:rPr lang="zh-CN" altLang="en-US" smtClean="0"/>
            </a:fld>
            <a:endParaRPr lang="zh-CN" alt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909A1F2-28A1-4B22-AB88-37B0330040BD}" type="slidenum">
              <a:rPr lang="zh-CN" altLang="en-US" smtClean="0"/>
            </a:fld>
            <a:endParaRPr lang="zh-CN" alt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909A1F2-28A1-4B22-AB88-37B0330040BD}" type="slidenum">
              <a:rPr lang="zh-CN" altLang="en-US" smtClean="0"/>
            </a:fld>
            <a:endParaRPr lang="zh-CN" alt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ree Blank">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Free Blank">
    <p:spTree>
      <p:nvGrpSpPr>
        <p:cNvPr id="1" name=""/>
        <p:cNvGrpSpPr/>
        <p:nvPr/>
      </p:nvGrpSpPr>
      <p:grpSpPr>
        <a:xfrm>
          <a:off x="0" y="0"/>
          <a:ext cx="0" cy="0"/>
          <a:chOff x="0" y="0"/>
          <a:chExt cx="0" cy="0"/>
        </a:xfrm>
      </p:grpSpPr>
      <p:sp>
        <p:nvSpPr>
          <p:cNvPr id="3" name="PA-剪去对角的矩形 5"/>
          <p:cNvSpPr/>
          <p:nvPr userDrawn="1">
            <p:custDataLst>
              <p:tags r:id="rId2"/>
            </p:custDataLst>
          </p:nvPr>
        </p:nvSpPr>
        <p:spPr>
          <a:xfrm>
            <a:off x="260753" y="0"/>
            <a:ext cx="974993" cy="899160"/>
          </a:xfrm>
          <a:prstGeom prst="snip2DiagRect">
            <a:avLst>
              <a:gd name="adj1" fmla="val 0"/>
              <a:gd name="adj2" fmla="val 50000"/>
            </a:avLst>
          </a:prstGeom>
          <a:solidFill>
            <a:schemeClr val="accent2">
              <a:alpha val="4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OPPOSans R" panose="00020600040101010101" pitchFamily="18" charset="-122"/>
            </a:endParaRPr>
          </a:p>
        </p:txBody>
      </p:sp>
      <p:sp>
        <p:nvSpPr>
          <p:cNvPr id="2" name="PA-剪去对角的矩形 5"/>
          <p:cNvSpPr/>
          <p:nvPr userDrawn="1">
            <p:custDataLst>
              <p:tags r:id="rId3"/>
            </p:custDataLst>
          </p:nvPr>
        </p:nvSpPr>
        <p:spPr>
          <a:xfrm>
            <a:off x="0" y="0"/>
            <a:ext cx="974993" cy="899160"/>
          </a:xfrm>
          <a:prstGeom prst="snip2DiagRect">
            <a:avLst>
              <a:gd name="adj1" fmla="val 0"/>
              <a:gd name="adj2"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OPPOSans R" panose="00020600040101010101" pitchFamily="18" charset="-122"/>
            </a:endParaRPr>
          </a:p>
        </p:txBody>
      </p:sp>
      <p:sp>
        <p:nvSpPr>
          <p:cNvPr id="4" name="文本框 3"/>
          <p:cNvSpPr txBox="1"/>
          <p:nvPr userDrawn="1"/>
        </p:nvSpPr>
        <p:spPr>
          <a:xfrm>
            <a:off x="1417320" y="344865"/>
            <a:ext cx="4511040" cy="584775"/>
          </a:xfrm>
          <a:prstGeom prst="rect">
            <a:avLst/>
          </a:prstGeom>
          <a:noFill/>
        </p:spPr>
        <p:txBody>
          <a:bodyPr wrap="square" rtlCol="0">
            <a:spAutoFit/>
          </a:bodyPr>
          <a:lstStyle/>
          <a:p>
            <a:pPr algn="dist"/>
            <a:r>
              <a:rPr lang="zh-CN" altLang="en-US" sz="3200" dirty="0">
                <a:latin typeface="OPPOSans B" panose="00020600040101010101" pitchFamily="18" charset="-122"/>
                <a:ea typeface="OPPOSans B" panose="00020600040101010101" pitchFamily="18" charset="-122"/>
                <a:sym typeface="OPPOSans B" panose="00020600040101010101" pitchFamily="18" charset="-122"/>
              </a:rPr>
              <a:t>请添加标题文本内容</a:t>
            </a:r>
            <a:endParaRPr lang="zh-CN" altLang="en-US" sz="3200" dirty="0">
              <a:latin typeface="OPPOSans B" panose="00020600040101010101" pitchFamily="18" charset="-122"/>
              <a:ea typeface="OPPOSans B" panose="00020600040101010101" pitchFamily="18" charset="-122"/>
              <a:sym typeface="OPPOSans B" panose="00020600040101010101" pitchFamily="18" charset="-122"/>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2E05D328-291A-47AC-BDFD-986BBBD9F7A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43A03F8-67D8-4B14-B435-8036BD8CFE83}"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showMasterSp="0">
  <p:cSld name="空白">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2">
            <a:extLst>
              <a:ext uri="{28A0092B-C50C-407E-A947-70E740481C1C}">
                <a14:useLocalDpi xmlns:a14="http://schemas.microsoft.com/office/drawing/2010/main" val="0"/>
              </a:ext>
            </a:extLst>
          </a:blip>
          <a:srcRect t="-404" r="38550"/>
          <a:stretch>
            <a:fillRect/>
          </a:stretch>
        </p:blipFill>
        <p:spPr>
          <a:xfrm>
            <a:off x="7513412" y="-27709"/>
            <a:ext cx="4678587" cy="6885709"/>
          </a:xfrm>
          <a:prstGeom prst="rect">
            <a:avLst/>
          </a:prstGeom>
        </p:spPr>
      </p:pic>
      <p:pic>
        <p:nvPicPr>
          <p:cNvPr id="6" name="图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222" y="0"/>
            <a:ext cx="7613642" cy="6858000"/>
          </a:xfrm>
          <a:prstGeom prst="rect">
            <a:avLst/>
          </a:prstGeom>
        </p:spPr>
      </p:pic>
      <p:sp>
        <p:nvSpPr>
          <p:cNvPr id="7" name="矩形 6"/>
          <p:cNvSpPr/>
          <p:nvPr/>
        </p:nvSpPr>
        <p:spPr>
          <a:xfrm>
            <a:off x="0" y="0"/>
            <a:ext cx="12192000" cy="6858000"/>
          </a:xfrm>
          <a:prstGeom prst="rect">
            <a:avLst/>
          </a:pr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KSO_FD"/>
          <p:cNvSpPr>
            <a:spLocks noGrp="1"/>
          </p:cNvSpPr>
          <p:nvPr>
            <p:ph type="dt" sz="half" idx="10"/>
          </p:nvPr>
        </p:nvSpPr>
        <p:spPr>
          <a:xfrm>
            <a:off x="838200" y="6356353"/>
            <a:ext cx="2743200" cy="365125"/>
          </a:xfrm>
        </p:spPr>
        <p:txBody>
          <a:bodyPr/>
          <a:lstStyle/>
          <a:p>
            <a:fld id="{13D0CE79-49FB-443D-BEF8-6B709DE8FD0C}" type="datetimeFigureOut">
              <a:rPr lang="zh-CN" altLang="en-US" smtClean="0"/>
            </a:fld>
            <a:endParaRPr lang="zh-CN" altLang="en-US"/>
          </a:p>
        </p:txBody>
      </p:sp>
      <p:sp>
        <p:nvSpPr>
          <p:cNvPr id="3" name="KSO_FT"/>
          <p:cNvSpPr>
            <a:spLocks noGrp="1"/>
          </p:cNvSpPr>
          <p:nvPr>
            <p:ph type="ftr" sz="quarter" idx="11"/>
          </p:nvPr>
        </p:nvSpPr>
        <p:spPr>
          <a:xfrm>
            <a:off x="4038600" y="6356353"/>
            <a:ext cx="4114800" cy="365125"/>
          </a:xfrm>
        </p:spPr>
        <p:txBody>
          <a:bodyPr/>
          <a:lstStyle/>
          <a:p>
            <a:endParaRPr lang="zh-CN" altLang="en-US"/>
          </a:p>
        </p:txBody>
      </p:sp>
      <p:sp>
        <p:nvSpPr>
          <p:cNvPr id="4" name="KSO_FN"/>
          <p:cNvSpPr>
            <a:spLocks noGrp="1"/>
          </p:cNvSpPr>
          <p:nvPr>
            <p:ph type="sldNum" sz="quarter" idx="12"/>
          </p:nvPr>
        </p:nvSpPr>
        <p:spPr>
          <a:xfrm>
            <a:off x="8610600" y="6356353"/>
            <a:ext cx="2743200" cy="365125"/>
          </a:xfrm>
        </p:spPr>
        <p:txBody>
          <a:bodyPr/>
          <a:lstStyle/>
          <a:p>
            <a:fld id="{EF906490-237C-474C-BA2E-D98840BC1F8F}"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Tm="0"/>
    </mc:Choice>
    <mc:Fallback>
      <p:transition spd="slow" advTm="0"/>
    </mc:Fallback>
  </mc:AlternateContent>
</p:sldLayout>
</file>

<file path=ppt/slideMasters/_rels/slideMaster1.xml.rels><?xml version="1.0" encoding="UTF-8" standalone="yes"?>
<Relationships xmlns="http://schemas.openxmlformats.org/package/2006/relationships"><Relationship Id="rId5" Type="http://schemas.openxmlformats.org/officeDocument/2006/relationships/theme" Target="../theme/theme1.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hf hdr="0" ftr="0" dt="0"/>
  <p:txStyles>
    <p:titleStyle>
      <a:lvl1pPr algn="ctr" defTabSz="1219200" rtl="0" eaLnBrk="1" latinLnBrk="0" hangingPunct="1">
        <a:spcBef>
          <a:spcPct val="0"/>
        </a:spcBef>
        <a:buNone/>
        <a:defRPr sz="5865" kern="1200">
          <a:solidFill>
            <a:schemeClr val="tx1"/>
          </a:solidFill>
          <a:latin typeface="+mj-lt"/>
          <a:ea typeface="+mj-ea"/>
          <a:cs typeface="+mj-cs"/>
        </a:defRPr>
      </a:lvl1pPr>
    </p:titleStyle>
    <p:bodyStyle>
      <a:lvl1pPr marL="457200" indent="-457200" algn="l" defTabSz="1219200" rtl="0" eaLnBrk="1" latinLnBrk="0" hangingPunct="1">
        <a:spcBef>
          <a:spcPct val="20000"/>
        </a:spcBef>
        <a:buFont typeface="Arial" panose="020B0604020202020204" pitchFamily="34" charset="0"/>
        <a:buChar char="•"/>
        <a:defRPr sz="4265" kern="1200">
          <a:solidFill>
            <a:schemeClr val="tx1"/>
          </a:solidFill>
          <a:latin typeface="+mn-lt"/>
          <a:ea typeface="+mn-ea"/>
          <a:cs typeface="+mn-cs"/>
        </a:defRPr>
      </a:lvl1pPr>
      <a:lvl2pPr marL="990600" indent="-381000" algn="l" defTabSz="1219200" rtl="0" eaLnBrk="1" latinLnBrk="0" hangingPunct="1">
        <a:spcBef>
          <a:spcPct val="20000"/>
        </a:spcBef>
        <a:buFont typeface="Arial" panose="020B0604020202020204" pitchFamily="34" charset="0"/>
        <a:buChar char="–"/>
        <a:defRPr sz="3735" kern="1200">
          <a:solidFill>
            <a:schemeClr val="tx1"/>
          </a:solidFill>
          <a:latin typeface="+mn-lt"/>
          <a:ea typeface="+mn-ea"/>
          <a:cs typeface="+mn-cs"/>
        </a:defRPr>
      </a:lvl2pPr>
      <a:lvl3pPr marL="1524000" indent="-304800" algn="l" defTabSz="12192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6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4pPr>
      <a:lvl5pPr marL="27432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5pPr>
      <a:lvl6pPr marL="33528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6pPr>
      <a:lvl7pPr marL="39624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7pPr>
      <a:lvl8pPr marL="45720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8pPr>
      <a:lvl9pPr marL="51816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9pPr>
    </p:bodyStyle>
    <p:otherStyle>
      <a:defPPr>
        <a:defRPr lang="en-US"/>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tags" Target="../tags/tag11.xml"/><Relationship Id="rId8" Type="http://schemas.openxmlformats.org/officeDocument/2006/relationships/tags" Target="../tags/tag10.xml"/><Relationship Id="rId7" Type="http://schemas.openxmlformats.org/officeDocument/2006/relationships/tags" Target="../tags/tag9.xml"/><Relationship Id="rId6" Type="http://schemas.openxmlformats.org/officeDocument/2006/relationships/tags" Target="../tags/tag8.xml"/><Relationship Id="rId5" Type="http://schemas.openxmlformats.org/officeDocument/2006/relationships/tags" Target="../tags/tag7.xml"/><Relationship Id="rId4" Type="http://schemas.openxmlformats.org/officeDocument/2006/relationships/tags" Target="../tags/tag6.xml"/><Relationship Id="rId3" Type="http://schemas.openxmlformats.org/officeDocument/2006/relationships/tags" Target="../tags/tag5.xml"/><Relationship Id="rId2" Type="http://schemas.openxmlformats.org/officeDocument/2006/relationships/tags" Target="../tags/tag4.xml"/><Relationship Id="rId16" Type="http://schemas.openxmlformats.org/officeDocument/2006/relationships/notesSlide" Target="../notesSlides/notesSlide1.xml"/><Relationship Id="rId15" Type="http://schemas.openxmlformats.org/officeDocument/2006/relationships/slideLayout" Target="../slideLayouts/slideLayout1.xml"/><Relationship Id="rId14" Type="http://schemas.microsoft.com/office/2007/relationships/hdphoto" Target="../media/image3.wdp"/><Relationship Id="rId13" Type="http://schemas.openxmlformats.org/officeDocument/2006/relationships/image" Target="../media/image2.png"/><Relationship Id="rId12" Type="http://schemas.openxmlformats.org/officeDocument/2006/relationships/tags" Target="../tags/tag14.xml"/><Relationship Id="rId11" Type="http://schemas.openxmlformats.org/officeDocument/2006/relationships/tags" Target="../tags/tag13.xml"/><Relationship Id="rId10" Type="http://schemas.openxmlformats.org/officeDocument/2006/relationships/tags" Target="../tags/tag12.xml"/><Relationship Id="rId1" Type="http://schemas.openxmlformats.org/officeDocument/2006/relationships/tags" Target="../tags/tag3.xml"/></Relationships>
</file>

<file path=ppt/slides/_rels/slide10.xml.rels><?xml version="1.0" encoding="UTF-8" standalone="yes"?>
<Relationships xmlns="http://schemas.openxmlformats.org/package/2006/relationships"><Relationship Id="rId9" Type="http://schemas.openxmlformats.org/officeDocument/2006/relationships/notesSlide" Target="../notesSlides/notesSlide10.xml"/><Relationship Id="rId8" Type="http://schemas.openxmlformats.org/officeDocument/2006/relationships/slideLayout" Target="../slideLayouts/slideLayout1.xml"/><Relationship Id="rId7" Type="http://schemas.openxmlformats.org/officeDocument/2006/relationships/tags" Target="../tags/tag189.xml"/><Relationship Id="rId6" Type="http://schemas.openxmlformats.org/officeDocument/2006/relationships/tags" Target="../tags/tag188.xml"/><Relationship Id="rId5" Type="http://schemas.openxmlformats.org/officeDocument/2006/relationships/tags" Target="../tags/tag187.xml"/><Relationship Id="rId4" Type="http://schemas.openxmlformats.org/officeDocument/2006/relationships/tags" Target="../tags/tag186.xml"/><Relationship Id="rId3" Type="http://schemas.openxmlformats.org/officeDocument/2006/relationships/tags" Target="../tags/tag185.xml"/><Relationship Id="rId2" Type="http://schemas.microsoft.com/office/2007/relationships/hdphoto" Target="../media/image6.wdp"/><Relationship Id="rId1" Type="http://schemas.openxmlformats.org/officeDocument/2006/relationships/image" Target="../media/image5.png"/></Relationships>
</file>

<file path=ppt/slides/_rels/slide11.xml.rels><?xml version="1.0" encoding="UTF-8" standalone="yes"?>
<Relationships xmlns="http://schemas.openxmlformats.org/package/2006/relationships"><Relationship Id="rId9" Type="http://schemas.openxmlformats.org/officeDocument/2006/relationships/tags" Target="../tags/tag198.xml"/><Relationship Id="rId8" Type="http://schemas.openxmlformats.org/officeDocument/2006/relationships/tags" Target="../tags/tag197.xml"/><Relationship Id="rId7" Type="http://schemas.openxmlformats.org/officeDocument/2006/relationships/tags" Target="../tags/tag196.xml"/><Relationship Id="rId6" Type="http://schemas.openxmlformats.org/officeDocument/2006/relationships/tags" Target="../tags/tag195.xml"/><Relationship Id="rId5" Type="http://schemas.openxmlformats.org/officeDocument/2006/relationships/tags" Target="../tags/tag194.xml"/><Relationship Id="rId4" Type="http://schemas.openxmlformats.org/officeDocument/2006/relationships/tags" Target="../tags/tag193.xml"/><Relationship Id="rId3" Type="http://schemas.openxmlformats.org/officeDocument/2006/relationships/tags" Target="../tags/tag192.xml"/><Relationship Id="rId20" Type="http://schemas.openxmlformats.org/officeDocument/2006/relationships/notesSlide" Target="../notesSlides/notesSlide11.xml"/><Relationship Id="rId2" Type="http://schemas.openxmlformats.org/officeDocument/2006/relationships/tags" Target="../tags/tag191.xml"/><Relationship Id="rId19" Type="http://schemas.openxmlformats.org/officeDocument/2006/relationships/slideLayout" Target="../slideLayouts/slideLayout2.xml"/><Relationship Id="rId18" Type="http://schemas.openxmlformats.org/officeDocument/2006/relationships/image" Target="../media/image20.jpeg"/><Relationship Id="rId17" Type="http://schemas.openxmlformats.org/officeDocument/2006/relationships/image" Target="../media/image19.jpeg"/><Relationship Id="rId16" Type="http://schemas.openxmlformats.org/officeDocument/2006/relationships/tags" Target="../tags/tag201.xml"/><Relationship Id="rId15" Type="http://schemas.openxmlformats.org/officeDocument/2006/relationships/image" Target="../media/image18.jpeg"/><Relationship Id="rId14" Type="http://schemas.openxmlformats.org/officeDocument/2006/relationships/image" Target="../media/image17.jpeg"/><Relationship Id="rId13" Type="http://schemas.openxmlformats.org/officeDocument/2006/relationships/tags" Target="../tags/tag200.xml"/><Relationship Id="rId12" Type="http://schemas.openxmlformats.org/officeDocument/2006/relationships/image" Target="../media/image16.jpeg"/><Relationship Id="rId11" Type="http://schemas.openxmlformats.org/officeDocument/2006/relationships/image" Target="../media/image15.jpeg"/><Relationship Id="rId10" Type="http://schemas.openxmlformats.org/officeDocument/2006/relationships/tags" Target="../tags/tag199.xml"/><Relationship Id="rId1" Type="http://schemas.openxmlformats.org/officeDocument/2006/relationships/tags" Target="../tags/tag190.xml"/></Relationships>
</file>

<file path=ppt/slides/_rels/slide12.xml.rels><?xml version="1.0" encoding="UTF-8" standalone="yes"?>
<Relationships xmlns="http://schemas.openxmlformats.org/package/2006/relationships"><Relationship Id="rId9" Type="http://schemas.openxmlformats.org/officeDocument/2006/relationships/tags" Target="../tags/tag210.xml"/><Relationship Id="rId8" Type="http://schemas.openxmlformats.org/officeDocument/2006/relationships/tags" Target="../tags/tag209.xml"/><Relationship Id="rId7" Type="http://schemas.openxmlformats.org/officeDocument/2006/relationships/tags" Target="../tags/tag208.xml"/><Relationship Id="rId6" Type="http://schemas.openxmlformats.org/officeDocument/2006/relationships/tags" Target="../tags/tag207.xml"/><Relationship Id="rId5" Type="http://schemas.openxmlformats.org/officeDocument/2006/relationships/tags" Target="../tags/tag206.xml"/><Relationship Id="rId4" Type="http://schemas.openxmlformats.org/officeDocument/2006/relationships/tags" Target="../tags/tag205.xml"/><Relationship Id="rId3" Type="http://schemas.openxmlformats.org/officeDocument/2006/relationships/tags" Target="../tags/tag204.xml"/><Relationship Id="rId20" Type="http://schemas.openxmlformats.org/officeDocument/2006/relationships/notesSlide" Target="../notesSlides/notesSlide12.xml"/><Relationship Id="rId2" Type="http://schemas.openxmlformats.org/officeDocument/2006/relationships/tags" Target="../tags/tag203.xml"/><Relationship Id="rId19" Type="http://schemas.openxmlformats.org/officeDocument/2006/relationships/slideLayout" Target="../slideLayouts/slideLayout2.xml"/><Relationship Id="rId18" Type="http://schemas.openxmlformats.org/officeDocument/2006/relationships/image" Target="../media/image26.jpeg"/><Relationship Id="rId17" Type="http://schemas.openxmlformats.org/officeDocument/2006/relationships/image" Target="../media/image25.jpeg"/><Relationship Id="rId16" Type="http://schemas.openxmlformats.org/officeDocument/2006/relationships/tags" Target="../tags/tag213.xml"/><Relationship Id="rId15" Type="http://schemas.openxmlformats.org/officeDocument/2006/relationships/image" Target="../media/image24.jpeg"/><Relationship Id="rId14" Type="http://schemas.openxmlformats.org/officeDocument/2006/relationships/image" Target="../media/image23.jpeg"/><Relationship Id="rId13" Type="http://schemas.openxmlformats.org/officeDocument/2006/relationships/tags" Target="../tags/tag212.xml"/><Relationship Id="rId12" Type="http://schemas.openxmlformats.org/officeDocument/2006/relationships/image" Target="../media/image22.jpeg"/><Relationship Id="rId11" Type="http://schemas.openxmlformats.org/officeDocument/2006/relationships/image" Target="../media/image21.jpeg"/><Relationship Id="rId10" Type="http://schemas.openxmlformats.org/officeDocument/2006/relationships/tags" Target="../tags/tag211.xml"/><Relationship Id="rId1" Type="http://schemas.openxmlformats.org/officeDocument/2006/relationships/tags" Target="../tags/tag202.xml"/></Relationships>
</file>

<file path=ppt/slides/_rels/slide13.xml.rels><?xml version="1.0" encoding="UTF-8" standalone="yes"?>
<Relationships xmlns="http://schemas.openxmlformats.org/package/2006/relationships"><Relationship Id="rId9" Type="http://schemas.openxmlformats.org/officeDocument/2006/relationships/tags" Target="../tags/tag222.xml"/><Relationship Id="rId8" Type="http://schemas.openxmlformats.org/officeDocument/2006/relationships/tags" Target="../tags/tag221.xml"/><Relationship Id="rId7" Type="http://schemas.openxmlformats.org/officeDocument/2006/relationships/tags" Target="../tags/tag220.xml"/><Relationship Id="rId6" Type="http://schemas.openxmlformats.org/officeDocument/2006/relationships/tags" Target="../tags/tag219.xml"/><Relationship Id="rId5" Type="http://schemas.openxmlformats.org/officeDocument/2006/relationships/tags" Target="../tags/tag218.xml"/><Relationship Id="rId4" Type="http://schemas.openxmlformats.org/officeDocument/2006/relationships/tags" Target="../tags/tag217.xml"/><Relationship Id="rId3" Type="http://schemas.openxmlformats.org/officeDocument/2006/relationships/tags" Target="../tags/tag216.xml"/><Relationship Id="rId26" Type="http://schemas.openxmlformats.org/officeDocument/2006/relationships/notesSlide" Target="../notesSlides/notesSlide13.xml"/><Relationship Id="rId25" Type="http://schemas.openxmlformats.org/officeDocument/2006/relationships/slideLayout" Target="../slideLayouts/slideLayout2.xml"/><Relationship Id="rId24" Type="http://schemas.openxmlformats.org/officeDocument/2006/relationships/tags" Target="../tags/tag237.xml"/><Relationship Id="rId23" Type="http://schemas.openxmlformats.org/officeDocument/2006/relationships/tags" Target="../tags/tag236.xml"/><Relationship Id="rId22" Type="http://schemas.openxmlformats.org/officeDocument/2006/relationships/tags" Target="../tags/tag235.xml"/><Relationship Id="rId21" Type="http://schemas.openxmlformats.org/officeDocument/2006/relationships/tags" Target="../tags/tag234.xml"/><Relationship Id="rId20" Type="http://schemas.openxmlformats.org/officeDocument/2006/relationships/tags" Target="../tags/tag233.xml"/><Relationship Id="rId2" Type="http://schemas.openxmlformats.org/officeDocument/2006/relationships/tags" Target="../tags/tag215.xml"/><Relationship Id="rId19" Type="http://schemas.openxmlformats.org/officeDocument/2006/relationships/tags" Target="../tags/tag232.xml"/><Relationship Id="rId18" Type="http://schemas.openxmlformats.org/officeDocument/2006/relationships/tags" Target="../tags/tag231.xml"/><Relationship Id="rId17" Type="http://schemas.openxmlformats.org/officeDocument/2006/relationships/tags" Target="../tags/tag230.xml"/><Relationship Id="rId16" Type="http://schemas.openxmlformats.org/officeDocument/2006/relationships/tags" Target="../tags/tag229.xml"/><Relationship Id="rId15" Type="http://schemas.openxmlformats.org/officeDocument/2006/relationships/tags" Target="../tags/tag228.xml"/><Relationship Id="rId14" Type="http://schemas.openxmlformats.org/officeDocument/2006/relationships/tags" Target="../tags/tag227.xml"/><Relationship Id="rId13" Type="http://schemas.openxmlformats.org/officeDocument/2006/relationships/tags" Target="../tags/tag226.xml"/><Relationship Id="rId12" Type="http://schemas.openxmlformats.org/officeDocument/2006/relationships/tags" Target="../tags/tag225.xml"/><Relationship Id="rId11" Type="http://schemas.openxmlformats.org/officeDocument/2006/relationships/tags" Target="../tags/tag224.xml"/><Relationship Id="rId10" Type="http://schemas.openxmlformats.org/officeDocument/2006/relationships/tags" Target="../tags/tag223.xml"/><Relationship Id="rId1" Type="http://schemas.openxmlformats.org/officeDocument/2006/relationships/tags" Target="../tags/tag214.xml"/></Relationships>
</file>

<file path=ppt/slides/_rels/slide14.xml.rels><?xml version="1.0" encoding="UTF-8" standalone="yes"?>
<Relationships xmlns="http://schemas.openxmlformats.org/package/2006/relationships"><Relationship Id="rId9" Type="http://schemas.openxmlformats.org/officeDocument/2006/relationships/notesSlide" Target="../notesSlides/notesSlide14.xml"/><Relationship Id="rId8" Type="http://schemas.openxmlformats.org/officeDocument/2006/relationships/slideLayout" Target="../slideLayouts/slideLayout1.xml"/><Relationship Id="rId7" Type="http://schemas.openxmlformats.org/officeDocument/2006/relationships/tags" Target="../tags/tag242.xml"/><Relationship Id="rId6" Type="http://schemas.openxmlformats.org/officeDocument/2006/relationships/tags" Target="../tags/tag241.xml"/><Relationship Id="rId5" Type="http://schemas.openxmlformats.org/officeDocument/2006/relationships/tags" Target="../tags/tag240.xml"/><Relationship Id="rId4" Type="http://schemas.openxmlformats.org/officeDocument/2006/relationships/tags" Target="../tags/tag239.xml"/><Relationship Id="rId3" Type="http://schemas.openxmlformats.org/officeDocument/2006/relationships/tags" Target="../tags/tag238.xml"/><Relationship Id="rId2" Type="http://schemas.microsoft.com/office/2007/relationships/hdphoto" Target="../media/image6.wdp"/><Relationship Id="rId1" Type="http://schemas.openxmlformats.org/officeDocument/2006/relationships/image" Target="../media/image5.png"/></Relationships>
</file>

<file path=ppt/slides/_rels/slide15.xml.rels><?xml version="1.0" encoding="UTF-8" standalone="yes"?>
<Relationships xmlns="http://schemas.openxmlformats.org/package/2006/relationships"><Relationship Id="rId9" Type="http://schemas.openxmlformats.org/officeDocument/2006/relationships/tags" Target="../tags/tag251.xml"/><Relationship Id="rId8" Type="http://schemas.openxmlformats.org/officeDocument/2006/relationships/tags" Target="../tags/tag250.xml"/><Relationship Id="rId7" Type="http://schemas.openxmlformats.org/officeDocument/2006/relationships/tags" Target="../tags/tag249.xml"/><Relationship Id="rId6" Type="http://schemas.openxmlformats.org/officeDocument/2006/relationships/tags" Target="../tags/tag248.xml"/><Relationship Id="rId5" Type="http://schemas.openxmlformats.org/officeDocument/2006/relationships/tags" Target="../tags/tag247.xml"/><Relationship Id="rId4" Type="http://schemas.openxmlformats.org/officeDocument/2006/relationships/tags" Target="../tags/tag246.xml"/><Relationship Id="rId3" Type="http://schemas.openxmlformats.org/officeDocument/2006/relationships/tags" Target="../tags/tag245.xml"/><Relationship Id="rId27" Type="http://schemas.openxmlformats.org/officeDocument/2006/relationships/notesSlide" Target="../notesSlides/notesSlide15.xml"/><Relationship Id="rId26" Type="http://schemas.openxmlformats.org/officeDocument/2006/relationships/slideLayout" Target="../slideLayouts/slideLayout2.xml"/><Relationship Id="rId25" Type="http://schemas.openxmlformats.org/officeDocument/2006/relationships/image" Target="../media/image30.jpeg"/><Relationship Id="rId24" Type="http://schemas.openxmlformats.org/officeDocument/2006/relationships/image" Target="../media/image29.jpeg"/><Relationship Id="rId23" Type="http://schemas.openxmlformats.org/officeDocument/2006/relationships/tags" Target="../tags/tag263.xml"/><Relationship Id="rId22" Type="http://schemas.openxmlformats.org/officeDocument/2006/relationships/image" Target="../media/image28.jpeg"/><Relationship Id="rId21" Type="http://schemas.openxmlformats.org/officeDocument/2006/relationships/image" Target="../media/image27.jpeg"/><Relationship Id="rId20" Type="http://schemas.openxmlformats.org/officeDocument/2006/relationships/tags" Target="../tags/tag262.xml"/><Relationship Id="rId2" Type="http://schemas.openxmlformats.org/officeDocument/2006/relationships/tags" Target="../tags/tag244.xml"/><Relationship Id="rId19" Type="http://schemas.openxmlformats.org/officeDocument/2006/relationships/tags" Target="../tags/tag261.xml"/><Relationship Id="rId18" Type="http://schemas.openxmlformats.org/officeDocument/2006/relationships/tags" Target="../tags/tag260.xml"/><Relationship Id="rId17" Type="http://schemas.openxmlformats.org/officeDocument/2006/relationships/tags" Target="../tags/tag259.xml"/><Relationship Id="rId16" Type="http://schemas.openxmlformats.org/officeDocument/2006/relationships/tags" Target="../tags/tag258.xml"/><Relationship Id="rId15" Type="http://schemas.openxmlformats.org/officeDocument/2006/relationships/tags" Target="../tags/tag257.xml"/><Relationship Id="rId14" Type="http://schemas.openxmlformats.org/officeDocument/2006/relationships/tags" Target="../tags/tag256.xml"/><Relationship Id="rId13" Type="http://schemas.openxmlformats.org/officeDocument/2006/relationships/tags" Target="../tags/tag255.xml"/><Relationship Id="rId12" Type="http://schemas.openxmlformats.org/officeDocument/2006/relationships/tags" Target="../tags/tag254.xml"/><Relationship Id="rId11" Type="http://schemas.openxmlformats.org/officeDocument/2006/relationships/tags" Target="../tags/tag253.xml"/><Relationship Id="rId10" Type="http://schemas.openxmlformats.org/officeDocument/2006/relationships/tags" Target="../tags/tag252.xml"/><Relationship Id="rId1" Type="http://schemas.openxmlformats.org/officeDocument/2006/relationships/tags" Target="../tags/tag243.xml"/></Relationships>
</file>

<file path=ppt/slides/_rels/slide16.xml.rels><?xml version="1.0" encoding="UTF-8" standalone="yes"?>
<Relationships xmlns="http://schemas.openxmlformats.org/package/2006/relationships"><Relationship Id="rId9" Type="http://schemas.openxmlformats.org/officeDocument/2006/relationships/tags" Target="../tags/tag272.xml"/><Relationship Id="rId8" Type="http://schemas.openxmlformats.org/officeDocument/2006/relationships/tags" Target="../tags/tag271.xml"/><Relationship Id="rId7" Type="http://schemas.openxmlformats.org/officeDocument/2006/relationships/tags" Target="../tags/tag270.xml"/><Relationship Id="rId6" Type="http://schemas.openxmlformats.org/officeDocument/2006/relationships/tags" Target="../tags/tag269.xml"/><Relationship Id="rId5" Type="http://schemas.openxmlformats.org/officeDocument/2006/relationships/tags" Target="../tags/tag268.xml"/><Relationship Id="rId42" Type="http://schemas.openxmlformats.org/officeDocument/2006/relationships/notesSlide" Target="../notesSlides/notesSlide16.xml"/><Relationship Id="rId41" Type="http://schemas.openxmlformats.org/officeDocument/2006/relationships/slideLayout" Target="../slideLayouts/slideLayout2.xml"/><Relationship Id="rId40" Type="http://schemas.openxmlformats.org/officeDocument/2006/relationships/tags" Target="../tags/tag303.xml"/><Relationship Id="rId4" Type="http://schemas.openxmlformats.org/officeDocument/2006/relationships/tags" Target="../tags/tag267.xml"/><Relationship Id="rId39" Type="http://schemas.openxmlformats.org/officeDocument/2006/relationships/tags" Target="../tags/tag302.xml"/><Relationship Id="rId38" Type="http://schemas.openxmlformats.org/officeDocument/2006/relationships/tags" Target="../tags/tag301.xml"/><Relationship Id="rId37" Type="http://schemas.openxmlformats.org/officeDocument/2006/relationships/tags" Target="../tags/tag300.xml"/><Relationship Id="rId36" Type="http://schemas.openxmlformats.org/officeDocument/2006/relationships/tags" Target="../tags/tag299.xml"/><Relationship Id="rId35" Type="http://schemas.openxmlformats.org/officeDocument/2006/relationships/tags" Target="../tags/tag298.xml"/><Relationship Id="rId34" Type="http://schemas.openxmlformats.org/officeDocument/2006/relationships/tags" Target="../tags/tag297.xml"/><Relationship Id="rId33" Type="http://schemas.openxmlformats.org/officeDocument/2006/relationships/tags" Target="../tags/tag296.xml"/><Relationship Id="rId32" Type="http://schemas.openxmlformats.org/officeDocument/2006/relationships/tags" Target="../tags/tag295.xml"/><Relationship Id="rId31" Type="http://schemas.openxmlformats.org/officeDocument/2006/relationships/tags" Target="../tags/tag294.xml"/><Relationship Id="rId30" Type="http://schemas.openxmlformats.org/officeDocument/2006/relationships/tags" Target="../tags/tag293.xml"/><Relationship Id="rId3" Type="http://schemas.openxmlformats.org/officeDocument/2006/relationships/tags" Target="../tags/tag266.xml"/><Relationship Id="rId29" Type="http://schemas.openxmlformats.org/officeDocument/2006/relationships/tags" Target="../tags/tag292.xml"/><Relationship Id="rId28" Type="http://schemas.openxmlformats.org/officeDocument/2006/relationships/tags" Target="../tags/tag291.xml"/><Relationship Id="rId27" Type="http://schemas.openxmlformats.org/officeDocument/2006/relationships/tags" Target="../tags/tag290.xml"/><Relationship Id="rId26" Type="http://schemas.openxmlformats.org/officeDocument/2006/relationships/tags" Target="../tags/tag289.xml"/><Relationship Id="rId25" Type="http://schemas.openxmlformats.org/officeDocument/2006/relationships/tags" Target="../tags/tag288.xml"/><Relationship Id="rId24" Type="http://schemas.openxmlformats.org/officeDocument/2006/relationships/tags" Target="../tags/tag287.xml"/><Relationship Id="rId23" Type="http://schemas.openxmlformats.org/officeDocument/2006/relationships/tags" Target="../tags/tag286.xml"/><Relationship Id="rId22" Type="http://schemas.openxmlformats.org/officeDocument/2006/relationships/tags" Target="../tags/tag285.xml"/><Relationship Id="rId21" Type="http://schemas.openxmlformats.org/officeDocument/2006/relationships/tags" Target="../tags/tag284.xml"/><Relationship Id="rId20" Type="http://schemas.openxmlformats.org/officeDocument/2006/relationships/tags" Target="../tags/tag283.xml"/><Relationship Id="rId2" Type="http://schemas.openxmlformats.org/officeDocument/2006/relationships/tags" Target="../tags/tag265.xml"/><Relationship Id="rId19" Type="http://schemas.openxmlformats.org/officeDocument/2006/relationships/tags" Target="../tags/tag282.xml"/><Relationship Id="rId18" Type="http://schemas.openxmlformats.org/officeDocument/2006/relationships/tags" Target="../tags/tag281.xml"/><Relationship Id="rId17" Type="http://schemas.openxmlformats.org/officeDocument/2006/relationships/tags" Target="../tags/tag280.xml"/><Relationship Id="rId16" Type="http://schemas.openxmlformats.org/officeDocument/2006/relationships/tags" Target="../tags/tag279.xml"/><Relationship Id="rId15" Type="http://schemas.openxmlformats.org/officeDocument/2006/relationships/tags" Target="../tags/tag278.xml"/><Relationship Id="rId14" Type="http://schemas.openxmlformats.org/officeDocument/2006/relationships/tags" Target="../tags/tag277.xml"/><Relationship Id="rId13" Type="http://schemas.openxmlformats.org/officeDocument/2006/relationships/tags" Target="../tags/tag276.xml"/><Relationship Id="rId12" Type="http://schemas.openxmlformats.org/officeDocument/2006/relationships/tags" Target="../tags/tag275.xml"/><Relationship Id="rId11" Type="http://schemas.openxmlformats.org/officeDocument/2006/relationships/tags" Target="../tags/tag274.xml"/><Relationship Id="rId10" Type="http://schemas.openxmlformats.org/officeDocument/2006/relationships/tags" Target="../tags/tag273.xml"/><Relationship Id="rId1" Type="http://schemas.openxmlformats.org/officeDocument/2006/relationships/tags" Target="../tags/tag264.xml"/></Relationships>
</file>

<file path=ppt/slides/_rels/slide17.xml.rels><?xml version="1.0" encoding="UTF-8" standalone="yes"?>
<Relationships xmlns="http://schemas.openxmlformats.org/package/2006/relationships"><Relationship Id="rId9" Type="http://schemas.openxmlformats.org/officeDocument/2006/relationships/tags" Target="../tags/tag312.xml"/><Relationship Id="rId8" Type="http://schemas.openxmlformats.org/officeDocument/2006/relationships/tags" Target="../tags/tag311.xml"/><Relationship Id="rId7" Type="http://schemas.openxmlformats.org/officeDocument/2006/relationships/tags" Target="../tags/tag310.xml"/><Relationship Id="rId6" Type="http://schemas.openxmlformats.org/officeDocument/2006/relationships/tags" Target="../tags/tag309.xml"/><Relationship Id="rId5" Type="http://schemas.openxmlformats.org/officeDocument/2006/relationships/tags" Target="../tags/tag308.xml"/><Relationship Id="rId4" Type="http://schemas.openxmlformats.org/officeDocument/2006/relationships/tags" Target="../tags/tag307.xml"/><Relationship Id="rId3" Type="http://schemas.openxmlformats.org/officeDocument/2006/relationships/tags" Target="../tags/tag306.xml"/><Relationship Id="rId2" Type="http://schemas.openxmlformats.org/officeDocument/2006/relationships/tags" Target="../tags/tag305.xml"/><Relationship Id="rId16" Type="http://schemas.openxmlformats.org/officeDocument/2006/relationships/notesSlide" Target="../notesSlides/notesSlide17.xml"/><Relationship Id="rId15" Type="http://schemas.openxmlformats.org/officeDocument/2006/relationships/slideLayout" Target="../slideLayouts/slideLayout1.xml"/><Relationship Id="rId14" Type="http://schemas.microsoft.com/office/2007/relationships/hdphoto" Target="../media/image3.wdp"/><Relationship Id="rId13" Type="http://schemas.openxmlformats.org/officeDocument/2006/relationships/image" Target="../media/image2.png"/><Relationship Id="rId12" Type="http://schemas.openxmlformats.org/officeDocument/2006/relationships/tags" Target="../tags/tag315.xml"/><Relationship Id="rId11" Type="http://schemas.openxmlformats.org/officeDocument/2006/relationships/tags" Target="../tags/tag314.xml"/><Relationship Id="rId10" Type="http://schemas.openxmlformats.org/officeDocument/2006/relationships/tags" Target="../tags/tag313.xml"/><Relationship Id="rId1" Type="http://schemas.openxmlformats.org/officeDocument/2006/relationships/tags" Target="../tags/tag304.xml"/></Relationships>
</file>

<file path=ppt/slides/_rels/slide18.xml.rels><?xml version="1.0" encoding="UTF-8" standalone="yes"?>
<Relationships xmlns="http://schemas.openxmlformats.org/package/2006/relationships"><Relationship Id="rId4" Type="http://schemas.openxmlformats.org/officeDocument/2006/relationships/notesSlide" Target="../notesSlides/notesSlide18.xml"/><Relationship Id="rId3" Type="http://schemas.openxmlformats.org/officeDocument/2006/relationships/slideLayout" Target="../slideLayouts/slideLayout4.xml"/><Relationship Id="rId2" Type="http://schemas.openxmlformats.org/officeDocument/2006/relationships/hyperlink" Target="https://www.pptying.com" TargetMode="External"/><Relationship Id="rId1" Type="http://schemas.openxmlformats.org/officeDocument/2006/relationships/image" Target="../media/image31.png"/></Relationships>
</file>

<file path=ppt/slides/_rels/slide2.xml.rels><?xml version="1.0" encoding="UTF-8" standalone="yes"?>
<Relationships xmlns="http://schemas.openxmlformats.org/package/2006/relationships"><Relationship Id="rId9" Type="http://schemas.openxmlformats.org/officeDocument/2006/relationships/tags" Target="../tags/tag22.xml"/><Relationship Id="rId8" Type="http://schemas.openxmlformats.org/officeDocument/2006/relationships/tags" Target="../tags/tag21.xml"/><Relationship Id="rId7" Type="http://schemas.openxmlformats.org/officeDocument/2006/relationships/tags" Target="../tags/tag20.xml"/><Relationship Id="rId6" Type="http://schemas.openxmlformats.org/officeDocument/2006/relationships/tags" Target="../tags/tag19.xml"/><Relationship Id="rId5" Type="http://schemas.openxmlformats.org/officeDocument/2006/relationships/tags" Target="../tags/tag18.xml"/><Relationship Id="rId4" Type="http://schemas.openxmlformats.org/officeDocument/2006/relationships/tags" Target="../tags/tag17.xml"/><Relationship Id="rId3" Type="http://schemas.openxmlformats.org/officeDocument/2006/relationships/tags" Target="../tags/tag16.xml"/><Relationship Id="rId26" Type="http://schemas.openxmlformats.org/officeDocument/2006/relationships/notesSlide" Target="../notesSlides/notesSlide2.xml"/><Relationship Id="rId25" Type="http://schemas.openxmlformats.org/officeDocument/2006/relationships/slideLayout" Target="../slideLayouts/slideLayout1.xml"/><Relationship Id="rId24" Type="http://schemas.openxmlformats.org/officeDocument/2006/relationships/tags" Target="../tags/tag37.xml"/><Relationship Id="rId23" Type="http://schemas.openxmlformats.org/officeDocument/2006/relationships/tags" Target="../tags/tag36.xml"/><Relationship Id="rId22" Type="http://schemas.openxmlformats.org/officeDocument/2006/relationships/tags" Target="../tags/tag35.xml"/><Relationship Id="rId21" Type="http://schemas.openxmlformats.org/officeDocument/2006/relationships/tags" Target="../tags/tag34.xml"/><Relationship Id="rId20" Type="http://schemas.openxmlformats.org/officeDocument/2006/relationships/tags" Target="../tags/tag33.xml"/><Relationship Id="rId2" Type="http://schemas.openxmlformats.org/officeDocument/2006/relationships/image" Target="../media/image4.jpeg"/><Relationship Id="rId19" Type="http://schemas.openxmlformats.org/officeDocument/2006/relationships/tags" Target="../tags/tag32.xml"/><Relationship Id="rId18" Type="http://schemas.openxmlformats.org/officeDocument/2006/relationships/tags" Target="../tags/tag31.xml"/><Relationship Id="rId17" Type="http://schemas.openxmlformats.org/officeDocument/2006/relationships/tags" Target="../tags/tag30.xml"/><Relationship Id="rId16" Type="http://schemas.openxmlformats.org/officeDocument/2006/relationships/tags" Target="../tags/tag29.xml"/><Relationship Id="rId15" Type="http://schemas.openxmlformats.org/officeDocument/2006/relationships/tags" Target="../tags/tag28.xml"/><Relationship Id="rId14" Type="http://schemas.openxmlformats.org/officeDocument/2006/relationships/tags" Target="../tags/tag27.xml"/><Relationship Id="rId13" Type="http://schemas.openxmlformats.org/officeDocument/2006/relationships/tags" Target="../tags/tag26.xml"/><Relationship Id="rId12" Type="http://schemas.openxmlformats.org/officeDocument/2006/relationships/tags" Target="../tags/tag25.xml"/><Relationship Id="rId11" Type="http://schemas.openxmlformats.org/officeDocument/2006/relationships/tags" Target="../tags/tag24.xml"/><Relationship Id="rId10" Type="http://schemas.openxmlformats.org/officeDocument/2006/relationships/tags" Target="../tags/tag23.xml"/><Relationship Id="rId1" Type="http://schemas.openxmlformats.org/officeDocument/2006/relationships/tags" Target="../tags/tag15.xml"/></Relationships>
</file>

<file path=ppt/slides/_rels/slide3.xml.rels><?xml version="1.0" encoding="UTF-8" standalone="yes"?>
<Relationships xmlns="http://schemas.openxmlformats.org/package/2006/relationships"><Relationship Id="rId9" Type="http://schemas.openxmlformats.org/officeDocument/2006/relationships/notesSlide" Target="../notesSlides/notesSlide3.xml"/><Relationship Id="rId8" Type="http://schemas.openxmlformats.org/officeDocument/2006/relationships/slideLayout" Target="../slideLayouts/slideLayout1.xml"/><Relationship Id="rId7" Type="http://schemas.openxmlformats.org/officeDocument/2006/relationships/tags" Target="../tags/tag42.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microsoft.com/office/2007/relationships/hdphoto" Target="../media/image6.wdp"/><Relationship Id="rId1" Type="http://schemas.openxmlformats.org/officeDocument/2006/relationships/image" Target="../media/image5.png"/></Relationships>
</file>

<file path=ppt/slides/_rels/slide4.xml.rels><?xml version="1.0" encoding="UTF-8" standalone="yes"?>
<Relationships xmlns="http://schemas.openxmlformats.org/package/2006/relationships"><Relationship Id="rId9" Type="http://schemas.openxmlformats.org/officeDocument/2006/relationships/tags" Target="../tags/tag50.xml"/><Relationship Id="rId8" Type="http://schemas.openxmlformats.org/officeDocument/2006/relationships/tags" Target="../tags/tag49.xml"/><Relationship Id="rId7" Type="http://schemas.openxmlformats.org/officeDocument/2006/relationships/tags" Target="../tags/tag48.xml"/><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0" Type="http://schemas.openxmlformats.org/officeDocument/2006/relationships/notesSlide" Target="../notesSlides/notesSlide4.xml"/><Relationship Id="rId3" Type="http://schemas.openxmlformats.org/officeDocument/2006/relationships/image" Target="../media/image7.jpeg"/><Relationship Id="rId29" Type="http://schemas.openxmlformats.org/officeDocument/2006/relationships/slideLayout" Target="../slideLayouts/slideLayout2.xml"/><Relationship Id="rId28" Type="http://schemas.openxmlformats.org/officeDocument/2006/relationships/image" Target="../media/image10.jpeg"/><Relationship Id="rId27" Type="http://schemas.openxmlformats.org/officeDocument/2006/relationships/tags" Target="../tags/tag66.xml"/><Relationship Id="rId26" Type="http://schemas.openxmlformats.org/officeDocument/2006/relationships/tags" Target="../tags/tag65.xml"/><Relationship Id="rId25" Type="http://schemas.openxmlformats.org/officeDocument/2006/relationships/tags" Target="../tags/tag64.xml"/><Relationship Id="rId24" Type="http://schemas.openxmlformats.org/officeDocument/2006/relationships/tags" Target="../tags/tag63.xml"/><Relationship Id="rId23" Type="http://schemas.openxmlformats.org/officeDocument/2006/relationships/tags" Target="../tags/tag62.xml"/><Relationship Id="rId22" Type="http://schemas.openxmlformats.org/officeDocument/2006/relationships/tags" Target="../tags/tag61.xml"/><Relationship Id="rId21" Type="http://schemas.openxmlformats.org/officeDocument/2006/relationships/tags" Target="../tags/tag60.xml"/><Relationship Id="rId20" Type="http://schemas.openxmlformats.org/officeDocument/2006/relationships/tags" Target="../tags/tag59.xml"/><Relationship Id="rId2" Type="http://schemas.openxmlformats.org/officeDocument/2006/relationships/tags" Target="../tags/tag44.xml"/><Relationship Id="rId19" Type="http://schemas.openxmlformats.org/officeDocument/2006/relationships/tags" Target="../tags/tag58.xml"/><Relationship Id="rId18" Type="http://schemas.openxmlformats.org/officeDocument/2006/relationships/tags" Target="../tags/tag57.xml"/><Relationship Id="rId17" Type="http://schemas.openxmlformats.org/officeDocument/2006/relationships/image" Target="../media/image9.jpeg"/><Relationship Id="rId16" Type="http://schemas.openxmlformats.org/officeDocument/2006/relationships/tags" Target="../tags/tag56.xml"/><Relationship Id="rId15" Type="http://schemas.openxmlformats.org/officeDocument/2006/relationships/tags" Target="../tags/tag55.xml"/><Relationship Id="rId14" Type="http://schemas.openxmlformats.org/officeDocument/2006/relationships/tags" Target="../tags/tag54.xml"/><Relationship Id="rId13" Type="http://schemas.openxmlformats.org/officeDocument/2006/relationships/tags" Target="../tags/tag53.xml"/><Relationship Id="rId12" Type="http://schemas.openxmlformats.org/officeDocument/2006/relationships/tags" Target="../tags/tag52.xml"/><Relationship Id="rId11" Type="http://schemas.openxmlformats.org/officeDocument/2006/relationships/tags" Target="../tags/tag51.xml"/><Relationship Id="rId10" Type="http://schemas.openxmlformats.org/officeDocument/2006/relationships/image" Target="../media/image8.jpeg"/><Relationship Id="rId1" Type="http://schemas.openxmlformats.org/officeDocument/2006/relationships/tags" Target="../tags/tag43.xml"/></Relationships>
</file>

<file path=ppt/slides/_rels/slide5.xml.rels><?xml version="1.0" encoding="UTF-8" standalone="yes"?>
<Relationships xmlns="http://schemas.openxmlformats.org/package/2006/relationships"><Relationship Id="rId9" Type="http://schemas.openxmlformats.org/officeDocument/2006/relationships/tags" Target="../tags/tag75.xml"/><Relationship Id="rId8" Type="http://schemas.openxmlformats.org/officeDocument/2006/relationships/tags" Target="../tags/tag74.xml"/><Relationship Id="rId7" Type="http://schemas.openxmlformats.org/officeDocument/2006/relationships/tags" Target="../tags/tag73.xml"/><Relationship Id="rId6" Type="http://schemas.openxmlformats.org/officeDocument/2006/relationships/tags" Target="../tags/tag72.xml"/><Relationship Id="rId5" Type="http://schemas.openxmlformats.org/officeDocument/2006/relationships/tags" Target="../tags/tag71.xml"/><Relationship Id="rId43" Type="http://schemas.openxmlformats.org/officeDocument/2006/relationships/notesSlide" Target="../notesSlides/notesSlide5.xml"/><Relationship Id="rId42" Type="http://schemas.openxmlformats.org/officeDocument/2006/relationships/slideLayout" Target="../slideLayouts/slideLayout2.xml"/><Relationship Id="rId41" Type="http://schemas.openxmlformats.org/officeDocument/2006/relationships/tags" Target="../tags/tag107.xml"/><Relationship Id="rId40" Type="http://schemas.openxmlformats.org/officeDocument/2006/relationships/tags" Target="../tags/tag106.xml"/><Relationship Id="rId4" Type="http://schemas.openxmlformats.org/officeDocument/2006/relationships/tags" Target="../tags/tag70.xml"/><Relationship Id="rId39" Type="http://schemas.openxmlformats.org/officeDocument/2006/relationships/tags" Target="../tags/tag105.xml"/><Relationship Id="rId38" Type="http://schemas.openxmlformats.org/officeDocument/2006/relationships/tags" Target="../tags/tag104.xml"/><Relationship Id="rId37" Type="http://schemas.openxmlformats.org/officeDocument/2006/relationships/tags" Target="../tags/tag103.xml"/><Relationship Id="rId36" Type="http://schemas.openxmlformats.org/officeDocument/2006/relationships/tags" Target="../tags/tag102.xml"/><Relationship Id="rId35" Type="http://schemas.openxmlformats.org/officeDocument/2006/relationships/tags" Target="../tags/tag101.xml"/><Relationship Id="rId34" Type="http://schemas.openxmlformats.org/officeDocument/2006/relationships/tags" Target="../tags/tag100.xml"/><Relationship Id="rId33" Type="http://schemas.openxmlformats.org/officeDocument/2006/relationships/tags" Target="../tags/tag99.xml"/><Relationship Id="rId32" Type="http://schemas.openxmlformats.org/officeDocument/2006/relationships/tags" Target="../tags/tag98.xml"/><Relationship Id="rId31" Type="http://schemas.openxmlformats.org/officeDocument/2006/relationships/tags" Target="../tags/tag97.xml"/><Relationship Id="rId30" Type="http://schemas.openxmlformats.org/officeDocument/2006/relationships/tags" Target="../tags/tag96.xml"/><Relationship Id="rId3" Type="http://schemas.openxmlformats.org/officeDocument/2006/relationships/tags" Target="../tags/tag69.xml"/><Relationship Id="rId29" Type="http://schemas.openxmlformats.org/officeDocument/2006/relationships/tags" Target="../tags/tag95.xml"/><Relationship Id="rId28" Type="http://schemas.openxmlformats.org/officeDocument/2006/relationships/tags" Target="../tags/tag94.xml"/><Relationship Id="rId27" Type="http://schemas.openxmlformats.org/officeDocument/2006/relationships/tags" Target="../tags/tag93.xml"/><Relationship Id="rId26" Type="http://schemas.openxmlformats.org/officeDocument/2006/relationships/tags" Target="../tags/tag92.xml"/><Relationship Id="rId25" Type="http://schemas.openxmlformats.org/officeDocument/2006/relationships/tags" Target="../tags/tag91.xml"/><Relationship Id="rId24" Type="http://schemas.openxmlformats.org/officeDocument/2006/relationships/tags" Target="../tags/tag90.xml"/><Relationship Id="rId23" Type="http://schemas.openxmlformats.org/officeDocument/2006/relationships/tags" Target="../tags/tag89.xml"/><Relationship Id="rId22" Type="http://schemas.openxmlformats.org/officeDocument/2006/relationships/tags" Target="../tags/tag88.xml"/><Relationship Id="rId21" Type="http://schemas.openxmlformats.org/officeDocument/2006/relationships/tags" Target="../tags/tag87.xml"/><Relationship Id="rId20" Type="http://schemas.openxmlformats.org/officeDocument/2006/relationships/tags" Target="../tags/tag86.xml"/><Relationship Id="rId2" Type="http://schemas.openxmlformats.org/officeDocument/2006/relationships/tags" Target="../tags/tag68.xml"/><Relationship Id="rId19" Type="http://schemas.openxmlformats.org/officeDocument/2006/relationships/tags" Target="../tags/tag85.xml"/><Relationship Id="rId18" Type="http://schemas.openxmlformats.org/officeDocument/2006/relationships/tags" Target="../tags/tag84.xml"/><Relationship Id="rId17" Type="http://schemas.openxmlformats.org/officeDocument/2006/relationships/tags" Target="../tags/tag83.xml"/><Relationship Id="rId16" Type="http://schemas.openxmlformats.org/officeDocument/2006/relationships/tags" Target="../tags/tag82.xml"/><Relationship Id="rId15" Type="http://schemas.openxmlformats.org/officeDocument/2006/relationships/tags" Target="../tags/tag81.xml"/><Relationship Id="rId14" Type="http://schemas.openxmlformats.org/officeDocument/2006/relationships/tags" Target="../tags/tag80.xml"/><Relationship Id="rId13" Type="http://schemas.openxmlformats.org/officeDocument/2006/relationships/tags" Target="../tags/tag79.xml"/><Relationship Id="rId12" Type="http://schemas.openxmlformats.org/officeDocument/2006/relationships/tags" Target="../tags/tag78.xml"/><Relationship Id="rId11" Type="http://schemas.openxmlformats.org/officeDocument/2006/relationships/tags" Target="../tags/tag77.xml"/><Relationship Id="rId10" Type="http://schemas.openxmlformats.org/officeDocument/2006/relationships/tags" Target="../tags/tag76.xml"/><Relationship Id="rId1" Type="http://schemas.openxmlformats.org/officeDocument/2006/relationships/tags" Target="../tags/tag67.xml"/></Relationships>
</file>

<file path=ppt/slides/_rels/slide6.xml.rels><?xml version="1.0" encoding="UTF-8" standalone="yes"?>
<Relationships xmlns="http://schemas.openxmlformats.org/package/2006/relationships"><Relationship Id="rId9" Type="http://schemas.openxmlformats.org/officeDocument/2006/relationships/tags" Target="../tags/tag112.xml"/><Relationship Id="rId8" Type="http://schemas.openxmlformats.org/officeDocument/2006/relationships/tags" Target="../tags/tag111.xml"/><Relationship Id="rId7" Type="http://schemas.openxmlformats.org/officeDocument/2006/relationships/tags" Target="../tags/tag110.xml"/><Relationship Id="rId6" Type="http://schemas.openxmlformats.org/officeDocument/2006/relationships/tags" Target="../tags/tag109.xml"/><Relationship Id="rId5" Type="http://schemas.openxmlformats.org/officeDocument/2006/relationships/tags" Target="../tags/tag108.xml"/><Relationship Id="rId4" Type="http://schemas.openxmlformats.org/officeDocument/2006/relationships/chart" Target="../charts/chart4.xml"/><Relationship Id="rId31" Type="http://schemas.openxmlformats.org/officeDocument/2006/relationships/notesSlide" Target="../notesSlides/notesSlide6.xml"/><Relationship Id="rId30" Type="http://schemas.openxmlformats.org/officeDocument/2006/relationships/slideLayout" Target="../slideLayouts/slideLayout2.xml"/><Relationship Id="rId3" Type="http://schemas.openxmlformats.org/officeDocument/2006/relationships/chart" Target="../charts/chart3.xml"/><Relationship Id="rId29" Type="http://schemas.openxmlformats.org/officeDocument/2006/relationships/tags" Target="../tags/tag132.xml"/><Relationship Id="rId28" Type="http://schemas.openxmlformats.org/officeDocument/2006/relationships/tags" Target="../tags/tag131.xml"/><Relationship Id="rId27" Type="http://schemas.openxmlformats.org/officeDocument/2006/relationships/tags" Target="../tags/tag130.xml"/><Relationship Id="rId26" Type="http://schemas.openxmlformats.org/officeDocument/2006/relationships/tags" Target="../tags/tag129.xml"/><Relationship Id="rId25" Type="http://schemas.openxmlformats.org/officeDocument/2006/relationships/tags" Target="../tags/tag128.xml"/><Relationship Id="rId24" Type="http://schemas.openxmlformats.org/officeDocument/2006/relationships/tags" Target="../tags/tag127.xml"/><Relationship Id="rId23" Type="http://schemas.openxmlformats.org/officeDocument/2006/relationships/tags" Target="../tags/tag126.xml"/><Relationship Id="rId22" Type="http://schemas.openxmlformats.org/officeDocument/2006/relationships/tags" Target="../tags/tag125.xml"/><Relationship Id="rId21" Type="http://schemas.openxmlformats.org/officeDocument/2006/relationships/tags" Target="../tags/tag124.xml"/><Relationship Id="rId20" Type="http://schemas.openxmlformats.org/officeDocument/2006/relationships/tags" Target="../tags/tag123.xml"/><Relationship Id="rId2" Type="http://schemas.openxmlformats.org/officeDocument/2006/relationships/chart" Target="../charts/chart2.xml"/><Relationship Id="rId19" Type="http://schemas.openxmlformats.org/officeDocument/2006/relationships/tags" Target="../tags/tag122.xml"/><Relationship Id="rId18" Type="http://schemas.openxmlformats.org/officeDocument/2006/relationships/tags" Target="../tags/tag121.xml"/><Relationship Id="rId17" Type="http://schemas.openxmlformats.org/officeDocument/2006/relationships/tags" Target="../tags/tag120.xml"/><Relationship Id="rId16" Type="http://schemas.openxmlformats.org/officeDocument/2006/relationships/tags" Target="../tags/tag119.xml"/><Relationship Id="rId15" Type="http://schemas.openxmlformats.org/officeDocument/2006/relationships/tags" Target="../tags/tag118.xml"/><Relationship Id="rId14" Type="http://schemas.openxmlformats.org/officeDocument/2006/relationships/tags" Target="../tags/tag117.xml"/><Relationship Id="rId13" Type="http://schemas.openxmlformats.org/officeDocument/2006/relationships/tags" Target="../tags/tag116.xml"/><Relationship Id="rId12" Type="http://schemas.openxmlformats.org/officeDocument/2006/relationships/tags" Target="../tags/tag115.xml"/><Relationship Id="rId11" Type="http://schemas.openxmlformats.org/officeDocument/2006/relationships/tags" Target="../tags/tag114.xml"/><Relationship Id="rId10" Type="http://schemas.openxmlformats.org/officeDocument/2006/relationships/tags" Target="../tags/tag113.xml"/><Relationship Id="rId1" Type="http://schemas.openxmlformats.org/officeDocument/2006/relationships/chart" Target="../charts/chart1.xml"/></Relationships>
</file>

<file path=ppt/slides/_rels/slide7.xml.rels><?xml version="1.0" encoding="UTF-8" standalone="yes"?>
<Relationships xmlns="http://schemas.openxmlformats.org/package/2006/relationships"><Relationship Id="rId9" Type="http://schemas.openxmlformats.org/officeDocument/2006/relationships/notesSlide" Target="../notesSlides/notesSlide7.xml"/><Relationship Id="rId8" Type="http://schemas.openxmlformats.org/officeDocument/2006/relationships/slideLayout" Target="../slideLayouts/slideLayout1.xml"/><Relationship Id="rId7" Type="http://schemas.openxmlformats.org/officeDocument/2006/relationships/tags" Target="../tags/tag137.xml"/><Relationship Id="rId6" Type="http://schemas.openxmlformats.org/officeDocument/2006/relationships/tags" Target="../tags/tag136.xml"/><Relationship Id="rId5" Type="http://schemas.openxmlformats.org/officeDocument/2006/relationships/tags" Target="../tags/tag135.xml"/><Relationship Id="rId4" Type="http://schemas.openxmlformats.org/officeDocument/2006/relationships/tags" Target="../tags/tag134.xml"/><Relationship Id="rId3" Type="http://schemas.openxmlformats.org/officeDocument/2006/relationships/tags" Target="../tags/tag133.xml"/><Relationship Id="rId2" Type="http://schemas.microsoft.com/office/2007/relationships/hdphoto" Target="../media/image6.wdp"/><Relationship Id="rId1" Type="http://schemas.openxmlformats.org/officeDocument/2006/relationships/image" Target="../media/image5.png"/></Relationships>
</file>

<file path=ppt/slides/_rels/slide8.xml.rels><?xml version="1.0" encoding="UTF-8" standalone="yes"?>
<Relationships xmlns="http://schemas.openxmlformats.org/package/2006/relationships"><Relationship Id="rId9" Type="http://schemas.openxmlformats.org/officeDocument/2006/relationships/tags" Target="../tags/tag144.xml"/><Relationship Id="rId8" Type="http://schemas.openxmlformats.org/officeDocument/2006/relationships/image" Target="../media/image12.jpeg"/><Relationship Id="rId7" Type="http://schemas.openxmlformats.org/officeDocument/2006/relationships/image" Target="../media/image11.jpeg"/><Relationship Id="rId6" Type="http://schemas.openxmlformats.org/officeDocument/2006/relationships/tags" Target="../tags/tag143.xml"/><Relationship Id="rId5" Type="http://schemas.openxmlformats.org/officeDocument/2006/relationships/tags" Target="../tags/tag142.xml"/><Relationship Id="rId4" Type="http://schemas.openxmlformats.org/officeDocument/2006/relationships/tags" Target="../tags/tag141.xml"/><Relationship Id="rId3" Type="http://schemas.openxmlformats.org/officeDocument/2006/relationships/tags" Target="../tags/tag140.xml"/><Relationship Id="rId2" Type="http://schemas.openxmlformats.org/officeDocument/2006/relationships/tags" Target="../tags/tag139.xml"/><Relationship Id="rId13" Type="http://schemas.openxmlformats.org/officeDocument/2006/relationships/notesSlide" Target="../notesSlides/notesSlide8.xml"/><Relationship Id="rId12" Type="http://schemas.openxmlformats.org/officeDocument/2006/relationships/slideLayout" Target="../slideLayouts/slideLayout2.xml"/><Relationship Id="rId11" Type="http://schemas.openxmlformats.org/officeDocument/2006/relationships/image" Target="../media/image14.jpeg"/><Relationship Id="rId10" Type="http://schemas.openxmlformats.org/officeDocument/2006/relationships/image" Target="../media/image13.jpeg"/><Relationship Id="rId1" Type="http://schemas.openxmlformats.org/officeDocument/2006/relationships/tags" Target="../tags/tag138.xml"/></Relationships>
</file>

<file path=ppt/slides/_rels/slide9.xml.rels><?xml version="1.0" encoding="UTF-8" standalone="yes"?>
<Relationships xmlns="http://schemas.openxmlformats.org/package/2006/relationships"><Relationship Id="rId9" Type="http://schemas.openxmlformats.org/officeDocument/2006/relationships/tags" Target="../tags/tag153.xml"/><Relationship Id="rId8" Type="http://schemas.openxmlformats.org/officeDocument/2006/relationships/tags" Target="../tags/tag152.xml"/><Relationship Id="rId7" Type="http://schemas.openxmlformats.org/officeDocument/2006/relationships/tags" Target="../tags/tag151.xml"/><Relationship Id="rId6" Type="http://schemas.openxmlformats.org/officeDocument/2006/relationships/tags" Target="../tags/tag150.xml"/><Relationship Id="rId5" Type="http://schemas.openxmlformats.org/officeDocument/2006/relationships/tags" Target="../tags/tag149.xml"/><Relationship Id="rId42" Type="http://schemas.openxmlformats.org/officeDocument/2006/relationships/notesSlide" Target="../notesSlides/notesSlide9.xml"/><Relationship Id="rId41" Type="http://schemas.openxmlformats.org/officeDocument/2006/relationships/slideLayout" Target="../slideLayouts/slideLayout2.xml"/><Relationship Id="rId40" Type="http://schemas.openxmlformats.org/officeDocument/2006/relationships/tags" Target="../tags/tag184.xml"/><Relationship Id="rId4" Type="http://schemas.openxmlformats.org/officeDocument/2006/relationships/tags" Target="../tags/tag148.xml"/><Relationship Id="rId39" Type="http://schemas.openxmlformats.org/officeDocument/2006/relationships/tags" Target="../tags/tag183.xml"/><Relationship Id="rId38" Type="http://schemas.openxmlformats.org/officeDocument/2006/relationships/tags" Target="../tags/tag182.xml"/><Relationship Id="rId37" Type="http://schemas.openxmlformats.org/officeDocument/2006/relationships/tags" Target="../tags/tag181.xml"/><Relationship Id="rId36" Type="http://schemas.openxmlformats.org/officeDocument/2006/relationships/tags" Target="../tags/tag180.xml"/><Relationship Id="rId35" Type="http://schemas.openxmlformats.org/officeDocument/2006/relationships/tags" Target="../tags/tag179.xml"/><Relationship Id="rId34" Type="http://schemas.openxmlformats.org/officeDocument/2006/relationships/tags" Target="../tags/tag178.xml"/><Relationship Id="rId33" Type="http://schemas.openxmlformats.org/officeDocument/2006/relationships/tags" Target="../tags/tag177.xml"/><Relationship Id="rId32" Type="http://schemas.openxmlformats.org/officeDocument/2006/relationships/tags" Target="../tags/tag176.xml"/><Relationship Id="rId31" Type="http://schemas.openxmlformats.org/officeDocument/2006/relationships/tags" Target="../tags/tag175.xml"/><Relationship Id="rId30" Type="http://schemas.openxmlformats.org/officeDocument/2006/relationships/tags" Target="../tags/tag174.xml"/><Relationship Id="rId3" Type="http://schemas.openxmlformats.org/officeDocument/2006/relationships/tags" Target="../tags/tag147.xml"/><Relationship Id="rId29" Type="http://schemas.openxmlformats.org/officeDocument/2006/relationships/tags" Target="../tags/tag173.xml"/><Relationship Id="rId28" Type="http://schemas.openxmlformats.org/officeDocument/2006/relationships/tags" Target="../tags/tag172.xml"/><Relationship Id="rId27" Type="http://schemas.openxmlformats.org/officeDocument/2006/relationships/tags" Target="../tags/tag171.xml"/><Relationship Id="rId26" Type="http://schemas.openxmlformats.org/officeDocument/2006/relationships/tags" Target="../tags/tag170.xml"/><Relationship Id="rId25" Type="http://schemas.openxmlformats.org/officeDocument/2006/relationships/tags" Target="../tags/tag169.xml"/><Relationship Id="rId24" Type="http://schemas.openxmlformats.org/officeDocument/2006/relationships/tags" Target="../tags/tag168.xml"/><Relationship Id="rId23" Type="http://schemas.openxmlformats.org/officeDocument/2006/relationships/tags" Target="../tags/tag167.xml"/><Relationship Id="rId22" Type="http://schemas.openxmlformats.org/officeDocument/2006/relationships/tags" Target="../tags/tag166.xml"/><Relationship Id="rId21" Type="http://schemas.openxmlformats.org/officeDocument/2006/relationships/tags" Target="../tags/tag165.xml"/><Relationship Id="rId20" Type="http://schemas.openxmlformats.org/officeDocument/2006/relationships/tags" Target="../tags/tag164.xml"/><Relationship Id="rId2" Type="http://schemas.openxmlformats.org/officeDocument/2006/relationships/tags" Target="../tags/tag146.xml"/><Relationship Id="rId19" Type="http://schemas.openxmlformats.org/officeDocument/2006/relationships/tags" Target="../tags/tag163.xml"/><Relationship Id="rId18" Type="http://schemas.openxmlformats.org/officeDocument/2006/relationships/tags" Target="../tags/tag162.xml"/><Relationship Id="rId17" Type="http://schemas.openxmlformats.org/officeDocument/2006/relationships/tags" Target="../tags/tag161.xml"/><Relationship Id="rId16" Type="http://schemas.openxmlformats.org/officeDocument/2006/relationships/tags" Target="../tags/tag160.xml"/><Relationship Id="rId15" Type="http://schemas.openxmlformats.org/officeDocument/2006/relationships/tags" Target="../tags/tag159.xml"/><Relationship Id="rId14" Type="http://schemas.openxmlformats.org/officeDocument/2006/relationships/tags" Target="../tags/tag158.xml"/><Relationship Id="rId13" Type="http://schemas.openxmlformats.org/officeDocument/2006/relationships/tags" Target="../tags/tag157.xml"/><Relationship Id="rId12" Type="http://schemas.openxmlformats.org/officeDocument/2006/relationships/tags" Target="../tags/tag156.xml"/><Relationship Id="rId11" Type="http://schemas.openxmlformats.org/officeDocument/2006/relationships/tags" Target="../tags/tag155.xml"/><Relationship Id="rId10" Type="http://schemas.openxmlformats.org/officeDocument/2006/relationships/tags" Target="../tags/tag154.xml"/><Relationship Id="rId1" Type="http://schemas.openxmlformats.org/officeDocument/2006/relationships/tags" Target="../tags/tag14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A-剪去对角的矩形 5"/>
          <p:cNvSpPr/>
          <p:nvPr>
            <p:custDataLst>
              <p:tags r:id="rId1"/>
            </p:custDataLst>
          </p:nvPr>
        </p:nvSpPr>
        <p:spPr>
          <a:xfrm>
            <a:off x="0" y="0"/>
            <a:ext cx="12192000" cy="6858000"/>
          </a:xfrm>
          <a:prstGeom prst="snip2DiagRect">
            <a:avLst>
              <a:gd name="adj1" fmla="val 0"/>
              <a:gd name="adj2"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OPPOSans R" panose="00020600040101010101" pitchFamily="18" charset="-122"/>
            </a:endParaRPr>
          </a:p>
        </p:txBody>
      </p:sp>
      <p:sp>
        <p:nvSpPr>
          <p:cNvPr id="10" name="PA-菱形 9"/>
          <p:cNvSpPr/>
          <p:nvPr>
            <p:custDataLst>
              <p:tags r:id="rId2"/>
            </p:custDataLst>
          </p:nvPr>
        </p:nvSpPr>
        <p:spPr>
          <a:xfrm>
            <a:off x="1955735" y="462281"/>
            <a:ext cx="1257622" cy="1257622"/>
          </a:xfrm>
          <a:prstGeom prst="diamond">
            <a:avLst/>
          </a:prstGeom>
          <a:solidFill>
            <a:schemeClr val="bg1">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OPPOSans R" panose="00020600040101010101" pitchFamily="18" charset="-122"/>
            </a:endParaRPr>
          </a:p>
        </p:txBody>
      </p:sp>
      <p:sp>
        <p:nvSpPr>
          <p:cNvPr id="11" name="PA-菱形 10"/>
          <p:cNvSpPr/>
          <p:nvPr>
            <p:custDataLst>
              <p:tags r:id="rId3"/>
            </p:custDataLst>
          </p:nvPr>
        </p:nvSpPr>
        <p:spPr>
          <a:xfrm>
            <a:off x="-498966" y="-12588"/>
            <a:ext cx="3768964" cy="3768964"/>
          </a:xfrm>
          <a:prstGeom prst="diamond">
            <a:avLst/>
          </a:prstGeom>
          <a:solidFill>
            <a:schemeClr val="bg1">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OPPOSans R" panose="00020600040101010101" pitchFamily="18" charset="-122"/>
            </a:endParaRPr>
          </a:p>
        </p:txBody>
      </p:sp>
      <p:grpSp>
        <p:nvGrpSpPr>
          <p:cNvPr id="16" name="PA-组合 15"/>
          <p:cNvGrpSpPr/>
          <p:nvPr>
            <p:custDataLst>
              <p:tags r:id="rId4"/>
            </p:custDataLst>
          </p:nvPr>
        </p:nvGrpSpPr>
        <p:grpSpPr>
          <a:xfrm>
            <a:off x="-1092306" y="1917614"/>
            <a:ext cx="11046105" cy="1980087"/>
            <a:chOff x="-1092306" y="1917614"/>
            <a:chExt cx="11046105" cy="1980087"/>
          </a:xfrm>
        </p:grpSpPr>
        <p:sp>
          <p:nvSpPr>
            <p:cNvPr id="8" name="PA-文本框 7"/>
            <p:cNvSpPr txBox="1"/>
            <p:nvPr>
              <p:custDataLst>
                <p:tags r:id="rId5"/>
              </p:custDataLst>
            </p:nvPr>
          </p:nvSpPr>
          <p:spPr>
            <a:xfrm>
              <a:off x="3315718" y="3376851"/>
              <a:ext cx="2230056" cy="520850"/>
            </a:xfrm>
            <a:prstGeom prst="roundRect">
              <a:avLst>
                <a:gd name="adj" fmla="val 50000"/>
              </a:avLst>
            </a:prstGeom>
            <a:noFill/>
            <a:ln w="3175">
              <a:solidFill>
                <a:schemeClr val="bg1"/>
              </a:solidFill>
            </a:ln>
          </p:spPr>
          <p:txBody>
            <a:bodyPr wrap="square" rtlCol="0">
              <a:spAutoFit/>
            </a:bodyPr>
            <a:lstStyle/>
            <a:p>
              <a:pPr algn="ctr" defTabSz="1219200"/>
              <a:r>
                <a:rPr lang="zh-CN" altLang="en-US" b="1" dirty="0">
                  <a:solidFill>
                    <a:schemeClr val="bg1"/>
                  </a:solidFill>
                  <a:latin typeface="OPPOSans L" panose="00020600040101010101" pitchFamily="18" charset="-122"/>
                  <a:ea typeface="OPPOSans L" panose="00020600040101010101" pitchFamily="18" charset="-122"/>
                  <a:cs typeface="OPPOSans R" panose="00020600040101010101" pitchFamily="18" charset="-122"/>
                  <a:sym typeface="OPPOSans L" panose="00020600040101010101" pitchFamily="18" charset="-122"/>
                </a:rPr>
                <a:t>汇报人：</a:t>
              </a:r>
              <a:r>
                <a:rPr lang="en-US" altLang="zh-CN" b="1" dirty="0">
                  <a:solidFill>
                    <a:schemeClr val="bg1"/>
                  </a:solidFill>
                  <a:latin typeface="OPPOSans L" panose="00020600040101010101" pitchFamily="18" charset="-122"/>
                  <a:ea typeface="OPPOSans L" panose="00020600040101010101" pitchFamily="18" charset="-122"/>
                  <a:cs typeface="OPPOSans R" panose="00020600040101010101" pitchFamily="18" charset="-122"/>
                  <a:sym typeface="OPPOSans L" panose="00020600040101010101" pitchFamily="18" charset="-122"/>
                </a:rPr>
                <a:t>PPT</a:t>
              </a:r>
              <a:r>
                <a:rPr lang="zh-CN" altLang="en-US" b="1" dirty="0">
                  <a:solidFill>
                    <a:schemeClr val="bg1"/>
                  </a:solidFill>
                  <a:latin typeface="OPPOSans L" panose="00020600040101010101" pitchFamily="18" charset="-122"/>
                  <a:ea typeface="OPPOSans L" panose="00020600040101010101" pitchFamily="18" charset="-122"/>
                  <a:cs typeface="OPPOSans R" panose="00020600040101010101" pitchFamily="18" charset="-122"/>
                  <a:sym typeface="OPPOSans L" panose="00020600040101010101" pitchFamily="18" charset="-122"/>
                </a:rPr>
                <a:t>营</a:t>
              </a:r>
              <a:endParaRPr lang="zh-CN" altLang="en-US" b="1" dirty="0">
                <a:solidFill>
                  <a:schemeClr val="bg1"/>
                </a:solidFill>
                <a:latin typeface="OPPOSans L" panose="00020600040101010101" pitchFamily="18" charset="-122"/>
                <a:ea typeface="OPPOSans L" panose="00020600040101010101" pitchFamily="18" charset="-122"/>
                <a:cs typeface="OPPOSans R" panose="00020600040101010101" pitchFamily="18" charset="-122"/>
                <a:sym typeface="OPPOSans L" panose="00020600040101010101" pitchFamily="18" charset="-122"/>
              </a:endParaRPr>
            </a:p>
          </p:txBody>
        </p:sp>
        <p:sp>
          <p:nvSpPr>
            <p:cNvPr id="9" name="PA-文本框 8"/>
            <p:cNvSpPr txBox="1"/>
            <p:nvPr>
              <p:custDataLst>
                <p:tags r:id="rId6"/>
              </p:custDataLst>
            </p:nvPr>
          </p:nvSpPr>
          <p:spPr>
            <a:xfrm>
              <a:off x="599718" y="2871253"/>
              <a:ext cx="7662056" cy="338554"/>
            </a:xfrm>
            <a:prstGeom prst="rect">
              <a:avLst/>
            </a:prstGeom>
            <a:noFill/>
          </p:spPr>
          <p:txBody>
            <a:bodyPr wrap="square" rtlCol="0">
              <a:spAutoFit/>
            </a:bodyPr>
            <a:lstStyle>
              <a:defPPr>
                <a:defRPr lang="zh-CN"/>
              </a:defPPr>
              <a:lvl1pPr algn="dist" defTabSz="1219200">
                <a:defRPr sz="1865">
                  <a:solidFill>
                    <a:schemeClr val="tx1">
                      <a:lumMod val="75000"/>
                      <a:lumOff val="25000"/>
                    </a:schemeClr>
                  </a:solidFill>
                  <a:latin typeface="OPPOSans L" panose="00020600040101010101" pitchFamily="18" charset="-122"/>
                  <a:ea typeface="OPPOSans L" panose="00020600040101010101" pitchFamily="18" charset="-122"/>
                  <a:cs typeface="OPPOSans R" panose="00020600040101010101" pitchFamily="18" charset="-122"/>
                </a:defRPr>
              </a:lvl1pPr>
            </a:lstStyle>
            <a:p>
              <a:r>
                <a:rPr lang="en-US" altLang="zh-CN" sz="1600" dirty="0">
                  <a:solidFill>
                    <a:schemeClr val="bg1"/>
                  </a:solidFill>
                  <a:sym typeface="庞门正道标题体" panose="02010600030101010101" pitchFamily="2" charset="-122"/>
                </a:rPr>
                <a:t>SIMPLE MEDICAL CARE WORK SUMMARY</a:t>
              </a:r>
              <a:endParaRPr lang="zh-CN" altLang="en-US" sz="1600" dirty="0">
                <a:solidFill>
                  <a:schemeClr val="bg1"/>
                </a:solidFill>
                <a:sym typeface="庞门正道标题体" panose="02010600030101010101" pitchFamily="2" charset="-122"/>
              </a:endParaRPr>
            </a:p>
          </p:txBody>
        </p:sp>
        <p:sp>
          <p:nvSpPr>
            <p:cNvPr id="7" name="PA-文本框 6"/>
            <p:cNvSpPr txBox="1"/>
            <p:nvPr>
              <p:custDataLst>
                <p:tags r:id="rId7"/>
              </p:custDataLst>
            </p:nvPr>
          </p:nvSpPr>
          <p:spPr>
            <a:xfrm>
              <a:off x="-1092306" y="1917614"/>
              <a:ext cx="11046105" cy="1107996"/>
            </a:xfrm>
            <a:prstGeom prst="rect">
              <a:avLst/>
            </a:prstGeom>
            <a:noFill/>
          </p:spPr>
          <p:txBody>
            <a:bodyPr wrap="square" rtlCol="0">
              <a:spAutoFit/>
            </a:bodyPr>
            <a:lstStyle/>
            <a:p>
              <a:pPr algn="ctr" defTabSz="1219200"/>
              <a:r>
                <a:rPr lang="zh-CN" altLang="en-US" sz="6600" dirty="0">
                  <a:solidFill>
                    <a:schemeClr val="bg1"/>
                  </a:solidFill>
                  <a:latin typeface="优设标题黑" panose="00000500000000000000" pitchFamily="2" charset="-122"/>
                  <a:ea typeface="优设标题黑" panose="00000500000000000000" pitchFamily="2" charset="-122"/>
                  <a:cs typeface="OPPOSans R" panose="00020600040101010101" pitchFamily="18" charset="-122"/>
                  <a:sym typeface="优设标题黑" panose="00000500000000000000" pitchFamily="2" charset="-122"/>
                </a:rPr>
                <a:t>护士医疗护理技能培训</a:t>
              </a:r>
              <a:endParaRPr lang="zh-CN" altLang="en-US" sz="6600" dirty="0">
                <a:solidFill>
                  <a:schemeClr val="bg1"/>
                </a:solidFill>
                <a:latin typeface="优设标题黑" panose="00000500000000000000" pitchFamily="2" charset="-122"/>
                <a:ea typeface="优设标题黑" panose="00000500000000000000" pitchFamily="2" charset="-122"/>
                <a:cs typeface="OPPOSans R" panose="00020600040101010101" pitchFamily="18" charset="-122"/>
                <a:sym typeface="优设标题黑" panose="00000500000000000000" pitchFamily="2" charset="-122"/>
              </a:endParaRPr>
            </a:p>
          </p:txBody>
        </p:sp>
      </p:grpSp>
      <p:sp>
        <p:nvSpPr>
          <p:cNvPr id="12" name="PA-菱形 11"/>
          <p:cNvSpPr/>
          <p:nvPr>
            <p:custDataLst>
              <p:tags r:id="rId8"/>
            </p:custDataLst>
          </p:nvPr>
        </p:nvSpPr>
        <p:spPr>
          <a:xfrm>
            <a:off x="3536739" y="5848226"/>
            <a:ext cx="2044724" cy="2044724"/>
          </a:xfrm>
          <a:prstGeom prst="diamond">
            <a:avLst/>
          </a:prstGeom>
          <a:solidFill>
            <a:schemeClr val="bg1">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OPPOSans R" panose="00020600040101010101" pitchFamily="18" charset="-122"/>
            </a:endParaRPr>
          </a:p>
        </p:txBody>
      </p:sp>
      <p:sp>
        <p:nvSpPr>
          <p:cNvPr id="13" name="PA-菱形 12"/>
          <p:cNvSpPr/>
          <p:nvPr>
            <p:custDataLst>
              <p:tags r:id="rId9"/>
            </p:custDataLst>
          </p:nvPr>
        </p:nvSpPr>
        <p:spPr>
          <a:xfrm>
            <a:off x="2337504" y="5982147"/>
            <a:ext cx="1751705" cy="1751705"/>
          </a:xfrm>
          <a:prstGeom prst="diamond">
            <a:avLst/>
          </a:prstGeom>
          <a:solidFill>
            <a:schemeClr val="bg1">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OPPOSans R" panose="00020600040101010101" pitchFamily="18" charset="-122"/>
            </a:endParaRPr>
          </a:p>
        </p:txBody>
      </p:sp>
      <p:sp>
        <p:nvSpPr>
          <p:cNvPr id="14" name="PA-菱形 13"/>
          <p:cNvSpPr/>
          <p:nvPr>
            <p:custDataLst>
              <p:tags r:id="rId10"/>
            </p:custDataLst>
          </p:nvPr>
        </p:nvSpPr>
        <p:spPr>
          <a:xfrm>
            <a:off x="7927695" y="1656919"/>
            <a:ext cx="837492" cy="837492"/>
          </a:xfrm>
          <a:prstGeom prst="diamond">
            <a:avLst/>
          </a:prstGeom>
          <a:solidFill>
            <a:schemeClr val="bg1">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OPPOSans R" panose="00020600040101010101" pitchFamily="18" charset="-122"/>
            </a:endParaRPr>
          </a:p>
        </p:txBody>
      </p:sp>
      <p:sp>
        <p:nvSpPr>
          <p:cNvPr id="15" name="PA-菱形 14"/>
          <p:cNvSpPr/>
          <p:nvPr>
            <p:custDataLst>
              <p:tags r:id="rId11"/>
            </p:custDataLst>
          </p:nvPr>
        </p:nvSpPr>
        <p:spPr>
          <a:xfrm>
            <a:off x="8346441" y="1216574"/>
            <a:ext cx="1310639" cy="1310639"/>
          </a:xfrm>
          <a:prstGeom prst="diamond">
            <a:avLst/>
          </a:prstGeom>
          <a:solidFill>
            <a:schemeClr val="bg1">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OPPOSans R" panose="00020600040101010101" pitchFamily="18" charset="-122"/>
            </a:endParaRPr>
          </a:p>
        </p:txBody>
      </p:sp>
      <p:pic>
        <p:nvPicPr>
          <p:cNvPr id="5" name="PA-图片 4"/>
          <p:cNvPicPr>
            <a:picLocks noChangeAspect="1"/>
          </p:cNvPicPr>
          <p:nvPr>
            <p:custDataLst>
              <p:tags r:id="rId12"/>
            </p:custDataLst>
          </p:nvPr>
        </p:nvPicPr>
        <p:blipFill rotWithShape="1">
          <a:blip r:embed="rId13" cstate="screen">
            <a:extLst>
              <a:ext uri="{BEBA8EAE-BF5A-486C-A8C5-ECC9F3942E4B}">
                <a14:imgProps xmlns:a14="http://schemas.microsoft.com/office/drawing/2010/main">
                  <a14:imgLayer r:embed="rId14">
                    <a14:imgEffect>
                      <a14:backgroundRemoval t="7343" b="100000" l="10000" r="98542">
                        <a14:foregroundMark x1="34063" y1="39274" x2="34635" y2="32591"/>
                        <a14:foregroundMark x1="34635" y1="32591" x2="36250" y2="33663"/>
                        <a14:foregroundMark x1="29740" y1="55776" x2="26406" y2="60726"/>
                        <a14:foregroundMark x1="26406" y1="60726" x2="23438" y2="93234"/>
                        <a14:foregroundMark x1="23438" y1="93234" x2="31667" y2="99835"/>
                        <a14:foregroundMark x1="31667" y1="99835" x2="34375" y2="95132"/>
                        <a14:foregroundMark x1="34375" y1="95132" x2="36927" y2="81353"/>
                        <a14:foregroundMark x1="36927" y1="81353" x2="37083" y2="73102"/>
                        <a14:foregroundMark x1="37188" y1="68647" x2="35573" y2="61551"/>
                        <a14:foregroundMark x1="35573" y1="61551" x2="33594" y2="58663"/>
                        <a14:foregroundMark x1="49063" y1="58993" x2="45104" y2="60479"/>
                        <a14:foregroundMark x1="45104" y1="60479" x2="41615" y2="65182"/>
                        <a14:foregroundMark x1="41615" y1="65182" x2="40469" y2="68399"/>
                        <a14:foregroundMark x1="49948" y1="57261" x2="48438" y2="57591"/>
                        <a14:foregroundMark x1="24688" y1="84818" x2="28802" y2="88449"/>
                        <a14:foregroundMark x1="28802" y1="88449" x2="42031" y2="87046"/>
                        <a14:foregroundMark x1="42031" y1="87046" x2="50781" y2="88366"/>
                        <a14:foregroundMark x1="50781" y1="88366" x2="68958" y2="85396"/>
                        <a14:foregroundMark x1="68958" y1="85396" x2="90521" y2="87541"/>
                        <a14:foregroundMark x1="90521" y1="87541" x2="89896" y2="93977"/>
                        <a14:foregroundMark x1="89896" y1="93977" x2="85677" y2="98680"/>
                        <a14:foregroundMark x1="85677" y1="98680" x2="52760" y2="97607"/>
                        <a14:foregroundMark x1="52760" y1="97607" x2="44167" y2="92822"/>
                        <a14:foregroundMark x1="44167" y1="92822" x2="30573" y2="94307"/>
                        <a14:foregroundMark x1="30573" y1="94307" x2="27187" y2="91007"/>
                        <a14:foregroundMark x1="27187" y1="91007" x2="26823" y2="83828"/>
                        <a14:foregroundMark x1="26823" y1="83828" x2="27135" y2="83333"/>
                        <a14:foregroundMark x1="72344" y1="85149" x2="87240" y2="85726"/>
                        <a14:foregroundMark x1="87240" y1="85726" x2="91563" y2="84076"/>
                        <a14:foregroundMark x1="91563" y1="84076" x2="95104" y2="79455"/>
                        <a14:foregroundMark x1="95104" y1="79455" x2="96146" y2="73102"/>
                        <a14:foregroundMark x1="96146" y1="73102" x2="90625" y2="61386"/>
                        <a14:foregroundMark x1="90625" y1="61386" x2="86458" y2="57343"/>
                        <a14:foregroundMark x1="86458" y1="57343" x2="73125" y2="50413"/>
                        <a14:foregroundMark x1="82031" y1="37871" x2="85365" y2="38201"/>
                        <a14:foregroundMark x1="85729" y1="37459" x2="83542" y2="37789"/>
                        <a14:foregroundMark x1="92188" y1="36964" x2="96094" y2="37789"/>
                        <a14:foregroundMark x1="96094" y1="37789" x2="98542" y2="42822"/>
                        <a14:foregroundMark x1="98542" y1="42822" x2="97292" y2="48432"/>
                        <a14:foregroundMark x1="99896" y1="79125" x2="95208" y2="83498"/>
                        <a14:foregroundMark x1="95208" y1="83498" x2="90677" y2="85396"/>
                        <a14:foregroundMark x1="90677" y1="85396" x2="88385" y2="84818"/>
                        <a14:foregroundMark x1="98542" y1="86799" x2="93802" y2="87871"/>
                        <a14:foregroundMark x1="93802" y1="87871" x2="95625" y2="94967"/>
                        <a14:foregroundMark x1="95625" y1="94967" x2="92031" y2="99587"/>
                        <a14:foregroundMark x1="92031" y1="99587" x2="91250" y2="99257"/>
                        <a14:foregroundMark x1="50156" y1="97525" x2="84063" y2="99917"/>
                        <a14:foregroundMark x1="50156" y1="97525" x2="47760" y2="99257"/>
                        <a14:foregroundMark x1="90260" y1="50825" x2="92865" y2="47195"/>
                        <a14:foregroundMark x1="55729" y1="9488" x2="59531" y2="7343"/>
                        <a14:foregroundMark x1="59531" y1="7343" x2="65625" y2="9158"/>
                        <a14:foregroundMark x1="36927" y1="68152" x2="36667" y2="71865"/>
                        <a14:foregroundMark x1="36198" y1="74670" x2="39271" y2="69637"/>
                        <a14:foregroundMark x1="39271" y1="69637" x2="40156" y2="69307"/>
                        <a14:foregroundMark x1="37500" y1="71287" x2="38750" y2="70710"/>
                        <a14:foregroundMark x1="92865" y1="37294" x2="84010" y2="38201"/>
                        <a14:foregroundMark x1="84010" y1="38201" x2="83542" y2="38366"/>
                        <a14:foregroundMark x1="90938" y1="40347" x2="84219" y2="39439"/>
                        <a14:foregroundMark x1="39219" y1="32673" x2="37500" y2="32756"/>
                        <a14:foregroundMark x1="88385" y1="57013" x2="89583" y2="50413"/>
                        <a14:foregroundMark x1="89583" y1="50413" x2="92240" y2="45380"/>
                        <a14:foregroundMark x1="92240" y1="45380" x2="92396" y2="45297"/>
                        <a14:backgroundMark x1="92865" y1="49340" x2="91823" y2="55858"/>
                        <a14:backgroundMark x1="91823" y1="55858" x2="92969" y2="54868"/>
                        <a14:backgroundMark x1="96667" y1="63614" x2="95052" y2="57921"/>
                        <a14:backgroundMark x1="95052" y1="57921" x2="95052" y2="57921"/>
                        <a14:backgroundMark x1="39115" y1="68482" x2="39375" y2="62376"/>
                        <a14:backgroundMark x1="37813" y1="68317" x2="38281" y2="66749"/>
                        <a14:backgroundMark x1="36458" y1="73680" x2="36823" y2="71700"/>
                      </a14:backgroundRemoval>
                    </a14:imgEffect>
                  </a14:imgLayer>
                </a14:imgProps>
              </a:ext>
            </a:extLst>
          </a:blip>
          <a:srcRect/>
          <a:stretch>
            <a:fillRect/>
          </a:stretch>
        </p:blipFill>
        <p:spPr>
          <a:xfrm>
            <a:off x="4950134" y="2286000"/>
            <a:ext cx="7241865" cy="4572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p:spPr>
      </p:pic>
    </p:spTree>
  </p:cSld>
  <p:clrMapOvr>
    <a:masterClrMapping/>
  </p:clrMapOvr>
  <mc:AlternateContent xmlns:mc="http://schemas.openxmlformats.org/markup-compatibility/2006">
    <mc:Choice xmlns:p14="http://schemas.microsoft.com/office/powerpoint/2010/main" Requires="p14">
      <p:transition spd="med" p14:dur="700" advClick="0" advTm="3000">
        <p:fade/>
      </p:transition>
    </mc:Choice>
    <mc:Fallback>
      <p:transition spd="med"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42" presetClass="entr" presetSubtype="0" fill="hold" grpId="0" nodeType="withEffect">
                                  <p:stCondLst>
                                    <p:cond delay="15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anim calcmode="lin" valueType="num">
                                      <p:cBhvr>
                                        <p:cTn id="11" dur="500" fill="hold"/>
                                        <p:tgtEl>
                                          <p:spTgt spid="10"/>
                                        </p:tgtEl>
                                        <p:attrNameLst>
                                          <p:attrName>ppt_x</p:attrName>
                                        </p:attrNameLst>
                                      </p:cBhvr>
                                      <p:tavLst>
                                        <p:tav tm="0">
                                          <p:val>
                                            <p:strVal val="#ppt_x"/>
                                          </p:val>
                                        </p:tav>
                                        <p:tav tm="100000">
                                          <p:val>
                                            <p:strVal val="#ppt_x"/>
                                          </p:val>
                                        </p:tav>
                                      </p:tavLst>
                                    </p:anim>
                                    <p:anim calcmode="lin" valueType="num">
                                      <p:cBhvr>
                                        <p:cTn id="12" dur="500" fill="hold"/>
                                        <p:tgtEl>
                                          <p:spTgt spid="10"/>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30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anim calcmode="lin" valueType="num">
                                      <p:cBhvr>
                                        <p:cTn id="16" dur="500" fill="hold"/>
                                        <p:tgtEl>
                                          <p:spTgt spid="11"/>
                                        </p:tgtEl>
                                        <p:attrNameLst>
                                          <p:attrName>ppt_x</p:attrName>
                                        </p:attrNameLst>
                                      </p:cBhvr>
                                      <p:tavLst>
                                        <p:tav tm="0">
                                          <p:val>
                                            <p:strVal val="#ppt_x"/>
                                          </p:val>
                                        </p:tav>
                                        <p:tav tm="100000">
                                          <p:val>
                                            <p:strVal val="#ppt_x"/>
                                          </p:val>
                                        </p:tav>
                                      </p:tavLst>
                                    </p:anim>
                                    <p:anim calcmode="lin" valueType="num">
                                      <p:cBhvr>
                                        <p:cTn id="17" dur="500" fill="hold"/>
                                        <p:tgtEl>
                                          <p:spTgt spid="11"/>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30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anim calcmode="lin" valueType="num">
                                      <p:cBhvr>
                                        <p:cTn id="21" dur="500" fill="hold"/>
                                        <p:tgtEl>
                                          <p:spTgt spid="5"/>
                                        </p:tgtEl>
                                        <p:attrNameLst>
                                          <p:attrName>ppt_x</p:attrName>
                                        </p:attrNameLst>
                                      </p:cBhvr>
                                      <p:tavLst>
                                        <p:tav tm="0">
                                          <p:val>
                                            <p:strVal val="#ppt_x"/>
                                          </p:val>
                                        </p:tav>
                                        <p:tav tm="100000">
                                          <p:val>
                                            <p:strVal val="#ppt_x"/>
                                          </p:val>
                                        </p:tav>
                                      </p:tavLst>
                                    </p:anim>
                                    <p:anim calcmode="lin" valueType="num">
                                      <p:cBhvr>
                                        <p:cTn id="22" dur="500" fill="hold"/>
                                        <p:tgtEl>
                                          <p:spTgt spid="5"/>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45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500"/>
                                        <p:tgtEl>
                                          <p:spTgt spid="16"/>
                                        </p:tgtEl>
                                      </p:cBhvr>
                                    </p:animEffect>
                                    <p:anim calcmode="lin" valueType="num">
                                      <p:cBhvr>
                                        <p:cTn id="26" dur="500" fill="hold"/>
                                        <p:tgtEl>
                                          <p:spTgt spid="16"/>
                                        </p:tgtEl>
                                        <p:attrNameLst>
                                          <p:attrName>ppt_x</p:attrName>
                                        </p:attrNameLst>
                                      </p:cBhvr>
                                      <p:tavLst>
                                        <p:tav tm="0">
                                          <p:val>
                                            <p:strVal val="#ppt_x"/>
                                          </p:val>
                                        </p:tav>
                                        <p:tav tm="100000">
                                          <p:val>
                                            <p:strVal val="#ppt_x"/>
                                          </p:val>
                                        </p:tav>
                                      </p:tavLst>
                                    </p:anim>
                                    <p:anim calcmode="lin" valueType="num">
                                      <p:cBhvr>
                                        <p:cTn id="27" dur="500" fill="hold"/>
                                        <p:tgtEl>
                                          <p:spTgt spid="16"/>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600"/>
                                  </p:stCondLst>
                                  <p:childTnLst>
                                    <p:set>
                                      <p:cBhvr>
                                        <p:cTn id="29" dur="1" fill="hold">
                                          <p:stCondLst>
                                            <p:cond delay="0"/>
                                          </p:stCondLst>
                                        </p:cTn>
                                        <p:tgtEl>
                                          <p:spTgt spid="12"/>
                                        </p:tgtEl>
                                        <p:attrNameLst>
                                          <p:attrName>style.visibility</p:attrName>
                                        </p:attrNameLst>
                                      </p:cBhvr>
                                      <p:to>
                                        <p:strVal val="visible"/>
                                      </p:to>
                                    </p:set>
                                    <p:animEffect transition="in" filter="fade">
                                      <p:cBhvr>
                                        <p:cTn id="30" dur="500"/>
                                        <p:tgtEl>
                                          <p:spTgt spid="12"/>
                                        </p:tgtEl>
                                      </p:cBhvr>
                                    </p:animEffect>
                                    <p:anim calcmode="lin" valueType="num">
                                      <p:cBhvr>
                                        <p:cTn id="31" dur="500" fill="hold"/>
                                        <p:tgtEl>
                                          <p:spTgt spid="12"/>
                                        </p:tgtEl>
                                        <p:attrNameLst>
                                          <p:attrName>ppt_x</p:attrName>
                                        </p:attrNameLst>
                                      </p:cBhvr>
                                      <p:tavLst>
                                        <p:tav tm="0">
                                          <p:val>
                                            <p:strVal val="#ppt_x"/>
                                          </p:val>
                                        </p:tav>
                                        <p:tav tm="100000">
                                          <p:val>
                                            <p:strVal val="#ppt_x"/>
                                          </p:val>
                                        </p:tav>
                                      </p:tavLst>
                                    </p:anim>
                                    <p:anim calcmode="lin" valueType="num">
                                      <p:cBhvr>
                                        <p:cTn id="32" dur="500" fill="hold"/>
                                        <p:tgtEl>
                                          <p:spTgt spid="12"/>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75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500"/>
                                        <p:tgtEl>
                                          <p:spTgt spid="13"/>
                                        </p:tgtEl>
                                      </p:cBhvr>
                                    </p:animEffect>
                                    <p:anim calcmode="lin" valueType="num">
                                      <p:cBhvr>
                                        <p:cTn id="36" dur="500" fill="hold"/>
                                        <p:tgtEl>
                                          <p:spTgt spid="13"/>
                                        </p:tgtEl>
                                        <p:attrNameLst>
                                          <p:attrName>ppt_x</p:attrName>
                                        </p:attrNameLst>
                                      </p:cBhvr>
                                      <p:tavLst>
                                        <p:tav tm="0">
                                          <p:val>
                                            <p:strVal val="#ppt_x"/>
                                          </p:val>
                                        </p:tav>
                                        <p:tav tm="100000">
                                          <p:val>
                                            <p:strVal val="#ppt_x"/>
                                          </p:val>
                                        </p:tav>
                                      </p:tavLst>
                                    </p:anim>
                                    <p:anim calcmode="lin" valueType="num">
                                      <p:cBhvr>
                                        <p:cTn id="37" dur="500" fill="hold"/>
                                        <p:tgtEl>
                                          <p:spTgt spid="13"/>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900"/>
                                  </p:stCondLst>
                                  <p:childTnLst>
                                    <p:set>
                                      <p:cBhvr>
                                        <p:cTn id="39" dur="1" fill="hold">
                                          <p:stCondLst>
                                            <p:cond delay="0"/>
                                          </p:stCondLst>
                                        </p:cTn>
                                        <p:tgtEl>
                                          <p:spTgt spid="15"/>
                                        </p:tgtEl>
                                        <p:attrNameLst>
                                          <p:attrName>style.visibility</p:attrName>
                                        </p:attrNameLst>
                                      </p:cBhvr>
                                      <p:to>
                                        <p:strVal val="visible"/>
                                      </p:to>
                                    </p:set>
                                    <p:animEffect transition="in" filter="fade">
                                      <p:cBhvr>
                                        <p:cTn id="40" dur="500"/>
                                        <p:tgtEl>
                                          <p:spTgt spid="15"/>
                                        </p:tgtEl>
                                      </p:cBhvr>
                                    </p:animEffect>
                                    <p:anim calcmode="lin" valueType="num">
                                      <p:cBhvr>
                                        <p:cTn id="41" dur="500" fill="hold"/>
                                        <p:tgtEl>
                                          <p:spTgt spid="15"/>
                                        </p:tgtEl>
                                        <p:attrNameLst>
                                          <p:attrName>ppt_x</p:attrName>
                                        </p:attrNameLst>
                                      </p:cBhvr>
                                      <p:tavLst>
                                        <p:tav tm="0">
                                          <p:val>
                                            <p:strVal val="#ppt_x"/>
                                          </p:val>
                                        </p:tav>
                                        <p:tav tm="100000">
                                          <p:val>
                                            <p:strVal val="#ppt_x"/>
                                          </p:val>
                                        </p:tav>
                                      </p:tavLst>
                                    </p:anim>
                                    <p:anim calcmode="lin" valueType="num">
                                      <p:cBhvr>
                                        <p:cTn id="42" dur="500" fill="hold"/>
                                        <p:tgtEl>
                                          <p:spTgt spid="15"/>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1050"/>
                                  </p:stCondLst>
                                  <p:childTnLst>
                                    <p:set>
                                      <p:cBhvr>
                                        <p:cTn id="44" dur="1" fill="hold">
                                          <p:stCondLst>
                                            <p:cond delay="0"/>
                                          </p:stCondLst>
                                        </p:cTn>
                                        <p:tgtEl>
                                          <p:spTgt spid="14"/>
                                        </p:tgtEl>
                                        <p:attrNameLst>
                                          <p:attrName>style.visibility</p:attrName>
                                        </p:attrNameLst>
                                      </p:cBhvr>
                                      <p:to>
                                        <p:strVal val="visible"/>
                                      </p:to>
                                    </p:set>
                                    <p:animEffect transition="in" filter="fade">
                                      <p:cBhvr>
                                        <p:cTn id="45" dur="500"/>
                                        <p:tgtEl>
                                          <p:spTgt spid="14"/>
                                        </p:tgtEl>
                                      </p:cBhvr>
                                    </p:animEffect>
                                    <p:anim calcmode="lin" valueType="num">
                                      <p:cBhvr>
                                        <p:cTn id="46" dur="500" fill="hold"/>
                                        <p:tgtEl>
                                          <p:spTgt spid="14"/>
                                        </p:tgtEl>
                                        <p:attrNameLst>
                                          <p:attrName>ppt_x</p:attrName>
                                        </p:attrNameLst>
                                      </p:cBhvr>
                                      <p:tavLst>
                                        <p:tav tm="0">
                                          <p:val>
                                            <p:strVal val="#ppt_x"/>
                                          </p:val>
                                        </p:tav>
                                        <p:tav tm="100000">
                                          <p:val>
                                            <p:strVal val="#ppt_x"/>
                                          </p:val>
                                        </p:tav>
                                      </p:tavLst>
                                    </p:anim>
                                    <p:anim calcmode="lin" valueType="num">
                                      <p:cBhvr>
                                        <p:cTn id="47" dur="5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animBg="1"/>
      <p:bldP spid="11" grpId="0" animBg="1"/>
      <p:bldP spid="12" grpId="0" animBg="1"/>
      <p:bldP spid="13" grpId="0" animBg="1"/>
      <p:bldP spid="14" grpId="0" animBg="1"/>
      <p:bldP spid="15"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图片 33"/>
          <p:cNvPicPr>
            <a:picLocks noChangeAspect="1"/>
          </p:cNvPicPr>
          <p:nvPr/>
        </p:nvPicPr>
        <p:blipFill>
          <a:blip r:embed="rId1" cstate="screen">
            <a:extLst>
              <a:ext uri="{BEBA8EAE-BF5A-486C-A8C5-ECC9F3942E4B}">
                <a14:imgProps xmlns:a14="http://schemas.microsoft.com/office/drawing/2010/main">
                  <a14:imgLayer r:embed="rId2">
                    <a14:imgEffect>
                      <a14:saturation sat="0"/>
                    </a14:imgEffect>
                  </a14:imgLayer>
                </a14:imgProps>
              </a:ext>
            </a:extLst>
          </a:blip>
          <a:srcRect/>
          <a:stretch>
            <a:fillRect/>
          </a:stretch>
        </p:blipFill>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p:spPr>
      </p:pic>
      <p:sp>
        <p:nvSpPr>
          <p:cNvPr id="30" name="任意多边形: 形状 29"/>
          <p:cNvSpPr/>
          <p:nvPr>
            <p:custDataLst>
              <p:tags r:id="rId3"/>
            </p:custDataLst>
          </p:nvPr>
        </p:nvSpPr>
        <p:spPr>
          <a:xfrm rot="18900000">
            <a:off x="1270840" y="-1465819"/>
            <a:ext cx="9697212" cy="9814653"/>
          </a:xfrm>
          <a:custGeom>
            <a:avLst/>
            <a:gdLst>
              <a:gd name="connsiteX0" fmla="*/ 4808306 w 9697212"/>
              <a:gd name="connsiteY0" fmla="*/ 0 h 9814653"/>
              <a:gd name="connsiteX1" fmla="*/ 9697212 w 9697212"/>
              <a:gd name="connsiteY1" fmla="*/ 4888906 h 9814653"/>
              <a:gd name="connsiteX2" fmla="*/ 9697212 w 9697212"/>
              <a:gd name="connsiteY2" fmla="*/ 8646609 h 9814653"/>
              <a:gd name="connsiteX3" fmla="*/ 8529168 w 9697212"/>
              <a:gd name="connsiteY3" fmla="*/ 9814653 h 9814653"/>
              <a:gd name="connsiteX4" fmla="*/ 4924282 w 9697212"/>
              <a:gd name="connsiteY4" fmla="*/ 9814653 h 9814653"/>
              <a:gd name="connsiteX5" fmla="*/ 0 w 9697212"/>
              <a:gd name="connsiteY5" fmla="*/ 4890371 h 9814653"/>
              <a:gd name="connsiteX6" fmla="*/ 0 w 9697212"/>
              <a:gd name="connsiteY6" fmla="*/ 1101729 h 9814653"/>
              <a:gd name="connsiteX7" fmla="*/ 1101729 w 9697212"/>
              <a:gd name="connsiteY7" fmla="*/ 0 h 981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97212" h="9814653">
                <a:moveTo>
                  <a:pt x="4808306" y="0"/>
                </a:moveTo>
                <a:lnTo>
                  <a:pt x="9697212" y="4888906"/>
                </a:lnTo>
                <a:lnTo>
                  <a:pt x="9697212" y="8646609"/>
                </a:lnTo>
                <a:lnTo>
                  <a:pt x="8529168" y="9814653"/>
                </a:lnTo>
                <a:lnTo>
                  <a:pt x="4924282" y="9814653"/>
                </a:lnTo>
                <a:lnTo>
                  <a:pt x="0" y="4890371"/>
                </a:lnTo>
                <a:lnTo>
                  <a:pt x="0" y="1101729"/>
                </a:lnTo>
                <a:lnTo>
                  <a:pt x="1101729" y="0"/>
                </a:lnTo>
                <a:close/>
              </a:path>
            </a:pathLst>
          </a:custGeom>
          <a:solidFill>
            <a:schemeClr val="accent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latin typeface="OPPOSans R" panose="00020600040101010101" pitchFamily="18" charset="-122"/>
            </a:endParaRPr>
          </a:p>
        </p:txBody>
      </p:sp>
      <p:grpSp>
        <p:nvGrpSpPr>
          <p:cNvPr id="19" name="组合 18"/>
          <p:cNvGrpSpPr/>
          <p:nvPr/>
        </p:nvGrpSpPr>
        <p:grpSpPr>
          <a:xfrm>
            <a:off x="5189495" y="3123382"/>
            <a:ext cx="4708903" cy="1207441"/>
            <a:chOff x="5189495" y="3123382"/>
            <a:chExt cx="4708903" cy="1207441"/>
          </a:xfrm>
        </p:grpSpPr>
        <p:sp>
          <p:nvSpPr>
            <p:cNvPr id="13" name="PA-圆角矩形 1"/>
            <p:cNvSpPr/>
            <p:nvPr>
              <p:custDataLst>
                <p:tags r:id="rId4"/>
              </p:custDataLst>
            </p:nvPr>
          </p:nvSpPr>
          <p:spPr>
            <a:xfrm>
              <a:off x="5189495" y="3123382"/>
              <a:ext cx="4708903" cy="504738"/>
            </a:xfrm>
            <a:prstGeom prst="roundRect">
              <a:avLst>
                <a:gd name="adj" fmla="val 0"/>
              </a:avLst>
            </a:prstGeom>
            <a:no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8800" dirty="0">
                  <a:solidFill>
                    <a:schemeClr val="bg1"/>
                  </a:solidFill>
                  <a:latin typeface="优设标题黑" panose="00000500000000000000" pitchFamily="2" charset="-122"/>
                  <a:ea typeface="优设标题黑" panose="00000500000000000000" pitchFamily="2" charset="-122"/>
                  <a:cs typeface="OPPOSans R" panose="00020600040101010101" pitchFamily="18" charset="-122"/>
                  <a:sym typeface="优设标题黑" panose="00000500000000000000" pitchFamily="2" charset="-122"/>
                </a:rPr>
                <a:t>操作要领</a:t>
              </a:r>
              <a:endParaRPr kumimoji="1" lang="zh-CN" altLang="en-US" sz="8800" dirty="0">
                <a:solidFill>
                  <a:schemeClr val="bg1"/>
                </a:solidFill>
                <a:latin typeface="优设标题黑" panose="00000500000000000000" pitchFamily="2" charset="-122"/>
                <a:ea typeface="优设标题黑" panose="00000500000000000000" pitchFamily="2" charset="-122"/>
                <a:cs typeface="OPPOSans R" panose="00020600040101010101" pitchFamily="18" charset="-122"/>
                <a:sym typeface="优设标题黑" panose="00000500000000000000" pitchFamily="2" charset="-122"/>
              </a:endParaRPr>
            </a:p>
          </p:txBody>
        </p:sp>
        <p:sp>
          <p:nvSpPr>
            <p:cNvPr id="14" name="PA-文本框 42"/>
            <p:cNvSpPr txBox="1"/>
            <p:nvPr>
              <p:custDataLst>
                <p:tags r:id="rId5"/>
              </p:custDataLst>
            </p:nvPr>
          </p:nvSpPr>
          <p:spPr>
            <a:xfrm>
              <a:off x="5286419" y="3863996"/>
              <a:ext cx="4424740" cy="466827"/>
            </a:xfrm>
            <a:prstGeom prst="rect">
              <a:avLst/>
            </a:prstGeom>
            <a:noFill/>
          </p:spPr>
          <p:txBody>
            <a:bodyPr wrap="square" lIns="91408" tIns="45704" rIns="91408" bIns="45704" rtlCol="0">
              <a:spAutoFit/>
            </a:bodyPr>
            <a:lstStyle/>
            <a:p>
              <a:pPr algn="dist">
                <a:lnSpc>
                  <a:spcPct val="130000"/>
                </a:lnSpc>
              </a:pPr>
              <a:r>
                <a:rPr lang="en-US" altLang="zh-CN" sz="2000" dirty="0">
                  <a:solidFill>
                    <a:schemeClr val="bg1"/>
                  </a:solidFill>
                  <a:latin typeface="OPPOSans L" panose="00020600040101010101" pitchFamily="18" charset="-122"/>
                  <a:ea typeface="OPPOSans L" panose="00020600040101010101" pitchFamily="18" charset="-122"/>
                  <a:cs typeface="OPPOSans R" panose="00020600040101010101" pitchFamily="18" charset="-122"/>
                  <a:sym typeface="OPPOSans L" panose="00020600040101010101" pitchFamily="18" charset="-122"/>
                </a:rPr>
                <a:t>INPUT TEXT HERE</a:t>
              </a:r>
              <a:endParaRPr lang="en-US" altLang="zh-CN" sz="2000" dirty="0">
                <a:solidFill>
                  <a:schemeClr val="bg1"/>
                </a:solidFill>
                <a:latin typeface="OPPOSans L" panose="00020600040101010101" pitchFamily="18" charset="-122"/>
                <a:ea typeface="OPPOSans L" panose="00020600040101010101" pitchFamily="18" charset="-122"/>
                <a:cs typeface="OPPOSans R" panose="00020600040101010101" pitchFamily="18" charset="-122"/>
                <a:sym typeface="OPPOSans L" panose="00020600040101010101" pitchFamily="18" charset="-122"/>
              </a:endParaRPr>
            </a:p>
          </p:txBody>
        </p:sp>
      </p:grpSp>
      <p:grpSp>
        <p:nvGrpSpPr>
          <p:cNvPr id="18" name="组合 17"/>
          <p:cNvGrpSpPr/>
          <p:nvPr/>
        </p:nvGrpSpPr>
        <p:grpSpPr>
          <a:xfrm>
            <a:off x="1571743" y="1809654"/>
            <a:ext cx="3102932" cy="3263033"/>
            <a:chOff x="1571743" y="1809654"/>
            <a:chExt cx="3102932" cy="3263033"/>
          </a:xfrm>
        </p:grpSpPr>
        <p:sp>
          <p:nvSpPr>
            <p:cNvPr id="16" name="PA-椭圆 15"/>
            <p:cNvSpPr/>
            <p:nvPr>
              <p:custDataLst>
                <p:tags r:id="rId6"/>
              </p:custDataLst>
            </p:nvPr>
          </p:nvSpPr>
          <p:spPr>
            <a:xfrm>
              <a:off x="2330583" y="2665438"/>
              <a:ext cx="1729420" cy="172942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dirty="0">
                <a:latin typeface="OPPOSans L" panose="00020600040101010101" pitchFamily="18" charset="-122"/>
                <a:cs typeface="OPPOSans R" panose="00020600040101010101" pitchFamily="18" charset="-122"/>
              </a:endParaRPr>
            </a:p>
          </p:txBody>
        </p:sp>
        <p:sp>
          <p:nvSpPr>
            <p:cNvPr id="17" name="PA-矩形 16"/>
            <p:cNvSpPr/>
            <p:nvPr>
              <p:custDataLst>
                <p:tags r:id="rId7"/>
              </p:custDataLst>
            </p:nvPr>
          </p:nvSpPr>
          <p:spPr>
            <a:xfrm>
              <a:off x="2427506" y="2983564"/>
              <a:ext cx="1535574" cy="10931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8000" i="1" dirty="0">
                  <a:solidFill>
                    <a:schemeClr val="accent1"/>
                  </a:solidFill>
                  <a:latin typeface="Arial" panose="020B0604020202020204" pitchFamily="34" charset="0"/>
                  <a:ea typeface="Roboto Bk" pitchFamily="2" charset="0"/>
                  <a:cs typeface="OPPOSans R" panose="00020600040101010101" pitchFamily="18" charset="-122"/>
                  <a:sym typeface="Roboto Bk" pitchFamily="2" charset="0"/>
                </a:rPr>
                <a:t>03</a:t>
              </a:r>
              <a:endParaRPr lang="zh-CN" altLang="en-US" sz="8000" i="1" dirty="0">
                <a:solidFill>
                  <a:schemeClr val="accent1"/>
                </a:solidFill>
                <a:latin typeface="Arial" panose="020B0604020202020204" pitchFamily="34" charset="0"/>
                <a:cs typeface="OPPOSans R" panose="00020600040101010101" pitchFamily="18" charset="-122"/>
                <a:sym typeface="Roboto Bk" pitchFamily="2" charset="0"/>
              </a:endParaRPr>
            </a:p>
          </p:txBody>
        </p:sp>
        <p:cxnSp>
          <p:nvCxnSpPr>
            <p:cNvPr id="9" name="直接连接符 8"/>
            <p:cNvCxnSpPr/>
            <p:nvPr/>
          </p:nvCxnSpPr>
          <p:spPr>
            <a:xfrm flipV="1">
              <a:off x="3572706" y="1809654"/>
              <a:ext cx="1101969" cy="71940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直接连接符 53"/>
            <p:cNvCxnSpPr/>
            <p:nvPr/>
          </p:nvCxnSpPr>
          <p:spPr>
            <a:xfrm flipV="1">
              <a:off x="3812219" y="2355031"/>
              <a:ext cx="614672" cy="4012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直接连接符 54"/>
            <p:cNvCxnSpPr/>
            <p:nvPr/>
          </p:nvCxnSpPr>
          <p:spPr>
            <a:xfrm flipV="1">
              <a:off x="1715911" y="4270124"/>
              <a:ext cx="614672" cy="4012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直接连接符 55"/>
            <p:cNvCxnSpPr/>
            <p:nvPr/>
          </p:nvCxnSpPr>
          <p:spPr>
            <a:xfrm flipV="1">
              <a:off x="1571743" y="4353280"/>
              <a:ext cx="1101969" cy="71940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mc:Choice xmlns:p14="http://schemas.microsoft.com/office/powerpoint/2010/main" Requires="p14">
      <p:transition spd="med" p14:dur="700" advClick="0" advTm="3000">
        <p:fade/>
      </p:transition>
    </mc:Choice>
    <mc:Fallback>
      <p:transition spd="med"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500"/>
                                        <p:tgtEl>
                                          <p:spTgt spid="3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500"/>
                                        <p:tgtEl>
                                          <p:spTgt spid="30"/>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PA-组合 58"/>
          <p:cNvGrpSpPr/>
          <p:nvPr>
            <p:custDataLst>
              <p:tags r:id="rId1"/>
            </p:custDataLst>
          </p:nvPr>
        </p:nvGrpSpPr>
        <p:grpSpPr>
          <a:xfrm>
            <a:off x="4892041" y="1961689"/>
            <a:ext cx="2407923" cy="1418732"/>
            <a:chOff x="7345602" y="1299951"/>
            <a:chExt cx="1658846" cy="1148045"/>
          </a:xfrm>
        </p:grpSpPr>
        <p:sp>
          <p:nvSpPr>
            <p:cNvPr id="6" name="PA-文本框 157"/>
            <p:cNvSpPr txBox="1"/>
            <p:nvPr>
              <p:custDataLst>
                <p:tags r:id="rId2"/>
              </p:custDataLst>
            </p:nvPr>
          </p:nvSpPr>
          <p:spPr>
            <a:xfrm>
              <a:off x="7345602" y="1686720"/>
              <a:ext cx="1658846" cy="761276"/>
            </a:xfrm>
            <a:prstGeom prst="rect">
              <a:avLst/>
            </a:prstGeom>
            <a:noFill/>
          </p:spPr>
          <p:txBody>
            <a:bodyPr wrap="square" lIns="0" tIns="0" rIns="0" bIns="0" rtlCol="0">
              <a:spAutoFit/>
            </a:bodyPr>
            <a:lstStyle/>
            <a:p>
              <a:pPr lvl="0" algn="ctr" defTabSz="914400">
                <a:lnSpc>
                  <a:spcPct val="150000"/>
                </a:lnSpc>
                <a:spcBef>
                  <a:spcPct val="20000"/>
                </a:spcBef>
                <a:defRPr/>
              </a:pPr>
              <a:r>
                <a:rPr lang="zh-CN" altLang="en-US" sz="1400" dirty="0">
                  <a:solidFill>
                    <a:schemeClr val="tx1">
                      <a:lumMod val="50000"/>
                      <a:lumOff val="50000"/>
                    </a:schemeClr>
                  </a:solidFill>
                  <a:latin typeface="OPPOSans R" panose="00020600040101010101" pitchFamily="18" charset="-122"/>
                  <a:ea typeface="OPPOSans R" panose="00020600040101010101" pitchFamily="18" charset="-122"/>
                  <a:cs typeface="OPPOSans L" panose="00020600040101010101" pitchFamily="18" charset="-122"/>
                  <a:sym typeface="OPPOSans R" panose="00020600040101010101" pitchFamily="18" charset="-122"/>
                </a:rPr>
                <a:t>您的内容打在这里，或者通过复制您的文本您的内容打在这里您的内容打在这里</a:t>
              </a:r>
              <a:endParaRPr lang="en-US" sz="1400" dirty="0">
                <a:solidFill>
                  <a:schemeClr val="tx1">
                    <a:lumMod val="65000"/>
                    <a:lumOff val="35000"/>
                  </a:schemeClr>
                </a:solidFill>
                <a:latin typeface="OPPOSans R" panose="00020600040101010101" pitchFamily="18" charset="-122"/>
                <a:ea typeface="OPPOSans R" panose="00020600040101010101" pitchFamily="18" charset="-122"/>
                <a:cs typeface="OPPOSans L" panose="00020600040101010101" pitchFamily="18" charset="-122"/>
                <a:sym typeface="OPPOSans R" panose="00020600040101010101" pitchFamily="18" charset="-122"/>
              </a:endParaRPr>
            </a:p>
          </p:txBody>
        </p:sp>
        <p:sp>
          <p:nvSpPr>
            <p:cNvPr id="7" name="PA-矩形 158"/>
            <p:cNvSpPr/>
            <p:nvPr>
              <p:custDataLst>
                <p:tags r:id="rId3"/>
              </p:custDataLst>
            </p:nvPr>
          </p:nvSpPr>
          <p:spPr>
            <a:xfrm>
              <a:off x="7538933" y="1299951"/>
              <a:ext cx="1272185" cy="298865"/>
            </a:xfrm>
            <a:prstGeom prst="rect">
              <a:avLst/>
            </a:prstGeom>
          </p:spPr>
          <p:txBody>
            <a:bodyPr wrap="none" lIns="0" tIns="0" rIns="0" bIns="0">
              <a:spAutoFit/>
            </a:bodyPr>
            <a:lstStyle/>
            <a:p>
              <a:r>
                <a:rPr lang="zh-CN" altLang="en-US" sz="2400" b="1" dirty="0">
                  <a:solidFill>
                    <a:schemeClr val="accent1"/>
                  </a:solidFill>
                  <a:latin typeface="OPPOSans R" panose="00020600040101010101" pitchFamily="18" charset="-122"/>
                  <a:ea typeface="OPPOSans R" panose="00020600040101010101" pitchFamily="18" charset="-122"/>
                  <a:cs typeface="OPPOSans L" panose="00020600040101010101" pitchFamily="18" charset="-122"/>
                  <a:sym typeface="OPPOSans R" panose="00020600040101010101" pitchFamily="18" charset="-122"/>
                </a:rPr>
                <a:t>标题文本内容</a:t>
              </a:r>
              <a:endParaRPr lang="en-US" altLang="zh-CN" sz="2400" b="1" dirty="0">
                <a:solidFill>
                  <a:schemeClr val="accent1"/>
                </a:solidFill>
                <a:latin typeface="OPPOSans R" panose="00020600040101010101" pitchFamily="18" charset="-122"/>
                <a:ea typeface="OPPOSans R" panose="00020600040101010101" pitchFamily="18" charset="-122"/>
                <a:cs typeface="OPPOSans L" panose="00020600040101010101" pitchFamily="18" charset="-122"/>
                <a:sym typeface="OPPOSans R" panose="00020600040101010101" pitchFamily="18" charset="-122"/>
              </a:endParaRPr>
            </a:p>
          </p:txBody>
        </p:sp>
      </p:grpSp>
      <p:grpSp>
        <p:nvGrpSpPr>
          <p:cNvPr id="8" name="PA-组合 58"/>
          <p:cNvGrpSpPr/>
          <p:nvPr>
            <p:custDataLst>
              <p:tags r:id="rId4"/>
            </p:custDataLst>
          </p:nvPr>
        </p:nvGrpSpPr>
        <p:grpSpPr>
          <a:xfrm>
            <a:off x="8031481" y="4122213"/>
            <a:ext cx="2407923" cy="1418732"/>
            <a:chOff x="7345602" y="1299951"/>
            <a:chExt cx="1658846" cy="1148045"/>
          </a:xfrm>
        </p:grpSpPr>
        <p:sp>
          <p:nvSpPr>
            <p:cNvPr id="9" name="PA-文本框 157"/>
            <p:cNvSpPr txBox="1"/>
            <p:nvPr>
              <p:custDataLst>
                <p:tags r:id="rId5"/>
              </p:custDataLst>
            </p:nvPr>
          </p:nvSpPr>
          <p:spPr>
            <a:xfrm>
              <a:off x="7345602" y="1686720"/>
              <a:ext cx="1658846" cy="761276"/>
            </a:xfrm>
            <a:prstGeom prst="rect">
              <a:avLst/>
            </a:prstGeom>
            <a:noFill/>
          </p:spPr>
          <p:txBody>
            <a:bodyPr wrap="square" lIns="0" tIns="0" rIns="0" bIns="0" rtlCol="0">
              <a:spAutoFit/>
            </a:bodyPr>
            <a:lstStyle/>
            <a:p>
              <a:pPr lvl="0" algn="ctr" defTabSz="914400">
                <a:lnSpc>
                  <a:spcPct val="150000"/>
                </a:lnSpc>
                <a:spcBef>
                  <a:spcPct val="20000"/>
                </a:spcBef>
                <a:defRPr/>
              </a:pPr>
              <a:r>
                <a:rPr lang="zh-CN" altLang="en-US" sz="1400" dirty="0">
                  <a:solidFill>
                    <a:schemeClr val="tx1">
                      <a:lumMod val="50000"/>
                      <a:lumOff val="50000"/>
                    </a:schemeClr>
                  </a:solidFill>
                  <a:latin typeface="OPPOSans R" panose="00020600040101010101" pitchFamily="18" charset="-122"/>
                  <a:ea typeface="OPPOSans R" panose="00020600040101010101" pitchFamily="18" charset="-122"/>
                  <a:cs typeface="OPPOSans L" panose="00020600040101010101" pitchFamily="18" charset="-122"/>
                  <a:sym typeface="OPPOSans R" panose="00020600040101010101" pitchFamily="18" charset="-122"/>
                </a:rPr>
                <a:t>您的内容打在这里，或者通过复制您的文本您的内容打在这里您的内容打在这里</a:t>
              </a:r>
              <a:endParaRPr lang="en-US" sz="1400" dirty="0">
                <a:solidFill>
                  <a:schemeClr val="tx1">
                    <a:lumMod val="65000"/>
                    <a:lumOff val="35000"/>
                  </a:schemeClr>
                </a:solidFill>
                <a:latin typeface="OPPOSans R" panose="00020600040101010101" pitchFamily="18" charset="-122"/>
                <a:ea typeface="OPPOSans R" panose="00020600040101010101" pitchFamily="18" charset="-122"/>
                <a:cs typeface="OPPOSans L" panose="00020600040101010101" pitchFamily="18" charset="-122"/>
                <a:sym typeface="OPPOSans R" panose="00020600040101010101" pitchFamily="18" charset="-122"/>
              </a:endParaRPr>
            </a:p>
          </p:txBody>
        </p:sp>
        <p:sp>
          <p:nvSpPr>
            <p:cNvPr id="10" name="PA-矩形 158"/>
            <p:cNvSpPr/>
            <p:nvPr>
              <p:custDataLst>
                <p:tags r:id="rId6"/>
              </p:custDataLst>
            </p:nvPr>
          </p:nvSpPr>
          <p:spPr>
            <a:xfrm>
              <a:off x="7538933" y="1299951"/>
              <a:ext cx="1272185" cy="298865"/>
            </a:xfrm>
            <a:prstGeom prst="rect">
              <a:avLst/>
            </a:prstGeom>
          </p:spPr>
          <p:txBody>
            <a:bodyPr wrap="none" lIns="0" tIns="0" rIns="0" bIns="0">
              <a:spAutoFit/>
            </a:bodyPr>
            <a:lstStyle/>
            <a:p>
              <a:r>
                <a:rPr lang="zh-CN" altLang="en-US" sz="2400" dirty="0">
                  <a:solidFill>
                    <a:schemeClr val="accent1"/>
                  </a:solidFill>
                  <a:latin typeface="OPPOSans R" panose="00020600040101010101" pitchFamily="18" charset="-122"/>
                  <a:ea typeface="OPPOSans R" panose="00020600040101010101" pitchFamily="18" charset="-122"/>
                  <a:cs typeface="OPPOSans L" panose="00020600040101010101" pitchFamily="18" charset="-122"/>
                  <a:sym typeface="OPPOSans R" panose="00020600040101010101" pitchFamily="18" charset="-122"/>
                </a:rPr>
                <a:t>标题文本内容</a:t>
              </a:r>
              <a:endParaRPr lang="en-US" altLang="zh-CN" sz="2400" dirty="0">
                <a:solidFill>
                  <a:schemeClr val="accent1"/>
                </a:solidFill>
                <a:latin typeface="OPPOSans R" panose="00020600040101010101" pitchFamily="18" charset="-122"/>
                <a:ea typeface="OPPOSans R" panose="00020600040101010101" pitchFamily="18" charset="-122"/>
                <a:cs typeface="OPPOSans L" panose="00020600040101010101" pitchFamily="18" charset="-122"/>
                <a:sym typeface="OPPOSans R" panose="00020600040101010101" pitchFamily="18" charset="-122"/>
              </a:endParaRPr>
            </a:p>
          </p:txBody>
        </p:sp>
      </p:grpSp>
      <p:grpSp>
        <p:nvGrpSpPr>
          <p:cNvPr id="11" name="PA-组合 58"/>
          <p:cNvGrpSpPr/>
          <p:nvPr>
            <p:custDataLst>
              <p:tags r:id="rId7"/>
            </p:custDataLst>
          </p:nvPr>
        </p:nvGrpSpPr>
        <p:grpSpPr>
          <a:xfrm>
            <a:off x="1752601" y="4122213"/>
            <a:ext cx="2407923" cy="1418732"/>
            <a:chOff x="7345602" y="1299951"/>
            <a:chExt cx="1658846" cy="1148045"/>
          </a:xfrm>
        </p:grpSpPr>
        <p:sp>
          <p:nvSpPr>
            <p:cNvPr id="12" name="PA-文本框 157"/>
            <p:cNvSpPr txBox="1"/>
            <p:nvPr>
              <p:custDataLst>
                <p:tags r:id="rId8"/>
              </p:custDataLst>
            </p:nvPr>
          </p:nvSpPr>
          <p:spPr>
            <a:xfrm>
              <a:off x="7345602" y="1686720"/>
              <a:ext cx="1658846" cy="761276"/>
            </a:xfrm>
            <a:prstGeom prst="rect">
              <a:avLst/>
            </a:prstGeom>
            <a:noFill/>
          </p:spPr>
          <p:txBody>
            <a:bodyPr wrap="square" lIns="0" tIns="0" rIns="0" bIns="0" rtlCol="0">
              <a:spAutoFit/>
            </a:bodyPr>
            <a:lstStyle/>
            <a:p>
              <a:pPr lvl="0" algn="ctr" defTabSz="914400">
                <a:lnSpc>
                  <a:spcPct val="150000"/>
                </a:lnSpc>
                <a:spcBef>
                  <a:spcPct val="20000"/>
                </a:spcBef>
                <a:defRPr/>
              </a:pPr>
              <a:r>
                <a:rPr lang="zh-CN" altLang="en-US" sz="1400" dirty="0">
                  <a:solidFill>
                    <a:schemeClr val="tx1">
                      <a:lumMod val="50000"/>
                      <a:lumOff val="50000"/>
                    </a:schemeClr>
                  </a:solidFill>
                  <a:latin typeface="OPPOSans R" panose="00020600040101010101" pitchFamily="18" charset="-122"/>
                  <a:ea typeface="OPPOSans R" panose="00020600040101010101" pitchFamily="18" charset="-122"/>
                  <a:cs typeface="OPPOSans L" panose="00020600040101010101" pitchFamily="18" charset="-122"/>
                  <a:sym typeface="OPPOSans R" panose="00020600040101010101" pitchFamily="18" charset="-122"/>
                </a:rPr>
                <a:t>您的内容打在这里，或者通过复制您的文本您的内容打在这里您的内容打在这里</a:t>
              </a:r>
              <a:endParaRPr lang="en-US" sz="1400" dirty="0">
                <a:solidFill>
                  <a:schemeClr val="tx1">
                    <a:lumMod val="65000"/>
                    <a:lumOff val="35000"/>
                  </a:schemeClr>
                </a:solidFill>
                <a:latin typeface="OPPOSans R" panose="00020600040101010101" pitchFamily="18" charset="-122"/>
                <a:ea typeface="OPPOSans R" panose="00020600040101010101" pitchFamily="18" charset="-122"/>
                <a:cs typeface="OPPOSans L" panose="00020600040101010101" pitchFamily="18" charset="-122"/>
                <a:sym typeface="OPPOSans R" panose="00020600040101010101" pitchFamily="18" charset="-122"/>
              </a:endParaRPr>
            </a:p>
          </p:txBody>
        </p:sp>
        <p:sp>
          <p:nvSpPr>
            <p:cNvPr id="13" name="PA-矩形 158"/>
            <p:cNvSpPr/>
            <p:nvPr>
              <p:custDataLst>
                <p:tags r:id="rId9"/>
              </p:custDataLst>
            </p:nvPr>
          </p:nvSpPr>
          <p:spPr>
            <a:xfrm>
              <a:off x="7538933" y="1299951"/>
              <a:ext cx="1272185" cy="298865"/>
            </a:xfrm>
            <a:prstGeom prst="rect">
              <a:avLst/>
            </a:prstGeom>
          </p:spPr>
          <p:txBody>
            <a:bodyPr wrap="none" lIns="0" tIns="0" rIns="0" bIns="0">
              <a:spAutoFit/>
            </a:bodyPr>
            <a:lstStyle/>
            <a:p>
              <a:r>
                <a:rPr lang="zh-CN" altLang="en-US" sz="2400" b="1" dirty="0">
                  <a:solidFill>
                    <a:schemeClr val="accent1"/>
                  </a:solidFill>
                  <a:latin typeface="OPPOSans R" panose="00020600040101010101" pitchFamily="18" charset="-122"/>
                  <a:ea typeface="OPPOSans R" panose="00020600040101010101" pitchFamily="18" charset="-122"/>
                  <a:cs typeface="OPPOSans L" panose="00020600040101010101" pitchFamily="18" charset="-122"/>
                  <a:sym typeface="OPPOSans R" panose="00020600040101010101" pitchFamily="18" charset="-122"/>
                </a:rPr>
                <a:t>标题文本内容</a:t>
              </a:r>
              <a:endParaRPr lang="en-US" altLang="zh-CN" sz="2400" b="1" dirty="0">
                <a:solidFill>
                  <a:schemeClr val="accent1"/>
                </a:solidFill>
                <a:latin typeface="OPPOSans R" panose="00020600040101010101" pitchFamily="18" charset="-122"/>
                <a:ea typeface="OPPOSans R" panose="00020600040101010101" pitchFamily="18" charset="-122"/>
                <a:cs typeface="OPPOSans L" panose="00020600040101010101" pitchFamily="18" charset="-122"/>
                <a:sym typeface="OPPOSans R" panose="00020600040101010101" pitchFamily="18" charset="-122"/>
              </a:endParaRPr>
            </a:p>
          </p:txBody>
        </p:sp>
      </p:grpSp>
      <p:pic>
        <p:nvPicPr>
          <p:cNvPr id="15" name="PA-图片 14"/>
          <p:cNvPicPr/>
          <p:nvPr>
            <p:custDataLst>
              <p:tags r:id="rId10"/>
            </p:custDataLst>
          </p:nvPr>
        </p:nvPicPr>
        <p:blipFill>
          <a:blip r:embed="rId11" cstate="screen"/>
          <a:stretch>
            <a:fillRect/>
          </a:stretch>
        </p:blipFill>
        <p:spPr>
          <a:xfrm>
            <a:off x="1576417" y="1782082"/>
            <a:ext cx="3002280" cy="2032998"/>
          </a:xfrm>
          <a:prstGeom prst="rect">
            <a:avLst/>
          </a:prstGeom>
          <a:blipFill>
            <a:blip r:embed="rId12" cstate="screen"/>
            <a:stretch>
              <a:fillRect/>
            </a:stretch>
          </a:blipFill>
          <a:ln w="0">
            <a:noFill/>
          </a:ln>
        </p:spPr>
      </p:pic>
      <p:pic>
        <p:nvPicPr>
          <p:cNvPr id="17" name="PA-图片 16"/>
          <p:cNvPicPr/>
          <p:nvPr>
            <p:custDataLst>
              <p:tags r:id="rId13"/>
            </p:custDataLst>
          </p:nvPr>
        </p:nvPicPr>
        <p:blipFill>
          <a:blip r:embed="rId14" cstate="screen"/>
          <a:stretch>
            <a:fillRect/>
          </a:stretch>
        </p:blipFill>
        <p:spPr>
          <a:xfrm>
            <a:off x="4578697" y="3815080"/>
            <a:ext cx="3002280" cy="2032998"/>
          </a:xfrm>
          <a:prstGeom prst="rect">
            <a:avLst/>
          </a:prstGeom>
          <a:blipFill>
            <a:blip r:embed="rId15" cstate="screen"/>
            <a:stretch>
              <a:fillRect/>
            </a:stretch>
          </a:blipFill>
          <a:ln w="0">
            <a:noFill/>
          </a:ln>
        </p:spPr>
      </p:pic>
      <p:pic>
        <p:nvPicPr>
          <p:cNvPr id="19" name="PA-图片 18"/>
          <p:cNvPicPr/>
          <p:nvPr>
            <p:custDataLst>
              <p:tags r:id="rId16"/>
            </p:custDataLst>
          </p:nvPr>
        </p:nvPicPr>
        <p:blipFill>
          <a:blip r:embed="rId17" cstate="screen"/>
          <a:stretch>
            <a:fillRect/>
          </a:stretch>
        </p:blipFill>
        <p:spPr>
          <a:xfrm>
            <a:off x="7580977" y="1782082"/>
            <a:ext cx="3002280" cy="2032998"/>
          </a:xfrm>
          <a:prstGeom prst="rect">
            <a:avLst/>
          </a:prstGeom>
          <a:blipFill>
            <a:blip r:embed="rId18" cstate="screen"/>
            <a:stretch>
              <a:fillRect/>
            </a:stretch>
          </a:blipFill>
          <a:ln w="0">
            <a:noFill/>
          </a:ln>
        </p:spPr>
      </p:pic>
    </p:spTree>
  </p:cSld>
  <p:clrMapOvr>
    <a:masterClrMapping/>
  </p:clrMapOvr>
  <mc:AlternateContent xmlns:mc="http://schemas.openxmlformats.org/markup-compatibility/2006">
    <mc:Choice xmlns:p14="http://schemas.microsoft.com/office/powerpoint/2010/main" Requires="p14">
      <p:transition spd="med" p14:dur="700" advClick="0" advTm="3000">
        <p:fade/>
      </p:transition>
    </mc:Choice>
    <mc:Fallback>
      <p:transition spd="med"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nodeType="withEffect">
                                  <p:stCondLst>
                                    <p:cond delay="20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nodeType="withEffect">
                                  <p:stCondLst>
                                    <p:cond delay="40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500"/>
                                        <p:tgtEl>
                                          <p:spTgt spid="17"/>
                                        </p:tgtEl>
                                      </p:cBhvr>
                                    </p:animEffect>
                                  </p:childTnLst>
                                </p:cTn>
                              </p:par>
                              <p:par>
                                <p:cTn id="14" presetID="10" presetClass="entr" presetSubtype="0" fill="hold" nodeType="withEffect">
                                  <p:stCondLst>
                                    <p:cond delay="60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par>
                                <p:cTn id="17" presetID="10" presetClass="entr" presetSubtype="0" fill="hold" nodeType="withEffect">
                                  <p:stCondLst>
                                    <p:cond delay="80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500"/>
                                        <p:tgtEl>
                                          <p:spTgt spid="19"/>
                                        </p:tgtEl>
                                      </p:cBhvr>
                                    </p:animEffect>
                                  </p:childTnLst>
                                </p:cTn>
                              </p:par>
                              <p:par>
                                <p:cTn id="20" presetID="10" presetClass="entr" presetSubtype="0" fill="hold" nodeType="withEffect">
                                  <p:stCondLst>
                                    <p:cond delay="100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PA-组合 58"/>
          <p:cNvGrpSpPr/>
          <p:nvPr>
            <p:custDataLst>
              <p:tags r:id="rId1"/>
            </p:custDataLst>
          </p:nvPr>
        </p:nvGrpSpPr>
        <p:grpSpPr>
          <a:xfrm>
            <a:off x="259540" y="4620799"/>
            <a:ext cx="3301117" cy="1095567"/>
            <a:chOff x="7037935" y="1299951"/>
            <a:chExt cx="2274178" cy="886538"/>
          </a:xfrm>
        </p:grpSpPr>
        <p:sp>
          <p:nvSpPr>
            <p:cNvPr id="6" name="PA-文本框 157"/>
            <p:cNvSpPr txBox="1"/>
            <p:nvPr>
              <p:custDataLst>
                <p:tags r:id="rId2"/>
              </p:custDataLst>
            </p:nvPr>
          </p:nvSpPr>
          <p:spPr>
            <a:xfrm>
              <a:off x="7037935" y="1686720"/>
              <a:ext cx="2274178" cy="499769"/>
            </a:xfrm>
            <a:prstGeom prst="rect">
              <a:avLst/>
            </a:prstGeom>
            <a:noFill/>
          </p:spPr>
          <p:txBody>
            <a:bodyPr wrap="square" lIns="0" tIns="0" rIns="0" bIns="0" rtlCol="0">
              <a:spAutoFit/>
            </a:bodyPr>
            <a:lstStyle/>
            <a:p>
              <a:pPr lvl="0" algn="ctr" defTabSz="914400">
                <a:lnSpc>
                  <a:spcPct val="150000"/>
                </a:lnSpc>
                <a:spcBef>
                  <a:spcPct val="20000"/>
                </a:spcBef>
                <a:defRPr/>
              </a:pPr>
              <a:r>
                <a:rPr lang="zh-CN" altLang="en-US" sz="1400" dirty="0">
                  <a:solidFill>
                    <a:schemeClr val="tx1">
                      <a:lumMod val="50000"/>
                      <a:lumOff val="50000"/>
                    </a:schemeClr>
                  </a:solidFill>
                  <a:latin typeface="OPPOSans R" panose="00020600040101010101" pitchFamily="18" charset="-122"/>
                  <a:ea typeface="OPPOSans R" panose="00020600040101010101" pitchFamily="18" charset="-122"/>
                  <a:cs typeface="OPPOSans L" panose="00020600040101010101" pitchFamily="18" charset="-122"/>
                  <a:sym typeface="OPPOSans R" panose="00020600040101010101" pitchFamily="18" charset="-122"/>
                </a:rPr>
                <a:t>您的内容打在这里，或者通过复制您的文本您的内容打在这里您的内容打在这里</a:t>
              </a:r>
              <a:endParaRPr lang="en-US" sz="1400" dirty="0">
                <a:solidFill>
                  <a:schemeClr val="tx1">
                    <a:lumMod val="65000"/>
                    <a:lumOff val="35000"/>
                  </a:schemeClr>
                </a:solidFill>
                <a:latin typeface="OPPOSans R" panose="00020600040101010101" pitchFamily="18" charset="-122"/>
                <a:ea typeface="OPPOSans R" panose="00020600040101010101" pitchFamily="18" charset="-122"/>
                <a:cs typeface="OPPOSans L" panose="00020600040101010101" pitchFamily="18" charset="-122"/>
                <a:sym typeface="OPPOSans R" panose="00020600040101010101" pitchFamily="18" charset="-122"/>
              </a:endParaRPr>
            </a:p>
          </p:txBody>
        </p:sp>
        <p:sp>
          <p:nvSpPr>
            <p:cNvPr id="7" name="PA-矩形 158"/>
            <p:cNvSpPr/>
            <p:nvPr>
              <p:custDataLst>
                <p:tags r:id="rId3"/>
              </p:custDataLst>
            </p:nvPr>
          </p:nvSpPr>
          <p:spPr>
            <a:xfrm>
              <a:off x="7614652" y="1299951"/>
              <a:ext cx="1272185" cy="298865"/>
            </a:xfrm>
            <a:prstGeom prst="rect">
              <a:avLst/>
            </a:prstGeom>
          </p:spPr>
          <p:txBody>
            <a:bodyPr wrap="none" lIns="0" tIns="0" rIns="0" bIns="0">
              <a:spAutoFit/>
            </a:bodyPr>
            <a:lstStyle/>
            <a:p>
              <a:r>
                <a:rPr lang="zh-CN" altLang="en-US" sz="2400" b="1" dirty="0">
                  <a:solidFill>
                    <a:schemeClr val="accent1"/>
                  </a:solidFill>
                  <a:latin typeface="OPPOSans R" panose="00020600040101010101" pitchFamily="18" charset="-122"/>
                  <a:ea typeface="OPPOSans R" panose="00020600040101010101" pitchFamily="18" charset="-122"/>
                  <a:cs typeface="OPPOSans L" panose="00020600040101010101" pitchFamily="18" charset="-122"/>
                  <a:sym typeface="OPPOSans R" panose="00020600040101010101" pitchFamily="18" charset="-122"/>
                </a:rPr>
                <a:t>标题文本内容</a:t>
              </a:r>
              <a:endParaRPr lang="en-US" altLang="zh-CN" sz="2400" b="1" dirty="0">
                <a:solidFill>
                  <a:schemeClr val="accent1"/>
                </a:solidFill>
                <a:latin typeface="OPPOSans R" panose="00020600040101010101" pitchFamily="18" charset="-122"/>
                <a:ea typeface="OPPOSans R" panose="00020600040101010101" pitchFamily="18" charset="-122"/>
                <a:cs typeface="OPPOSans L" panose="00020600040101010101" pitchFamily="18" charset="-122"/>
                <a:sym typeface="OPPOSans R" panose="00020600040101010101" pitchFamily="18" charset="-122"/>
              </a:endParaRPr>
            </a:p>
          </p:txBody>
        </p:sp>
      </p:grpSp>
      <p:grpSp>
        <p:nvGrpSpPr>
          <p:cNvPr id="8" name="PA-组合 58"/>
          <p:cNvGrpSpPr/>
          <p:nvPr>
            <p:custDataLst>
              <p:tags r:id="rId4"/>
            </p:custDataLst>
          </p:nvPr>
        </p:nvGrpSpPr>
        <p:grpSpPr>
          <a:xfrm>
            <a:off x="4445441" y="4620799"/>
            <a:ext cx="3301117" cy="1095567"/>
            <a:chOff x="7037935" y="1299951"/>
            <a:chExt cx="2274178" cy="886538"/>
          </a:xfrm>
        </p:grpSpPr>
        <p:sp>
          <p:nvSpPr>
            <p:cNvPr id="9" name="PA-文本框 157"/>
            <p:cNvSpPr txBox="1"/>
            <p:nvPr>
              <p:custDataLst>
                <p:tags r:id="rId5"/>
              </p:custDataLst>
            </p:nvPr>
          </p:nvSpPr>
          <p:spPr>
            <a:xfrm>
              <a:off x="7037935" y="1686720"/>
              <a:ext cx="2274178" cy="499769"/>
            </a:xfrm>
            <a:prstGeom prst="rect">
              <a:avLst/>
            </a:prstGeom>
            <a:noFill/>
          </p:spPr>
          <p:txBody>
            <a:bodyPr wrap="square" lIns="0" tIns="0" rIns="0" bIns="0" rtlCol="0">
              <a:spAutoFit/>
            </a:bodyPr>
            <a:lstStyle/>
            <a:p>
              <a:pPr lvl="0" algn="ctr" defTabSz="914400">
                <a:lnSpc>
                  <a:spcPct val="150000"/>
                </a:lnSpc>
                <a:spcBef>
                  <a:spcPct val="20000"/>
                </a:spcBef>
                <a:defRPr/>
              </a:pPr>
              <a:r>
                <a:rPr lang="zh-CN" altLang="en-US" sz="1400" dirty="0">
                  <a:solidFill>
                    <a:schemeClr val="tx1">
                      <a:lumMod val="50000"/>
                      <a:lumOff val="50000"/>
                    </a:schemeClr>
                  </a:solidFill>
                  <a:latin typeface="OPPOSans R" panose="00020600040101010101" pitchFamily="18" charset="-122"/>
                  <a:ea typeface="OPPOSans R" panose="00020600040101010101" pitchFamily="18" charset="-122"/>
                  <a:cs typeface="OPPOSans L" panose="00020600040101010101" pitchFamily="18" charset="-122"/>
                  <a:sym typeface="OPPOSans R" panose="00020600040101010101" pitchFamily="18" charset="-122"/>
                </a:rPr>
                <a:t>您的内容打在这里，或者通过复制您的文本您的内容打在这里您的内容打在这里</a:t>
              </a:r>
              <a:endParaRPr lang="en-US" sz="1400" dirty="0">
                <a:solidFill>
                  <a:schemeClr val="tx1">
                    <a:lumMod val="65000"/>
                    <a:lumOff val="35000"/>
                  </a:schemeClr>
                </a:solidFill>
                <a:latin typeface="OPPOSans R" panose="00020600040101010101" pitchFamily="18" charset="-122"/>
                <a:ea typeface="OPPOSans R" panose="00020600040101010101" pitchFamily="18" charset="-122"/>
                <a:cs typeface="OPPOSans L" panose="00020600040101010101" pitchFamily="18" charset="-122"/>
                <a:sym typeface="OPPOSans R" panose="00020600040101010101" pitchFamily="18" charset="-122"/>
              </a:endParaRPr>
            </a:p>
          </p:txBody>
        </p:sp>
        <p:sp>
          <p:nvSpPr>
            <p:cNvPr id="10" name="PA-矩形 158"/>
            <p:cNvSpPr/>
            <p:nvPr>
              <p:custDataLst>
                <p:tags r:id="rId6"/>
              </p:custDataLst>
            </p:nvPr>
          </p:nvSpPr>
          <p:spPr>
            <a:xfrm>
              <a:off x="7614652" y="1299951"/>
              <a:ext cx="1272185" cy="298865"/>
            </a:xfrm>
            <a:prstGeom prst="rect">
              <a:avLst/>
            </a:prstGeom>
          </p:spPr>
          <p:txBody>
            <a:bodyPr wrap="none" lIns="0" tIns="0" rIns="0" bIns="0">
              <a:spAutoFit/>
            </a:bodyPr>
            <a:lstStyle/>
            <a:p>
              <a:r>
                <a:rPr lang="zh-CN" altLang="en-US" sz="2400" b="1" dirty="0">
                  <a:solidFill>
                    <a:srgbClr val="009999"/>
                  </a:solidFill>
                  <a:latin typeface="OPPOSans R" panose="00020600040101010101" pitchFamily="18" charset="-122"/>
                  <a:ea typeface="OPPOSans R" panose="00020600040101010101" pitchFamily="18" charset="-122"/>
                  <a:cs typeface="OPPOSans L" panose="00020600040101010101" pitchFamily="18" charset="-122"/>
                  <a:sym typeface="OPPOSans R" panose="00020600040101010101" pitchFamily="18" charset="-122"/>
                </a:rPr>
                <a:t>标题文本内容</a:t>
              </a:r>
              <a:endParaRPr lang="en-US" altLang="zh-CN" sz="2400" b="1" dirty="0">
                <a:solidFill>
                  <a:srgbClr val="009999"/>
                </a:solidFill>
                <a:latin typeface="OPPOSans R" panose="00020600040101010101" pitchFamily="18" charset="-122"/>
                <a:ea typeface="OPPOSans R" panose="00020600040101010101" pitchFamily="18" charset="-122"/>
                <a:cs typeface="OPPOSans L" panose="00020600040101010101" pitchFamily="18" charset="-122"/>
                <a:sym typeface="OPPOSans R" panose="00020600040101010101" pitchFamily="18" charset="-122"/>
              </a:endParaRPr>
            </a:p>
          </p:txBody>
        </p:sp>
      </p:grpSp>
      <p:grpSp>
        <p:nvGrpSpPr>
          <p:cNvPr id="11" name="PA-组合 58"/>
          <p:cNvGrpSpPr/>
          <p:nvPr>
            <p:custDataLst>
              <p:tags r:id="rId7"/>
            </p:custDataLst>
          </p:nvPr>
        </p:nvGrpSpPr>
        <p:grpSpPr>
          <a:xfrm>
            <a:off x="8631342" y="4620799"/>
            <a:ext cx="3301117" cy="1095567"/>
            <a:chOff x="7037935" y="1299951"/>
            <a:chExt cx="2274178" cy="886538"/>
          </a:xfrm>
        </p:grpSpPr>
        <p:sp>
          <p:nvSpPr>
            <p:cNvPr id="12" name="PA-文本框 157"/>
            <p:cNvSpPr txBox="1"/>
            <p:nvPr>
              <p:custDataLst>
                <p:tags r:id="rId8"/>
              </p:custDataLst>
            </p:nvPr>
          </p:nvSpPr>
          <p:spPr>
            <a:xfrm>
              <a:off x="7037935" y="1686720"/>
              <a:ext cx="2274178" cy="499769"/>
            </a:xfrm>
            <a:prstGeom prst="rect">
              <a:avLst/>
            </a:prstGeom>
            <a:noFill/>
          </p:spPr>
          <p:txBody>
            <a:bodyPr wrap="square" lIns="0" tIns="0" rIns="0" bIns="0" rtlCol="0">
              <a:spAutoFit/>
            </a:bodyPr>
            <a:lstStyle/>
            <a:p>
              <a:pPr lvl="0" algn="ctr" defTabSz="914400">
                <a:lnSpc>
                  <a:spcPct val="150000"/>
                </a:lnSpc>
                <a:spcBef>
                  <a:spcPct val="20000"/>
                </a:spcBef>
                <a:defRPr/>
              </a:pPr>
              <a:r>
                <a:rPr lang="zh-CN" altLang="en-US" sz="1400" dirty="0">
                  <a:solidFill>
                    <a:schemeClr val="tx1">
                      <a:lumMod val="50000"/>
                      <a:lumOff val="50000"/>
                    </a:schemeClr>
                  </a:solidFill>
                  <a:latin typeface="OPPOSans R" panose="00020600040101010101" pitchFamily="18" charset="-122"/>
                  <a:ea typeface="OPPOSans R" panose="00020600040101010101" pitchFamily="18" charset="-122"/>
                  <a:cs typeface="OPPOSans L" panose="00020600040101010101" pitchFamily="18" charset="-122"/>
                  <a:sym typeface="OPPOSans R" panose="00020600040101010101" pitchFamily="18" charset="-122"/>
                </a:rPr>
                <a:t>您的内容打在这里，或者通过复制您的文本您的内容打在这里您的内容打在这里</a:t>
              </a:r>
              <a:endParaRPr lang="en-US" sz="1400" dirty="0">
                <a:solidFill>
                  <a:schemeClr val="tx1">
                    <a:lumMod val="65000"/>
                    <a:lumOff val="35000"/>
                  </a:schemeClr>
                </a:solidFill>
                <a:latin typeface="OPPOSans R" panose="00020600040101010101" pitchFamily="18" charset="-122"/>
                <a:ea typeface="OPPOSans R" panose="00020600040101010101" pitchFamily="18" charset="-122"/>
                <a:cs typeface="OPPOSans L" panose="00020600040101010101" pitchFamily="18" charset="-122"/>
                <a:sym typeface="OPPOSans R" panose="00020600040101010101" pitchFamily="18" charset="-122"/>
              </a:endParaRPr>
            </a:p>
          </p:txBody>
        </p:sp>
        <p:sp>
          <p:nvSpPr>
            <p:cNvPr id="13" name="PA-矩形 158"/>
            <p:cNvSpPr/>
            <p:nvPr>
              <p:custDataLst>
                <p:tags r:id="rId9"/>
              </p:custDataLst>
            </p:nvPr>
          </p:nvSpPr>
          <p:spPr>
            <a:xfrm>
              <a:off x="7614652" y="1299951"/>
              <a:ext cx="1272185" cy="298865"/>
            </a:xfrm>
            <a:prstGeom prst="rect">
              <a:avLst/>
            </a:prstGeom>
          </p:spPr>
          <p:txBody>
            <a:bodyPr wrap="none" lIns="0" tIns="0" rIns="0" bIns="0">
              <a:spAutoFit/>
            </a:bodyPr>
            <a:lstStyle/>
            <a:p>
              <a:r>
                <a:rPr lang="zh-CN" altLang="en-US" sz="2400" b="1" dirty="0">
                  <a:solidFill>
                    <a:schemeClr val="accent1"/>
                  </a:solidFill>
                  <a:latin typeface="OPPOSans R" panose="00020600040101010101" pitchFamily="18" charset="-122"/>
                  <a:ea typeface="OPPOSans R" panose="00020600040101010101" pitchFamily="18" charset="-122"/>
                  <a:cs typeface="OPPOSans L" panose="00020600040101010101" pitchFamily="18" charset="-122"/>
                  <a:sym typeface="OPPOSans R" panose="00020600040101010101" pitchFamily="18" charset="-122"/>
                </a:rPr>
                <a:t>标题文本内容</a:t>
              </a:r>
              <a:endParaRPr lang="en-US" altLang="zh-CN" sz="2400" b="1" dirty="0">
                <a:solidFill>
                  <a:schemeClr val="accent1"/>
                </a:solidFill>
                <a:latin typeface="OPPOSans R" panose="00020600040101010101" pitchFamily="18" charset="-122"/>
                <a:ea typeface="OPPOSans R" panose="00020600040101010101" pitchFamily="18" charset="-122"/>
                <a:cs typeface="OPPOSans L" panose="00020600040101010101" pitchFamily="18" charset="-122"/>
                <a:sym typeface="OPPOSans R" panose="00020600040101010101" pitchFamily="18" charset="-122"/>
              </a:endParaRPr>
            </a:p>
          </p:txBody>
        </p:sp>
      </p:grpSp>
      <p:pic>
        <p:nvPicPr>
          <p:cNvPr id="15" name="PA-图片 14"/>
          <p:cNvPicPr/>
          <p:nvPr>
            <p:custDataLst>
              <p:tags r:id="rId10"/>
            </p:custDataLst>
          </p:nvPr>
        </p:nvPicPr>
        <p:blipFill>
          <a:blip r:embed="rId11" cstate="screen"/>
          <a:stretch>
            <a:fillRect/>
          </a:stretch>
        </p:blipFill>
        <p:spPr>
          <a:xfrm>
            <a:off x="0" y="1650383"/>
            <a:ext cx="3560657" cy="2599726"/>
          </a:xfrm>
          <a:prstGeom prst="rect">
            <a:avLst/>
          </a:prstGeom>
          <a:blipFill>
            <a:blip r:embed="rId12" cstate="screen"/>
            <a:stretch>
              <a:fillRect/>
            </a:stretch>
          </a:blipFill>
          <a:ln w="0">
            <a:noFill/>
          </a:ln>
        </p:spPr>
      </p:pic>
      <p:pic>
        <p:nvPicPr>
          <p:cNvPr id="17" name="PA-图片 16"/>
          <p:cNvPicPr/>
          <p:nvPr>
            <p:custDataLst>
              <p:tags r:id="rId13"/>
            </p:custDataLst>
          </p:nvPr>
        </p:nvPicPr>
        <p:blipFill>
          <a:blip r:embed="rId14" cstate="screen"/>
          <a:stretch>
            <a:fillRect/>
          </a:stretch>
        </p:blipFill>
        <p:spPr>
          <a:xfrm>
            <a:off x="3657600" y="1650383"/>
            <a:ext cx="4373880" cy="2599726"/>
          </a:xfrm>
          <a:prstGeom prst="rect">
            <a:avLst/>
          </a:prstGeom>
          <a:blipFill>
            <a:blip r:embed="rId15" cstate="screen"/>
            <a:stretch>
              <a:fillRect/>
            </a:stretch>
          </a:blipFill>
          <a:ln w="0">
            <a:noFill/>
          </a:ln>
        </p:spPr>
      </p:pic>
      <p:pic>
        <p:nvPicPr>
          <p:cNvPr id="19" name="PA-图片 18"/>
          <p:cNvPicPr/>
          <p:nvPr>
            <p:custDataLst>
              <p:tags r:id="rId16"/>
            </p:custDataLst>
          </p:nvPr>
        </p:nvPicPr>
        <p:blipFill>
          <a:blip r:embed="rId17" cstate="screen"/>
          <a:stretch>
            <a:fillRect/>
          </a:stretch>
        </p:blipFill>
        <p:spPr>
          <a:xfrm>
            <a:off x="8128422" y="1650383"/>
            <a:ext cx="4063577" cy="2599726"/>
          </a:xfrm>
          <a:prstGeom prst="rect">
            <a:avLst/>
          </a:prstGeom>
          <a:blipFill>
            <a:blip r:embed="rId18" cstate="screen"/>
            <a:stretch>
              <a:fillRect/>
            </a:stretch>
          </a:blipFill>
          <a:ln w="0">
            <a:noFill/>
          </a:ln>
        </p:spPr>
      </p:pic>
    </p:spTree>
  </p:cSld>
  <p:clrMapOvr>
    <a:masterClrMapping/>
  </p:clrMapOvr>
  <mc:AlternateContent xmlns:mc="http://schemas.openxmlformats.org/markup-compatibility/2006">
    <mc:Choice xmlns:p14="http://schemas.microsoft.com/office/powerpoint/2010/main" Requires="p14">
      <p:transition spd="med" p14:dur="700" advClick="0" advTm="3000">
        <p:fade/>
      </p:transition>
    </mc:Choice>
    <mc:Fallback>
      <p:transition spd="med"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nodeType="withEffect">
                                  <p:stCondLst>
                                    <p:cond delay="20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par>
                                <p:cTn id="11" presetID="10" presetClass="entr" presetSubtype="0" fill="hold" nodeType="withEffect">
                                  <p:stCondLst>
                                    <p:cond delay="40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500"/>
                                        <p:tgtEl>
                                          <p:spTgt spid="19"/>
                                        </p:tgtEl>
                                      </p:cBhvr>
                                    </p:animEffect>
                                  </p:childTnLst>
                                </p:cTn>
                              </p:par>
                              <p:par>
                                <p:cTn id="14" presetID="10" presetClass="entr" presetSubtype="0" fill="hold" nodeType="withEffect">
                                  <p:stCondLst>
                                    <p:cond delay="60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par>
                                <p:cTn id="17" presetID="10" presetClass="entr" presetSubtype="0" fill="hold" nodeType="withEffect">
                                  <p:stCondLst>
                                    <p:cond delay="80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par>
                                <p:cTn id="20" presetID="10" presetClass="entr" presetSubtype="0" fill="hold" nodeType="withEffect">
                                  <p:stCondLst>
                                    <p:cond delay="100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879" hidden="1"/>
          <p:cNvSpPr/>
          <p:nvPr/>
        </p:nvSpPr>
        <p:spPr>
          <a:xfrm>
            <a:off x="6064692" y="3046104"/>
            <a:ext cx="1734438" cy="173443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12700" cap="flat">
            <a:solidFill>
              <a:schemeClr val="bg1"/>
            </a:solidFill>
            <a:miter lim="400000"/>
          </a:ln>
          <a:effectLst/>
        </p:spPr>
        <p:txBody>
          <a:bodyPr wrap="square" lIns="25400" tIns="25400" rIns="25400" bIns="25400" numCol="1" anchor="ctr">
            <a:noAutofit/>
          </a:bodyPr>
          <a:lstStyle/>
          <a:p>
            <a:pPr lvl="0"/>
            <a:endParaRPr sz="1750" dirty="0">
              <a:latin typeface="OPPOSans R" panose="00020600040101010101" pitchFamily="18" charset="-122"/>
              <a:cs typeface="+mn-ea"/>
              <a:sym typeface="+mn-lt"/>
            </a:endParaRPr>
          </a:p>
        </p:txBody>
      </p:sp>
      <p:grpSp>
        <p:nvGrpSpPr>
          <p:cNvPr id="24" name="PA-组合 23"/>
          <p:cNvGrpSpPr/>
          <p:nvPr>
            <p:custDataLst>
              <p:tags r:id="rId1"/>
            </p:custDataLst>
          </p:nvPr>
        </p:nvGrpSpPr>
        <p:grpSpPr>
          <a:xfrm>
            <a:off x="6064692" y="3046104"/>
            <a:ext cx="1734438" cy="1734438"/>
            <a:chOff x="6064692" y="3046104"/>
            <a:chExt cx="1734438" cy="1734438"/>
          </a:xfrm>
        </p:grpSpPr>
        <p:sp>
          <p:nvSpPr>
            <p:cNvPr id="3" name="PA-形状 1879"/>
            <p:cNvSpPr/>
            <p:nvPr>
              <p:custDataLst>
                <p:tags r:id="rId2"/>
              </p:custDataLst>
            </p:nvPr>
          </p:nvSpPr>
          <p:spPr>
            <a:xfrm>
              <a:off x="6064692" y="3046104"/>
              <a:ext cx="1734438" cy="173443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12700" cap="flat">
              <a:noFill/>
              <a:miter lim="400000"/>
            </a:ln>
            <a:effectLst/>
          </p:spPr>
          <p:txBody>
            <a:bodyPr wrap="square" lIns="25400" tIns="25400" rIns="25400" bIns="25400" numCol="1" anchor="ctr">
              <a:noAutofit/>
            </a:bodyPr>
            <a:lstStyle/>
            <a:p>
              <a:pPr lvl="0"/>
              <a:endParaRPr sz="1750" dirty="0">
                <a:latin typeface="OPPOSans R" panose="00020600040101010101" pitchFamily="18" charset="-122"/>
                <a:cs typeface="+mn-ea"/>
                <a:sym typeface="+mn-lt"/>
              </a:endParaRPr>
            </a:p>
          </p:txBody>
        </p:sp>
        <p:sp>
          <p:nvSpPr>
            <p:cNvPr id="7" name="PA-TextPlaceholder 3"/>
            <p:cNvSpPr txBox="1"/>
            <p:nvPr>
              <p:custDataLst>
                <p:tags r:id="rId3"/>
              </p:custDataLst>
            </p:nvPr>
          </p:nvSpPr>
          <p:spPr>
            <a:xfrm>
              <a:off x="6445265" y="3608674"/>
              <a:ext cx="973292" cy="609298"/>
            </a:xfrm>
            <a:prstGeom prst="rect">
              <a:avLst/>
            </a:prstGeom>
          </p:spPr>
          <p:txBody>
            <a:bodyPr vert="horz" lIns="0" tIns="0" rIns="0" bIns="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id-ID" sz="4000" dirty="0">
                  <a:solidFill>
                    <a:srgbClr val="FCFCFC"/>
                  </a:solidFill>
                  <a:latin typeface="OPPOSans R" panose="00020600040101010101" pitchFamily="18" charset="-122"/>
                  <a:ea typeface="+mn-ea"/>
                  <a:cs typeface="+mn-ea"/>
                  <a:sym typeface="+mn-lt"/>
                </a:rPr>
                <a:t>P2</a:t>
              </a:r>
              <a:endParaRPr lang="id-ID" sz="4000" dirty="0">
                <a:solidFill>
                  <a:srgbClr val="FCFCFC"/>
                </a:solidFill>
                <a:latin typeface="OPPOSans R" panose="00020600040101010101" pitchFamily="18" charset="-122"/>
                <a:ea typeface="+mn-ea"/>
                <a:cs typeface="+mn-ea"/>
                <a:sym typeface="+mn-lt"/>
              </a:endParaRPr>
            </a:p>
          </p:txBody>
        </p:sp>
      </p:grpSp>
      <p:grpSp>
        <p:nvGrpSpPr>
          <p:cNvPr id="25" name="PA-组合 24"/>
          <p:cNvGrpSpPr/>
          <p:nvPr>
            <p:custDataLst>
              <p:tags r:id="rId4"/>
            </p:custDataLst>
          </p:nvPr>
        </p:nvGrpSpPr>
        <p:grpSpPr>
          <a:xfrm>
            <a:off x="5075248" y="4035548"/>
            <a:ext cx="1734438" cy="1734439"/>
            <a:chOff x="5075248" y="4035548"/>
            <a:chExt cx="1734438" cy="1734439"/>
          </a:xfrm>
        </p:grpSpPr>
        <p:sp>
          <p:nvSpPr>
            <p:cNvPr id="6" name="PA-形状 1881"/>
            <p:cNvSpPr/>
            <p:nvPr>
              <p:custDataLst>
                <p:tags r:id="rId5"/>
              </p:custDataLst>
            </p:nvPr>
          </p:nvSpPr>
          <p:spPr>
            <a:xfrm>
              <a:off x="5075248" y="4035548"/>
              <a:ext cx="1734438" cy="17344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12700" cap="flat">
              <a:solidFill>
                <a:schemeClr val="bg1"/>
              </a:solidFill>
              <a:miter lim="400000"/>
            </a:ln>
            <a:effectLst/>
          </p:spPr>
          <p:txBody>
            <a:bodyPr wrap="square" lIns="25400" tIns="25400" rIns="25400" bIns="25400" numCol="1" anchor="ctr">
              <a:noAutofit/>
            </a:bodyPr>
            <a:lstStyle/>
            <a:p>
              <a:pPr lvl="0"/>
              <a:endParaRPr sz="1750" dirty="0">
                <a:latin typeface="OPPOSans R" panose="00020600040101010101" pitchFamily="18" charset="-122"/>
                <a:cs typeface="+mn-ea"/>
                <a:sym typeface="+mn-lt"/>
              </a:endParaRPr>
            </a:p>
          </p:txBody>
        </p:sp>
        <p:sp>
          <p:nvSpPr>
            <p:cNvPr id="8" name="PA-TextPlaceholder 3"/>
            <p:cNvSpPr txBox="1"/>
            <p:nvPr>
              <p:custDataLst>
                <p:tags r:id="rId6"/>
              </p:custDataLst>
            </p:nvPr>
          </p:nvSpPr>
          <p:spPr>
            <a:xfrm>
              <a:off x="5455821" y="4598118"/>
              <a:ext cx="973292" cy="609298"/>
            </a:xfrm>
            <a:prstGeom prst="rect">
              <a:avLst/>
            </a:prstGeom>
          </p:spPr>
          <p:txBody>
            <a:bodyPr vert="horz" lIns="0" tIns="0" rIns="0" bIns="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id-ID" sz="4000" dirty="0">
                  <a:solidFill>
                    <a:srgbClr val="FCFCFC"/>
                  </a:solidFill>
                  <a:latin typeface="OPPOSans R" panose="00020600040101010101" pitchFamily="18" charset="-122"/>
                  <a:ea typeface="+mn-ea"/>
                  <a:cs typeface="+mn-ea"/>
                  <a:sym typeface="+mn-lt"/>
                </a:rPr>
                <a:t>P3</a:t>
              </a:r>
              <a:endParaRPr lang="id-ID" sz="4000" dirty="0">
                <a:solidFill>
                  <a:srgbClr val="FCFCFC"/>
                </a:solidFill>
                <a:latin typeface="OPPOSans R" panose="00020600040101010101" pitchFamily="18" charset="-122"/>
                <a:ea typeface="+mn-ea"/>
                <a:cs typeface="+mn-ea"/>
                <a:sym typeface="+mn-lt"/>
              </a:endParaRPr>
            </a:p>
          </p:txBody>
        </p:sp>
      </p:grpSp>
      <p:grpSp>
        <p:nvGrpSpPr>
          <p:cNvPr id="26" name="PA-组合 25"/>
          <p:cNvGrpSpPr/>
          <p:nvPr>
            <p:custDataLst>
              <p:tags r:id="rId7"/>
            </p:custDataLst>
          </p:nvPr>
        </p:nvGrpSpPr>
        <p:grpSpPr>
          <a:xfrm>
            <a:off x="4084109" y="3046104"/>
            <a:ext cx="1734438" cy="1734438"/>
            <a:chOff x="4084109" y="3046104"/>
            <a:chExt cx="1734438" cy="1734438"/>
          </a:xfrm>
        </p:grpSpPr>
        <p:sp>
          <p:nvSpPr>
            <p:cNvPr id="9" name="PA-形状 1883"/>
            <p:cNvSpPr/>
            <p:nvPr>
              <p:custDataLst>
                <p:tags r:id="rId8"/>
              </p:custDataLst>
            </p:nvPr>
          </p:nvSpPr>
          <p:spPr>
            <a:xfrm>
              <a:off x="4084109" y="3046104"/>
              <a:ext cx="1734438" cy="173443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12700" cap="flat">
              <a:solidFill>
                <a:schemeClr val="bg1"/>
              </a:solidFill>
              <a:miter lim="400000"/>
            </a:ln>
            <a:effectLst/>
          </p:spPr>
          <p:txBody>
            <a:bodyPr wrap="square" lIns="25400" tIns="25400" rIns="25400" bIns="25400" numCol="1" anchor="ctr">
              <a:noAutofit/>
            </a:bodyPr>
            <a:lstStyle/>
            <a:p>
              <a:pPr lvl="0"/>
              <a:endParaRPr sz="1750" dirty="0">
                <a:latin typeface="OPPOSans R" panose="00020600040101010101" pitchFamily="18" charset="-122"/>
                <a:cs typeface="+mn-ea"/>
                <a:sym typeface="+mn-lt"/>
              </a:endParaRPr>
            </a:p>
          </p:txBody>
        </p:sp>
        <p:sp>
          <p:nvSpPr>
            <p:cNvPr id="10" name="PA-TextPlaceholder 3"/>
            <p:cNvSpPr txBox="1"/>
            <p:nvPr>
              <p:custDataLst>
                <p:tags r:id="rId9"/>
              </p:custDataLst>
            </p:nvPr>
          </p:nvSpPr>
          <p:spPr>
            <a:xfrm>
              <a:off x="4466377" y="3608674"/>
              <a:ext cx="973292" cy="609298"/>
            </a:xfrm>
            <a:prstGeom prst="rect">
              <a:avLst/>
            </a:prstGeom>
          </p:spPr>
          <p:txBody>
            <a:bodyPr vert="horz" lIns="0" tIns="0" rIns="0" bIns="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id-ID" sz="4000" dirty="0">
                  <a:solidFill>
                    <a:srgbClr val="FCFCFC"/>
                  </a:solidFill>
                  <a:latin typeface="OPPOSans R" panose="00020600040101010101" pitchFamily="18" charset="-122"/>
                  <a:ea typeface="+mn-ea"/>
                  <a:cs typeface="+mn-ea"/>
                  <a:sym typeface="+mn-lt"/>
                </a:rPr>
                <a:t>P4</a:t>
              </a:r>
              <a:endParaRPr lang="id-ID" sz="4000" dirty="0">
                <a:solidFill>
                  <a:srgbClr val="FCFCFC"/>
                </a:solidFill>
                <a:latin typeface="OPPOSans R" panose="00020600040101010101" pitchFamily="18" charset="-122"/>
                <a:ea typeface="+mn-ea"/>
                <a:cs typeface="+mn-ea"/>
                <a:sym typeface="+mn-lt"/>
              </a:endParaRPr>
            </a:p>
          </p:txBody>
        </p:sp>
      </p:grpSp>
      <p:grpSp>
        <p:nvGrpSpPr>
          <p:cNvPr id="22" name="PA-组合 21"/>
          <p:cNvGrpSpPr/>
          <p:nvPr>
            <p:custDataLst>
              <p:tags r:id="rId10"/>
            </p:custDataLst>
          </p:nvPr>
        </p:nvGrpSpPr>
        <p:grpSpPr>
          <a:xfrm>
            <a:off x="7929760" y="3398582"/>
            <a:ext cx="2535042" cy="1026912"/>
            <a:chOff x="7929760" y="3398582"/>
            <a:chExt cx="2535042" cy="1026912"/>
          </a:xfrm>
        </p:grpSpPr>
        <p:sp>
          <p:nvSpPr>
            <p:cNvPr id="11" name="PA-文本框 16"/>
            <p:cNvSpPr txBox="1"/>
            <p:nvPr>
              <p:custDataLst>
                <p:tags r:id="rId11"/>
              </p:custDataLst>
            </p:nvPr>
          </p:nvSpPr>
          <p:spPr>
            <a:xfrm>
              <a:off x="7929760" y="3653680"/>
              <a:ext cx="2535042" cy="771814"/>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5000"/>
                </a:lnSpc>
              </a:pPr>
              <a:r>
                <a:rPr lang="zh-CN" altLang="en-US" sz="1200" dirty="0">
                  <a:solidFill>
                    <a:schemeClr val="tx1">
                      <a:lumMod val="75000"/>
                      <a:lumOff val="25000"/>
                    </a:schemeClr>
                  </a:solidFill>
                  <a:latin typeface="OPPOSans R" panose="00020600040101010101" pitchFamily="18" charset="-122"/>
                  <a:cs typeface="+mn-ea"/>
                  <a:sym typeface="+mn-lt"/>
                </a:rPr>
                <a:t>点击文本框即可进行编辑输入相关内容点击文本框即可进行编辑输入相关内容</a:t>
              </a:r>
              <a:endParaRPr lang="zh-CN" altLang="en-US" sz="1200" dirty="0">
                <a:solidFill>
                  <a:schemeClr val="tx1">
                    <a:lumMod val="75000"/>
                    <a:lumOff val="25000"/>
                  </a:schemeClr>
                </a:solidFill>
                <a:latin typeface="OPPOSans R" panose="00020600040101010101" pitchFamily="18" charset="-122"/>
                <a:cs typeface="+mn-ea"/>
                <a:sym typeface="+mn-lt"/>
              </a:endParaRPr>
            </a:p>
          </p:txBody>
        </p:sp>
        <p:sp>
          <p:nvSpPr>
            <p:cNvPr id="12" name="PA-文本框 19"/>
            <p:cNvSpPr txBox="1"/>
            <p:nvPr>
              <p:custDataLst>
                <p:tags r:id="rId12"/>
              </p:custDataLst>
            </p:nvPr>
          </p:nvSpPr>
          <p:spPr>
            <a:xfrm>
              <a:off x="7929760" y="3398582"/>
              <a:ext cx="1109587" cy="338554"/>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600" b="1" dirty="0">
                  <a:solidFill>
                    <a:schemeClr val="tx1">
                      <a:lumMod val="75000"/>
                      <a:lumOff val="25000"/>
                    </a:schemeClr>
                  </a:solidFill>
                  <a:latin typeface="OPPOSans R" panose="00020600040101010101" pitchFamily="18" charset="-122"/>
                  <a:cs typeface="+mn-ea"/>
                  <a:sym typeface="+mn-lt"/>
                </a:rPr>
                <a:t>编辑标题</a:t>
              </a:r>
              <a:endParaRPr lang="zh-CN" altLang="en-US" sz="1600" b="1" dirty="0">
                <a:solidFill>
                  <a:schemeClr val="tx1">
                    <a:lumMod val="75000"/>
                    <a:lumOff val="25000"/>
                  </a:schemeClr>
                </a:solidFill>
                <a:latin typeface="OPPOSans R" panose="00020600040101010101" pitchFamily="18" charset="-122"/>
                <a:cs typeface="+mn-ea"/>
                <a:sym typeface="+mn-lt"/>
              </a:endParaRPr>
            </a:p>
          </p:txBody>
        </p:sp>
      </p:grpSp>
      <p:grpSp>
        <p:nvGrpSpPr>
          <p:cNvPr id="21" name="PA-组合 20"/>
          <p:cNvGrpSpPr/>
          <p:nvPr>
            <p:custDataLst>
              <p:tags r:id="rId13"/>
            </p:custDataLst>
          </p:nvPr>
        </p:nvGrpSpPr>
        <p:grpSpPr>
          <a:xfrm>
            <a:off x="6913760" y="4952317"/>
            <a:ext cx="2535042" cy="1026912"/>
            <a:chOff x="6913760" y="4952317"/>
            <a:chExt cx="2535042" cy="1026912"/>
          </a:xfrm>
        </p:grpSpPr>
        <p:sp>
          <p:nvSpPr>
            <p:cNvPr id="13" name="PA-文本框 16"/>
            <p:cNvSpPr txBox="1"/>
            <p:nvPr>
              <p:custDataLst>
                <p:tags r:id="rId14"/>
              </p:custDataLst>
            </p:nvPr>
          </p:nvSpPr>
          <p:spPr>
            <a:xfrm>
              <a:off x="6913760" y="5207415"/>
              <a:ext cx="2535042" cy="771814"/>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5000"/>
                </a:lnSpc>
              </a:pPr>
              <a:r>
                <a:rPr lang="zh-CN" altLang="en-US" sz="1200" dirty="0">
                  <a:solidFill>
                    <a:schemeClr val="tx1">
                      <a:lumMod val="75000"/>
                      <a:lumOff val="25000"/>
                    </a:schemeClr>
                  </a:solidFill>
                  <a:latin typeface="OPPOSans R" panose="00020600040101010101" pitchFamily="18" charset="-122"/>
                  <a:cs typeface="+mn-ea"/>
                  <a:sym typeface="+mn-lt"/>
                </a:rPr>
                <a:t>点击文本框即可进行编辑输入相关内容点击文本框即可进行编辑输入相关内容</a:t>
              </a:r>
              <a:endParaRPr lang="zh-CN" altLang="en-US" sz="1200" dirty="0">
                <a:solidFill>
                  <a:schemeClr val="tx1">
                    <a:lumMod val="75000"/>
                    <a:lumOff val="25000"/>
                  </a:schemeClr>
                </a:solidFill>
                <a:latin typeface="OPPOSans R" panose="00020600040101010101" pitchFamily="18" charset="-122"/>
                <a:cs typeface="+mn-ea"/>
                <a:sym typeface="+mn-lt"/>
              </a:endParaRPr>
            </a:p>
          </p:txBody>
        </p:sp>
        <p:sp>
          <p:nvSpPr>
            <p:cNvPr id="14" name="PA-文本框 19"/>
            <p:cNvSpPr txBox="1"/>
            <p:nvPr>
              <p:custDataLst>
                <p:tags r:id="rId15"/>
              </p:custDataLst>
            </p:nvPr>
          </p:nvSpPr>
          <p:spPr>
            <a:xfrm>
              <a:off x="6913760" y="4952317"/>
              <a:ext cx="1109587" cy="338554"/>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600" b="1" dirty="0">
                  <a:solidFill>
                    <a:schemeClr val="tx1">
                      <a:lumMod val="75000"/>
                      <a:lumOff val="25000"/>
                    </a:schemeClr>
                  </a:solidFill>
                  <a:latin typeface="OPPOSans R" panose="00020600040101010101" pitchFamily="18" charset="-122"/>
                  <a:cs typeface="+mn-ea"/>
                  <a:sym typeface="+mn-lt"/>
                </a:rPr>
                <a:t>编辑标题</a:t>
              </a:r>
              <a:endParaRPr lang="zh-CN" altLang="en-US" sz="1600" b="1" dirty="0">
                <a:solidFill>
                  <a:schemeClr val="tx1">
                    <a:lumMod val="75000"/>
                    <a:lumOff val="25000"/>
                  </a:schemeClr>
                </a:solidFill>
                <a:latin typeface="OPPOSans R" panose="00020600040101010101" pitchFamily="18" charset="-122"/>
                <a:cs typeface="+mn-ea"/>
                <a:sym typeface="+mn-lt"/>
              </a:endParaRPr>
            </a:p>
          </p:txBody>
        </p:sp>
      </p:grpSp>
      <p:grpSp>
        <p:nvGrpSpPr>
          <p:cNvPr id="20" name="PA-组合 19"/>
          <p:cNvGrpSpPr/>
          <p:nvPr>
            <p:custDataLst>
              <p:tags r:id="rId16"/>
            </p:custDataLst>
          </p:nvPr>
        </p:nvGrpSpPr>
        <p:grpSpPr>
          <a:xfrm>
            <a:off x="1416044" y="3398582"/>
            <a:ext cx="2535042" cy="1026912"/>
            <a:chOff x="1416044" y="3398582"/>
            <a:chExt cx="2535042" cy="1026912"/>
          </a:xfrm>
        </p:grpSpPr>
        <p:sp>
          <p:nvSpPr>
            <p:cNvPr id="15" name="PA-文本框 16"/>
            <p:cNvSpPr txBox="1"/>
            <p:nvPr>
              <p:custDataLst>
                <p:tags r:id="rId17"/>
              </p:custDataLst>
            </p:nvPr>
          </p:nvSpPr>
          <p:spPr>
            <a:xfrm>
              <a:off x="1416044" y="3653680"/>
              <a:ext cx="2535042" cy="771814"/>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25000"/>
                </a:lnSpc>
              </a:pPr>
              <a:r>
                <a:rPr lang="zh-CN" altLang="en-US" sz="1200" dirty="0">
                  <a:solidFill>
                    <a:schemeClr val="tx1">
                      <a:lumMod val="75000"/>
                      <a:lumOff val="25000"/>
                    </a:schemeClr>
                  </a:solidFill>
                  <a:latin typeface="OPPOSans R" panose="00020600040101010101" pitchFamily="18" charset="-122"/>
                  <a:cs typeface="+mn-ea"/>
                  <a:sym typeface="+mn-lt"/>
                </a:rPr>
                <a:t>点击文本框即可进行编辑输入相关内容点击文本框即可进行编辑输入相关内容</a:t>
              </a:r>
              <a:endParaRPr lang="zh-CN" altLang="en-US" sz="1200" dirty="0">
                <a:solidFill>
                  <a:schemeClr val="tx1">
                    <a:lumMod val="75000"/>
                    <a:lumOff val="25000"/>
                  </a:schemeClr>
                </a:solidFill>
                <a:latin typeface="OPPOSans R" panose="00020600040101010101" pitchFamily="18" charset="-122"/>
                <a:cs typeface="+mn-ea"/>
                <a:sym typeface="+mn-lt"/>
              </a:endParaRPr>
            </a:p>
          </p:txBody>
        </p:sp>
        <p:sp>
          <p:nvSpPr>
            <p:cNvPr id="16" name="PA-文本框 19"/>
            <p:cNvSpPr txBox="1"/>
            <p:nvPr>
              <p:custDataLst>
                <p:tags r:id="rId18"/>
              </p:custDataLst>
            </p:nvPr>
          </p:nvSpPr>
          <p:spPr>
            <a:xfrm>
              <a:off x="2841499" y="3398582"/>
              <a:ext cx="1109587" cy="338554"/>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zh-CN" altLang="en-US" sz="1600" b="1" dirty="0">
                  <a:solidFill>
                    <a:schemeClr val="tx1">
                      <a:lumMod val="75000"/>
                      <a:lumOff val="25000"/>
                    </a:schemeClr>
                  </a:solidFill>
                  <a:latin typeface="OPPOSans R" panose="00020600040101010101" pitchFamily="18" charset="-122"/>
                  <a:cs typeface="+mn-ea"/>
                  <a:sym typeface="+mn-lt"/>
                </a:rPr>
                <a:t>编辑标题</a:t>
              </a:r>
              <a:endParaRPr lang="zh-CN" altLang="en-US" sz="1600" b="1" dirty="0">
                <a:solidFill>
                  <a:schemeClr val="tx1">
                    <a:lumMod val="75000"/>
                    <a:lumOff val="25000"/>
                  </a:schemeClr>
                </a:solidFill>
                <a:latin typeface="OPPOSans R" panose="00020600040101010101" pitchFamily="18" charset="-122"/>
                <a:cs typeface="+mn-ea"/>
                <a:sym typeface="+mn-lt"/>
              </a:endParaRPr>
            </a:p>
          </p:txBody>
        </p:sp>
      </p:grpSp>
      <p:grpSp>
        <p:nvGrpSpPr>
          <p:cNvPr id="19" name="PA-组合 18"/>
          <p:cNvGrpSpPr/>
          <p:nvPr>
            <p:custDataLst>
              <p:tags r:id="rId19"/>
            </p:custDataLst>
          </p:nvPr>
        </p:nvGrpSpPr>
        <p:grpSpPr>
          <a:xfrm>
            <a:off x="2472569" y="1916849"/>
            <a:ext cx="2535042" cy="1026912"/>
            <a:chOff x="2472569" y="1916849"/>
            <a:chExt cx="2535042" cy="1026912"/>
          </a:xfrm>
        </p:grpSpPr>
        <p:sp>
          <p:nvSpPr>
            <p:cNvPr id="17" name="PA-文本框 16"/>
            <p:cNvSpPr txBox="1"/>
            <p:nvPr>
              <p:custDataLst>
                <p:tags r:id="rId20"/>
              </p:custDataLst>
            </p:nvPr>
          </p:nvSpPr>
          <p:spPr>
            <a:xfrm>
              <a:off x="2472569" y="2171947"/>
              <a:ext cx="2535042" cy="771814"/>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25000"/>
                </a:lnSpc>
              </a:pPr>
              <a:r>
                <a:rPr lang="zh-CN" altLang="en-US" sz="1200" dirty="0">
                  <a:solidFill>
                    <a:schemeClr val="tx1">
                      <a:lumMod val="75000"/>
                      <a:lumOff val="25000"/>
                    </a:schemeClr>
                  </a:solidFill>
                  <a:latin typeface="OPPOSans R" panose="00020600040101010101" pitchFamily="18" charset="-122"/>
                  <a:cs typeface="+mn-ea"/>
                  <a:sym typeface="+mn-lt"/>
                </a:rPr>
                <a:t>点击文本框即可进行编辑输入相关内容点击文本框即可进行编辑输入相关内容</a:t>
              </a:r>
              <a:endParaRPr lang="zh-CN" altLang="en-US" sz="1200" dirty="0">
                <a:solidFill>
                  <a:schemeClr val="tx1">
                    <a:lumMod val="75000"/>
                    <a:lumOff val="25000"/>
                  </a:schemeClr>
                </a:solidFill>
                <a:latin typeface="OPPOSans R" panose="00020600040101010101" pitchFamily="18" charset="-122"/>
                <a:cs typeface="+mn-ea"/>
                <a:sym typeface="+mn-lt"/>
              </a:endParaRPr>
            </a:p>
          </p:txBody>
        </p:sp>
        <p:sp>
          <p:nvSpPr>
            <p:cNvPr id="18" name="PA-文本框 19"/>
            <p:cNvSpPr txBox="1"/>
            <p:nvPr>
              <p:custDataLst>
                <p:tags r:id="rId21"/>
              </p:custDataLst>
            </p:nvPr>
          </p:nvSpPr>
          <p:spPr>
            <a:xfrm>
              <a:off x="3898024" y="1916849"/>
              <a:ext cx="1109587" cy="338554"/>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zh-CN" altLang="en-US" sz="1600" b="1" dirty="0">
                  <a:solidFill>
                    <a:schemeClr val="tx1">
                      <a:lumMod val="75000"/>
                      <a:lumOff val="25000"/>
                    </a:schemeClr>
                  </a:solidFill>
                  <a:latin typeface="OPPOSans R" panose="00020600040101010101" pitchFamily="18" charset="-122"/>
                  <a:cs typeface="+mn-ea"/>
                  <a:sym typeface="+mn-lt"/>
                </a:rPr>
                <a:t>编辑标题</a:t>
              </a:r>
              <a:endParaRPr lang="zh-CN" altLang="en-US" sz="1600" b="1" dirty="0">
                <a:solidFill>
                  <a:schemeClr val="tx1">
                    <a:lumMod val="75000"/>
                    <a:lumOff val="25000"/>
                  </a:schemeClr>
                </a:solidFill>
                <a:latin typeface="OPPOSans R" panose="00020600040101010101" pitchFamily="18" charset="-122"/>
                <a:cs typeface="+mn-ea"/>
                <a:sym typeface="+mn-lt"/>
              </a:endParaRPr>
            </a:p>
          </p:txBody>
        </p:sp>
      </p:grpSp>
      <p:grpSp>
        <p:nvGrpSpPr>
          <p:cNvPr id="23" name="PA-组合 22"/>
          <p:cNvGrpSpPr/>
          <p:nvPr>
            <p:custDataLst>
              <p:tags r:id="rId22"/>
            </p:custDataLst>
          </p:nvPr>
        </p:nvGrpSpPr>
        <p:grpSpPr>
          <a:xfrm>
            <a:off x="5075248" y="2056661"/>
            <a:ext cx="1734438" cy="1734438"/>
            <a:chOff x="5075248" y="2056661"/>
            <a:chExt cx="1734438" cy="1734438"/>
          </a:xfrm>
        </p:grpSpPr>
        <p:sp>
          <p:nvSpPr>
            <p:cNvPr id="2" name="PA-形状 1877"/>
            <p:cNvSpPr/>
            <p:nvPr>
              <p:custDataLst>
                <p:tags r:id="rId23"/>
              </p:custDataLst>
            </p:nvPr>
          </p:nvSpPr>
          <p:spPr>
            <a:xfrm>
              <a:off x="5075248" y="2056661"/>
              <a:ext cx="1734438" cy="173443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12700" cap="flat">
              <a:solidFill>
                <a:schemeClr val="bg1"/>
              </a:solidFill>
              <a:miter lim="400000"/>
            </a:ln>
            <a:effectLst/>
          </p:spPr>
          <p:txBody>
            <a:bodyPr wrap="square" lIns="25400" tIns="25400" rIns="25400" bIns="25400" numCol="1" anchor="ctr">
              <a:noAutofit/>
            </a:bodyPr>
            <a:lstStyle/>
            <a:p>
              <a:pPr lvl="0"/>
              <a:endParaRPr sz="1750" dirty="0">
                <a:latin typeface="OPPOSans R" panose="00020600040101010101" pitchFamily="18" charset="-122"/>
                <a:cs typeface="+mn-ea"/>
                <a:sym typeface="+mn-lt"/>
              </a:endParaRPr>
            </a:p>
          </p:txBody>
        </p:sp>
        <p:sp>
          <p:nvSpPr>
            <p:cNvPr id="4" name="PA-TextPlaceholder 3"/>
            <p:cNvSpPr txBox="1"/>
            <p:nvPr>
              <p:custDataLst>
                <p:tags r:id="rId24"/>
              </p:custDataLst>
            </p:nvPr>
          </p:nvSpPr>
          <p:spPr>
            <a:xfrm>
              <a:off x="5455821" y="2619231"/>
              <a:ext cx="973292" cy="609298"/>
            </a:xfrm>
            <a:prstGeom prst="rect">
              <a:avLst/>
            </a:prstGeom>
          </p:spPr>
          <p:txBody>
            <a:bodyPr vert="horz" lIns="0" tIns="0" rIns="0" bIns="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id-ID" sz="4000" dirty="0">
                  <a:solidFill>
                    <a:srgbClr val="FCFCFC"/>
                  </a:solidFill>
                  <a:latin typeface="OPPOSans R" panose="00020600040101010101" pitchFamily="18" charset="-122"/>
                  <a:ea typeface="+mn-ea"/>
                  <a:cs typeface="+mn-ea"/>
                  <a:sym typeface="+mn-lt"/>
                </a:rPr>
                <a:t>P1</a:t>
              </a:r>
              <a:endParaRPr lang="id-ID" sz="4000" dirty="0">
                <a:solidFill>
                  <a:srgbClr val="FCFCFC"/>
                </a:solidFill>
                <a:latin typeface="OPPOSans R" panose="00020600040101010101" pitchFamily="18" charset="-122"/>
                <a:ea typeface="+mn-ea"/>
                <a:cs typeface="+mn-ea"/>
                <a:sym typeface="+mn-lt"/>
              </a:endParaRPr>
            </a:p>
          </p:txBody>
        </p:sp>
      </p:grpSp>
    </p:spTree>
  </p:cSld>
  <p:clrMapOvr>
    <a:masterClrMapping/>
  </p:clrMapOvr>
  <mc:AlternateContent xmlns:mc="http://schemas.openxmlformats.org/markup-compatibility/2006">
    <mc:Choice xmlns:p14="http://schemas.microsoft.com/office/powerpoint/2010/main" Requires="p14">
      <p:transition spd="med" p14:dur="700" advClick="0" advTm="3000">
        <p:fade/>
      </p:transition>
    </mc:Choice>
    <mc:Fallback>
      <p:transition spd="med"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par>
                                <p:cTn id="8" presetID="10" presetClass="entr" presetSubtype="0" fill="hold" nodeType="withEffect">
                                  <p:stCondLst>
                                    <p:cond delay="20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nodeType="withEffect">
                                  <p:stCondLst>
                                    <p:cond delay="400"/>
                                  </p:stCondLst>
                                  <p:childTnLst>
                                    <p:set>
                                      <p:cBhvr>
                                        <p:cTn id="12" dur="1" fill="hold">
                                          <p:stCondLst>
                                            <p:cond delay="0"/>
                                          </p:stCondLst>
                                        </p:cTn>
                                        <p:tgtEl>
                                          <p:spTgt spid="24"/>
                                        </p:tgtEl>
                                        <p:attrNameLst>
                                          <p:attrName>style.visibility</p:attrName>
                                        </p:attrNameLst>
                                      </p:cBhvr>
                                      <p:to>
                                        <p:strVal val="visible"/>
                                      </p:to>
                                    </p:set>
                                    <p:animEffect transition="in" filter="fade">
                                      <p:cBhvr>
                                        <p:cTn id="13" dur="500"/>
                                        <p:tgtEl>
                                          <p:spTgt spid="24"/>
                                        </p:tgtEl>
                                      </p:cBhvr>
                                    </p:animEffect>
                                  </p:childTnLst>
                                </p:cTn>
                              </p:par>
                              <p:par>
                                <p:cTn id="14" presetID="10" presetClass="entr" presetSubtype="0" fill="hold" nodeType="withEffect">
                                  <p:stCondLst>
                                    <p:cond delay="600"/>
                                  </p:stCondLst>
                                  <p:childTnLst>
                                    <p:set>
                                      <p:cBhvr>
                                        <p:cTn id="15" dur="1" fill="hold">
                                          <p:stCondLst>
                                            <p:cond delay="0"/>
                                          </p:stCondLst>
                                        </p:cTn>
                                        <p:tgtEl>
                                          <p:spTgt spid="22"/>
                                        </p:tgtEl>
                                        <p:attrNameLst>
                                          <p:attrName>style.visibility</p:attrName>
                                        </p:attrNameLst>
                                      </p:cBhvr>
                                      <p:to>
                                        <p:strVal val="visible"/>
                                      </p:to>
                                    </p:set>
                                    <p:animEffect transition="in" filter="fade">
                                      <p:cBhvr>
                                        <p:cTn id="16" dur="500"/>
                                        <p:tgtEl>
                                          <p:spTgt spid="22"/>
                                        </p:tgtEl>
                                      </p:cBhvr>
                                    </p:animEffect>
                                  </p:childTnLst>
                                </p:cTn>
                              </p:par>
                              <p:par>
                                <p:cTn id="17" presetID="10" presetClass="entr" presetSubtype="0" fill="hold" nodeType="withEffect">
                                  <p:stCondLst>
                                    <p:cond delay="800"/>
                                  </p:stCondLst>
                                  <p:childTnLst>
                                    <p:set>
                                      <p:cBhvr>
                                        <p:cTn id="18" dur="1" fill="hold">
                                          <p:stCondLst>
                                            <p:cond delay="0"/>
                                          </p:stCondLst>
                                        </p:cTn>
                                        <p:tgtEl>
                                          <p:spTgt spid="25"/>
                                        </p:tgtEl>
                                        <p:attrNameLst>
                                          <p:attrName>style.visibility</p:attrName>
                                        </p:attrNameLst>
                                      </p:cBhvr>
                                      <p:to>
                                        <p:strVal val="visible"/>
                                      </p:to>
                                    </p:set>
                                    <p:animEffect transition="in" filter="fade">
                                      <p:cBhvr>
                                        <p:cTn id="19" dur="500"/>
                                        <p:tgtEl>
                                          <p:spTgt spid="25"/>
                                        </p:tgtEl>
                                      </p:cBhvr>
                                    </p:animEffect>
                                  </p:childTnLst>
                                </p:cTn>
                              </p:par>
                              <p:par>
                                <p:cTn id="20" presetID="10" presetClass="entr" presetSubtype="0" fill="hold" nodeType="withEffect">
                                  <p:stCondLst>
                                    <p:cond delay="100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500"/>
                                        <p:tgtEl>
                                          <p:spTgt spid="21"/>
                                        </p:tgtEl>
                                      </p:cBhvr>
                                    </p:animEffect>
                                  </p:childTnLst>
                                </p:cTn>
                              </p:par>
                              <p:par>
                                <p:cTn id="23" presetID="10" presetClass="entr" presetSubtype="0" fill="hold" nodeType="withEffect">
                                  <p:stCondLst>
                                    <p:cond delay="1200"/>
                                  </p:stCondLst>
                                  <p:childTnLst>
                                    <p:set>
                                      <p:cBhvr>
                                        <p:cTn id="24" dur="1" fill="hold">
                                          <p:stCondLst>
                                            <p:cond delay="0"/>
                                          </p:stCondLst>
                                        </p:cTn>
                                        <p:tgtEl>
                                          <p:spTgt spid="26"/>
                                        </p:tgtEl>
                                        <p:attrNameLst>
                                          <p:attrName>style.visibility</p:attrName>
                                        </p:attrNameLst>
                                      </p:cBhvr>
                                      <p:to>
                                        <p:strVal val="visible"/>
                                      </p:to>
                                    </p:set>
                                    <p:animEffect transition="in" filter="fade">
                                      <p:cBhvr>
                                        <p:cTn id="25" dur="500"/>
                                        <p:tgtEl>
                                          <p:spTgt spid="26"/>
                                        </p:tgtEl>
                                      </p:cBhvr>
                                    </p:animEffect>
                                  </p:childTnLst>
                                </p:cTn>
                              </p:par>
                              <p:par>
                                <p:cTn id="26" presetID="10" presetClass="entr" presetSubtype="0" fill="hold" nodeType="withEffect">
                                  <p:stCondLst>
                                    <p:cond delay="1400"/>
                                  </p:stCondLst>
                                  <p:childTnLst>
                                    <p:set>
                                      <p:cBhvr>
                                        <p:cTn id="27" dur="1" fill="hold">
                                          <p:stCondLst>
                                            <p:cond delay="0"/>
                                          </p:stCondLst>
                                        </p:cTn>
                                        <p:tgtEl>
                                          <p:spTgt spid="20"/>
                                        </p:tgtEl>
                                        <p:attrNameLst>
                                          <p:attrName>style.visibility</p:attrName>
                                        </p:attrNameLst>
                                      </p:cBhvr>
                                      <p:to>
                                        <p:strVal val="visible"/>
                                      </p:to>
                                    </p:set>
                                    <p:animEffect transition="in" filter="fade">
                                      <p:cBhvr>
                                        <p:cTn id="2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图片 33"/>
          <p:cNvPicPr>
            <a:picLocks noChangeAspect="1"/>
          </p:cNvPicPr>
          <p:nvPr/>
        </p:nvPicPr>
        <p:blipFill>
          <a:blip r:embed="rId1" cstate="screen">
            <a:extLst>
              <a:ext uri="{BEBA8EAE-BF5A-486C-A8C5-ECC9F3942E4B}">
                <a14:imgProps xmlns:a14="http://schemas.microsoft.com/office/drawing/2010/main">
                  <a14:imgLayer r:embed="rId2">
                    <a14:imgEffect>
                      <a14:saturation sat="0"/>
                    </a14:imgEffect>
                  </a14:imgLayer>
                </a14:imgProps>
              </a:ext>
            </a:extLst>
          </a:blip>
          <a:srcRect/>
          <a:stretch>
            <a:fillRect/>
          </a:stretch>
        </p:blipFill>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p:spPr>
      </p:pic>
      <p:sp>
        <p:nvSpPr>
          <p:cNvPr id="30" name="任意多边形: 形状 29"/>
          <p:cNvSpPr/>
          <p:nvPr>
            <p:custDataLst>
              <p:tags r:id="rId3"/>
            </p:custDataLst>
          </p:nvPr>
        </p:nvSpPr>
        <p:spPr>
          <a:xfrm rot="18900000">
            <a:off x="1270840" y="-1465819"/>
            <a:ext cx="9697212" cy="9814653"/>
          </a:xfrm>
          <a:custGeom>
            <a:avLst/>
            <a:gdLst>
              <a:gd name="connsiteX0" fmla="*/ 4808306 w 9697212"/>
              <a:gd name="connsiteY0" fmla="*/ 0 h 9814653"/>
              <a:gd name="connsiteX1" fmla="*/ 9697212 w 9697212"/>
              <a:gd name="connsiteY1" fmla="*/ 4888906 h 9814653"/>
              <a:gd name="connsiteX2" fmla="*/ 9697212 w 9697212"/>
              <a:gd name="connsiteY2" fmla="*/ 8646609 h 9814653"/>
              <a:gd name="connsiteX3" fmla="*/ 8529168 w 9697212"/>
              <a:gd name="connsiteY3" fmla="*/ 9814653 h 9814653"/>
              <a:gd name="connsiteX4" fmla="*/ 4924282 w 9697212"/>
              <a:gd name="connsiteY4" fmla="*/ 9814653 h 9814653"/>
              <a:gd name="connsiteX5" fmla="*/ 0 w 9697212"/>
              <a:gd name="connsiteY5" fmla="*/ 4890371 h 9814653"/>
              <a:gd name="connsiteX6" fmla="*/ 0 w 9697212"/>
              <a:gd name="connsiteY6" fmla="*/ 1101729 h 9814653"/>
              <a:gd name="connsiteX7" fmla="*/ 1101729 w 9697212"/>
              <a:gd name="connsiteY7" fmla="*/ 0 h 981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97212" h="9814653">
                <a:moveTo>
                  <a:pt x="4808306" y="0"/>
                </a:moveTo>
                <a:lnTo>
                  <a:pt x="9697212" y="4888906"/>
                </a:lnTo>
                <a:lnTo>
                  <a:pt x="9697212" y="8646609"/>
                </a:lnTo>
                <a:lnTo>
                  <a:pt x="8529168" y="9814653"/>
                </a:lnTo>
                <a:lnTo>
                  <a:pt x="4924282" y="9814653"/>
                </a:lnTo>
                <a:lnTo>
                  <a:pt x="0" y="4890371"/>
                </a:lnTo>
                <a:lnTo>
                  <a:pt x="0" y="1101729"/>
                </a:lnTo>
                <a:lnTo>
                  <a:pt x="1101729" y="0"/>
                </a:lnTo>
                <a:close/>
              </a:path>
            </a:pathLst>
          </a:custGeom>
          <a:solidFill>
            <a:schemeClr val="accent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latin typeface="OPPOSans R" panose="00020600040101010101" pitchFamily="18" charset="-122"/>
            </a:endParaRPr>
          </a:p>
        </p:txBody>
      </p:sp>
      <p:grpSp>
        <p:nvGrpSpPr>
          <p:cNvPr id="19" name="组合 18"/>
          <p:cNvGrpSpPr/>
          <p:nvPr/>
        </p:nvGrpSpPr>
        <p:grpSpPr>
          <a:xfrm>
            <a:off x="5189495" y="3123382"/>
            <a:ext cx="4708903" cy="1207441"/>
            <a:chOff x="5189495" y="3123382"/>
            <a:chExt cx="4708903" cy="1207441"/>
          </a:xfrm>
        </p:grpSpPr>
        <p:sp>
          <p:nvSpPr>
            <p:cNvPr id="13" name="PA-圆角矩形 1"/>
            <p:cNvSpPr/>
            <p:nvPr>
              <p:custDataLst>
                <p:tags r:id="rId4"/>
              </p:custDataLst>
            </p:nvPr>
          </p:nvSpPr>
          <p:spPr>
            <a:xfrm>
              <a:off x="5189495" y="3123382"/>
              <a:ext cx="4708903" cy="504738"/>
            </a:xfrm>
            <a:prstGeom prst="roundRect">
              <a:avLst>
                <a:gd name="adj" fmla="val 0"/>
              </a:avLst>
            </a:prstGeom>
            <a:no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8800" dirty="0">
                  <a:solidFill>
                    <a:schemeClr val="bg1"/>
                  </a:solidFill>
                  <a:latin typeface="优设标题黑" panose="00000500000000000000" pitchFamily="2" charset="-122"/>
                  <a:ea typeface="优设标题黑" panose="00000500000000000000" pitchFamily="2" charset="-122"/>
                  <a:cs typeface="OPPOSans R" panose="00020600040101010101" pitchFamily="18" charset="-122"/>
                  <a:sym typeface="优设标题黑" panose="00000500000000000000" pitchFamily="2" charset="-122"/>
                </a:rPr>
                <a:t>注意事项</a:t>
              </a:r>
              <a:endParaRPr kumimoji="1" lang="zh-CN" altLang="en-US" sz="8800" dirty="0">
                <a:solidFill>
                  <a:schemeClr val="bg1"/>
                </a:solidFill>
                <a:latin typeface="优设标题黑" panose="00000500000000000000" pitchFamily="2" charset="-122"/>
                <a:ea typeface="优设标题黑" panose="00000500000000000000" pitchFamily="2" charset="-122"/>
                <a:cs typeface="OPPOSans R" panose="00020600040101010101" pitchFamily="18" charset="-122"/>
                <a:sym typeface="优设标题黑" panose="00000500000000000000" pitchFamily="2" charset="-122"/>
              </a:endParaRPr>
            </a:p>
          </p:txBody>
        </p:sp>
        <p:sp>
          <p:nvSpPr>
            <p:cNvPr id="14" name="PA-文本框 42"/>
            <p:cNvSpPr txBox="1"/>
            <p:nvPr>
              <p:custDataLst>
                <p:tags r:id="rId5"/>
              </p:custDataLst>
            </p:nvPr>
          </p:nvSpPr>
          <p:spPr>
            <a:xfrm>
              <a:off x="5286419" y="3863996"/>
              <a:ext cx="4424740" cy="466827"/>
            </a:xfrm>
            <a:prstGeom prst="rect">
              <a:avLst/>
            </a:prstGeom>
            <a:noFill/>
          </p:spPr>
          <p:txBody>
            <a:bodyPr wrap="square" lIns="91408" tIns="45704" rIns="91408" bIns="45704" rtlCol="0">
              <a:spAutoFit/>
            </a:bodyPr>
            <a:lstStyle/>
            <a:p>
              <a:pPr algn="dist">
                <a:lnSpc>
                  <a:spcPct val="130000"/>
                </a:lnSpc>
              </a:pPr>
              <a:r>
                <a:rPr lang="en-US" altLang="zh-CN" sz="2000" dirty="0">
                  <a:solidFill>
                    <a:schemeClr val="bg1"/>
                  </a:solidFill>
                  <a:latin typeface="OPPOSans L" panose="00020600040101010101" pitchFamily="18" charset="-122"/>
                  <a:ea typeface="OPPOSans L" panose="00020600040101010101" pitchFamily="18" charset="-122"/>
                  <a:cs typeface="OPPOSans R" panose="00020600040101010101" pitchFamily="18" charset="-122"/>
                  <a:sym typeface="OPPOSans L" panose="00020600040101010101" pitchFamily="18" charset="-122"/>
                </a:rPr>
                <a:t>INPUT TEXT HERE</a:t>
              </a:r>
              <a:endParaRPr lang="en-US" altLang="zh-CN" sz="2000" dirty="0">
                <a:solidFill>
                  <a:schemeClr val="bg1"/>
                </a:solidFill>
                <a:latin typeface="OPPOSans L" panose="00020600040101010101" pitchFamily="18" charset="-122"/>
                <a:ea typeface="OPPOSans L" panose="00020600040101010101" pitchFamily="18" charset="-122"/>
                <a:cs typeface="OPPOSans R" panose="00020600040101010101" pitchFamily="18" charset="-122"/>
                <a:sym typeface="OPPOSans L" panose="00020600040101010101" pitchFamily="18" charset="-122"/>
              </a:endParaRPr>
            </a:p>
          </p:txBody>
        </p:sp>
      </p:grpSp>
      <p:grpSp>
        <p:nvGrpSpPr>
          <p:cNvPr id="18" name="组合 17"/>
          <p:cNvGrpSpPr/>
          <p:nvPr/>
        </p:nvGrpSpPr>
        <p:grpSpPr>
          <a:xfrm>
            <a:off x="1571743" y="1809654"/>
            <a:ext cx="3102932" cy="3263033"/>
            <a:chOff x="1571743" y="1809654"/>
            <a:chExt cx="3102932" cy="3263033"/>
          </a:xfrm>
        </p:grpSpPr>
        <p:sp>
          <p:nvSpPr>
            <p:cNvPr id="16" name="PA-椭圆 15"/>
            <p:cNvSpPr/>
            <p:nvPr>
              <p:custDataLst>
                <p:tags r:id="rId6"/>
              </p:custDataLst>
            </p:nvPr>
          </p:nvSpPr>
          <p:spPr>
            <a:xfrm>
              <a:off x="2330583" y="2665438"/>
              <a:ext cx="1729420" cy="172942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dirty="0">
                <a:latin typeface="OPPOSans L" panose="00020600040101010101" pitchFamily="18" charset="-122"/>
                <a:cs typeface="OPPOSans R" panose="00020600040101010101" pitchFamily="18" charset="-122"/>
              </a:endParaRPr>
            </a:p>
          </p:txBody>
        </p:sp>
        <p:sp>
          <p:nvSpPr>
            <p:cNvPr id="17" name="PA-矩形 16"/>
            <p:cNvSpPr/>
            <p:nvPr>
              <p:custDataLst>
                <p:tags r:id="rId7"/>
              </p:custDataLst>
            </p:nvPr>
          </p:nvSpPr>
          <p:spPr>
            <a:xfrm>
              <a:off x="2427506" y="2983564"/>
              <a:ext cx="1535574" cy="10931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8000" i="1" dirty="0">
                  <a:solidFill>
                    <a:schemeClr val="accent1"/>
                  </a:solidFill>
                  <a:latin typeface="Arial" panose="020B0604020202020204" pitchFamily="34" charset="0"/>
                  <a:ea typeface="Roboto Bk" pitchFamily="2" charset="0"/>
                  <a:cs typeface="OPPOSans R" panose="00020600040101010101" pitchFamily="18" charset="-122"/>
                  <a:sym typeface="Roboto Bk" pitchFamily="2" charset="0"/>
                </a:rPr>
                <a:t>04</a:t>
              </a:r>
              <a:endParaRPr lang="zh-CN" altLang="en-US" sz="8000" i="1" dirty="0">
                <a:solidFill>
                  <a:schemeClr val="accent1"/>
                </a:solidFill>
                <a:latin typeface="Arial" panose="020B0604020202020204" pitchFamily="34" charset="0"/>
                <a:cs typeface="OPPOSans R" panose="00020600040101010101" pitchFamily="18" charset="-122"/>
                <a:sym typeface="Roboto Bk" pitchFamily="2" charset="0"/>
              </a:endParaRPr>
            </a:p>
          </p:txBody>
        </p:sp>
        <p:cxnSp>
          <p:nvCxnSpPr>
            <p:cNvPr id="9" name="直接连接符 8"/>
            <p:cNvCxnSpPr/>
            <p:nvPr/>
          </p:nvCxnSpPr>
          <p:spPr>
            <a:xfrm flipV="1">
              <a:off x="3572706" y="1809654"/>
              <a:ext cx="1101969" cy="71940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直接连接符 53"/>
            <p:cNvCxnSpPr/>
            <p:nvPr/>
          </p:nvCxnSpPr>
          <p:spPr>
            <a:xfrm flipV="1">
              <a:off x="3812219" y="2355031"/>
              <a:ext cx="614672" cy="4012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直接连接符 54"/>
            <p:cNvCxnSpPr/>
            <p:nvPr/>
          </p:nvCxnSpPr>
          <p:spPr>
            <a:xfrm flipV="1">
              <a:off x="1715911" y="4270124"/>
              <a:ext cx="614672" cy="4012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直接连接符 55"/>
            <p:cNvCxnSpPr/>
            <p:nvPr/>
          </p:nvCxnSpPr>
          <p:spPr>
            <a:xfrm flipV="1">
              <a:off x="1571743" y="4353280"/>
              <a:ext cx="1101969" cy="71940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mc:Choice xmlns:p14="http://schemas.microsoft.com/office/powerpoint/2010/main" Requires="p14">
      <p:transition spd="med" p14:dur="700" advClick="0" advTm="3000">
        <p:fade/>
      </p:transition>
    </mc:Choice>
    <mc:Fallback>
      <p:transition spd="med"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500"/>
                                        <p:tgtEl>
                                          <p:spTgt spid="3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500"/>
                                        <p:tgtEl>
                                          <p:spTgt spid="30"/>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6" name="PA-组合 45"/>
          <p:cNvGrpSpPr/>
          <p:nvPr>
            <p:custDataLst>
              <p:tags r:id="rId1"/>
            </p:custDataLst>
          </p:nvPr>
        </p:nvGrpSpPr>
        <p:grpSpPr>
          <a:xfrm>
            <a:off x="3090065" y="3255987"/>
            <a:ext cx="5878198" cy="957942"/>
            <a:chOff x="3222145" y="3329397"/>
            <a:chExt cx="5878198" cy="957942"/>
          </a:xfrm>
        </p:grpSpPr>
        <p:cxnSp>
          <p:nvCxnSpPr>
            <p:cNvPr id="47" name="PA-直接连接符 46"/>
            <p:cNvCxnSpPr/>
            <p:nvPr>
              <p:custDataLst>
                <p:tags r:id="rId2"/>
              </p:custDataLst>
            </p:nvPr>
          </p:nvCxnSpPr>
          <p:spPr>
            <a:xfrm>
              <a:off x="3222145" y="3720218"/>
              <a:ext cx="1688201" cy="567121"/>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8" name="PA-直接连接符 47"/>
            <p:cNvCxnSpPr/>
            <p:nvPr>
              <p:custDataLst>
                <p:tags r:id="rId3"/>
              </p:custDataLst>
            </p:nvPr>
          </p:nvCxnSpPr>
          <p:spPr>
            <a:xfrm flipV="1">
              <a:off x="5514374" y="3329397"/>
              <a:ext cx="1250406" cy="957942"/>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9" name="PA-直接连接符 48"/>
            <p:cNvCxnSpPr/>
            <p:nvPr>
              <p:custDataLst>
                <p:tags r:id="rId4"/>
              </p:custDataLst>
            </p:nvPr>
          </p:nvCxnSpPr>
          <p:spPr>
            <a:xfrm>
              <a:off x="7215881" y="3329397"/>
              <a:ext cx="1884462" cy="202526"/>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grpSp>
      <p:grpSp>
        <p:nvGrpSpPr>
          <p:cNvPr id="50" name="PA-组合 49"/>
          <p:cNvGrpSpPr/>
          <p:nvPr>
            <p:custDataLst>
              <p:tags r:id="rId5"/>
            </p:custDataLst>
          </p:nvPr>
        </p:nvGrpSpPr>
        <p:grpSpPr>
          <a:xfrm>
            <a:off x="4653167" y="4088831"/>
            <a:ext cx="854226" cy="854224"/>
            <a:chOff x="5040845" y="2743226"/>
            <a:chExt cx="1149207" cy="1149207"/>
          </a:xfrm>
          <a:effectLst>
            <a:outerShdw blurRad="50800" dist="38100" dir="2700000" algn="tl" rotWithShape="0">
              <a:prstClr val="black">
                <a:alpha val="40000"/>
              </a:prstClr>
            </a:outerShdw>
          </a:effectLst>
        </p:grpSpPr>
        <p:sp>
          <p:nvSpPr>
            <p:cNvPr id="51" name="PA-圆角矩形 55"/>
            <p:cNvSpPr/>
            <p:nvPr>
              <p:custDataLst>
                <p:tags r:id="rId6"/>
              </p:custDataLst>
            </p:nvPr>
          </p:nvSpPr>
          <p:spPr>
            <a:xfrm rot="2700000">
              <a:off x="5040845" y="2743226"/>
              <a:ext cx="1149207" cy="1149207"/>
            </a:xfrm>
            <a:prstGeom prst="roundRect">
              <a:avLst>
                <a:gd name="adj" fmla="val 9524"/>
              </a:avLst>
            </a:prstGeom>
            <a:solidFill>
              <a:schemeClr val="accent1">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endParaRPr>
            </a:p>
          </p:txBody>
        </p:sp>
        <p:sp>
          <p:nvSpPr>
            <p:cNvPr id="52" name="PA-圆角矩形 6"/>
            <p:cNvSpPr/>
            <p:nvPr>
              <p:custDataLst>
                <p:tags r:id="rId7"/>
              </p:custDataLst>
            </p:nvPr>
          </p:nvSpPr>
          <p:spPr>
            <a:xfrm>
              <a:off x="5366422" y="3071472"/>
              <a:ext cx="498055" cy="492715"/>
            </a:xfrm>
            <a:custGeom>
              <a:avLst/>
              <a:gdLst>
                <a:gd name="T0" fmla="*/ 137 w 1273"/>
                <a:gd name="T1" fmla="*/ 968 h 1261"/>
                <a:gd name="T2" fmla="*/ 679 w 1273"/>
                <a:gd name="T3" fmla="*/ 738 h 1261"/>
                <a:gd name="T4" fmla="*/ 8 w 1273"/>
                <a:gd name="T5" fmla="*/ 1219 h 1261"/>
                <a:gd name="T6" fmla="*/ 262 w 1273"/>
                <a:gd name="T7" fmla="*/ 1155 h 1261"/>
                <a:gd name="T8" fmla="*/ 8 w 1273"/>
                <a:gd name="T9" fmla="*/ 1219 h 1261"/>
                <a:gd name="T10" fmla="*/ 31 w 1273"/>
                <a:gd name="T11" fmla="*/ 1261 h 1261"/>
                <a:gd name="T12" fmla="*/ 0 w 1273"/>
                <a:gd name="T13" fmla="*/ 1261 h 1261"/>
                <a:gd name="T14" fmla="*/ 1260 w 1273"/>
                <a:gd name="T15" fmla="*/ 459 h 1261"/>
                <a:gd name="T16" fmla="*/ 1209 w 1273"/>
                <a:gd name="T17" fmla="*/ 394 h 1261"/>
                <a:gd name="T18" fmla="*/ 1116 w 1273"/>
                <a:gd name="T19" fmla="*/ 343 h 1261"/>
                <a:gd name="T20" fmla="*/ 1003 w 1273"/>
                <a:gd name="T21" fmla="*/ 330 h 1261"/>
                <a:gd name="T22" fmla="*/ 896 w 1273"/>
                <a:gd name="T23" fmla="*/ 358 h 1261"/>
                <a:gd name="T24" fmla="*/ 785 w 1273"/>
                <a:gd name="T25" fmla="*/ 447 h 1261"/>
                <a:gd name="T26" fmla="*/ 774 w 1273"/>
                <a:gd name="T27" fmla="*/ 435 h 1261"/>
                <a:gd name="T28" fmla="*/ 787 w 1273"/>
                <a:gd name="T29" fmla="*/ 377 h 1261"/>
                <a:gd name="T30" fmla="*/ 779 w 1273"/>
                <a:gd name="T31" fmla="*/ 283 h 1261"/>
                <a:gd name="T32" fmla="*/ 784 w 1273"/>
                <a:gd name="T33" fmla="*/ 234 h 1261"/>
                <a:gd name="T34" fmla="*/ 791 w 1273"/>
                <a:gd name="T35" fmla="*/ 202 h 1261"/>
                <a:gd name="T36" fmla="*/ 786 w 1273"/>
                <a:gd name="T37" fmla="*/ 234 h 1261"/>
                <a:gd name="T38" fmla="*/ 785 w 1273"/>
                <a:gd name="T39" fmla="*/ 283 h 1261"/>
                <a:gd name="T40" fmla="*/ 801 w 1273"/>
                <a:gd name="T41" fmla="*/ 375 h 1261"/>
                <a:gd name="T42" fmla="*/ 911 w 1273"/>
                <a:gd name="T43" fmla="*/ 332 h 1261"/>
                <a:gd name="T44" fmla="*/ 913 w 1273"/>
                <a:gd name="T45" fmla="*/ 252 h 1261"/>
                <a:gd name="T46" fmla="*/ 885 w 1273"/>
                <a:gd name="T47" fmla="*/ 132 h 1261"/>
                <a:gd name="T48" fmla="*/ 854 w 1273"/>
                <a:gd name="T49" fmla="*/ 60 h 1261"/>
                <a:gd name="T50" fmla="*/ 829 w 1273"/>
                <a:gd name="T51" fmla="*/ 9 h 1261"/>
                <a:gd name="T52" fmla="*/ 815 w 1273"/>
                <a:gd name="T53" fmla="*/ 3 h 1261"/>
                <a:gd name="T54" fmla="*/ 761 w 1273"/>
                <a:gd name="T55" fmla="*/ 33 h 1261"/>
                <a:gd name="T56" fmla="*/ 699 w 1273"/>
                <a:gd name="T57" fmla="*/ 107 h 1261"/>
                <a:gd name="T58" fmla="*/ 665 w 1273"/>
                <a:gd name="T59" fmla="*/ 213 h 1261"/>
                <a:gd name="T60" fmla="*/ 674 w 1273"/>
                <a:gd name="T61" fmla="*/ 326 h 1261"/>
                <a:gd name="T62" fmla="*/ 744 w 1273"/>
                <a:gd name="T63" fmla="*/ 454 h 1261"/>
                <a:gd name="T64" fmla="*/ 677 w 1273"/>
                <a:gd name="T65" fmla="*/ 551 h 1261"/>
                <a:gd name="T66" fmla="*/ 548 w 1273"/>
                <a:gd name="T67" fmla="*/ 557 h 1261"/>
                <a:gd name="T68" fmla="*/ 771 w 1273"/>
                <a:gd name="T69" fmla="*/ 645 h 1261"/>
                <a:gd name="T70" fmla="*/ 706 w 1273"/>
                <a:gd name="T71" fmla="*/ 569 h 1261"/>
                <a:gd name="T72" fmla="*/ 812 w 1273"/>
                <a:gd name="T73" fmla="*/ 540 h 1261"/>
                <a:gd name="T74" fmla="*/ 890 w 1273"/>
                <a:gd name="T75" fmla="*/ 567 h 1261"/>
                <a:gd name="T76" fmla="*/ 978 w 1273"/>
                <a:gd name="T77" fmla="*/ 580 h 1261"/>
                <a:gd name="T78" fmla="*/ 1103 w 1273"/>
                <a:gd name="T79" fmla="*/ 565 h 1261"/>
                <a:gd name="T80" fmla="*/ 1179 w 1273"/>
                <a:gd name="T81" fmla="*/ 536 h 1261"/>
                <a:gd name="T82" fmla="*/ 1243 w 1273"/>
                <a:gd name="T83" fmla="*/ 505 h 1261"/>
                <a:gd name="T84" fmla="*/ 1273 w 1273"/>
                <a:gd name="T85" fmla="*/ 490 h 1261"/>
                <a:gd name="T86" fmla="*/ 1057 w 1273"/>
                <a:gd name="T87" fmla="*/ 454 h 1261"/>
                <a:gd name="T88" fmla="*/ 1017 w 1273"/>
                <a:gd name="T89" fmla="*/ 451 h 1261"/>
                <a:gd name="T90" fmla="*/ 961 w 1273"/>
                <a:gd name="T91" fmla="*/ 454 h 1261"/>
                <a:gd name="T92" fmla="*/ 785 w 1273"/>
                <a:gd name="T93" fmla="*/ 505 h 1261"/>
                <a:gd name="T94" fmla="*/ 764 w 1273"/>
                <a:gd name="T95" fmla="*/ 515 h 1261"/>
                <a:gd name="T96" fmla="*/ 767 w 1273"/>
                <a:gd name="T97" fmla="*/ 487 h 1261"/>
                <a:gd name="T98" fmla="*/ 896 w 1273"/>
                <a:gd name="T99" fmla="*/ 453 h 1261"/>
                <a:gd name="T100" fmla="*/ 991 w 1273"/>
                <a:gd name="T101" fmla="*/ 445 h 1261"/>
                <a:gd name="T102" fmla="*/ 1040 w 1273"/>
                <a:gd name="T103" fmla="*/ 450 h 1261"/>
                <a:gd name="T104" fmla="*/ 1071 w 1273"/>
                <a:gd name="T105" fmla="*/ 457 h 1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73" h="1261">
                  <a:moveTo>
                    <a:pt x="293" y="1124"/>
                  </a:moveTo>
                  <a:lnTo>
                    <a:pt x="137" y="968"/>
                  </a:lnTo>
                  <a:lnTo>
                    <a:pt x="523" y="582"/>
                  </a:lnTo>
                  <a:lnTo>
                    <a:pt x="679" y="738"/>
                  </a:lnTo>
                  <a:lnTo>
                    <a:pt x="293" y="1124"/>
                  </a:lnTo>
                  <a:close/>
                  <a:moveTo>
                    <a:pt x="8" y="1219"/>
                  </a:moveTo>
                  <a:lnTo>
                    <a:pt x="44" y="1255"/>
                  </a:lnTo>
                  <a:lnTo>
                    <a:pt x="262" y="1155"/>
                  </a:lnTo>
                  <a:lnTo>
                    <a:pt x="106" y="999"/>
                  </a:lnTo>
                  <a:lnTo>
                    <a:pt x="8" y="1219"/>
                  </a:lnTo>
                  <a:close/>
                  <a:moveTo>
                    <a:pt x="0" y="1261"/>
                  </a:moveTo>
                  <a:lnTo>
                    <a:pt x="31" y="1261"/>
                  </a:lnTo>
                  <a:lnTo>
                    <a:pt x="0" y="1230"/>
                  </a:lnTo>
                  <a:lnTo>
                    <a:pt x="0" y="1261"/>
                  </a:lnTo>
                  <a:close/>
                  <a:moveTo>
                    <a:pt x="1270" y="481"/>
                  </a:moveTo>
                  <a:cubicBezTo>
                    <a:pt x="1268" y="476"/>
                    <a:pt x="1265" y="467"/>
                    <a:pt x="1260" y="459"/>
                  </a:cubicBezTo>
                  <a:cubicBezTo>
                    <a:pt x="1255" y="450"/>
                    <a:pt x="1249" y="437"/>
                    <a:pt x="1240" y="427"/>
                  </a:cubicBezTo>
                  <a:cubicBezTo>
                    <a:pt x="1232" y="417"/>
                    <a:pt x="1221" y="405"/>
                    <a:pt x="1209" y="394"/>
                  </a:cubicBezTo>
                  <a:cubicBezTo>
                    <a:pt x="1196" y="383"/>
                    <a:pt x="1182" y="374"/>
                    <a:pt x="1166" y="365"/>
                  </a:cubicBezTo>
                  <a:cubicBezTo>
                    <a:pt x="1151" y="356"/>
                    <a:pt x="1134" y="350"/>
                    <a:pt x="1116" y="343"/>
                  </a:cubicBezTo>
                  <a:cubicBezTo>
                    <a:pt x="1098" y="337"/>
                    <a:pt x="1079" y="334"/>
                    <a:pt x="1060" y="331"/>
                  </a:cubicBezTo>
                  <a:cubicBezTo>
                    <a:pt x="1041" y="330"/>
                    <a:pt x="1022" y="329"/>
                    <a:pt x="1003" y="330"/>
                  </a:cubicBezTo>
                  <a:cubicBezTo>
                    <a:pt x="984" y="332"/>
                    <a:pt x="965" y="335"/>
                    <a:pt x="947" y="340"/>
                  </a:cubicBezTo>
                  <a:cubicBezTo>
                    <a:pt x="929" y="344"/>
                    <a:pt x="912" y="350"/>
                    <a:pt x="896" y="358"/>
                  </a:cubicBezTo>
                  <a:cubicBezTo>
                    <a:pt x="863" y="373"/>
                    <a:pt x="836" y="394"/>
                    <a:pt x="814" y="415"/>
                  </a:cubicBezTo>
                  <a:cubicBezTo>
                    <a:pt x="803" y="426"/>
                    <a:pt x="793" y="437"/>
                    <a:pt x="785" y="447"/>
                  </a:cubicBezTo>
                  <a:cubicBezTo>
                    <a:pt x="780" y="454"/>
                    <a:pt x="776" y="461"/>
                    <a:pt x="772" y="467"/>
                  </a:cubicBezTo>
                  <a:cubicBezTo>
                    <a:pt x="774" y="457"/>
                    <a:pt x="775" y="446"/>
                    <a:pt x="774" y="435"/>
                  </a:cubicBezTo>
                  <a:cubicBezTo>
                    <a:pt x="781" y="427"/>
                    <a:pt x="788" y="420"/>
                    <a:pt x="795" y="413"/>
                  </a:cubicBezTo>
                  <a:cubicBezTo>
                    <a:pt x="792" y="401"/>
                    <a:pt x="789" y="390"/>
                    <a:pt x="787" y="377"/>
                  </a:cubicBezTo>
                  <a:cubicBezTo>
                    <a:pt x="783" y="356"/>
                    <a:pt x="781" y="333"/>
                    <a:pt x="780" y="313"/>
                  </a:cubicBezTo>
                  <a:cubicBezTo>
                    <a:pt x="779" y="302"/>
                    <a:pt x="779" y="292"/>
                    <a:pt x="779" y="283"/>
                  </a:cubicBezTo>
                  <a:cubicBezTo>
                    <a:pt x="780" y="273"/>
                    <a:pt x="780" y="264"/>
                    <a:pt x="780" y="256"/>
                  </a:cubicBezTo>
                  <a:cubicBezTo>
                    <a:pt x="782" y="248"/>
                    <a:pt x="783" y="240"/>
                    <a:pt x="784" y="234"/>
                  </a:cubicBezTo>
                  <a:cubicBezTo>
                    <a:pt x="784" y="227"/>
                    <a:pt x="786" y="221"/>
                    <a:pt x="787" y="217"/>
                  </a:cubicBezTo>
                  <a:cubicBezTo>
                    <a:pt x="790" y="207"/>
                    <a:pt x="791" y="202"/>
                    <a:pt x="791" y="202"/>
                  </a:cubicBezTo>
                  <a:cubicBezTo>
                    <a:pt x="791" y="202"/>
                    <a:pt x="790" y="207"/>
                    <a:pt x="788" y="217"/>
                  </a:cubicBezTo>
                  <a:cubicBezTo>
                    <a:pt x="788" y="222"/>
                    <a:pt x="786" y="227"/>
                    <a:pt x="786" y="234"/>
                  </a:cubicBezTo>
                  <a:cubicBezTo>
                    <a:pt x="786" y="241"/>
                    <a:pt x="785" y="248"/>
                    <a:pt x="785" y="256"/>
                  </a:cubicBezTo>
                  <a:cubicBezTo>
                    <a:pt x="785" y="264"/>
                    <a:pt x="785" y="273"/>
                    <a:pt x="785" y="283"/>
                  </a:cubicBezTo>
                  <a:cubicBezTo>
                    <a:pt x="786" y="292"/>
                    <a:pt x="787" y="302"/>
                    <a:pt x="788" y="312"/>
                  </a:cubicBezTo>
                  <a:cubicBezTo>
                    <a:pt x="791" y="332"/>
                    <a:pt x="795" y="354"/>
                    <a:pt x="801" y="375"/>
                  </a:cubicBezTo>
                  <a:cubicBezTo>
                    <a:pt x="803" y="383"/>
                    <a:pt x="806" y="392"/>
                    <a:pt x="808" y="400"/>
                  </a:cubicBezTo>
                  <a:cubicBezTo>
                    <a:pt x="840" y="372"/>
                    <a:pt x="875" y="349"/>
                    <a:pt x="911" y="332"/>
                  </a:cubicBezTo>
                  <a:cubicBezTo>
                    <a:pt x="913" y="320"/>
                    <a:pt x="914" y="308"/>
                    <a:pt x="914" y="296"/>
                  </a:cubicBezTo>
                  <a:cubicBezTo>
                    <a:pt x="914" y="281"/>
                    <a:pt x="915" y="267"/>
                    <a:pt x="913" y="252"/>
                  </a:cubicBezTo>
                  <a:cubicBezTo>
                    <a:pt x="911" y="224"/>
                    <a:pt x="907" y="197"/>
                    <a:pt x="899" y="170"/>
                  </a:cubicBezTo>
                  <a:cubicBezTo>
                    <a:pt x="895" y="157"/>
                    <a:pt x="890" y="144"/>
                    <a:pt x="885" y="132"/>
                  </a:cubicBezTo>
                  <a:cubicBezTo>
                    <a:pt x="881" y="119"/>
                    <a:pt x="875" y="107"/>
                    <a:pt x="870" y="95"/>
                  </a:cubicBezTo>
                  <a:cubicBezTo>
                    <a:pt x="865" y="83"/>
                    <a:pt x="859" y="71"/>
                    <a:pt x="854" y="60"/>
                  </a:cubicBezTo>
                  <a:cubicBezTo>
                    <a:pt x="848" y="49"/>
                    <a:pt x="843" y="39"/>
                    <a:pt x="839" y="30"/>
                  </a:cubicBezTo>
                  <a:cubicBezTo>
                    <a:pt x="836" y="22"/>
                    <a:pt x="831" y="14"/>
                    <a:pt x="829" y="9"/>
                  </a:cubicBezTo>
                  <a:cubicBezTo>
                    <a:pt x="826" y="3"/>
                    <a:pt x="824" y="0"/>
                    <a:pt x="824" y="0"/>
                  </a:cubicBezTo>
                  <a:cubicBezTo>
                    <a:pt x="824" y="0"/>
                    <a:pt x="821" y="1"/>
                    <a:pt x="815" y="3"/>
                  </a:cubicBezTo>
                  <a:cubicBezTo>
                    <a:pt x="810" y="5"/>
                    <a:pt x="801" y="8"/>
                    <a:pt x="793" y="13"/>
                  </a:cubicBezTo>
                  <a:cubicBezTo>
                    <a:pt x="784" y="18"/>
                    <a:pt x="771" y="24"/>
                    <a:pt x="761" y="33"/>
                  </a:cubicBezTo>
                  <a:cubicBezTo>
                    <a:pt x="751" y="41"/>
                    <a:pt x="739" y="52"/>
                    <a:pt x="728" y="64"/>
                  </a:cubicBezTo>
                  <a:cubicBezTo>
                    <a:pt x="717" y="77"/>
                    <a:pt x="708" y="91"/>
                    <a:pt x="699" y="107"/>
                  </a:cubicBezTo>
                  <a:cubicBezTo>
                    <a:pt x="690" y="123"/>
                    <a:pt x="684" y="139"/>
                    <a:pt x="677" y="158"/>
                  </a:cubicBezTo>
                  <a:cubicBezTo>
                    <a:pt x="671" y="176"/>
                    <a:pt x="668" y="194"/>
                    <a:pt x="665" y="213"/>
                  </a:cubicBezTo>
                  <a:cubicBezTo>
                    <a:pt x="664" y="232"/>
                    <a:pt x="663" y="252"/>
                    <a:pt x="664" y="271"/>
                  </a:cubicBezTo>
                  <a:cubicBezTo>
                    <a:pt x="666" y="289"/>
                    <a:pt x="669" y="308"/>
                    <a:pt x="674" y="326"/>
                  </a:cubicBezTo>
                  <a:cubicBezTo>
                    <a:pt x="678" y="344"/>
                    <a:pt x="684" y="361"/>
                    <a:pt x="692" y="377"/>
                  </a:cubicBezTo>
                  <a:cubicBezTo>
                    <a:pt x="706" y="407"/>
                    <a:pt x="724" y="433"/>
                    <a:pt x="744" y="454"/>
                  </a:cubicBezTo>
                  <a:cubicBezTo>
                    <a:pt x="740" y="491"/>
                    <a:pt x="717" y="522"/>
                    <a:pt x="688" y="545"/>
                  </a:cubicBezTo>
                  <a:cubicBezTo>
                    <a:pt x="684" y="547"/>
                    <a:pt x="681" y="549"/>
                    <a:pt x="677" y="551"/>
                  </a:cubicBezTo>
                  <a:lnTo>
                    <a:pt x="615" y="489"/>
                  </a:lnTo>
                  <a:lnTo>
                    <a:pt x="548" y="557"/>
                  </a:lnTo>
                  <a:lnTo>
                    <a:pt x="704" y="713"/>
                  </a:lnTo>
                  <a:lnTo>
                    <a:pt x="771" y="645"/>
                  </a:lnTo>
                  <a:lnTo>
                    <a:pt x="699" y="573"/>
                  </a:lnTo>
                  <a:cubicBezTo>
                    <a:pt x="702" y="572"/>
                    <a:pt x="704" y="570"/>
                    <a:pt x="706" y="569"/>
                  </a:cubicBezTo>
                  <a:cubicBezTo>
                    <a:pt x="737" y="553"/>
                    <a:pt x="774" y="541"/>
                    <a:pt x="801" y="535"/>
                  </a:cubicBezTo>
                  <a:cubicBezTo>
                    <a:pt x="805" y="536"/>
                    <a:pt x="808" y="538"/>
                    <a:pt x="812" y="540"/>
                  </a:cubicBezTo>
                  <a:cubicBezTo>
                    <a:pt x="823" y="545"/>
                    <a:pt x="836" y="550"/>
                    <a:pt x="849" y="555"/>
                  </a:cubicBezTo>
                  <a:cubicBezTo>
                    <a:pt x="862" y="559"/>
                    <a:pt x="876" y="563"/>
                    <a:pt x="890" y="567"/>
                  </a:cubicBezTo>
                  <a:cubicBezTo>
                    <a:pt x="905" y="571"/>
                    <a:pt x="919" y="574"/>
                    <a:pt x="934" y="576"/>
                  </a:cubicBezTo>
                  <a:cubicBezTo>
                    <a:pt x="948" y="578"/>
                    <a:pt x="963" y="580"/>
                    <a:pt x="978" y="580"/>
                  </a:cubicBezTo>
                  <a:cubicBezTo>
                    <a:pt x="992" y="580"/>
                    <a:pt x="1007" y="581"/>
                    <a:pt x="1021" y="579"/>
                  </a:cubicBezTo>
                  <a:cubicBezTo>
                    <a:pt x="1049" y="577"/>
                    <a:pt x="1077" y="572"/>
                    <a:pt x="1103" y="565"/>
                  </a:cubicBezTo>
                  <a:cubicBezTo>
                    <a:pt x="1116" y="561"/>
                    <a:pt x="1129" y="556"/>
                    <a:pt x="1142" y="551"/>
                  </a:cubicBezTo>
                  <a:cubicBezTo>
                    <a:pt x="1154" y="547"/>
                    <a:pt x="1167" y="541"/>
                    <a:pt x="1179" y="536"/>
                  </a:cubicBezTo>
                  <a:cubicBezTo>
                    <a:pt x="1190" y="531"/>
                    <a:pt x="1202" y="525"/>
                    <a:pt x="1213" y="520"/>
                  </a:cubicBezTo>
                  <a:cubicBezTo>
                    <a:pt x="1225" y="514"/>
                    <a:pt x="1235" y="509"/>
                    <a:pt x="1243" y="505"/>
                  </a:cubicBezTo>
                  <a:cubicBezTo>
                    <a:pt x="1252" y="502"/>
                    <a:pt x="1260" y="497"/>
                    <a:pt x="1265" y="494"/>
                  </a:cubicBezTo>
                  <a:cubicBezTo>
                    <a:pt x="1270" y="492"/>
                    <a:pt x="1273" y="490"/>
                    <a:pt x="1273" y="490"/>
                  </a:cubicBezTo>
                  <a:cubicBezTo>
                    <a:pt x="1273" y="490"/>
                    <a:pt x="1272" y="487"/>
                    <a:pt x="1270" y="481"/>
                  </a:cubicBezTo>
                  <a:close/>
                  <a:moveTo>
                    <a:pt x="1057" y="454"/>
                  </a:moveTo>
                  <a:cubicBezTo>
                    <a:pt x="1052" y="454"/>
                    <a:pt x="1046" y="452"/>
                    <a:pt x="1039" y="452"/>
                  </a:cubicBezTo>
                  <a:cubicBezTo>
                    <a:pt x="1033" y="452"/>
                    <a:pt x="1025" y="451"/>
                    <a:pt x="1017" y="451"/>
                  </a:cubicBezTo>
                  <a:cubicBezTo>
                    <a:pt x="1009" y="451"/>
                    <a:pt x="1000" y="451"/>
                    <a:pt x="991" y="451"/>
                  </a:cubicBezTo>
                  <a:cubicBezTo>
                    <a:pt x="981" y="452"/>
                    <a:pt x="972" y="453"/>
                    <a:pt x="961" y="454"/>
                  </a:cubicBezTo>
                  <a:cubicBezTo>
                    <a:pt x="941" y="457"/>
                    <a:pt x="920" y="461"/>
                    <a:pt x="899" y="467"/>
                  </a:cubicBezTo>
                  <a:cubicBezTo>
                    <a:pt x="856" y="478"/>
                    <a:pt x="816" y="493"/>
                    <a:pt x="785" y="505"/>
                  </a:cubicBezTo>
                  <a:cubicBezTo>
                    <a:pt x="777" y="509"/>
                    <a:pt x="770" y="512"/>
                    <a:pt x="763" y="515"/>
                  </a:cubicBezTo>
                  <a:cubicBezTo>
                    <a:pt x="763" y="515"/>
                    <a:pt x="764" y="515"/>
                    <a:pt x="764" y="515"/>
                  </a:cubicBezTo>
                  <a:cubicBezTo>
                    <a:pt x="760" y="517"/>
                    <a:pt x="755" y="518"/>
                    <a:pt x="751" y="519"/>
                  </a:cubicBezTo>
                  <a:cubicBezTo>
                    <a:pt x="758" y="509"/>
                    <a:pt x="763" y="498"/>
                    <a:pt x="767" y="487"/>
                  </a:cubicBezTo>
                  <a:cubicBezTo>
                    <a:pt x="770" y="486"/>
                    <a:pt x="774" y="484"/>
                    <a:pt x="777" y="483"/>
                  </a:cubicBezTo>
                  <a:cubicBezTo>
                    <a:pt x="809" y="473"/>
                    <a:pt x="852" y="461"/>
                    <a:pt x="896" y="453"/>
                  </a:cubicBezTo>
                  <a:cubicBezTo>
                    <a:pt x="918" y="449"/>
                    <a:pt x="940" y="447"/>
                    <a:pt x="961" y="446"/>
                  </a:cubicBezTo>
                  <a:cubicBezTo>
                    <a:pt x="971" y="445"/>
                    <a:pt x="981" y="445"/>
                    <a:pt x="991" y="445"/>
                  </a:cubicBezTo>
                  <a:cubicBezTo>
                    <a:pt x="1000" y="446"/>
                    <a:pt x="1009" y="446"/>
                    <a:pt x="1017" y="446"/>
                  </a:cubicBezTo>
                  <a:cubicBezTo>
                    <a:pt x="1026" y="448"/>
                    <a:pt x="1033" y="449"/>
                    <a:pt x="1040" y="450"/>
                  </a:cubicBezTo>
                  <a:cubicBezTo>
                    <a:pt x="1047" y="450"/>
                    <a:pt x="1052" y="452"/>
                    <a:pt x="1057" y="453"/>
                  </a:cubicBezTo>
                  <a:cubicBezTo>
                    <a:pt x="1066" y="456"/>
                    <a:pt x="1071" y="457"/>
                    <a:pt x="1071" y="457"/>
                  </a:cubicBezTo>
                  <a:cubicBezTo>
                    <a:pt x="1071" y="457"/>
                    <a:pt x="1066" y="456"/>
                    <a:pt x="1057" y="45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endParaRPr>
            </a:p>
          </p:txBody>
        </p:sp>
      </p:grpSp>
      <p:grpSp>
        <p:nvGrpSpPr>
          <p:cNvPr id="53" name="PA-组合 52"/>
          <p:cNvGrpSpPr/>
          <p:nvPr>
            <p:custDataLst>
              <p:tags r:id="rId8"/>
            </p:custDataLst>
          </p:nvPr>
        </p:nvGrpSpPr>
        <p:grpSpPr>
          <a:xfrm>
            <a:off x="6539273" y="2820558"/>
            <a:ext cx="637955" cy="637955"/>
            <a:chOff x="5040845" y="2743226"/>
            <a:chExt cx="1149207" cy="1149207"/>
          </a:xfrm>
          <a:effectLst>
            <a:outerShdw blurRad="50800" dist="38100" dir="2700000" algn="tl" rotWithShape="0">
              <a:prstClr val="black">
                <a:alpha val="40000"/>
              </a:prstClr>
            </a:outerShdw>
          </a:effectLst>
        </p:grpSpPr>
        <p:sp>
          <p:nvSpPr>
            <p:cNvPr id="54" name="PA-圆角矩形 53"/>
            <p:cNvSpPr/>
            <p:nvPr>
              <p:custDataLst>
                <p:tags r:id="rId9"/>
              </p:custDataLst>
            </p:nvPr>
          </p:nvSpPr>
          <p:spPr>
            <a:xfrm rot="2700000">
              <a:off x="5040845" y="2743226"/>
              <a:ext cx="1149207" cy="1149207"/>
            </a:xfrm>
            <a:prstGeom prst="roundRect">
              <a:avLst>
                <a:gd name="adj" fmla="val 9524"/>
              </a:avLst>
            </a:prstGeom>
            <a:solidFill>
              <a:schemeClr val="accent1">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endParaRPr>
            </a:p>
          </p:txBody>
        </p:sp>
        <p:sp>
          <p:nvSpPr>
            <p:cNvPr id="55" name="PA-圆角矩形 47"/>
            <p:cNvSpPr/>
            <p:nvPr>
              <p:custDataLst>
                <p:tags r:id="rId10"/>
              </p:custDataLst>
            </p:nvPr>
          </p:nvSpPr>
          <p:spPr>
            <a:xfrm>
              <a:off x="5366421" y="3133597"/>
              <a:ext cx="498054" cy="368463"/>
            </a:xfrm>
            <a:custGeom>
              <a:avLst/>
              <a:gdLst>
                <a:gd name="T0" fmla="*/ 278945 h 440259"/>
                <a:gd name="T1" fmla="*/ 278945 h 440259"/>
                <a:gd name="T2" fmla="*/ 278945 h 440259"/>
                <a:gd name="T3" fmla="*/ 278945 h 440259"/>
                <a:gd name="T4" fmla="*/ 278945 h 440259"/>
                <a:gd name="T5" fmla="*/ 278945 h 440259"/>
                <a:gd name="T6" fmla="*/ 278945 h 440259"/>
                <a:gd name="T7" fmla="*/ 278945 h 440259"/>
                <a:gd name="T8" fmla="*/ 278945 h 440259"/>
                <a:gd name="T9" fmla="*/ 278945 h 440259"/>
                <a:gd name="T10" fmla="*/ 278945 h 440259"/>
                <a:gd name="T11" fmla="*/ 278945 h 440259"/>
                <a:gd name="T12" fmla="*/ 278945 h 440259"/>
                <a:gd name="T13" fmla="*/ 278945 h 440259"/>
                <a:gd name="T14" fmla="*/ 278945 h 440259"/>
                <a:gd name="T15" fmla="*/ 278945 h 440259"/>
                <a:gd name="T16" fmla="*/ 278945 h 440259"/>
                <a:gd name="T17" fmla="*/ 278945 h 440259"/>
                <a:gd name="T18" fmla="*/ 278945 h 440259"/>
                <a:gd name="T19" fmla="*/ 278945 h 440259"/>
                <a:gd name="T20" fmla="*/ 278945 h 440259"/>
                <a:gd name="T21" fmla="*/ 278945 h 440259"/>
                <a:gd name="T22" fmla="*/ 278945 h 440259"/>
                <a:gd name="T23" fmla="*/ 278945 h 440259"/>
                <a:gd name="T24" fmla="*/ 278945 h 440259"/>
                <a:gd name="T25" fmla="*/ 278945 h 440259"/>
                <a:gd name="T26" fmla="*/ 278945 h 440259"/>
                <a:gd name="T27" fmla="*/ 278945 h 440259"/>
                <a:gd name="T28" fmla="*/ 278945 h 440259"/>
                <a:gd name="T29" fmla="*/ 278945 h 440259"/>
                <a:gd name="T30" fmla="*/ 88862 h 440259"/>
                <a:gd name="T31" fmla="*/ 88862 h 440259"/>
                <a:gd name="T32" fmla="*/ 278945 h 440259"/>
                <a:gd name="T33" fmla="*/ 278945 h 440259"/>
                <a:gd name="T34" fmla="*/ 278945 h 440259"/>
                <a:gd name="T35" fmla="*/ 278945 h 440259"/>
                <a:gd name="T36" fmla="*/ 278945 h 440259"/>
                <a:gd name="T37" fmla="*/ 278945 h 440259"/>
                <a:gd name="T38" fmla="*/ 278945 h 440259"/>
                <a:gd name="T39" fmla="*/ 278945 h 440259"/>
                <a:gd name="T40" fmla="*/ 278945 h 440259"/>
                <a:gd name="T41" fmla="*/ 278945 h 440259"/>
                <a:gd name="T42" fmla="*/ 278945 h 440259"/>
                <a:gd name="T43" fmla="*/ 278945 h 440259"/>
                <a:gd name="T44" fmla="*/ 278945 h 440259"/>
                <a:gd name="T45" fmla="*/ 278945 h 440259"/>
                <a:gd name="T46" fmla="*/ 278945 h 440259"/>
                <a:gd name="T47" fmla="*/ 278945 h 440259"/>
                <a:gd name="T48" fmla="*/ 278945 h 440259"/>
                <a:gd name="T49" fmla="*/ 278945 h 440259"/>
                <a:gd name="T50" fmla="*/ 278945 h 440259"/>
                <a:gd name="T51" fmla="*/ 278945 h 440259"/>
                <a:gd name="T52" fmla="*/ 278945 h 440259"/>
                <a:gd name="T53" fmla="*/ 278945 h 440259"/>
                <a:gd name="T54" fmla="*/ 278945 h 440259"/>
                <a:gd name="T55" fmla="*/ 278945 h 440259"/>
                <a:gd name="T56" fmla="*/ 278945 h 440259"/>
                <a:gd name="T57" fmla="*/ 278945 h 440259"/>
                <a:gd name="T58" fmla="*/ 278945 h 440259"/>
                <a:gd name="T59" fmla="*/ 278945 h 440259"/>
                <a:gd name="T60" fmla="*/ 278945 h 440259"/>
                <a:gd name="T61" fmla="*/ 278945 h 440259"/>
                <a:gd name="T62" fmla="*/ 278945 h 440259"/>
                <a:gd name="T63" fmla="*/ 278945 h 440259"/>
                <a:gd name="T64" fmla="*/ 278945 h 440259"/>
                <a:gd name="T65" fmla="*/ 278945 h 440259"/>
                <a:gd name="T66" fmla="*/ 278945 h 440259"/>
                <a:gd name="T67" fmla="*/ 278945 h 440259"/>
                <a:gd name="T68" fmla="*/ 278945 h 440259"/>
                <a:gd name="T69" fmla="*/ 278945 h 440259"/>
                <a:gd name="T70" fmla="*/ 278945 h 440259"/>
                <a:gd name="T71" fmla="*/ 278945 h 440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608" h="4896">
                  <a:moveTo>
                    <a:pt x="6608" y="638"/>
                  </a:moveTo>
                  <a:lnTo>
                    <a:pt x="6608" y="2638"/>
                  </a:lnTo>
                  <a:cubicBezTo>
                    <a:pt x="6608" y="2638"/>
                    <a:pt x="6180" y="2723"/>
                    <a:pt x="6092" y="2734"/>
                  </a:cubicBezTo>
                  <a:cubicBezTo>
                    <a:pt x="6004" y="2745"/>
                    <a:pt x="5728" y="2834"/>
                    <a:pt x="5528" y="2642"/>
                  </a:cubicBezTo>
                  <a:cubicBezTo>
                    <a:pt x="5219" y="2346"/>
                    <a:pt x="4122" y="1254"/>
                    <a:pt x="4122" y="1254"/>
                  </a:cubicBezTo>
                  <a:cubicBezTo>
                    <a:pt x="4122" y="1254"/>
                    <a:pt x="3932" y="1069"/>
                    <a:pt x="3629" y="1229"/>
                  </a:cubicBezTo>
                  <a:cubicBezTo>
                    <a:pt x="3350" y="1376"/>
                    <a:pt x="2936" y="1592"/>
                    <a:pt x="2764" y="1675"/>
                  </a:cubicBezTo>
                  <a:cubicBezTo>
                    <a:pt x="2437" y="1849"/>
                    <a:pt x="2167" y="1574"/>
                    <a:pt x="2167" y="1364"/>
                  </a:cubicBezTo>
                  <a:cubicBezTo>
                    <a:pt x="2167" y="1201"/>
                    <a:pt x="2269" y="1090"/>
                    <a:pt x="2414" y="1009"/>
                  </a:cubicBezTo>
                  <a:cubicBezTo>
                    <a:pt x="2808" y="770"/>
                    <a:pt x="3637" y="305"/>
                    <a:pt x="3983" y="121"/>
                  </a:cubicBezTo>
                  <a:cubicBezTo>
                    <a:pt x="4193" y="9"/>
                    <a:pt x="4344" y="0"/>
                    <a:pt x="4633" y="243"/>
                  </a:cubicBezTo>
                  <a:cubicBezTo>
                    <a:pt x="4988" y="541"/>
                    <a:pt x="5304" y="814"/>
                    <a:pt x="5304" y="814"/>
                  </a:cubicBezTo>
                  <a:cubicBezTo>
                    <a:pt x="5304" y="814"/>
                    <a:pt x="5407" y="900"/>
                    <a:pt x="5571" y="865"/>
                  </a:cubicBezTo>
                  <a:cubicBezTo>
                    <a:pt x="5975" y="780"/>
                    <a:pt x="6608" y="638"/>
                    <a:pt x="6608" y="638"/>
                  </a:cubicBezTo>
                  <a:close/>
                  <a:moveTo>
                    <a:pt x="2241" y="4027"/>
                  </a:moveTo>
                  <a:cubicBezTo>
                    <a:pt x="2294" y="3891"/>
                    <a:pt x="2277" y="3738"/>
                    <a:pt x="2175" y="3633"/>
                  </a:cubicBezTo>
                  <a:cubicBezTo>
                    <a:pt x="2083" y="3540"/>
                    <a:pt x="1950" y="3515"/>
                    <a:pt x="1822" y="3544"/>
                  </a:cubicBezTo>
                  <a:cubicBezTo>
                    <a:pt x="1858" y="3418"/>
                    <a:pt x="1838" y="3283"/>
                    <a:pt x="1746" y="3188"/>
                  </a:cubicBezTo>
                  <a:cubicBezTo>
                    <a:pt x="1654" y="3095"/>
                    <a:pt x="1521" y="3070"/>
                    <a:pt x="1394" y="3099"/>
                  </a:cubicBezTo>
                  <a:cubicBezTo>
                    <a:pt x="1429" y="2973"/>
                    <a:pt x="1409" y="2838"/>
                    <a:pt x="1317" y="2744"/>
                  </a:cubicBezTo>
                  <a:cubicBezTo>
                    <a:pt x="1173" y="2596"/>
                    <a:pt x="924" y="2602"/>
                    <a:pt x="760" y="2758"/>
                  </a:cubicBezTo>
                  <a:cubicBezTo>
                    <a:pt x="597" y="2915"/>
                    <a:pt x="492" y="3198"/>
                    <a:pt x="638" y="3365"/>
                  </a:cubicBezTo>
                  <a:cubicBezTo>
                    <a:pt x="783" y="3531"/>
                    <a:pt x="950" y="3430"/>
                    <a:pt x="1077" y="3401"/>
                  </a:cubicBezTo>
                  <a:cubicBezTo>
                    <a:pt x="1042" y="3527"/>
                    <a:pt x="936" y="3645"/>
                    <a:pt x="1066" y="3810"/>
                  </a:cubicBezTo>
                  <a:cubicBezTo>
                    <a:pt x="1197" y="3975"/>
                    <a:pt x="1378" y="3875"/>
                    <a:pt x="1506" y="3846"/>
                  </a:cubicBezTo>
                  <a:cubicBezTo>
                    <a:pt x="1470" y="3972"/>
                    <a:pt x="1369" y="4101"/>
                    <a:pt x="1494" y="4254"/>
                  </a:cubicBezTo>
                  <a:cubicBezTo>
                    <a:pt x="1621" y="4408"/>
                    <a:pt x="1829" y="4326"/>
                    <a:pt x="1966" y="4283"/>
                  </a:cubicBezTo>
                  <a:cubicBezTo>
                    <a:pt x="1913" y="4419"/>
                    <a:pt x="1799" y="4566"/>
                    <a:pt x="1945" y="4730"/>
                  </a:cubicBezTo>
                  <a:cubicBezTo>
                    <a:pt x="2090" y="4896"/>
                    <a:pt x="2426" y="4819"/>
                    <a:pt x="2590" y="4663"/>
                  </a:cubicBezTo>
                  <a:cubicBezTo>
                    <a:pt x="2753" y="4506"/>
                    <a:pt x="2769" y="4258"/>
                    <a:pt x="2625" y="4110"/>
                  </a:cubicBezTo>
                  <a:cubicBezTo>
                    <a:pt x="2526" y="4008"/>
                    <a:pt x="2378" y="3985"/>
                    <a:pt x="2241" y="4027"/>
                  </a:cubicBezTo>
                  <a:close/>
                  <a:moveTo>
                    <a:pt x="5233" y="2987"/>
                  </a:moveTo>
                  <a:cubicBezTo>
                    <a:pt x="4047" y="1802"/>
                    <a:pt x="4605" y="2359"/>
                    <a:pt x="3967" y="1720"/>
                  </a:cubicBezTo>
                  <a:cubicBezTo>
                    <a:pt x="3967" y="1720"/>
                    <a:pt x="3775" y="1529"/>
                    <a:pt x="3523" y="1640"/>
                  </a:cubicBezTo>
                  <a:cubicBezTo>
                    <a:pt x="3346" y="1718"/>
                    <a:pt x="3117" y="1824"/>
                    <a:pt x="2945" y="1905"/>
                  </a:cubicBezTo>
                  <a:cubicBezTo>
                    <a:pt x="2757" y="2004"/>
                    <a:pt x="2621" y="2034"/>
                    <a:pt x="2557" y="2034"/>
                  </a:cubicBezTo>
                  <a:cubicBezTo>
                    <a:pt x="2192" y="2031"/>
                    <a:pt x="1896" y="1738"/>
                    <a:pt x="1896" y="1373"/>
                  </a:cubicBezTo>
                  <a:cubicBezTo>
                    <a:pt x="1896" y="1137"/>
                    <a:pt x="2022" y="931"/>
                    <a:pt x="2209" y="814"/>
                  </a:cubicBezTo>
                  <a:cubicBezTo>
                    <a:pt x="2472" y="632"/>
                    <a:pt x="3078" y="310"/>
                    <a:pt x="3078" y="310"/>
                  </a:cubicBezTo>
                  <a:cubicBezTo>
                    <a:pt x="3078" y="310"/>
                    <a:pt x="2894" y="76"/>
                    <a:pt x="2489" y="76"/>
                  </a:cubicBezTo>
                  <a:cubicBezTo>
                    <a:pt x="2085" y="76"/>
                    <a:pt x="1240" y="629"/>
                    <a:pt x="1240" y="629"/>
                  </a:cubicBezTo>
                  <a:cubicBezTo>
                    <a:pt x="1240" y="629"/>
                    <a:pt x="1000" y="783"/>
                    <a:pt x="659" y="644"/>
                  </a:cubicBezTo>
                  <a:lnTo>
                    <a:pt x="0" y="415"/>
                  </a:lnTo>
                  <a:lnTo>
                    <a:pt x="0" y="2704"/>
                  </a:lnTo>
                  <a:cubicBezTo>
                    <a:pt x="0" y="2704"/>
                    <a:pt x="188" y="2758"/>
                    <a:pt x="357" y="2827"/>
                  </a:cubicBezTo>
                  <a:cubicBezTo>
                    <a:pt x="395" y="2719"/>
                    <a:pt x="457" y="2618"/>
                    <a:pt x="542" y="2535"/>
                  </a:cubicBezTo>
                  <a:cubicBezTo>
                    <a:pt x="822" y="2268"/>
                    <a:pt x="1287" y="2265"/>
                    <a:pt x="1542" y="2528"/>
                  </a:cubicBezTo>
                  <a:cubicBezTo>
                    <a:pt x="1619" y="2608"/>
                    <a:pt x="1673" y="2703"/>
                    <a:pt x="1700" y="2808"/>
                  </a:cubicBezTo>
                  <a:cubicBezTo>
                    <a:pt x="1803" y="2840"/>
                    <a:pt x="1896" y="2896"/>
                    <a:pt x="1971" y="2973"/>
                  </a:cubicBezTo>
                  <a:cubicBezTo>
                    <a:pt x="2048" y="3053"/>
                    <a:pt x="2101" y="3148"/>
                    <a:pt x="2129" y="3253"/>
                  </a:cubicBezTo>
                  <a:cubicBezTo>
                    <a:pt x="2231" y="3285"/>
                    <a:pt x="2324" y="3341"/>
                    <a:pt x="2399" y="3418"/>
                  </a:cubicBezTo>
                  <a:cubicBezTo>
                    <a:pt x="2484" y="3505"/>
                    <a:pt x="2540" y="3611"/>
                    <a:pt x="2566" y="3725"/>
                  </a:cubicBezTo>
                  <a:cubicBezTo>
                    <a:pt x="2674" y="3756"/>
                    <a:pt x="2771" y="3814"/>
                    <a:pt x="2849" y="3894"/>
                  </a:cubicBezTo>
                  <a:cubicBezTo>
                    <a:pt x="3002" y="4051"/>
                    <a:pt x="3056" y="4265"/>
                    <a:pt x="3023" y="4471"/>
                  </a:cubicBezTo>
                  <a:cubicBezTo>
                    <a:pt x="3024" y="4471"/>
                    <a:pt x="3024" y="4471"/>
                    <a:pt x="3024" y="4472"/>
                  </a:cubicBezTo>
                  <a:cubicBezTo>
                    <a:pt x="3027" y="4475"/>
                    <a:pt x="3119" y="4578"/>
                    <a:pt x="3177" y="4636"/>
                  </a:cubicBezTo>
                  <a:cubicBezTo>
                    <a:pt x="3290" y="4749"/>
                    <a:pt x="3475" y="4749"/>
                    <a:pt x="3588" y="4636"/>
                  </a:cubicBezTo>
                  <a:cubicBezTo>
                    <a:pt x="3700" y="4523"/>
                    <a:pt x="3701" y="4339"/>
                    <a:pt x="3588" y="4225"/>
                  </a:cubicBezTo>
                  <a:cubicBezTo>
                    <a:pt x="3584" y="4221"/>
                    <a:pt x="3180" y="3799"/>
                    <a:pt x="3213" y="3766"/>
                  </a:cubicBezTo>
                  <a:cubicBezTo>
                    <a:pt x="3245" y="3734"/>
                    <a:pt x="3759" y="4269"/>
                    <a:pt x="3769" y="4279"/>
                  </a:cubicBezTo>
                  <a:cubicBezTo>
                    <a:pt x="3882" y="4391"/>
                    <a:pt x="4066" y="4391"/>
                    <a:pt x="4179" y="4279"/>
                  </a:cubicBezTo>
                  <a:cubicBezTo>
                    <a:pt x="4292" y="4166"/>
                    <a:pt x="4292" y="3981"/>
                    <a:pt x="4179" y="3868"/>
                  </a:cubicBezTo>
                  <a:cubicBezTo>
                    <a:pt x="4174" y="3863"/>
                    <a:pt x="4151" y="3841"/>
                    <a:pt x="4142" y="3832"/>
                  </a:cubicBezTo>
                  <a:cubicBezTo>
                    <a:pt x="4142" y="3832"/>
                    <a:pt x="3632" y="3378"/>
                    <a:pt x="3671" y="3339"/>
                  </a:cubicBezTo>
                  <a:cubicBezTo>
                    <a:pt x="3710" y="3300"/>
                    <a:pt x="4343" y="3891"/>
                    <a:pt x="4345" y="3891"/>
                  </a:cubicBezTo>
                  <a:cubicBezTo>
                    <a:pt x="4458" y="3993"/>
                    <a:pt x="4634" y="3992"/>
                    <a:pt x="4743" y="3883"/>
                  </a:cubicBezTo>
                  <a:cubicBezTo>
                    <a:pt x="4850" y="3776"/>
                    <a:pt x="4852" y="3608"/>
                    <a:pt x="4758" y="3494"/>
                  </a:cubicBezTo>
                  <a:cubicBezTo>
                    <a:pt x="4756" y="3488"/>
                    <a:pt x="4275" y="2986"/>
                    <a:pt x="4312" y="2948"/>
                  </a:cubicBezTo>
                  <a:cubicBezTo>
                    <a:pt x="4351" y="2910"/>
                    <a:pt x="4826" y="3400"/>
                    <a:pt x="4827" y="3401"/>
                  </a:cubicBezTo>
                  <a:cubicBezTo>
                    <a:pt x="4940" y="3513"/>
                    <a:pt x="5124" y="3513"/>
                    <a:pt x="5238" y="3401"/>
                  </a:cubicBezTo>
                  <a:cubicBezTo>
                    <a:pt x="5350" y="3288"/>
                    <a:pt x="5350" y="3103"/>
                    <a:pt x="5238" y="2990"/>
                  </a:cubicBezTo>
                  <a:cubicBezTo>
                    <a:pt x="5236" y="2989"/>
                    <a:pt x="5234" y="2988"/>
                    <a:pt x="5233" y="298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endParaRPr>
            </a:p>
          </p:txBody>
        </p:sp>
      </p:grpSp>
      <p:grpSp>
        <p:nvGrpSpPr>
          <p:cNvPr id="56" name="PA-组合 55"/>
          <p:cNvGrpSpPr/>
          <p:nvPr>
            <p:custDataLst>
              <p:tags r:id="rId11"/>
            </p:custDataLst>
          </p:nvPr>
        </p:nvGrpSpPr>
        <p:grpSpPr>
          <a:xfrm>
            <a:off x="2115819" y="4503017"/>
            <a:ext cx="2360432" cy="1384129"/>
            <a:chOff x="3488972" y="2425949"/>
            <a:chExt cx="2360432" cy="1384129"/>
          </a:xfrm>
        </p:grpSpPr>
        <p:sp>
          <p:nvSpPr>
            <p:cNvPr id="57" name="PA-矩形 56"/>
            <p:cNvSpPr/>
            <p:nvPr>
              <p:custDataLst>
                <p:tags r:id="rId12"/>
              </p:custDataLst>
            </p:nvPr>
          </p:nvSpPr>
          <p:spPr>
            <a:xfrm>
              <a:off x="3488972" y="2942148"/>
              <a:ext cx="2360432" cy="867930"/>
            </a:xfrm>
            <a:prstGeom prst="rect">
              <a:avLst/>
            </a:prstGeom>
          </p:spPr>
          <p:txBody>
            <a:bodyPr wrap="square">
              <a:spAutoFit/>
              <a:scene3d>
                <a:camera prst="orthographicFront"/>
                <a:lightRig rig="threePt" dir="t"/>
              </a:scene3d>
              <a:sp3d contourW="12700"/>
            </a:bodyP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black">
                      <a:lumMod val="85000"/>
                      <a:lumOff val="15000"/>
                    </a:prstClr>
                  </a:solidFill>
                  <a:effectLst/>
                  <a:uLnTx/>
                  <a:uFillTx/>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请在此处添加详细描述文本，在这里输入文本</a:t>
              </a:r>
              <a:r>
                <a:rPr kumimoji="0" lang="zh-CN" altLang="en-US" sz="1400" b="0" i="0" u="none" strike="noStrike" kern="1200" cap="none" spc="0" normalizeH="0" baseline="0" noProof="0" dirty="0">
                  <a:ln>
                    <a:noFill/>
                  </a:ln>
                  <a:solidFill>
                    <a:prstClr val="black"/>
                  </a:solidFill>
                  <a:effectLst/>
                  <a:uLnTx/>
                  <a:uFillTx/>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请在此处添加详细描述文本</a:t>
              </a:r>
              <a:endParaRPr kumimoji="0" lang="zh-CN" altLang="en-US" sz="1400" b="0" i="0" u="none" strike="noStrike" kern="1200" cap="none" spc="0" normalizeH="0" baseline="0" noProof="0" dirty="0">
                <a:ln>
                  <a:noFill/>
                </a:ln>
                <a:solidFill>
                  <a:prstClr val="black">
                    <a:lumMod val="85000"/>
                    <a:lumOff val="15000"/>
                  </a:prstClr>
                </a:solidFill>
                <a:effectLst/>
                <a:uLnTx/>
                <a:uFillTx/>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endParaRPr>
            </a:p>
          </p:txBody>
        </p:sp>
        <p:sp>
          <p:nvSpPr>
            <p:cNvPr id="58" name="PA-矩形 57"/>
            <p:cNvSpPr/>
            <p:nvPr>
              <p:custDataLst>
                <p:tags r:id="rId13"/>
              </p:custDataLst>
            </p:nvPr>
          </p:nvSpPr>
          <p:spPr>
            <a:xfrm>
              <a:off x="3626995" y="2425949"/>
              <a:ext cx="2084387" cy="443776"/>
            </a:xfrm>
            <a:prstGeom prst="rect">
              <a:avLst/>
            </a:prstGeom>
          </p:spPr>
          <p:txBody>
            <a:bodyPr wrap="square">
              <a:spAutoFit/>
              <a:scene3d>
                <a:camera prst="orthographicFront"/>
                <a:lightRig rig="threePt" dir="t"/>
              </a:scene3d>
              <a:sp3d contourW="12700"/>
            </a:bodyP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zh-CN" altLang="en-US" sz="2000" b="1" i="0" u="none" strike="noStrike" kern="1200" cap="none" spc="0" normalizeH="0" baseline="0" noProof="0" dirty="0">
                  <a:ln>
                    <a:noFill/>
                  </a:ln>
                  <a:solidFill>
                    <a:prstClr val="black">
                      <a:lumMod val="85000"/>
                      <a:lumOff val="15000"/>
                    </a:prstClr>
                  </a:solidFill>
                  <a:effectLst/>
                  <a:uLnTx/>
                  <a:uFillTx/>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文字添加</a:t>
              </a:r>
              <a:endParaRPr kumimoji="0" lang="zh-CN" altLang="en-US" sz="2000" b="1" i="0" u="none" strike="noStrike" kern="1200" cap="none" spc="0" normalizeH="0" baseline="0" noProof="0" dirty="0">
                <a:ln>
                  <a:noFill/>
                </a:ln>
                <a:solidFill>
                  <a:prstClr val="black">
                    <a:lumMod val="85000"/>
                    <a:lumOff val="15000"/>
                  </a:prstClr>
                </a:solidFill>
                <a:effectLst/>
                <a:uLnTx/>
                <a:uFillTx/>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endParaRPr>
            </a:p>
          </p:txBody>
        </p:sp>
      </p:grpSp>
      <p:grpSp>
        <p:nvGrpSpPr>
          <p:cNvPr id="59" name="PA-组合 58"/>
          <p:cNvGrpSpPr/>
          <p:nvPr>
            <p:custDataLst>
              <p:tags r:id="rId14"/>
            </p:custDataLst>
          </p:nvPr>
        </p:nvGrpSpPr>
        <p:grpSpPr>
          <a:xfrm>
            <a:off x="6129137" y="4060540"/>
            <a:ext cx="2360432" cy="1384129"/>
            <a:chOff x="3488972" y="2425949"/>
            <a:chExt cx="2360432" cy="1384129"/>
          </a:xfrm>
        </p:grpSpPr>
        <p:sp>
          <p:nvSpPr>
            <p:cNvPr id="60" name="PA-矩形 59"/>
            <p:cNvSpPr/>
            <p:nvPr>
              <p:custDataLst>
                <p:tags r:id="rId15"/>
              </p:custDataLst>
            </p:nvPr>
          </p:nvSpPr>
          <p:spPr>
            <a:xfrm>
              <a:off x="3488972" y="2942148"/>
              <a:ext cx="2360432" cy="867930"/>
            </a:xfrm>
            <a:prstGeom prst="rect">
              <a:avLst/>
            </a:prstGeom>
          </p:spPr>
          <p:txBody>
            <a:bodyPr wrap="square">
              <a:spAutoFit/>
              <a:scene3d>
                <a:camera prst="orthographicFront"/>
                <a:lightRig rig="threePt" dir="t"/>
              </a:scene3d>
              <a:sp3d contourW="12700"/>
            </a:bodyP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black">
                      <a:lumMod val="85000"/>
                      <a:lumOff val="15000"/>
                    </a:prstClr>
                  </a:solidFill>
                  <a:effectLst/>
                  <a:uLnTx/>
                  <a:uFillTx/>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请在此处添加详细描述文本，在这里输入文本</a:t>
              </a:r>
              <a:r>
                <a:rPr kumimoji="0" lang="zh-CN" altLang="en-US" sz="1400" b="0" i="0" u="none" strike="noStrike" kern="1200" cap="none" spc="0" normalizeH="0" baseline="0" noProof="0" dirty="0">
                  <a:ln>
                    <a:noFill/>
                  </a:ln>
                  <a:solidFill>
                    <a:prstClr val="black"/>
                  </a:solidFill>
                  <a:effectLst/>
                  <a:uLnTx/>
                  <a:uFillTx/>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请在此处添加详细描述文本</a:t>
              </a:r>
              <a:endParaRPr kumimoji="0" lang="zh-CN" altLang="en-US" sz="1400" b="0" i="0" u="none" strike="noStrike" kern="1200" cap="none" spc="0" normalizeH="0" baseline="0" noProof="0" dirty="0">
                <a:ln>
                  <a:noFill/>
                </a:ln>
                <a:solidFill>
                  <a:prstClr val="black">
                    <a:lumMod val="85000"/>
                    <a:lumOff val="15000"/>
                  </a:prstClr>
                </a:solidFill>
                <a:effectLst/>
                <a:uLnTx/>
                <a:uFillTx/>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endParaRPr>
            </a:p>
          </p:txBody>
        </p:sp>
        <p:sp>
          <p:nvSpPr>
            <p:cNvPr id="61" name="PA-矩形 60"/>
            <p:cNvSpPr/>
            <p:nvPr>
              <p:custDataLst>
                <p:tags r:id="rId16"/>
              </p:custDataLst>
            </p:nvPr>
          </p:nvSpPr>
          <p:spPr>
            <a:xfrm>
              <a:off x="3626995" y="2425949"/>
              <a:ext cx="2084387" cy="443776"/>
            </a:xfrm>
            <a:prstGeom prst="rect">
              <a:avLst/>
            </a:prstGeom>
          </p:spPr>
          <p:txBody>
            <a:bodyPr wrap="square">
              <a:spAutoFit/>
              <a:scene3d>
                <a:camera prst="orthographicFront"/>
                <a:lightRig rig="threePt" dir="t"/>
              </a:scene3d>
              <a:sp3d contourW="12700"/>
            </a:bodyP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zh-CN" altLang="en-US" sz="2000" b="1" i="0" u="none" strike="noStrike" kern="1200" cap="none" spc="0" normalizeH="0" baseline="0" noProof="0" dirty="0">
                  <a:ln>
                    <a:noFill/>
                  </a:ln>
                  <a:solidFill>
                    <a:prstClr val="black">
                      <a:lumMod val="85000"/>
                      <a:lumOff val="15000"/>
                    </a:prstClr>
                  </a:solidFill>
                  <a:effectLst/>
                  <a:uLnTx/>
                  <a:uFillTx/>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文字添加</a:t>
              </a:r>
              <a:endParaRPr kumimoji="0" lang="zh-CN" altLang="en-US" sz="2000" b="1" i="0" u="none" strike="noStrike" kern="1200" cap="none" spc="0" normalizeH="0" baseline="0" noProof="0" dirty="0">
                <a:ln>
                  <a:noFill/>
                </a:ln>
                <a:solidFill>
                  <a:prstClr val="black">
                    <a:lumMod val="85000"/>
                    <a:lumOff val="15000"/>
                  </a:prstClr>
                </a:solidFill>
                <a:effectLst/>
                <a:uLnTx/>
                <a:uFillTx/>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endParaRPr>
            </a:p>
          </p:txBody>
        </p:sp>
      </p:grpSp>
      <p:grpSp>
        <p:nvGrpSpPr>
          <p:cNvPr id="62" name="PA-组合 61"/>
          <p:cNvGrpSpPr/>
          <p:nvPr>
            <p:custDataLst>
              <p:tags r:id="rId17"/>
            </p:custDataLst>
          </p:nvPr>
        </p:nvGrpSpPr>
        <p:grpSpPr>
          <a:xfrm>
            <a:off x="3744702" y="2005602"/>
            <a:ext cx="2360432" cy="1384129"/>
            <a:chOff x="3488972" y="2425949"/>
            <a:chExt cx="2360432" cy="1384129"/>
          </a:xfrm>
        </p:grpSpPr>
        <p:sp>
          <p:nvSpPr>
            <p:cNvPr id="63" name="PA-矩形 62"/>
            <p:cNvSpPr/>
            <p:nvPr>
              <p:custDataLst>
                <p:tags r:id="rId18"/>
              </p:custDataLst>
            </p:nvPr>
          </p:nvSpPr>
          <p:spPr>
            <a:xfrm>
              <a:off x="3488972" y="2942148"/>
              <a:ext cx="2360432" cy="867930"/>
            </a:xfrm>
            <a:prstGeom prst="rect">
              <a:avLst/>
            </a:prstGeom>
          </p:spPr>
          <p:txBody>
            <a:bodyPr wrap="square">
              <a:spAutoFit/>
              <a:scene3d>
                <a:camera prst="orthographicFront"/>
                <a:lightRig rig="threePt" dir="t"/>
              </a:scene3d>
              <a:sp3d contourW="12700"/>
            </a:bodyP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black">
                      <a:lumMod val="85000"/>
                      <a:lumOff val="15000"/>
                    </a:prstClr>
                  </a:solidFill>
                  <a:effectLst/>
                  <a:uLnTx/>
                  <a:uFillTx/>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请在此处添加详细描述文本，在这里输入文本</a:t>
              </a:r>
              <a:r>
                <a:rPr kumimoji="0" lang="zh-CN" altLang="en-US" sz="1400" b="0" i="0" u="none" strike="noStrike" kern="1200" cap="none" spc="0" normalizeH="0" baseline="0" noProof="0" dirty="0">
                  <a:ln>
                    <a:noFill/>
                  </a:ln>
                  <a:solidFill>
                    <a:prstClr val="black"/>
                  </a:solidFill>
                  <a:effectLst/>
                  <a:uLnTx/>
                  <a:uFillTx/>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请在此处添加详细描述文本</a:t>
              </a:r>
              <a:endParaRPr kumimoji="0" lang="zh-CN" altLang="en-US" sz="1400" b="0" i="0" u="none" strike="noStrike" kern="1200" cap="none" spc="0" normalizeH="0" baseline="0" noProof="0" dirty="0">
                <a:ln>
                  <a:noFill/>
                </a:ln>
                <a:solidFill>
                  <a:prstClr val="black">
                    <a:lumMod val="85000"/>
                    <a:lumOff val="15000"/>
                  </a:prstClr>
                </a:solidFill>
                <a:effectLst/>
                <a:uLnTx/>
                <a:uFillTx/>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endParaRPr>
            </a:p>
          </p:txBody>
        </p:sp>
        <p:sp>
          <p:nvSpPr>
            <p:cNvPr id="64" name="PA-矩形 63"/>
            <p:cNvSpPr/>
            <p:nvPr>
              <p:custDataLst>
                <p:tags r:id="rId19"/>
              </p:custDataLst>
            </p:nvPr>
          </p:nvSpPr>
          <p:spPr>
            <a:xfrm>
              <a:off x="3626995" y="2425949"/>
              <a:ext cx="2084387" cy="443776"/>
            </a:xfrm>
            <a:prstGeom prst="rect">
              <a:avLst/>
            </a:prstGeom>
          </p:spPr>
          <p:txBody>
            <a:bodyPr wrap="square">
              <a:spAutoFit/>
              <a:scene3d>
                <a:camera prst="orthographicFront"/>
                <a:lightRig rig="threePt" dir="t"/>
              </a:scene3d>
              <a:sp3d contourW="12700"/>
            </a:bodyP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zh-CN" altLang="en-US" sz="2000" b="1" i="0" u="none" strike="noStrike" kern="1200" cap="none" spc="0" normalizeH="0" baseline="0" noProof="0" dirty="0">
                  <a:ln>
                    <a:noFill/>
                  </a:ln>
                  <a:solidFill>
                    <a:prstClr val="black">
                      <a:lumMod val="85000"/>
                      <a:lumOff val="15000"/>
                    </a:prstClr>
                  </a:solidFill>
                  <a:effectLst/>
                  <a:uLnTx/>
                  <a:uFillTx/>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文字添加</a:t>
              </a:r>
              <a:endParaRPr kumimoji="0" lang="zh-CN" altLang="en-US" sz="2000" b="1" i="0" u="none" strike="noStrike" kern="1200" cap="none" spc="0" normalizeH="0" baseline="0" noProof="0" dirty="0">
                <a:ln>
                  <a:noFill/>
                </a:ln>
                <a:solidFill>
                  <a:prstClr val="black">
                    <a:lumMod val="85000"/>
                    <a:lumOff val="15000"/>
                  </a:prstClr>
                </a:solidFill>
                <a:effectLst/>
                <a:uLnTx/>
                <a:uFillTx/>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endParaRPr>
            </a:p>
          </p:txBody>
        </p:sp>
      </p:grpSp>
      <p:pic>
        <p:nvPicPr>
          <p:cNvPr id="68" name="PA-图片 67"/>
          <p:cNvPicPr/>
          <p:nvPr>
            <p:custDataLst>
              <p:tags r:id="rId20"/>
            </p:custDataLst>
          </p:nvPr>
        </p:nvPicPr>
        <p:blipFill rotWithShape="1">
          <a:blip r:embed="rId21" cstate="screen"/>
          <a:srcRect/>
          <a:stretch>
            <a:fillRect/>
          </a:stretch>
        </p:blipFill>
        <p:spPr>
          <a:xfrm>
            <a:off x="1157877" y="2298045"/>
            <a:ext cx="1915884" cy="1915884"/>
          </a:xfrm>
          <a:prstGeom prst="ellipse">
            <a:avLst/>
          </a:prstGeom>
          <a:blipFill dpi="0" rotWithShape="1">
            <a:blip r:embed="rId22" cstate="screen"/>
            <a:srcRect/>
            <a:stretch>
              <a:fillRect/>
            </a:stretch>
          </a:blipFill>
          <a:ln>
            <a:noFill/>
          </a:ln>
        </p:spPr>
      </p:pic>
      <p:pic>
        <p:nvPicPr>
          <p:cNvPr id="70" name="PA-图片 69"/>
          <p:cNvPicPr/>
          <p:nvPr>
            <p:custDataLst>
              <p:tags r:id="rId23"/>
            </p:custDataLst>
          </p:nvPr>
        </p:nvPicPr>
        <p:blipFill rotWithShape="1">
          <a:blip r:embed="rId24" cstate="screen"/>
          <a:srcRect/>
          <a:stretch>
            <a:fillRect/>
          </a:stretch>
        </p:blipFill>
        <p:spPr>
          <a:xfrm>
            <a:off x="8934398" y="2623954"/>
            <a:ext cx="1915884" cy="1915884"/>
          </a:xfrm>
          <a:prstGeom prst="ellipse">
            <a:avLst/>
          </a:prstGeom>
          <a:blipFill dpi="0" rotWithShape="1">
            <a:blip r:embed="rId25" cstate="screen"/>
            <a:srcRect/>
            <a:stretch>
              <a:fillRect/>
            </a:stretch>
          </a:blipFill>
          <a:ln>
            <a:noFill/>
          </a:ln>
        </p:spPr>
      </p:pic>
    </p:spTree>
  </p:cSld>
  <p:clrMapOvr>
    <a:masterClrMapping/>
  </p:clrMapOvr>
  <mc:AlternateContent xmlns:mc="http://schemas.openxmlformats.org/markup-compatibility/2006">
    <mc:Choice xmlns:p14="http://schemas.microsoft.com/office/powerpoint/2010/main" Requires="p14">
      <p:transition spd="med" p14:dur="700" advClick="0" advTm="3000">
        <p:fade/>
      </p:transition>
    </mc:Choice>
    <mc:Fallback>
      <p:transition spd="med"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fade">
                                      <p:cBhvr>
                                        <p:cTn id="7" dur="500"/>
                                        <p:tgtEl>
                                          <p:spTgt spid="68"/>
                                        </p:tgtEl>
                                      </p:cBhvr>
                                    </p:animEffect>
                                  </p:childTnLst>
                                </p:cTn>
                              </p:par>
                              <p:par>
                                <p:cTn id="8" presetID="10" presetClass="entr" presetSubtype="0" fill="hold" nodeType="withEffect">
                                  <p:stCondLst>
                                    <p:cond delay="200"/>
                                  </p:stCondLst>
                                  <p:childTnLst>
                                    <p:set>
                                      <p:cBhvr>
                                        <p:cTn id="9" dur="1" fill="hold">
                                          <p:stCondLst>
                                            <p:cond delay="0"/>
                                          </p:stCondLst>
                                        </p:cTn>
                                        <p:tgtEl>
                                          <p:spTgt spid="56"/>
                                        </p:tgtEl>
                                        <p:attrNameLst>
                                          <p:attrName>style.visibility</p:attrName>
                                        </p:attrNameLst>
                                      </p:cBhvr>
                                      <p:to>
                                        <p:strVal val="visible"/>
                                      </p:to>
                                    </p:set>
                                    <p:animEffect transition="in" filter="fade">
                                      <p:cBhvr>
                                        <p:cTn id="10" dur="500"/>
                                        <p:tgtEl>
                                          <p:spTgt spid="56"/>
                                        </p:tgtEl>
                                      </p:cBhvr>
                                    </p:animEffect>
                                  </p:childTnLst>
                                </p:cTn>
                              </p:par>
                              <p:par>
                                <p:cTn id="11" presetID="10" presetClass="entr" presetSubtype="0" fill="hold" nodeType="withEffect">
                                  <p:stCondLst>
                                    <p:cond delay="400"/>
                                  </p:stCondLst>
                                  <p:childTnLst>
                                    <p:set>
                                      <p:cBhvr>
                                        <p:cTn id="12" dur="1" fill="hold">
                                          <p:stCondLst>
                                            <p:cond delay="0"/>
                                          </p:stCondLst>
                                        </p:cTn>
                                        <p:tgtEl>
                                          <p:spTgt spid="46"/>
                                        </p:tgtEl>
                                        <p:attrNameLst>
                                          <p:attrName>style.visibility</p:attrName>
                                        </p:attrNameLst>
                                      </p:cBhvr>
                                      <p:to>
                                        <p:strVal val="visible"/>
                                      </p:to>
                                    </p:set>
                                    <p:animEffect transition="in" filter="fade">
                                      <p:cBhvr>
                                        <p:cTn id="13" dur="500"/>
                                        <p:tgtEl>
                                          <p:spTgt spid="46"/>
                                        </p:tgtEl>
                                      </p:cBhvr>
                                    </p:animEffect>
                                  </p:childTnLst>
                                </p:cTn>
                              </p:par>
                              <p:par>
                                <p:cTn id="14" presetID="10" presetClass="entr" presetSubtype="0" fill="hold" nodeType="withEffect">
                                  <p:stCondLst>
                                    <p:cond delay="600"/>
                                  </p:stCondLst>
                                  <p:childTnLst>
                                    <p:set>
                                      <p:cBhvr>
                                        <p:cTn id="15" dur="1" fill="hold">
                                          <p:stCondLst>
                                            <p:cond delay="0"/>
                                          </p:stCondLst>
                                        </p:cTn>
                                        <p:tgtEl>
                                          <p:spTgt spid="50"/>
                                        </p:tgtEl>
                                        <p:attrNameLst>
                                          <p:attrName>style.visibility</p:attrName>
                                        </p:attrNameLst>
                                      </p:cBhvr>
                                      <p:to>
                                        <p:strVal val="visible"/>
                                      </p:to>
                                    </p:set>
                                    <p:animEffect transition="in" filter="fade">
                                      <p:cBhvr>
                                        <p:cTn id="16" dur="500"/>
                                        <p:tgtEl>
                                          <p:spTgt spid="50"/>
                                        </p:tgtEl>
                                      </p:cBhvr>
                                    </p:animEffect>
                                  </p:childTnLst>
                                </p:cTn>
                              </p:par>
                              <p:par>
                                <p:cTn id="17" presetID="10" presetClass="entr" presetSubtype="0" fill="hold" nodeType="withEffect">
                                  <p:stCondLst>
                                    <p:cond delay="800"/>
                                  </p:stCondLst>
                                  <p:childTnLst>
                                    <p:set>
                                      <p:cBhvr>
                                        <p:cTn id="18" dur="1" fill="hold">
                                          <p:stCondLst>
                                            <p:cond delay="0"/>
                                          </p:stCondLst>
                                        </p:cTn>
                                        <p:tgtEl>
                                          <p:spTgt spid="62"/>
                                        </p:tgtEl>
                                        <p:attrNameLst>
                                          <p:attrName>style.visibility</p:attrName>
                                        </p:attrNameLst>
                                      </p:cBhvr>
                                      <p:to>
                                        <p:strVal val="visible"/>
                                      </p:to>
                                    </p:set>
                                    <p:animEffect transition="in" filter="fade">
                                      <p:cBhvr>
                                        <p:cTn id="19" dur="500"/>
                                        <p:tgtEl>
                                          <p:spTgt spid="62"/>
                                        </p:tgtEl>
                                      </p:cBhvr>
                                    </p:animEffect>
                                  </p:childTnLst>
                                </p:cTn>
                              </p:par>
                              <p:par>
                                <p:cTn id="20" presetID="10" presetClass="entr" presetSubtype="0" fill="hold" nodeType="withEffect">
                                  <p:stCondLst>
                                    <p:cond delay="1000"/>
                                  </p:stCondLst>
                                  <p:childTnLst>
                                    <p:set>
                                      <p:cBhvr>
                                        <p:cTn id="21" dur="1" fill="hold">
                                          <p:stCondLst>
                                            <p:cond delay="0"/>
                                          </p:stCondLst>
                                        </p:cTn>
                                        <p:tgtEl>
                                          <p:spTgt spid="53"/>
                                        </p:tgtEl>
                                        <p:attrNameLst>
                                          <p:attrName>style.visibility</p:attrName>
                                        </p:attrNameLst>
                                      </p:cBhvr>
                                      <p:to>
                                        <p:strVal val="visible"/>
                                      </p:to>
                                    </p:set>
                                    <p:animEffect transition="in" filter="fade">
                                      <p:cBhvr>
                                        <p:cTn id="22" dur="500"/>
                                        <p:tgtEl>
                                          <p:spTgt spid="53"/>
                                        </p:tgtEl>
                                      </p:cBhvr>
                                    </p:animEffect>
                                  </p:childTnLst>
                                </p:cTn>
                              </p:par>
                              <p:par>
                                <p:cTn id="23" presetID="10" presetClass="entr" presetSubtype="0" fill="hold" nodeType="withEffect">
                                  <p:stCondLst>
                                    <p:cond delay="1200"/>
                                  </p:stCondLst>
                                  <p:childTnLst>
                                    <p:set>
                                      <p:cBhvr>
                                        <p:cTn id="24" dur="1" fill="hold">
                                          <p:stCondLst>
                                            <p:cond delay="0"/>
                                          </p:stCondLst>
                                        </p:cTn>
                                        <p:tgtEl>
                                          <p:spTgt spid="59"/>
                                        </p:tgtEl>
                                        <p:attrNameLst>
                                          <p:attrName>style.visibility</p:attrName>
                                        </p:attrNameLst>
                                      </p:cBhvr>
                                      <p:to>
                                        <p:strVal val="visible"/>
                                      </p:to>
                                    </p:set>
                                    <p:animEffect transition="in" filter="fade">
                                      <p:cBhvr>
                                        <p:cTn id="25" dur="500"/>
                                        <p:tgtEl>
                                          <p:spTgt spid="59"/>
                                        </p:tgtEl>
                                      </p:cBhvr>
                                    </p:animEffect>
                                  </p:childTnLst>
                                </p:cTn>
                              </p:par>
                              <p:par>
                                <p:cTn id="26" presetID="10" presetClass="entr" presetSubtype="0" fill="hold" nodeType="withEffect">
                                  <p:stCondLst>
                                    <p:cond delay="1400"/>
                                  </p:stCondLst>
                                  <p:childTnLst>
                                    <p:set>
                                      <p:cBhvr>
                                        <p:cTn id="27" dur="1" fill="hold">
                                          <p:stCondLst>
                                            <p:cond delay="0"/>
                                          </p:stCondLst>
                                        </p:cTn>
                                        <p:tgtEl>
                                          <p:spTgt spid="70"/>
                                        </p:tgtEl>
                                        <p:attrNameLst>
                                          <p:attrName>style.visibility</p:attrName>
                                        </p:attrNameLst>
                                      </p:cBhvr>
                                      <p:to>
                                        <p:strVal val="visible"/>
                                      </p:to>
                                    </p:set>
                                    <p:animEffect transition="in" filter="fade">
                                      <p:cBhvr>
                                        <p:cTn id="28"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 name="PA-组合 37"/>
          <p:cNvGrpSpPr/>
          <p:nvPr>
            <p:custDataLst>
              <p:tags r:id="rId1"/>
            </p:custDataLst>
          </p:nvPr>
        </p:nvGrpSpPr>
        <p:grpSpPr>
          <a:xfrm>
            <a:off x="6161692" y="1739900"/>
            <a:ext cx="4914124" cy="1704351"/>
            <a:chOff x="6161692" y="1739900"/>
            <a:chExt cx="4914124" cy="1704351"/>
          </a:xfrm>
        </p:grpSpPr>
        <p:cxnSp>
          <p:nvCxnSpPr>
            <p:cNvPr id="3" name="PA-直接连接符 75"/>
            <p:cNvCxnSpPr/>
            <p:nvPr>
              <p:custDataLst>
                <p:tags r:id="rId2"/>
              </p:custDataLst>
            </p:nvPr>
          </p:nvCxnSpPr>
          <p:spPr>
            <a:xfrm flipV="1">
              <a:off x="6938112" y="2206963"/>
              <a:ext cx="290257" cy="267500"/>
            </a:xfrm>
            <a:prstGeom prst="line">
              <a:avLst/>
            </a:prstGeom>
            <a:ln w="12700" cap="rnd">
              <a:solidFill>
                <a:schemeClr val="bg1">
                  <a:lumMod val="6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4" name="PA-直接连接符 76"/>
            <p:cNvCxnSpPr/>
            <p:nvPr>
              <p:custDataLst>
                <p:tags r:id="rId3"/>
              </p:custDataLst>
            </p:nvPr>
          </p:nvCxnSpPr>
          <p:spPr>
            <a:xfrm>
              <a:off x="7231260" y="2205634"/>
              <a:ext cx="839352" cy="0"/>
            </a:xfrm>
            <a:prstGeom prst="line">
              <a:avLst/>
            </a:prstGeom>
            <a:ln w="12700" cap="rnd">
              <a:solidFill>
                <a:schemeClr val="bg1">
                  <a:lumMod val="65000"/>
                </a:schemeClr>
              </a:solidFill>
              <a:prstDash val="solid"/>
              <a:tailEnd type="oval"/>
            </a:ln>
          </p:spPr>
          <p:style>
            <a:lnRef idx="1">
              <a:schemeClr val="accent1"/>
            </a:lnRef>
            <a:fillRef idx="0">
              <a:schemeClr val="accent1"/>
            </a:fillRef>
            <a:effectRef idx="0">
              <a:schemeClr val="accent1"/>
            </a:effectRef>
            <a:fontRef idx="minor">
              <a:schemeClr val="tx1"/>
            </a:fontRef>
          </p:style>
        </p:cxnSp>
        <p:sp>
          <p:nvSpPr>
            <p:cNvPr id="5" name="PA-任意多边形 59"/>
            <p:cNvSpPr/>
            <p:nvPr>
              <p:custDataLst>
                <p:tags r:id="rId4"/>
              </p:custDataLst>
            </p:nvPr>
          </p:nvSpPr>
          <p:spPr bwMode="auto">
            <a:xfrm>
              <a:off x="6161692" y="2210940"/>
              <a:ext cx="1355345" cy="1233311"/>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chemeClr val="accent1"/>
            </a:solidFill>
            <a:ln w="9525">
              <a:no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E0F6FE"/>
                </a:solidFill>
                <a:effectLst/>
                <a:uLnTx/>
                <a:uFillTx/>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endParaRPr>
            </a:p>
          </p:txBody>
        </p:sp>
        <p:sp>
          <p:nvSpPr>
            <p:cNvPr id="6" name="PA-任意多边形 55"/>
            <p:cNvSpPr>
              <a:spLocks noEditPoints="1"/>
            </p:cNvSpPr>
            <p:nvPr>
              <p:custDataLst>
                <p:tags r:id="rId5"/>
              </p:custDataLst>
            </p:nvPr>
          </p:nvSpPr>
          <p:spPr bwMode="auto">
            <a:xfrm>
              <a:off x="6563757" y="2710277"/>
              <a:ext cx="374356" cy="279440"/>
            </a:xfrm>
            <a:custGeom>
              <a:avLst/>
              <a:gdLst/>
              <a:ahLst/>
              <a:cxnLst>
                <a:cxn ang="0">
                  <a:pos x="19" y="42"/>
                </a:cxn>
                <a:cxn ang="0">
                  <a:pos x="17" y="42"/>
                </a:cxn>
                <a:cxn ang="0">
                  <a:pos x="1" y="25"/>
                </a:cxn>
                <a:cxn ang="0">
                  <a:pos x="1" y="24"/>
                </a:cxn>
                <a:cxn ang="0">
                  <a:pos x="17" y="7"/>
                </a:cxn>
                <a:cxn ang="0">
                  <a:pos x="19" y="7"/>
                </a:cxn>
                <a:cxn ang="0">
                  <a:pos x="21" y="9"/>
                </a:cxn>
                <a:cxn ang="0">
                  <a:pos x="21" y="11"/>
                </a:cxn>
                <a:cxn ang="0">
                  <a:pos x="7" y="25"/>
                </a:cxn>
                <a:cxn ang="0">
                  <a:pos x="21" y="39"/>
                </a:cxn>
                <a:cxn ang="0">
                  <a:pos x="21" y="40"/>
                </a:cxn>
                <a:cxn ang="0">
                  <a:pos x="19" y="42"/>
                </a:cxn>
                <a:cxn ang="0">
                  <a:pos x="29" y="48"/>
                </a:cxn>
                <a:cxn ang="0">
                  <a:pos x="27" y="49"/>
                </a:cxn>
                <a:cxn ang="0">
                  <a:pos x="25" y="48"/>
                </a:cxn>
                <a:cxn ang="0">
                  <a:pos x="24" y="47"/>
                </a:cxn>
                <a:cxn ang="0">
                  <a:pos x="38" y="1"/>
                </a:cxn>
                <a:cxn ang="0">
                  <a:pos x="39" y="0"/>
                </a:cxn>
                <a:cxn ang="0">
                  <a:pos x="41" y="1"/>
                </a:cxn>
                <a:cxn ang="0">
                  <a:pos x="42" y="2"/>
                </a:cxn>
                <a:cxn ang="0">
                  <a:pos x="29" y="48"/>
                </a:cxn>
                <a:cxn ang="0">
                  <a:pos x="49" y="42"/>
                </a:cxn>
                <a:cxn ang="0">
                  <a:pos x="47" y="42"/>
                </a:cxn>
                <a:cxn ang="0">
                  <a:pos x="45" y="40"/>
                </a:cxn>
                <a:cxn ang="0">
                  <a:pos x="45" y="39"/>
                </a:cxn>
                <a:cxn ang="0">
                  <a:pos x="59" y="25"/>
                </a:cxn>
                <a:cxn ang="0">
                  <a:pos x="45" y="11"/>
                </a:cxn>
                <a:cxn ang="0">
                  <a:pos x="45" y="9"/>
                </a:cxn>
                <a:cxn ang="0">
                  <a:pos x="47" y="7"/>
                </a:cxn>
                <a:cxn ang="0">
                  <a:pos x="49" y="7"/>
                </a:cxn>
                <a:cxn ang="0">
                  <a:pos x="65" y="24"/>
                </a:cxn>
                <a:cxn ang="0">
                  <a:pos x="65" y="25"/>
                </a:cxn>
                <a:cxn ang="0">
                  <a:pos x="49" y="42"/>
                </a:cxn>
              </a:cxnLst>
              <a:rect l="0" t="0" r="r" b="b"/>
              <a:pathLst>
                <a:path w="66" h="49">
                  <a:moveTo>
                    <a:pt x="19" y="42"/>
                  </a:moveTo>
                  <a:cubicBezTo>
                    <a:pt x="19" y="43"/>
                    <a:pt x="18" y="43"/>
                    <a:pt x="17" y="42"/>
                  </a:cubicBezTo>
                  <a:cubicBezTo>
                    <a:pt x="1" y="25"/>
                    <a:pt x="1" y="25"/>
                    <a:pt x="1" y="25"/>
                  </a:cubicBezTo>
                  <a:cubicBezTo>
                    <a:pt x="0" y="25"/>
                    <a:pt x="0" y="24"/>
                    <a:pt x="1" y="24"/>
                  </a:cubicBezTo>
                  <a:cubicBezTo>
                    <a:pt x="17" y="7"/>
                    <a:pt x="17" y="7"/>
                    <a:pt x="17" y="7"/>
                  </a:cubicBezTo>
                  <a:cubicBezTo>
                    <a:pt x="18" y="7"/>
                    <a:pt x="19" y="7"/>
                    <a:pt x="19" y="7"/>
                  </a:cubicBezTo>
                  <a:cubicBezTo>
                    <a:pt x="21" y="9"/>
                    <a:pt x="21" y="9"/>
                    <a:pt x="21" y="9"/>
                  </a:cubicBezTo>
                  <a:cubicBezTo>
                    <a:pt x="21" y="9"/>
                    <a:pt x="21" y="10"/>
                    <a:pt x="21" y="11"/>
                  </a:cubicBezTo>
                  <a:cubicBezTo>
                    <a:pt x="7" y="25"/>
                    <a:pt x="7" y="25"/>
                    <a:pt x="7" y="25"/>
                  </a:cubicBezTo>
                  <a:cubicBezTo>
                    <a:pt x="21" y="39"/>
                    <a:pt x="21" y="39"/>
                    <a:pt x="21" y="39"/>
                  </a:cubicBezTo>
                  <a:cubicBezTo>
                    <a:pt x="21" y="39"/>
                    <a:pt x="21" y="40"/>
                    <a:pt x="21" y="40"/>
                  </a:cubicBezTo>
                  <a:lnTo>
                    <a:pt x="19" y="42"/>
                  </a:lnTo>
                  <a:close/>
                  <a:moveTo>
                    <a:pt x="29" y="48"/>
                  </a:moveTo>
                  <a:cubicBezTo>
                    <a:pt x="28" y="49"/>
                    <a:pt x="28" y="49"/>
                    <a:pt x="27" y="49"/>
                  </a:cubicBezTo>
                  <a:cubicBezTo>
                    <a:pt x="25" y="48"/>
                    <a:pt x="25" y="48"/>
                    <a:pt x="25" y="48"/>
                  </a:cubicBezTo>
                  <a:cubicBezTo>
                    <a:pt x="24" y="48"/>
                    <a:pt x="24" y="48"/>
                    <a:pt x="24" y="47"/>
                  </a:cubicBezTo>
                  <a:cubicBezTo>
                    <a:pt x="38" y="1"/>
                    <a:pt x="38" y="1"/>
                    <a:pt x="38" y="1"/>
                  </a:cubicBezTo>
                  <a:cubicBezTo>
                    <a:pt x="38" y="0"/>
                    <a:pt x="38" y="0"/>
                    <a:pt x="39" y="0"/>
                  </a:cubicBezTo>
                  <a:cubicBezTo>
                    <a:pt x="41" y="1"/>
                    <a:pt x="41" y="1"/>
                    <a:pt x="41" y="1"/>
                  </a:cubicBezTo>
                  <a:cubicBezTo>
                    <a:pt x="42" y="1"/>
                    <a:pt x="42" y="2"/>
                    <a:pt x="42" y="2"/>
                  </a:cubicBezTo>
                  <a:lnTo>
                    <a:pt x="29" y="48"/>
                  </a:lnTo>
                  <a:close/>
                  <a:moveTo>
                    <a:pt x="49" y="42"/>
                  </a:moveTo>
                  <a:cubicBezTo>
                    <a:pt x="48" y="43"/>
                    <a:pt x="48" y="43"/>
                    <a:pt x="47" y="42"/>
                  </a:cubicBezTo>
                  <a:cubicBezTo>
                    <a:pt x="45" y="40"/>
                    <a:pt x="45" y="40"/>
                    <a:pt x="45" y="40"/>
                  </a:cubicBezTo>
                  <a:cubicBezTo>
                    <a:pt x="45" y="40"/>
                    <a:pt x="45" y="39"/>
                    <a:pt x="45" y="39"/>
                  </a:cubicBezTo>
                  <a:cubicBezTo>
                    <a:pt x="59" y="25"/>
                    <a:pt x="59" y="25"/>
                    <a:pt x="59" y="25"/>
                  </a:cubicBezTo>
                  <a:cubicBezTo>
                    <a:pt x="45" y="11"/>
                    <a:pt x="45" y="11"/>
                    <a:pt x="45" y="11"/>
                  </a:cubicBezTo>
                  <a:cubicBezTo>
                    <a:pt x="45" y="10"/>
                    <a:pt x="45" y="9"/>
                    <a:pt x="45" y="9"/>
                  </a:cubicBezTo>
                  <a:cubicBezTo>
                    <a:pt x="47" y="7"/>
                    <a:pt x="47" y="7"/>
                    <a:pt x="47" y="7"/>
                  </a:cubicBezTo>
                  <a:cubicBezTo>
                    <a:pt x="48" y="7"/>
                    <a:pt x="48" y="7"/>
                    <a:pt x="49" y="7"/>
                  </a:cubicBezTo>
                  <a:cubicBezTo>
                    <a:pt x="65" y="24"/>
                    <a:pt x="65" y="24"/>
                    <a:pt x="65" y="24"/>
                  </a:cubicBezTo>
                  <a:cubicBezTo>
                    <a:pt x="66" y="24"/>
                    <a:pt x="66" y="25"/>
                    <a:pt x="65" y="25"/>
                  </a:cubicBezTo>
                  <a:lnTo>
                    <a:pt x="49" y="42"/>
                  </a:lnTo>
                  <a:close/>
                </a:path>
              </a:pathLst>
            </a:custGeom>
            <a:solidFill>
              <a:schemeClr val="bg1"/>
            </a:solidFill>
            <a:ln w="9525">
              <a:no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E0F6FE"/>
                </a:solidFill>
                <a:effectLst/>
                <a:uLnTx/>
                <a:uFillTx/>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endParaRPr>
            </a:p>
          </p:txBody>
        </p:sp>
        <p:sp>
          <p:nvSpPr>
            <p:cNvPr id="25" name="PA-文本框 24"/>
            <p:cNvSpPr txBox="1"/>
            <p:nvPr>
              <p:custDataLst>
                <p:tags r:id="rId6"/>
              </p:custDataLst>
            </p:nvPr>
          </p:nvSpPr>
          <p:spPr>
            <a:xfrm>
              <a:off x="8386014" y="2065914"/>
              <a:ext cx="2689802" cy="695575"/>
            </a:xfrm>
            <a:prstGeom prst="rect">
              <a:avLst/>
            </a:prstGeom>
            <a:noFill/>
          </p:spPr>
          <p:txBody>
            <a:bodyPr wrap="square" rtlCol="0">
              <a:spAutoFit/>
            </a:bodyPr>
            <a:lstStyle/>
            <a:p>
              <a:pPr marL="0" marR="0" lvl="0" indent="0" algn="l" defTabSz="914400" rtl="0" eaLnBrk="1" fontAlgn="auto" latinLnBrk="0" hangingPunct="1">
                <a:lnSpc>
                  <a:spcPct val="140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black">
                      <a:lumMod val="85000"/>
                      <a:lumOff val="15000"/>
                    </a:prstClr>
                  </a:solidFill>
                  <a:effectLst/>
                  <a:uLnTx/>
                  <a:uFillTx/>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单击此处添加简要内容</a:t>
              </a:r>
              <a:r>
                <a:rPr kumimoji="0" lang="en-US" altLang="zh-CN" sz="1400" b="0" i="0" u="none" strike="noStrike" kern="1200" cap="none" spc="0" normalizeH="0" baseline="0" noProof="0" dirty="0">
                  <a:ln>
                    <a:noFill/>
                  </a:ln>
                  <a:solidFill>
                    <a:prstClr val="black">
                      <a:lumMod val="85000"/>
                      <a:lumOff val="15000"/>
                    </a:prstClr>
                  </a:solidFill>
                  <a:effectLst/>
                  <a:uLnTx/>
                  <a:uFillTx/>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a:t>
              </a:r>
              <a:r>
                <a:rPr kumimoji="0" lang="zh-CN" altLang="en-US" sz="1400" b="0" i="0" u="none" strike="noStrike" kern="1200" cap="none" spc="0" normalizeH="0" baseline="0" noProof="0" dirty="0">
                  <a:ln>
                    <a:noFill/>
                  </a:ln>
                  <a:solidFill>
                    <a:prstClr val="black">
                      <a:lumMod val="85000"/>
                      <a:lumOff val="15000"/>
                    </a:prstClr>
                  </a:solidFill>
                  <a:effectLst/>
                  <a:uLnTx/>
                  <a:uFillTx/>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单击此处添加简要内容</a:t>
              </a:r>
              <a:endParaRPr kumimoji="0" lang="zh-CN" altLang="en-US" sz="1400" b="0" i="0" u="none" strike="noStrike" kern="1200" cap="none" spc="0" normalizeH="0" baseline="0" noProof="0" dirty="0">
                <a:ln>
                  <a:noFill/>
                </a:ln>
                <a:solidFill>
                  <a:prstClr val="black">
                    <a:lumMod val="85000"/>
                    <a:lumOff val="15000"/>
                  </a:prstClr>
                </a:solidFill>
                <a:effectLst/>
                <a:uLnTx/>
                <a:uFillTx/>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endParaRPr>
            </a:p>
          </p:txBody>
        </p:sp>
        <p:sp>
          <p:nvSpPr>
            <p:cNvPr id="26" name="PA-文本框 76"/>
            <p:cNvSpPr txBox="1"/>
            <p:nvPr>
              <p:custDataLst>
                <p:tags r:id="rId7"/>
              </p:custDataLst>
            </p:nvPr>
          </p:nvSpPr>
          <p:spPr>
            <a:xfrm>
              <a:off x="8317375" y="1739900"/>
              <a:ext cx="2591991"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000" b="1" i="0" u="none" strike="noStrike" kern="1200" cap="none" spc="0" normalizeH="0" baseline="0" noProof="0" dirty="0">
                  <a:ln>
                    <a:noFill/>
                  </a:ln>
                  <a:solidFill>
                    <a:prstClr val="black">
                      <a:lumMod val="85000"/>
                      <a:lumOff val="15000"/>
                    </a:prstClr>
                  </a:solidFill>
                  <a:effectLst/>
                  <a:uLnTx/>
                  <a:uFillTx/>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请在此写入标题</a:t>
              </a:r>
              <a:endParaRPr kumimoji="0" lang="zh-CN" altLang="en-US" sz="2000" b="1" i="0" u="none" strike="noStrike" kern="1200" cap="none" spc="0" normalizeH="0" baseline="0" noProof="0" dirty="0">
                <a:ln>
                  <a:noFill/>
                </a:ln>
                <a:solidFill>
                  <a:prstClr val="black">
                    <a:lumMod val="85000"/>
                    <a:lumOff val="15000"/>
                  </a:prstClr>
                </a:solidFill>
                <a:effectLst/>
                <a:uLnTx/>
                <a:uFillTx/>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endParaRPr>
            </a:p>
          </p:txBody>
        </p:sp>
      </p:grpSp>
      <p:grpSp>
        <p:nvGrpSpPr>
          <p:cNvPr id="39" name="PA-组合 38"/>
          <p:cNvGrpSpPr/>
          <p:nvPr>
            <p:custDataLst>
              <p:tags r:id="rId8"/>
            </p:custDataLst>
          </p:nvPr>
        </p:nvGrpSpPr>
        <p:grpSpPr>
          <a:xfrm>
            <a:off x="6775400" y="3059283"/>
            <a:ext cx="4300416" cy="1560504"/>
            <a:chOff x="6775400" y="3059283"/>
            <a:chExt cx="4300416" cy="1560504"/>
          </a:xfrm>
        </p:grpSpPr>
        <p:cxnSp>
          <p:nvCxnSpPr>
            <p:cNvPr id="7" name="PA-直接连接符 89"/>
            <p:cNvCxnSpPr/>
            <p:nvPr>
              <p:custDataLst>
                <p:tags r:id="rId9"/>
              </p:custDataLst>
            </p:nvPr>
          </p:nvCxnSpPr>
          <p:spPr>
            <a:xfrm flipH="1">
              <a:off x="7758747" y="3835703"/>
              <a:ext cx="558881" cy="0"/>
            </a:xfrm>
            <a:prstGeom prst="line">
              <a:avLst/>
            </a:prstGeom>
            <a:ln w="12700" cap="rnd">
              <a:solidFill>
                <a:schemeClr val="bg1">
                  <a:lumMod val="65000"/>
                </a:schemeClr>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8" name="PA-任意多边形 58"/>
            <p:cNvSpPr/>
            <p:nvPr>
              <p:custDataLst>
                <p:tags r:id="rId10"/>
              </p:custDataLst>
            </p:nvPr>
          </p:nvSpPr>
          <p:spPr bwMode="auto">
            <a:xfrm>
              <a:off x="6775400" y="3059283"/>
              <a:ext cx="995138" cy="1560504"/>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chemeClr val="accent2"/>
            </a:solidFill>
            <a:ln w="9525">
              <a:no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E0F6FE"/>
                </a:solidFill>
                <a:effectLst/>
                <a:uLnTx/>
                <a:uFillTx/>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endParaRPr>
            </a:p>
          </p:txBody>
        </p:sp>
        <p:sp>
          <p:nvSpPr>
            <p:cNvPr id="9" name="PA-任意多边形 138"/>
            <p:cNvSpPr>
              <a:spLocks noEditPoints="1"/>
            </p:cNvSpPr>
            <p:nvPr>
              <p:custDataLst>
                <p:tags r:id="rId11"/>
              </p:custDataLst>
            </p:nvPr>
          </p:nvSpPr>
          <p:spPr bwMode="auto">
            <a:xfrm>
              <a:off x="7102004" y="3728997"/>
              <a:ext cx="329551" cy="255859"/>
            </a:xfrm>
            <a:custGeom>
              <a:avLst/>
              <a:gdLst/>
              <a:ahLst/>
              <a:cxnLst>
                <a:cxn ang="0">
                  <a:pos x="50" y="40"/>
                </a:cxn>
                <a:cxn ang="0">
                  <a:pos x="40" y="50"/>
                </a:cxn>
                <a:cxn ang="0">
                  <a:pos x="10" y="50"/>
                </a:cxn>
                <a:cxn ang="0">
                  <a:pos x="0" y="40"/>
                </a:cxn>
                <a:cxn ang="0">
                  <a:pos x="0" y="10"/>
                </a:cxn>
                <a:cxn ang="0">
                  <a:pos x="10" y="0"/>
                </a:cxn>
                <a:cxn ang="0">
                  <a:pos x="40" y="0"/>
                </a:cxn>
                <a:cxn ang="0">
                  <a:pos x="44" y="1"/>
                </a:cxn>
                <a:cxn ang="0">
                  <a:pos x="45" y="2"/>
                </a:cxn>
                <a:cxn ang="0">
                  <a:pos x="44" y="3"/>
                </a:cxn>
                <a:cxn ang="0">
                  <a:pos x="42" y="4"/>
                </a:cxn>
                <a:cxn ang="0">
                  <a:pos x="41" y="5"/>
                </a:cxn>
                <a:cxn ang="0">
                  <a:pos x="40" y="4"/>
                </a:cxn>
                <a:cxn ang="0">
                  <a:pos x="10" y="4"/>
                </a:cxn>
                <a:cxn ang="0">
                  <a:pos x="4" y="10"/>
                </a:cxn>
                <a:cxn ang="0">
                  <a:pos x="4" y="40"/>
                </a:cxn>
                <a:cxn ang="0">
                  <a:pos x="10" y="46"/>
                </a:cxn>
                <a:cxn ang="0">
                  <a:pos x="40" y="46"/>
                </a:cxn>
                <a:cxn ang="0">
                  <a:pos x="45" y="40"/>
                </a:cxn>
                <a:cxn ang="0">
                  <a:pos x="45" y="35"/>
                </a:cxn>
                <a:cxn ang="0">
                  <a:pos x="46" y="35"/>
                </a:cxn>
                <a:cxn ang="0">
                  <a:pos x="48" y="32"/>
                </a:cxn>
                <a:cxn ang="0">
                  <a:pos x="49" y="32"/>
                </a:cxn>
                <a:cxn ang="0">
                  <a:pos x="50" y="33"/>
                </a:cxn>
                <a:cxn ang="0">
                  <a:pos x="50" y="40"/>
                </a:cxn>
                <a:cxn ang="0">
                  <a:pos x="57" y="17"/>
                </a:cxn>
                <a:cxn ang="0">
                  <a:pos x="33" y="41"/>
                </a:cxn>
                <a:cxn ang="0">
                  <a:pos x="23" y="41"/>
                </a:cxn>
                <a:cxn ang="0">
                  <a:pos x="23" y="31"/>
                </a:cxn>
                <a:cxn ang="0">
                  <a:pos x="47" y="7"/>
                </a:cxn>
                <a:cxn ang="0">
                  <a:pos x="57" y="17"/>
                </a:cxn>
                <a:cxn ang="0">
                  <a:pos x="36" y="33"/>
                </a:cxn>
                <a:cxn ang="0">
                  <a:pos x="30" y="28"/>
                </a:cxn>
                <a:cxn ang="0">
                  <a:pos x="26" y="32"/>
                </a:cxn>
                <a:cxn ang="0">
                  <a:pos x="26" y="34"/>
                </a:cxn>
                <a:cxn ang="0">
                  <a:pos x="29" y="34"/>
                </a:cxn>
                <a:cxn ang="0">
                  <a:pos x="29" y="38"/>
                </a:cxn>
                <a:cxn ang="0">
                  <a:pos x="31" y="38"/>
                </a:cxn>
                <a:cxn ang="0">
                  <a:pos x="36" y="33"/>
                </a:cxn>
                <a:cxn ang="0">
                  <a:pos x="46" y="12"/>
                </a:cxn>
                <a:cxn ang="0">
                  <a:pos x="34" y="24"/>
                </a:cxn>
                <a:cxn ang="0">
                  <a:pos x="33" y="26"/>
                </a:cxn>
                <a:cxn ang="0">
                  <a:pos x="35" y="26"/>
                </a:cxn>
                <a:cxn ang="0">
                  <a:pos x="47" y="13"/>
                </a:cxn>
                <a:cxn ang="0">
                  <a:pos x="47" y="12"/>
                </a:cxn>
                <a:cxn ang="0">
                  <a:pos x="46" y="12"/>
                </a:cxn>
                <a:cxn ang="0">
                  <a:pos x="59" y="15"/>
                </a:cxn>
                <a:cxn ang="0">
                  <a:pos x="49" y="4"/>
                </a:cxn>
                <a:cxn ang="0">
                  <a:pos x="52" y="1"/>
                </a:cxn>
                <a:cxn ang="0">
                  <a:pos x="57" y="1"/>
                </a:cxn>
                <a:cxn ang="0">
                  <a:pos x="62" y="7"/>
                </a:cxn>
                <a:cxn ang="0">
                  <a:pos x="62" y="11"/>
                </a:cxn>
                <a:cxn ang="0">
                  <a:pos x="59" y="15"/>
                </a:cxn>
              </a:cxnLst>
              <a:rect l="0" t="0" r="r" b="b"/>
              <a:pathLst>
                <a:path w="64" h="50">
                  <a:moveTo>
                    <a:pt x="50" y="40"/>
                  </a:moveTo>
                  <a:cubicBezTo>
                    <a:pt x="50" y="46"/>
                    <a:pt x="45" y="50"/>
                    <a:pt x="40" y="50"/>
                  </a:cubicBezTo>
                  <a:cubicBezTo>
                    <a:pt x="10" y="50"/>
                    <a:pt x="10" y="50"/>
                    <a:pt x="10" y="50"/>
                  </a:cubicBezTo>
                  <a:cubicBezTo>
                    <a:pt x="4" y="50"/>
                    <a:pt x="0" y="46"/>
                    <a:pt x="0" y="40"/>
                  </a:cubicBezTo>
                  <a:cubicBezTo>
                    <a:pt x="0" y="10"/>
                    <a:pt x="0" y="10"/>
                    <a:pt x="0" y="10"/>
                  </a:cubicBezTo>
                  <a:cubicBezTo>
                    <a:pt x="0" y="5"/>
                    <a:pt x="4" y="0"/>
                    <a:pt x="10" y="0"/>
                  </a:cubicBezTo>
                  <a:cubicBezTo>
                    <a:pt x="40" y="0"/>
                    <a:pt x="40" y="0"/>
                    <a:pt x="40" y="0"/>
                  </a:cubicBezTo>
                  <a:cubicBezTo>
                    <a:pt x="41" y="0"/>
                    <a:pt x="43" y="0"/>
                    <a:pt x="44" y="1"/>
                  </a:cubicBezTo>
                  <a:cubicBezTo>
                    <a:pt x="44" y="1"/>
                    <a:pt x="44" y="1"/>
                    <a:pt x="45" y="2"/>
                  </a:cubicBezTo>
                  <a:cubicBezTo>
                    <a:pt x="45" y="2"/>
                    <a:pt x="45" y="2"/>
                    <a:pt x="44" y="3"/>
                  </a:cubicBezTo>
                  <a:cubicBezTo>
                    <a:pt x="42" y="4"/>
                    <a:pt x="42" y="4"/>
                    <a:pt x="42" y="4"/>
                  </a:cubicBezTo>
                  <a:cubicBezTo>
                    <a:pt x="42" y="5"/>
                    <a:pt x="42" y="5"/>
                    <a:pt x="41" y="5"/>
                  </a:cubicBezTo>
                  <a:cubicBezTo>
                    <a:pt x="41" y="5"/>
                    <a:pt x="40" y="4"/>
                    <a:pt x="40" y="4"/>
                  </a:cubicBezTo>
                  <a:cubicBezTo>
                    <a:pt x="10" y="4"/>
                    <a:pt x="10" y="4"/>
                    <a:pt x="10" y="4"/>
                  </a:cubicBezTo>
                  <a:cubicBezTo>
                    <a:pt x="7" y="4"/>
                    <a:pt x="4" y="7"/>
                    <a:pt x="4" y="10"/>
                  </a:cubicBezTo>
                  <a:cubicBezTo>
                    <a:pt x="4" y="40"/>
                    <a:pt x="4" y="40"/>
                    <a:pt x="4" y="40"/>
                  </a:cubicBezTo>
                  <a:cubicBezTo>
                    <a:pt x="4" y="43"/>
                    <a:pt x="7" y="46"/>
                    <a:pt x="10" y="46"/>
                  </a:cubicBezTo>
                  <a:cubicBezTo>
                    <a:pt x="40" y="46"/>
                    <a:pt x="40" y="46"/>
                    <a:pt x="40" y="46"/>
                  </a:cubicBezTo>
                  <a:cubicBezTo>
                    <a:pt x="43" y="46"/>
                    <a:pt x="45" y="43"/>
                    <a:pt x="45" y="40"/>
                  </a:cubicBezTo>
                  <a:cubicBezTo>
                    <a:pt x="45" y="35"/>
                    <a:pt x="45" y="35"/>
                    <a:pt x="45" y="35"/>
                  </a:cubicBezTo>
                  <a:cubicBezTo>
                    <a:pt x="45" y="35"/>
                    <a:pt x="46" y="35"/>
                    <a:pt x="46" y="35"/>
                  </a:cubicBezTo>
                  <a:cubicBezTo>
                    <a:pt x="48" y="32"/>
                    <a:pt x="48" y="32"/>
                    <a:pt x="48" y="32"/>
                  </a:cubicBezTo>
                  <a:cubicBezTo>
                    <a:pt x="48" y="32"/>
                    <a:pt x="49" y="32"/>
                    <a:pt x="49" y="32"/>
                  </a:cubicBezTo>
                  <a:cubicBezTo>
                    <a:pt x="50" y="32"/>
                    <a:pt x="50" y="33"/>
                    <a:pt x="50" y="33"/>
                  </a:cubicBezTo>
                  <a:lnTo>
                    <a:pt x="50" y="40"/>
                  </a:lnTo>
                  <a:close/>
                  <a:moveTo>
                    <a:pt x="57" y="17"/>
                  </a:moveTo>
                  <a:cubicBezTo>
                    <a:pt x="33" y="41"/>
                    <a:pt x="33" y="41"/>
                    <a:pt x="33" y="41"/>
                  </a:cubicBezTo>
                  <a:cubicBezTo>
                    <a:pt x="23" y="41"/>
                    <a:pt x="23" y="41"/>
                    <a:pt x="23" y="41"/>
                  </a:cubicBezTo>
                  <a:cubicBezTo>
                    <a:pt x="23" y="31"/>
                    <a:pt x="23" y="31"/>
                    <a:pt x="23" y="31"/>
                  </a:cubicBezTo>
                  <a:cubicBezTo>
                    <a:pt x="47" y="7"/>
                    <a:pt x="47" y="7"/>
                    <a:pt x="47" y="7"/>
                  </a:cubicBezTo>
                  <a:lnTo>
                    <a:pt x="57" y="17"/>
                  </a:lnTo>
                  <a:close/>
                  <a:moveTo>
                    <a:pt x="36" y="33"/>
                  </a:moveTo>
                  <a:cubicBezTo>
                    <a:pt x="30" y="28"/>
                    <a:pt x="30" y="28"/>
                    <a:pt x="30" y="28"/>
                  </a:cubicBezTo>
                  <a:cubicBezTo>
                    <a:pt x="26" y="32"/>
                    <a:pt x="26" y="32"/>
                    <a:pt x="26" y="32"/>
                  </a:cubicBezTo>
                  <a:cubicBezTo>
                    <a:pt x="26" y="34"/>
                    <a:pt x="26" y="34"/>
                    <a:pt x="26" y="34"/>
                  </a:cubicBezTo>
                  <a:cubicBezTo>
                    <a:pt x="29" y="34"/>
                    <a:pt x="29" y="34"/>
                    <a:pt x="29" y="34"/>
                  </a:cubicBezTo>
                  <a:cubicBezTo>
                    <a:pt x="29" y="38"/>
                    <a:pt x="29" y="38"/>
                    <a:pt x="29" y="38"/>
                  </a:cubicBezTo>
                  <a:cubicBezTo>
                    <a:pt x="31" y="38"/>
                    <a:pt x="31" y="38"/>
                    <a:pt x="31" y="38"/>
                  </a:cubicBezTo>
                  <a:lnTo>
                    <a:pt x="36" y="33"/>
                  </a:lnTo>
                  <a:close/>
                  <a:moveTo>
                    <a:pt x="46" y="12"/>
                  </a:moveTo>
                  <a:cubicBezTo>
                    <a:pt x="34" y="24"/>
                    <a:pt x="34" y="24"/>
                    <a:pt x="34" y="24"/>
                  </a:cubicBezTo>
                  <a:cubicBezTo>
                    <a:pt x="33" y="25"/>
                    <a:pt x="33" y="25"/>
                    <a:pt x="33" y="26"/>
                  </a:cubicBezTo>
                  <a:cubicBezTo>
                    <a:pt x="34" y="26"/>
                    <a:pt x="34" y="26"/>
                    <a:pt x="35" y="26"/>
                  </a:cubicBezTo>
                  <a:cubicBezTo>
                    <a:pt x="47" y="13"/>
                    <a:pt x="47" y="13"/>
                    <a:pt x="47" y="13"/>
                  </a:cubicBezTo>
                  <a:cubicBezTo>
                    <a:pt x="47" y="13"/>
                    <a:pt x="47" y="12"/>
                    <a:pt x="47" y="12"/>
                  </a:cubicBezTo>
                  <a:cubicBezTo>
                    <a:pt x="47" y="12"/>
                    <a:pt x="46" y="12"/>
                    <a:pt x="46" y="12"/>
                  </a:cubicBezTo>
                  <a:close/>
                  <a:moveTo>
                    <a:pt x="59" y="15"/>
                  </a:moveTo>
                  <a:cubicBezTo>
                    <a:pt x="49" y="4"/>
                    <a:pt x="49" y="4"/>
                    <a:pt x="49" y="4"/>
                  </a:cubicBezTo>
                  <a:cubicBezTo>
                    <a:pt x="52" y="1"/>
                    <a:pt x="52" y="1"/>
                    <a:pt x="52" y="1"/>
                  </a:cubicBezTo>
                  <a:cubicBezTo>
                    <a:pt x="53" y="0"/>
                    <a:pt x="56" y="0"/>
                    <a:pt x="57" y="1"/>
                  </a:cubicBezTo>
                  <a:cubicBezTo>
                    <a:pt x="62" y="7"/>
                    <a:pt x="62" y="7"/>
                    <a:pt x="62" y="7"/>
                  </a:cubicBezTo>
                  <a:cubicBezTo>
                    <a:pt x="64" y="8"/>
                    <a:pt x="64" y="10"/>
                    <a:pt x="62" y="11"/>
                  </a:cubicBezTo>
                  <a:lnTo>
                    <a:pt x="59" y="15"/>
                  </a:lnTo>
                  <a:close/>
                </a:path>
              </a:pathLst>
            </a:custGeom>
            <a:solidFill>
              <a:schemeClr val="bg1"/>
            </a:solidFill>
            <a:ln w="9525">
              <a:no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E0F6FE"/>
                </a:solidFill>
                <a:effectLst/>
                <a:uLnTx/>
                <a:uFillTx/>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endParaRPr>
            </a:p>
          </p:txBody>
        </p:sp>
        <p:sp>
          <p:nvSpPr>
            <p:cNvPr id="27" name="PA-文本框 26"/>
            <p:cNvSpPr txBox="1"/>
            <p:nvPr>
              <p:custDataLst>
                <p:tags r:id="rId12"/>
              </p:custDataLst>
            </p:nvPr>
          </p:nvSpPr>
          <p:spPr>
            <a:xfrm>
              <a:off x="8386014" y="3746094"/>
              <a:ext cx="2689802" cy="695575"/>
            </a:xfrm>
            <a:prstGeom prst="rect">
              <a:avLst/>
            </a:prstGeom>
            <a:noFill/>
          </p:spPr>
          <p:txBody>
            <a:bodyPr wrap="square" rtlCol="0">
              <a:spAutoFit/>
            </a:bodyPr>
            <a:lstStyle/>
            <a:p>
              <a:pPr marL="0" marR="0" lvl="0" indent="0" algn="l" defTabSz="914400" rtl="0" eaLnBrk="1" fontAlgn="auto" latinLnBrk="0" hangingPunct="1">
                <a:lnSpc>
                  <a:spcPct val="140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black">
                      <a:lumMod val="85000"/>
                      <a:lumOff val="15000"/>
                    </a:prstClr>
                  </a:solidFill>
                  <a:effectLst/>
                  <a:uLnTx/>
                  <a:uFillTx/>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单击此处添加简要内容</a:t>
              </a:r>
              <a:r>
                <a:rPr kumimoji="0" lang="en-US" altLang="zh-CN" sz="1400" b="0" i="0" u="none" strike="noStrike" kern="1200" cap="none" spc="0" normalizeH="0" baseline="0" noProof="0" dirty="0">
                  <a:ln>
                    <a:noFill/>
                  </a:ln>
                  <a:solidFill>
                    <a:prstClr val="black">
                      <a:lumMod val="85000"/>
                      <a:lumOff val="15000"/>
                    </a:prstClr>
                  </a:solidFill>
                  <a:effectLst/>
                  <a:uLnTx/>
                  <a:uFillTx/>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a:t>
              </a:r>
              <a:r>
                <a:rPr kumimoji="0" lang="zh-CN" altLang="en-US" sz="1400" b="0" i="0" u="none" strike="noStrike" kern="1200" cap="none" spc="0" normalizeH="0" baseline="0" noProof="0" dirty="0">
                  <a:ln>
                    <a:noFill/>
                  </a:ln>
                  <a:solidFill>
                    <a:prstClr val="black">
                      <a:lumMod val="85000"/>
                      <a:lumOff val="15000"/>
                    </a:prstClr>
                  </a:solidFill>
                  <a:effectLst/>
                  <a:uLnTx/>
                  <a:uFillTx/>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单击此处添加简要内容</a:t>
              </a:r>
              <a:endParaRPr kumimoji="0" lang="zh-CN" altLang="en-US" sz="1400" b="0" i="0" u="none" strike="noStrike" kern="1200" cap="none" spc="0" normalizeH="0" baseline="0" noProof="0" dirty="0">
                <a:ln>
                  <a:noFill/>
                </a:ln>
                <a:solidFill>
                  <a:prstClr val="black">
                    <a:lumMod val="85000"/>
                    <a:lumOff val="15000"/>
                  </a:prstClr>
                </a:solidFill>
                <a:effectLst/>
                <a:uLnTx/>
                <a:uFillTx/>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endParaRPr>
            </a:p>
          </p:txBody>
        </p:sp>
        <p:sp>
          <p:nvSpPr>
            <p:cNvPr id="28" name="PA-文本框 76"/>
            <p:cNvSpPr txBox="1"/>
            <p:nvPr>
              <p:custDataLst>
                <p:tags r:id="rId13"/>
              </p:custDataLst>
            </p:nvPr>
          </p:nvSpPr>
          <p:spPr>
            <a:xfrm>
              <a:off x="8317375" y="3420080"/>
              <a:ext cx="2591991"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000" b="1" i="0" u="none" strike="noStrike" kern="1200" cap="none" spc="0" normalizeH="0" baseline="0" noProof="0" dirty="0">
                  <a:ln>
                    <a:noFill/>
                  </a:ln>
                  <a:solidFill>
                    <a:prstClr val="black">
                      <a:lumMod val="85000"/>
                      <a:lumOff val="15000"/>
                    </a:prstClr>
                  </a:solidFill>
                  <a:effectLst/>
                  <a:uLnTx/>
                  <a:uFillTx/>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请在此写入标题</a:t>
              </a:r>
              <a:endParaRPr kumimoji="0" lang="zh-CN" altLang="en-US" sz="2000" b="1" i="0" u="none" strike="noStrike" kern="1200" cap="none" spc="0" normalizeH="0" baseline="0" noProof="0" dirty="0">
                <a:ln>
                  <a:noFill/>
                </a:ln>
                <a:solidFill>
                  <a:prstClr val="black">
                    <a:lumMod val="85000"/>
                    <a:lumOff val="15000"/>
                  </a:prstClr>
                </a:solidFill>
                <a:effectLst/>
                <a:uLnTx/>
                <a:uFillTx/>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endParaRPr>
            </a:p>
          </p:txBody>
        </p:sp>
      </p:grpSp>
      <p:grpSp>
        <p:nvGrpSpPr>
          <p:cNvPr id="40" name="PA-组合 39"/>
          <p:cNvGrpSpPr/>
          <p:nvPr>
            <p:custDataLst>
              <p:tags r:id="rId14"/>
            </p:custDataLst>
          </p:nvPr>
        </p:nvGrpSpPr>
        <p:grpSpPr>
          <a:xfrm>
            <a:off x="6172304" y="4270191"/>
            <a:ext cx="4903512" cy="1802726"/>
            <a:chOff x="6172304" y="4270191"/>
            <a:chExt cx="4903512" cy="1802726"/>
          </a:xfrm>
        </p:grpSpPr>
        <p:cxnSp>
          <p:nvCxnSpPr>
            <p:cNvPr id="10" name="PA-直接连接符 85"/>
            <p:cNvCxnSpPr/>
            <p:nvPr>
              <p:custDataLst>
                <p:tags r:id="rId15"/>
              </p:custDataLst>
            </p:nvPr>
          </p:nvCxnSpPr>
          <p:spPr>
            <a:xfrm>
              <a:off x="6946955" y="5246464"/>
              <a:ext cx="290243" cy="267500"/>
            </a:xfrm>
            <a:prstGeom prst="line">
              <a:avLst/>
            </a:prstGeom>
            <a:ln w="12700" cap="rnd">
              <a:solidFill>
                <a:schemeClr val="bg1">
                  <a:lumMod val="6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1" name="PA-直接连接符 86"/>
            <p:cNvCxnSpPr/>
            <p:nvPr>
              <p:custDataLst>
                <p:tags r:id="rId16"/>
              </p:custDataLst>
            </p:nvPr>
          </p:nvCxnSpPr>
          <p:spPr>
            <a:xfrm flipV="1">
              <a:off x="7237198" y="5515293"/>
              <a:ext cx="839309" cy="0"/>
            </a:xfrm>
            <a:prstGeom prst="line">
              <a:avLst/>
            </a:prstGeom>
            <a:ln w="12700" cap="rnd">
              <a:solidFill>
                <a:schemeClr val="bg1">
                  <a:lumMod val="65000"/>
                </a:schemeClr>
              </a:solidFill>
              <a:prstDash val="solid"/>
              <a:tailEnd type="oval"/>
            </a:ln>
          </p:spPr>
          <p:style>
            <a:lnRef idx="1">
              <a:schemeClr val="accent1"/>
            </a:lnRef>
            <a:fillRef idx="0">
              <a:schemeClr val="accent1"/>
            </a:fillRef>
            <a:effectRef idx="0">
              <a:schemeClr val="accent1"/>
            </a:effectRef>
            <a:fontRef idx="minor">
              <a:schemeClr val="tx1"/>
            </a:fontRef>
          </p:style>
        </p:cxnSp>
        <p:sp>
          <p:nvSpPr>
            <p:cNvPr id="12" name="PA-任意多边形 60"/>
            <p:cNvSpPr/>
            <p:nvPr>
              <p:custDataLst>
                <p:tags r:id="rId17"/>
              </p:custDataLst>
            </p:nvPr>
          </p:nvSpPr>
          <p:spPr bwMode="auto">
            <a:xfrm>
              <a:off x="6172304" y="4270191"/>
              <a:ext cx="1344733" cy="1233311"/>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chemeClr val="accent1"/>
            </a:solidFill>
            <a:ln w="9525">
              <a:no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E0F6FE"/>
                </a:solidFill>
                <a:effectLst/>
                <a:uLnTx/>
                <a:uFillTx/>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endParaRPr>
            </a:p>
          </p:txBody>
        </p:sp>
        <p:sp>
          <p:nvSpPr>
            <p:cNvPr id="13" name="PA-任意多边形 248"/>
            <p:cNvSpPr>
              <a:spLocks noEditPoints="1"/>
            </p:cNvSpPr>
            <p:nvPr>
              <p:custDataLst>
                <p:tags r:id="rId18"/>
              </p:custDataLst>
            </p:nvPr>
          </p:nvSpPr>
          <p:spPr bwMode="auto">
            <a:xfrm>
              <a:off x="6642165" y="4742410"/>
              <a:ext cx="304790" cy="248195"/>
            </a:xfrm>
            <a:custGeom>
              <a:avLst/>
              <a:gdLst/>
              <a:ahLst/>
              <a:cxnLst>
                <a:cxn ang="0">
                  <a:pos x="24" y="49"/>
                </a:cxn>
                <a:cxn ang="0">
                  <a:pos x="11" y="49"/>
                </a:cxn>
                <a:cxn ang="0">
                  <a:pos x="0" y="38"/>
                </a:cxn>
                <a:cxn ang="0">
                  <a:pos x="0" y="11"/>
                </a:cxn>
                <a:cxn ang="0">
                  <a:pos x="11" y="0"/>
                </a:cxn>
                <a:cxn ang="0">
                  <a:pos x="24" y="0"/>
                </a:cxn>
                <a:cxn ang="0">
                  <a:pos x="25" y="2"/>
                </a:cxn>
                <a:cxn ang="0">
                  <a:pos x="24" y="5"/>
                </a:cxn>
                <a:cxn ang="0">
                  <a:pos x="11" y="5"/>
                </a:cxn>
                <a:cxn ang="0">
                  <a:pos x="5" y="11"/>
                </a:cxn>
                <a:cxn ang="0">
                  <a:pos x="5" y="38"/>
                </a:cxn>
                <a:cxn ang="0">
                  <a:pos x="11" y="44"/>
                </a:cxn>
                <a:cxn ang="0">
                  <a:pos x="22" y="44"/>
                </a:cxn>
                <a:cxn ang="0">
                  <a:pos x="25" y="45"/>
                </a:cxn>
                <a:cxn ang="0">
                  <a:pos x="24" y="49"/>
                </a:cxn>
                <a:cxn ang="0">
                  <a:pos x="59" y="26"/>
                </a:cxn>
                <a:cxn ang="0">
                  <a:pos x="39" y="47"/>
                </a:cxn>
                <a:cxn ang="0">
                  <a:pos x="37" y="48"/>
                </a:cxn>
                <a:cxn ang="0">
                  <a:pos x="34" y="45"/>
                </a:cxn>
                <a:cxn ang="0">
                  <a:pos x="34" y="34"/>
                </a:cxn>
                <a:cxn ang="0">
                  <a:pos x="17" y="34"/>
                </a:cxn>
                <a:cxn ang="0">
                  <a:pos x="15" y="32"/>
                </a:cxn>
                <a:cxn ang="0">
                  <a:pos x="15" y="17"/>
                </a:cxn>
                <a:cxn ang="0">
                  <a:pos x="17" y="15"/>
                </a:cxn>
                <a:cxn ang="0">
                  <a:pos x="34" y="15"/>
                </a:cxn>
                <a:cxn ang="0">
                  <a:pos x="34" y="4"/>
                </a:cxn>
                <a:cxn ang="0">
                  <a:pos x="37" y="2"/>
                </a:cxn>
                <a:cxn ang="0">
                  <a:pos x="39" y="2"/>
                </a:cxn>
                <a:cxn ang="0">
                  <a:pos x="59" y="23"/>
                </a:cxn>
                <a:cxn ang="0">
                  <a:pos x="60" y="25"/>
                </a:cxn>
                <a:cxn ang="0">
                  <a:pos x="59" y="26"/>
                </a:cxn>
              </a:cxnLst>
              <a:rect l="0" t="0" r="r" b="b"/>
              <a:pathLst>
                <a:path w="60" h="49">
                  <a:moveTo>
                    <a:pt x="24" y="49"/>
                  </a:moveTo>
                  <a:cubicBezTo>
                    <a:pt x="11" y="49"/>
                    <a:pt x="11" y="49"/>
                    <a:pt x="11" y="49"/>
                  </a:cubicBezTo>
                  <a:cubicBezTo>
                    <a:pt x="5" y="49"/>
                    <a:pt x="0" y="44"/>
                    <a:pt x="0" y="38"/>
                  </a:cubicBezTo>
                  <a:cubicBezTo>
                    <a:pt x="0" y="11"/>
                    <a:pt x="0" y="11"/>
                    <a:pt x="0" y="11"/>
                  </a:cubicBezTo>
                  <a:cubicBezTo>
                    <a:pt x="0" y="5"/>
                    <a:pt x="5" y="0"/>
                    <a:pt x="11" y="0"/>
                  </a:cubicBezTo>
                  <a:cubicBezTo>
                    <a:pt x="24" y="0"/>
                    <a:pt x="24" y="0"/>
                    <a:pt x="24" y="0"/>
                  </a:cubicBezTo>
                  <a:cubicBezTo>
                    <a:pt x="24" y="0"/>
                    <a:pt x="25" y="1"/>
                    <a:pt x="25" y="2"/>
                  </a:cubicBezTo>
                  <a:cubicBezTo>
                    <a:pt x="25" y="3"/>
                    <a:pt x="25" y="5"/>
                    <a:pt x="24" y="5"/>
                  </a:cubicBezTo>
                  <a:cubicBezTo>
                    <a:pt x="11" y="5"/>
                    <a:pt x="11" y="5"/>
                    <a:pt x="11" y="5"/>
                  </a:cubicBezTo>
                  <a:cubicBezTo>
                    <a:pt x="8" y="5"/>
                    <a:pt x="5" y="8"/>
                    <a:pt x="5" y="11"/>
                  </a:cubicBezTo>
                  <a:cubicBezTo>
                    <a:pt x="5" y="38"/>
                    <a:pt x="5" y="38"/>
                    <a:pt x="5" y="38"/>
                  </a:cubicBezTo>
                  <a:cubicBezTo>
                    <a:pt x="5" y="41"/>
                    <a:pt x="8" y="44"/>
                    <a:pt x="11" y="44"/>
                  </a:cubicBezTo>
                  <a:cubicBezTo>
                    <a:pt x="22" y="44"/>
                    <a:pt x="22" y="44"/>
                    <a:pt x="22" y="44"/>
                  </a:cubicBezTo>
                  <a:cubicBezTo>
                    <a:pt x="23" y="44"/>
                    <a:pt x="25" y="44"/>
                    <a:pt x="25" y="45"/>
                  </a:cubicBezTo>
                  <a:cubicBezTo>
                    <a:pt x="25" y="46"/>
                    <a:pt x="25" y="49"/>
                    <a:pt x="24" y="49"/>
                  </a:cubicBezTo>
                  <a:close/>
                  <a:moveTo>
                    <a:pt x="59" y="26"/>
                  </a:moveTo>
                  <a:cubicBezTo>
                    <a:pt x="39" y="47"/>
                    <a:pt x="39" y="47"/>
                    <a:pt x="39" y="47"/>
                  </a:cubicBezTo>
                  <a:cubicBezTo>
                    <a:pt x="38" y="48"/>
                    <a:pt x="38" y="48"/>
                    <a:pt x="37" y="48"/>
                  </a:cubicBezTo>
                  <a:cubicBezTo>
                    <a:pt x="36" y="48"/>
                    <a:pt x="34" y="47"/>
                    <a:pt x="34" y="45"/>
                  </a:cubicBezTo>
                  <a:cubicBezTo>
                    <a:pt x="34" y="34"/>
                    <a:pt x="34" y="34"/>
                    <a:pt x="34" y="34"/>
                  </a:cubicBezTo>
                  <a:cubicBezTo>
                    <a:pt x="17" y="34"/>
                    <a:pt x="17" y="34"/>
                    <a:pt x="17" y="34"/>
                  </a:cubicBezTo>
                  <a:cubicBezTo>
                    <a:pt x="16" y="34"/>
                    <a:pt x="15" y="33"/>
                    <a:pt x="15" y="32"/>
                  </a:cubicBezTo>
                  <a:cubicBezTo>
                    <a:pt x="15" y="17"/>
                    <a:pt x="15" y="17"/>
                    <a:pt x="15" y="17"/>
                  </a:cubicBezTo>
                  <a:cubicBezTo>
                    <a:pt x="15" y="16"/>
                    <a:pt x="16" y="15"/>
                    <a:pt x="17" y="15"/>
                  </a:cubicBezTo>
                  <a:cubicBezTo>
                    <a:pt x="34" y="15"/>
                    <a:pt x="34" y="15"/>
                    <a:pt x="34" y="15"/>
                  </a:cubicBezTo>
                  <a:cubicBezTo>
                    <a:pt x="34" y="4"/>
                    <a:pt x="34" y="4"/>
                    <a:pt x="34" y="4"/>
                  </a:cubicBezTo>
                  <a:cubicBezTo>
                    <a:pt x="34" y="3"/>
                    <a:pt x="36" y="2"/>
                    <a:pt x="37" y="2"/>
                  </a:cubicBezTo>
                  <a:cubicBezTo>
                    <a:pt x="38" y="2"/>
                    <a:pt x="38" y="2"/>
                    <a:pt x="39" y="2"/>
                  </a:cubicBezTo>
                  <a:cubicBezTo>
                    <a:pt x="59" y="23"/>
                    <a:pt x="59" y="23"/>
                    <a:pt x="59" y="23"/>
                  </a:cubicBezTo>
                  <a:cubicBezTo>
                    <a:pt x="60" y="23"/>
                    <a:pt x="60" y="24"/>
                    <a:pt x="60" y="25"/>
                  </a:cubicBezTo>
                  <a:cubicBezTo>
                    <a:pt x="60" y="25"/>
                    <a:pt x="60" y="26"/>
                    <a:pt x="59" y="26"/>
                  </a:cubicBezTo>
                  <a:close/>
                </a:path>
              </a:pathLst>
            </a:custGeom>
            <a:solidFill>
              <a:schemeClr val="bg1"/>
            </a:solidFill>
            <a:ln w="9525">
              <a:no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E0F6FE"/>
                </a:solidFill>
                <a:effectLst/>
                <a:uLnTx/>
                <a:uFillTx/>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endParaRPr>
            </a:p>
          </p:txBody>
        </p:sp>
        <p:sp>
          <p:nvSpPr>
            <p:cNvPr id="29" name="PA-文本框 28"/>
            <p:cNvSpPr txBox="1"/>
            <p:nvPr>
              <p:custDataLst>
                <p:tags r:id="rId19"/>
              </p:custDataLst>
            </p:nvPr>
          </p:nvSpPr>
          <p:spPr>
            <a:xfrm>
              <a:off x="8386014" y="5377342"/>
              <a:ext cx="2689802" cy="695575"/>
            </a:xfrm>
            <a:prstGeom prst="rect">
              <a:avLst/>
            </a:prstGeom>
            <a:noFill/>
          </p:spPr>
          <p:txBody>
            <a:bodyPr wrap="square" rtlCol="0">
              <a:spAutoFit/>
            </a:bodyPr>
            <a:lstStyle/>
            <a:p>
              <a:pPr marL="0" marR="0" lvl="0" indent="0" algn="l" defTabSz="914400" rtl="0" eaLnBrk="1" fontAlgn="auto" latinLnBrk="0" hangingPunct="1">
                <a:lnSpc>
                  <a:spcPct val="140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black">
                      <a:lumMod val="85000"/>
                      <a:lumOff val="15000"/>
                    </a:prstClr>
                  </a:solidFill>
                  <a:effectLst/>
                  <a:uLnTx/>
                  <a:uFillTx/>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单击此处添加简要内容</a:t>
              </a:r>
              <a:r>
                <a:rPr kumimoji="0" lang="en-US" altLang="zh-CN" sz="1400" b="0" i="0" u="none" strike="noStrike" kern="1200" cap="none" spc="0" normalizeH="0" baseline="0" noProof="0" dirty="0">
                  <a:ln>
                    <a:noFill/>
                  </a:ln>
                  <a:solidFill>
                    <a:prstClr val="black">
                      <a:lumMod val="85000"/>
                      <a:lumOff val="15000"/>
                    </a:prstClr>
                  </a:solidFill>
                  <a:effectLst/>
                  <a:uLnTx/>
                  <a:uFillTx/>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a:t>
              </a:r>
              <a:r>
                <a:rPr kumimoji="0" lang="zh-CN" altLang="en-US" sz="1400" b="0" i="0" u="none" strike="noStrike" kern="1200" cap="none" spc="0" normalizeH="0" baseline="0" noProof="0" dirty="0">
                  <a:ln>
                    <a:noFill/>
                  </a:ln>
                  <a:solidFill>
                    <a:prstClr val="black">
                      <a:lumMod val="85000"/>
                      <a:lumOff val="15000"/>
                    </a:prstClr>
                  </a:solidFill>
                  <a:effectLst/>
                  <a:uLnTx/>
                  <a:uFillTx/>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单击此处添加简要内容</a:t>
              </a:r>
              <a:endParaRPr kumimoji="0" lang="zh-CN" altLang="en-US" sz="1400" b="0" i="0" u="none" strike="noStrike" kern="1200" cap="none" spc="0" normalizeH="0" baseline="0" noProof="0" dirty="0">
                <a:ln>
                  <a:noFill/>
                </a:ln>
                <a:solidFill>
                  <a:prstClr val="black">
                    <a:lumMod val="85000"/>
                    <a:lumOff val="15000"/>
                  </a:prstClr>
                </a:solidFill>
                <a:effectLst/>
                <a:uLnTx/>
                <a:uFillTx/>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endParaRPr>
            </a:p>
          </p:txBody>
        </p:sp>
        <p:sp>
          <p:nvSpPr>
            <p:cNvPr id="30" name="PA-文本框 76"/>
            <p:cNvSpPr txBox="1"/>
            <p:nvPr>
              <p:custDataLst>
                <p:tags r:id="rId20"/>
              </p:custDataLst>
            </p:nvPr>
          </p:nvSpPr>
          <p:spPr>
            <a:xfrm>
              <a:off x="8317375" y="5051328"/>
              <a:ext cx="2591991"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000" b="1" i="0" u="none" strike="noStrike" kern="1200" cap="none" spc="0" normalizeH="0" baseline="0" noProof="0" dirty="0">
                  <a:ln>
                    <a:noFill/>
                  </a:ln>
                  <a:solidFill>
                    <a:prstClr val="black">
                      <a:lumMod val="85000"/>
                      <a:lumOff val="15000"/>
                    </a:prstClr>
                  </a:solidFill>
                  <a:effectLst/>
                  <a:uLnTx/>
                  <a:uFillTx/>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请在此写入标题</a:t>
              </a:r>
              <a:endParaRPr kumimoji="0" lang="zh-CN" altLang="en-US" sz="2000" b="1" i="0" u="none" strike="noStrike" kern="1200" cap="none" spc="0" normalizeH="0" baseline="0" noProof="0" dirty="0">
                <a:ln>
                  <a:noFill/>
                </a:ln>
                <a:solidFill>
                  <a:prstClr val="black">
                    <a:lumMod val="85000"/>
                    <a:lumOff val="15000"/>
                  </a:prstClr>
                </a:solidFill>
                <a:effectLst/>
                <a:uLnTx/>
                <a:uFillTx/>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endParaRPr>
            </a:p>
          </p:txBody>
        </p:sp>
      </p:grpSp>
      <p:grpSp>
        <p:nvGrpSpPr>
          <p:cNvPr id="37" name="PA-组合 36"/>
          <p:cNvGrpSpPr/>
          <p:nvPr>
            <p:custDataLst>
              <p:tags r:id="rId21"/>
            </p:custDataLst>
          </p:nvPr>
        </p:nvGrpSpPr>
        <p:grpSpPr>
          <a:xfrm>
            <a:off x="1116184" y="1739900"/>
            <a:ext cx="4975354" cy="1680180"/>
            <a:chOff x="1116184" y="1739900"/>
            <a:chExt cx="4975354" cy="1680180"/>
          </a:xfrm>
        </p:grpSpPr>
        <p:cxnSp>
          <p:nvCxnSpPr>
            <p:cNvPr id="14" name="PA-直接连接符 69"/>
            <p:cNvCxnSpPr/>
            <p:nvPr>
              <p:custDataLst>
                <p:tags r:id="rId22"/>
              </p:custDataLst>
            </p:nvPr>
          </p:nvCxnSpPr>
          <p:spPr>
            <a:xfrm flipH="1" flipV="1">
              <a:off x="4938993" y="2210940"/>
              <a:ext cx="290052" cy="262933"/>
            </a:xfrm>
            <a:prstGeom prst="line">
              <a:avLst/>
            </a:prstGeom>
            <a:solidFill>
              <a:schemeClr val="bg1"/>
            </a:solidFill>
            <a:ln w="12700" cap="rnd">
              <a:solidFill>
                <a:schemeClr val="bg1">
                  <a:lumMod val="6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5" name="PA-直接连接符 72"/>
            <p:cNvCxnSpPr/>
            <p:nvPr>
              <p:custDataLst>
                <p:tags r:id="rId23"/>
              </p:custDataLst>
            </p:nvPr>
          </p:nvCxnSpPr>
          <p:spPr>
            <a:xfrm flipH="1">
              <a:off x="4099493" y="2212708"/>
              <a:ext cx="838911" cy="0"/>
            </a:xfrm>
            <a:prstGeom prst="line">
              <a:avLst/>
            </a:prstGeom>
            <a:ln w="12700" cap="rnd">
              <a:solidFill>
                <a:schemeClr val="bg1">
                  <a:lumMod val="65000"/>
                </a:schemeClr>
              </a:solidFill>
              <a:prstDash val="solid"/>
              <a:headEnd type="none"/>
              <a:tailEnd type="oval"/>
            </a:ln>
          </p:spPr>
          <p:style>
            <a:lnRef idx="1">
              <a:schemeClr val="accent1"/>
            </a:lnRef>
            <a:fillRef idx="0">
              <a:schemeClr val="accent1"/>
            </a:fillRef>
            <a:effectRef idx="0">
              <a:schemeClr val="accent1"/>
            </a:effectRef>
            <a:fontRef idx="minor">
              <a:schemeClr val="tx1"/>
            </a:fontRef>
          </p:style>
        </p:cxnSp>
        <p:sp>
          <p:nvSpPr>
            <p:cNvPr id="16" name="PA-任意多边形 64"/>
            <p:cNvSpPr/>
            <p:nvPr>
              <p:custDataLst>
                <p:tags r:id="rId24"/>
              </p:custDataLst>
            </p:nvPr>
          </p:nvSpPr>
          <p:spPr bwMode="auto">
            <a:xfrm>
              <a:off x="4736193" y="2206813"/>
              <a:ext cx="1355345" cy="1213267"/>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chemeClr val="accent2"/>
            </a:solidFill>
            <a:ln w="9525">
              <a:no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E0F6FE"/>
                </a:solidFill>
                <a:effectLst/>
                <a:uLnTx/>
                <a:uFillTx/>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endParaRPr>
            </a:p>
          </p:txBody>
        </p:sp>
        <p:sp>
          <p:nvSpPr>
            <p:cNvPr id="17" name="PA-任意多边形 105"/>
            <p:cNvSpPr>
              <a:spLocks noEditPoints="1"/>
            </p:cNvSpPr>
            <p:nvPr>
              <p:custDataLst>
                <p:tags r:id="rId25"/>
              </p:custDataLst>
            </p:nvPr>
          </p:nvSpPr>
          <p:spPr bwMode="auto">
            <a:xfrm>
              <a:off x="5351669" y="2710277"/>
              <a:ext cx="355491" cy="350185"/>
            </a:xfrm>
            <a:custGeom>
              <a:avLst/>
              <a:gdLst/>
              <a:ahLst/>
              <a:cxnLst>
                <a:cxn ang="0">
                  <a:pos x="59" y="63"/>
                </a:cxn>
                <a:cxn ang="0">
                  <a:pos x="55" y="61"/>
                </a:cxn>
                <a:cxn ang="0">
                  <a:pos x="42" y="48"/>
                </a:cxn>
                <a:cxn ang="0">
                  <a:pos x="27" y="53"/>
                </a:cxn>
                <a:cxn ang="0">
                  <a:pos x="0" y="26"/>
                </a:cxn>
                <a:cxn ang="0">
                  <a:pos x="27" y="0"/>
                </a:cxn>
                <a:cxn ang="0">
                  <a:pos x="54" y="26"/>
                </a:cxn>
                <a:cxn ang="0">
                  <a:pos x="49" y="41"/>
                </a:cxn>
                <a:cxn ang="0">
                  <a:pos x="62" y="54"/>
                </a:cxn>
                <a:cxn ang="0">
                  <a:pos x="64" y="58"/>
                </a:cxn>
                <a:cxn ang="0">
                  <a:pos x="59" y="63"/>
                </a:cxn>
                <a:cxn ang="0">
                  <a:pos x="27" y="9"/>
                </a:cxn>
                <a:cxn ang="0">
                  <a:pos x="10" y="26"/>
                </a:cxn>
                <a:cxn ang="0">
                  <a:pos x="27" y="43"/>
                </a:cxn>
                <a:cxn ang="0">
                  <a:pos x="44" y="26"/>
                </a:cxn>
                <a:cxn ang="0">
                  <a:pos x="27" y="9"/>
                </a:cxn>
              </a:cxnLst>
              <a:rect l="0" t="0" r="r" b="b"/>
              <a:pathLst>
                <a:path w="64" h="63">
                  <a:moveTo>
                    <a:pt x="59" y="63"/>
                  </a:moveTo>
                  <a:cubicBezTo>
                    <a:pt x="57" y="63"/>
                    <a:pt x="56" y="62"/>
                    <a:pt x="55" y="61"/>
                  </a:cubicBezTo>
                  <a:cubicBezTo>
                    <a:pt x="42" y="48"/>
                    <a:pt x="42" y="48"/>
                    <a:pt x="42" y="48"/>
                  </a:cubicBezTo>
                  <a:cubicBezTo>
                    <a:pt x="38" y="51"/>
                    <a:pt x="33" y="53"/>
                    <a:pt x="27" y="53"/>
                  </a:cubicBezTo>
                  <a:cubicBezTo>
                    <a:pt x="12" y="53"/>
                    <a:pt x="0" y="41"/>
                    <a:pt x="0" y="26"/>
                  </a:cubicBezTo>
                  <a:cubicBezTo>
                    <a:pt x="0" y="12"/>
                    <a:pt x="12" y="0"/>
                    <a:pt x="27" y="0"/>
                  </a:cubicBezTo>
                  <a:cubicBezTo>
                    <a:pt x="42" y="0"/>
                    <a:pt x="54" y="12"/>
                    <a:pt x="54" y="26"/>
                  </a:cubicBezTo>
                  <a:cubicBezTo>
                    <a:pt x="54" y="32"/>
                    <a:pt x="52" y="37"/>
                    <a:pt x="49" y="41"/>
                  </a:cubicBezTo>
                  <a:cubicBezTo>
                    <a:pt x="62" y="54"/>
                    <a:pt x="62" y="54"/>
                    <a:pt x="62" y="54"/>
                  </a:cubicBezTo>
                  <a:cubicBezTo>
                    <a:pt x="63" y="55"/>
                    <a:pt x="64" y="57"/>
                    <a:pt x="64" y="58"/>
                  </a:cubicBezTo>
                  <a:cubicBezTo>
                    <a:pt x="64" y="61"/>
                    <a:pt x="61" y="63"/>
                    <a:pt x="59" y="63"/>
                  </a:cubicBezTo>
                  <a:close/>
                  <a:moveTo>
                    <a:pt x="27" y="9"/>
                  </a:moveTo>
                  <a:cubicBezTo>
                    <a:pt x="18" y="9"/>
                    <a:pt x="10" y="17"/>
                    <a:pt x="10" y="26"/>
                  </a:cubicBezTo>
                  <a:cubicBezTo>
                    <a:pt x="10" y="36"/>
                    <a:pt x="18" y="43"/>
                    <a:pt x="27" y="43"/>
                  </a:cubicBezTo>
                  <a:cubicBezTo>
                    <a:pt x="37" y="43"/>
                    <a:pt x="44" y="36"/>
                    <a:pt x="44" y="26"/>
                  </a:cubicBezTo>
                  <a:cubicBezTo>
                    <a:pt x="44" y="17"/>
                    <a:pt x="37" y="9"/>
                    <a:pt x="27" y="9"/>
                  </a:cubicBezTo>
                  <a:close/>
                </a:path>
              </a:pathLst>
            </a:custGeom>
            <a:solidFill>
              <a:schemeClr val="bg1"/>
            </a:solidFill>
            <a:ln w="9525">
              <a:no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E0F6FE"/>
                </a:solidFill>
                <a:effectLst/>
                <a:uLnTx/>
                <a:uFillTx/>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endParaRPr>
            </a:p>
          </p:txBody>
        </p:sp>
        <p:sp>
          <p:nvSpPr>
            <p:cNvPr id="31" name="PA-文本框 30"/>
            <p:cNvSpPr txBox="1"/>
            <p:nvPr>
              <p:custDataLst>
                <p:tags r:id="rId26"/>
              </p:custDataLst>
            </p:nvPr>
          </p:nvSpPr>
          <p:spPr>
            <a:xfrm>
              <a:off x="1184823" y="2065914"/>
              <a:ext cx="2689802" cy="695575"/>
            </a:xfrm>
            <a:prstGeom prst="rect">
              <a:avLst/>
            </a:prstGeom>
            <a:noFill/>
          </p:spPr>
          <p:txBody>
            <a:bodyPr wrap="square" rtlCol="0">
              <a:spAutoFit/>
            </a:bodyPr>
            <a:lstStyle/>
            <a:p>
              <a:pPr marL="0" marR="0" lvl="0" indent="0" algn="l" defTabSz="914400" rtl="0" eaLnBrk="1" fontAlgn="auto" latinLnBrk="0" hangingPunct="1">
                <a:lnSpc>
                  <a:spcPct val="140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black">
                      <a:lumMod val="85000"/>
                      <a:lumOff val="15000"/>
                    </a:prstClr>
                  </a:solidFill>
                  <a:effectLst/>
                  <a:uLnTx/>
                  <a:uFillTx/>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单击此处添加简要内容</a:t>
              </a:r>
              <a:r>
                <a:rPr kumimoji="0" lang="en-US" altLang="zh-CN" sz="1400" b="0" i="0" u="none" strike="noStrike" kern="1200" cap="none" spc="0" normalizeH="0" baseline="0" noProof="0" dirty="0">
                  <a:ln>
                    <a:noFill/>
                  </a:ln>
                  <a:solidFill>
                    <a:prstClr val="black">
                      <a:lumMod val="85000"/>
                      <a:lumOff val="15000"/>
                    </a:prstClr>
                  </a:solidFill>
                  <a:effectLst/>
                  <a:uLnTx/>
                  <a:uFillTx/>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a:t>
              </a:r>
              <a:r>
                <a:rPr kumimoji="0" lang="zh-CN" altLang="en-US" sz="1400" b="0" i="0" u="none" strike="noStrike" kern="1200" cap="none" spc="0" normalizeH="0" baseline="0" noProof="0" dirty="0">
                  <a:ln>
                    <a:noFill/>
                  </a:ln>
                  <a:solidFill>
                    <a:prstClr val="black">
                      <a:lumMod val="85000"/>
                      <a:lumOff val="15000"/>
                    </a:prstClr>
                  </a:solidFill>
                  <a:effectLst/>
                  <a:uLnTx/>
                  <a:uFillTx/>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单击此处添加简要内容</a:t>
              </a:r>
              <a:endParaRPr kumimoji="0" lang="zh-CN" altLang="en-US" sz="1400" b="0" i="0" u="none" strike="noStrike" kern="1200" cap="none" spc="0" normalizeH="0" baseline="0" noProof="0" dirty="0">
                <a:ln>
                  <a:noFill/>
                </a:ln>
                <a:solidFill>
                  <a:prstClr val="black">
                    <a:lumMod val="85000"/>
                    <a:lumOff val="15000"/>
                  </a:prstClr>
                </a:solidFill>
                <a:effectLst/>
                <a:uLnTx/>
                <a:uFillTx/>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endParaRPr>
            </a:p>
          </p:txBody>
        </p:sp>
        <p:sp>
          <p:nvSpPr>
            <p:cNvPr id="32" name="PA-文本框 76"/>
            <p:cNvSpPr txBox="1"/>
            <p:nvPr>
              <p:custDataLst>
                <p:tags r:id="rId27"/>
              </p:custDataLst>
            </p:nvPr>
          </p:nvSpPr>
          <p:spPr>
            <a:xfrm>
              <a:off x="1116184" y="1739900"/>
              <a:ext cx="2591991"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000" b="1" i="0" u="none" strike="noStrike" kern="1200" cap="none" spc="0" normalizeH="0" baseline="0" noProof="0" dirty="0">
                  <a:ln>
                    <a:noFill/>
                  </a:ln>
                  <a:solidFill>
                    <a:prstClr val="black">
                      <a:lumMod val="85000"/>
                      <a:lumOff val="15000"/>
                    </a:prstClr>
                  </a:solidFill>
                  <a:effectLst/>
                  <a:uLnTx/>
                  <a:uFillTx/>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请在此写入标题</a:t>
              </a:r>
              <a:endParaRPr kumimoji="0" lang="zh-CN" altLang="en-US" sz="2000" b="1" i="0" u="none" strike="noStrike" kern="1200" cap="none" spc="0" normalizeH="0" baseline="0" noProof="0" dirty="0">
                <a:ln>
                  <a:noFill/>
                </a:ln>
                <a:solidFill>
                  <a:prstClr val="black">
                    <a:lumMod val="85000"/>
                    <a:lumOff val="15000"/>
                  </a:prstClr>
                </a:solidFill>
                <a:effectLst/>
                <a:uLnTx/>
                <a:uFillTx/>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endParaRPr>
            </a:p>
          </p:txBody>
        </p:sp>
      </p:grpSp>
      <p:grpSp>
        <p:nvGrpSpPr>
          <p:cNvPr id="41" name="PA-组合 40"/>
          <p:cNvGrpSpPr/>
          <p:nvPr>
            <p:custDataLst>
              <p:tags r:id="rId28"/>
            </p:custDataLst>
          </p:nvPr>
        </p:nvGrpSpPr>
        <p:grpSpPr>
          <a:xfrm>
            <a:off x="1116184" y="3061641"/>
            <a:ext cx="4364004" cy="1562862"/>
            <a:chOff x="1116184" y="3061641"/>
            <a:chExt cx="4364004" cy="1562862"/>
          </a:xfrm>
        </p:grpSpPr>
        <p:cxnSp>
          <p:nvCxnSpPr>
            <p:cNvPr id="18" name="PA-直接连接符 87"/>
            <p:cNvCxnSpPr/>
            <p:nvPr>
              <p:custDataLst>
                <p:tags r:id="rId29"/>
              </p:custDataLst>
            </p:nvPr>
          </p:nvCxnSpPr>
          <p:spPr>
            <a:xfrm flipH="1">
              <a:off x="3937371" y="3835703"/>
              <a:ext cx="558881" cy="0"/>
            </a:xfrm>
            <a:prstGeom prst="line">
              <a:avLst/>
            </a:prstGeom>
            <a:ln w="12700" cap="rnd">
              <a:solidFill>
                <a:schemeClr val="bg1">
                  <a:lumMod val="65000"/>
                </a:schemeClr>
              </a:solidFill>
              <a:prstDash val="solid"/>
              <a:headEnd type="none"/>
              <a:tailEnd type="oval"/>
            </a:ln>
          </p:spPr>
          <p:style>
            <a:lnRef idx="1">
              <a:schemeClr val="accent1"/>
            </a:lnRef>
            <a:fillRef idx="0">
              <a:schemeClr val="accent1"/>
            </a:fillRef>
            <a:effectRef idx="0">
              <a:schemeClr val="accent1"/>
            </a:effectRef>
            <a:fontRef idx="minor">
              <a:schemeClr val="tx1"/>
            </a:fontRef>
          </p:style>
        </p:cxnSp>
        <p:sp>
          <p:nvSpPr>
            <p:cNvPr id="19" name="PA-任意多边形 62"/>
            <p:cNvSpPr/>
            <p:nvPr>
              <p:custDataLst>
                <p:tags r:id="rId30"/>
              </p:custDataLst>
            </p:nvPr>
          </p:nvSpPr>
          <p:spPr bwMode="auto">
            <a:xfrm>
              <a:off x="4485050" y="3061641"/>
              <a:ext cx="995138" cy="1562862"/>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chemeClr val="accent1"/>
            </a:solidFill>
            <a:ln w="9525">
              <a:no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E0F6FE"/>
                </a:solidFill>
                <a:effectLst/>
                <a:uLnTx/>
                <a:uFillTx/>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endParaRPr>
            </a:p>
          </p:txBody>
        </p:sp>
        <p:sp>
          <p:nvSpPr>
            <p:cNvPr id="20" name="PA-任意多边形 245"/>
            <p:cNvSpPr/>
            <p:nvPr>
              <p:custDataLst>
                <p:tags r:id="rId31"/>
              </p:custDataLst>
            </p:nvPr>
          </p:nvSpPr>
          <p:spPr bwMode="auto">
            <a:xfrm>
              <a:off x="4781587" y="3683602"/>
              <a:ext cx="317760" cy="317760"/>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E0F6FE"/>
                </a:solidFill>
                <a:effectLst/>
                <a:uLnTx/>
                <a:uFillTx/>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endParaRPr>
            </a:p>
          </p:txBody>
        </p:sp>
        <p:sp>
          <p:nvSpPr>
            <p:cNvPr id="33" name="PA-文本框 32"/>
            <p:cNvSpPr txBox="1"/>
            <p:nvPr>
              <p:custDataLst>
                <p:tags r:id="rId32"/>
              </p:custDataLst>
            </p:nvPr>
          </p:nvSpPr>
          <p:spPr>
            <a:xfrm>
              <a:off x="1184823" y="3746094"/>
              <a:ext cx="2689802" cy="695575"/>
            </a:xfrm>
            <a:prstGeom prst="rect">
              <a:avLst/>
            </a:prstGeom>
            <a:noFill/>
          </p:spPr>
          <p:txBody>
            <a:bodyPr wrap="square" rtlCol="0">
              <a:spAutoFit/>
            </a:bodyPr>
            <a:lstStyle/>
            <a:p>
              <a:pPr marL="0" marR="0" lvl="0" indent="0" algn="l" defTabSz="914400" rtl="0" eaLnBrk="1" fontAlgn="auto" latinLnBrk="0" hangingPunct="1">
                <a:lnSpc>
                  <a:spcPct val="140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black">
                      <a:lumMod val="85000"/>
                      <a:lumOff val="15000"/>
                    </a:prstClr>
                  </a:solidFill>
                  <a:effectLst/>
                  <a:uLnTx/>
                  <a:uFillTx/>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单击此处添加简要内容</a:t>
              </a:r>
              <a:r>
                <a:rPr kumimoji="0" lang="en-US" altLang="zh-CN" sz="1400" b="0" i="0" u="none" strike="noStrike" kern="1200" cap="none" spc="0" normalizeH="0" baseline="0" noProof="0" dirty="0">
                  <a:ln>
                    <a:noFill/>
                  </a:ln>
                  <a:solidFill>
                    <a:prstClr val="black">
                      <a:lumMod val="85000"/>
                      <a:lumOff val="15000"/>
                    </a:prstClr>
                  </a:solidFill>
                  <a:effectLst/>
                  <a:uLnTx/>
                  <a:uFillTx/>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a:t>
              </a:r>
              <a:r>
                <a:rPr kumimoji="0" lang="zh-CN" altLang="en-US" sz="1400" b="0" i="0" u="none" strike="noStrike" kern="1200" cap="none" spc="0" normalizeH="0" baseline="0" noProof="0" dirty="0">
                  <a:ln>
                    <a:noFill/>
                  </a:ln>
                  <a:solidFill>
                    <a:prstClr val="black">
                      <a:lumMod val="85000"/>
                      <a:lumOff val="15000"/>
                    </a:prstClr>
                  </a:solidFill>
                  <a:effectLst/>
                  <a:uLnTx/>
                  <a:uFillTx/>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单击此处添加简要内容</a:t>
              </a:r>
              <a:endParaRPr kumimoji="0" lang="zh-CN" altLang="en-US" sz="1400" b="0" i="0" u="none" strike="noStrike" kern="1200" cap="none" spc="0" normalizeH="0" baseline="0" noProof="0" dirty="0">
                <a:ln>
                  <a:noFill/>
                </a:ln>
                <a:solidFill>
                  <a:prstClr val="black">
                    <a:lumMod val="85000"/>
                    <a:lumOff val="15000"/>
                  </a:prstClr>
                </a:solidFill>
                <a:effectLst/>
                <a:uLnTx/>
                <a:uFillTx/>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endParaRPr>
            </a:p>
          </p:txBody>
        </p:sp>
        <p:sp>
          <p:nvSpPr>
            <p:cNvPr id="34" name="PA-文本框 76"/>
            <p:cNvSpPr txBox="1"/>
            <p:nvPr>
              <p:custDataLst>
                <p:tags r:id="rId33"/>
              </p:custDataLst>
            </p:nvPr>
          </p:nvSpPr>
          <p:spPr>
            <a:xfrm>
              <a:off x="1116184" y="3420080"/>
              <a:ext cx="2591991"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000" b="1" i="0" u="none" strike="noStrike" kern="1200" cap="none" spc="0" normalizeH="0" baseline="0" noProof="0" dirty="0">
                  <a:ln>
                    <a:noFill/>
                  </a:ln>
                  <a:solidFill>
                    <a:prstClr val="black">
                      <a:lumMod val="85000"/>
                      <a:lumOff val="15000"/>
                    </a:prstClr>
                  </a:solidFill>
                  <a:effectLst/>
                  <a:uLnTx/>
                  <a:uFillTx/>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请在此写入标题</a:t>
              </a:r>
              <a:endParaRPr kumimoji="0" lang="zh-CN" altLang="en-US" sz="2000" b="1" i="0" u="none" strike="noStrike" kern="1200" cap="none" spc="0" normalizeH="0" baseline="0" noProof="0" dirty="0">
                <a:ln>
                  <a:noFill/>
                </a:ln>
                <a:solidFill>
                  <a:prstClr val="black">
                    <a:lumMod val="85000"/>
                    <a:lumOff val="15000"/>
                  </a:prstClr>
                </a:solidFill>
                <a:effectLst/>
                <a:uLnTx/>
                <a:uFillTx/>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endParaRPr>
            </a:p>
          </p:txBody>
        </p:sp>
      </p:grpSp>
      <p:grpSp>
        <p:nvGrpSpPr>
          <p:cNvPr id="42" name="PA-组合 41"/>
          <p:cNvGrpSpPr/>
          <p:nvPr>
            <p:custDataLst>
              <p:tags r:id="rId34"/>
            </p:custDataLst>
          </p:nvPr>
        </p:nvGrpSpPr>
        <p:grpSpPr>
          <a:xfrm>
            <a:off x="1116184" y="4254864"/>
            <a:ext cx="4967100" cy="1818053"/>
            <a:chOff x="1116184" y="4254864"/>
            <a:chExt cx="4967100" cy="1818053"/>
          </a:xfrm>
        </p:grpSpPr>
        <p:cxnSp>
          <p:nvCxnSpPr>
            <p:cNvPr id="21" name="PA-直接连接符 82"/>
            <p:cNvCxnSpPr/>
            <p:nvPr>
              <p:custDataLst>
                <p:tags r:id="rId35"/>
              </p:custDataLst>
            </p:nvPr>
          </p:nvCxnSpPr>
          <p:spPr>
            <a:xfrm flipH="1">
              <a:off x="4938993" y="5204607"/>
              <a:ext cx="290052" cy="262933"/>
            </a:xfrm>
            <a:prstGeom prst="line">
              <a:avLst/>
            </a:prstGeom>
            <a:ln w="12700" cap="rnd">
              <a:solidFill>
                <a:schemeClr val="bg1">
                  <a:lumMod val="6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22" name="PA-直接连接符 83"/>
            <p:cNvCxnSpPr/>
            <p:nvPr>
              <p:custDataLst>
                <p:tags r:id="rId36"/>
              </p:custDataLst>
            </p:nvPr>
          </p:nvCxnSpPr>
          <p:spPr>
            <a:xfrm flipH="1" flipV="1">
              <a:off x="4096545" y="5466361"/>
              <a:ext cx="838911" cy="0"/>
            </a:xfrm>
            <a:prstGeom prst="line">
              <a:avLst/>
            </a:prstGeom>
            <a:ln w="12700" cap="rnd">
              <a:solidFill>
                <a:schemeClr val="bg1">
                  <a:lumMod val="65000"/>
                </a:schemeClr>
              </a:solidFill>
              <a:prstDash val="solid"/>
              <a:tailEnd type="oval"/>
            </a:ln>
          </p:spPr>
          <p:style>
            <a:lnRef idx="1">
              <a:schemeClr val="accent1"/>
            </a:lnRef>
            <a:fillRef idx="0">
              <a:schemeClr val="accent1"/>
            </a:fillRef>
            <a:effectRef idx="0">
              <a:schemeClr val="accent1"/>
            </a:effectRef>
            <a:fontRef idx="minor">
              <a:schemeClr val="tx1"/>
            </a:fontRef>
          </p:style>
        </p:cxnSp>
        <p:sp>
          <p:nvSpPr>
            <p:cNvPr id="23" name="PA-任意多边形 61"/>
            <p:cNvSpPr/>
            <p:nvPr>
              <p:custDataLst>
                <p:tags r:id="rId37"/>
              </p:custDataLst>
            </p:nvPr>
          </p:nvSpPr>
          <p:spPr bwMode="auto">
            <a:xfrm>
              <a:off x="4723223" y="4254864"/>
              <a:ext cx="1360061" cy="1224468"/>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chemeClr val="accent2"/>
            </a:solidFill>
            <a:ln w="9525">
              <a:no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E0F6FE"/>
                </a:solidFill>
                <a:effectLst/>
                <a:uLnTx/>
                <a:uFillTx/>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endParaRPr>
            </a:p>
          </p:txBody>
        </p:sp>
        <p:sp>
          <p:nvSpPr>
            <p:cNvPr id="24" name="PA-任意多边形 101"/>
            <p:cNvSpPr>
              <a:spLocks noEditPoints="1"/>
            </p:cNvSpPr>
            <p:nvPr>
              <p:custDataLst>
                <p:tags r:id="rId38"/>
              </p:custDataLst>
            </p:nvPr>
          </p:nvSpPr>
          <p:spPr bwMode="auto">
            <a:xfrm>
              <a:off x="5326909" y="4689942"/>
              <a:ext cx="390863" cy="361386"/>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E0F6FE"/>
                </a:solidFill>
                <a:effectLst/>
                <a:uLnTx/>
                <a:uFillTx/>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endParaRPr>
            </a:p>
          </p:txBody>
        </p:sp>
        <p:sp>
          <p:nvSpPr>
            <p:cNvPr id="35" name="PA-文本框 34"/>
            <p:cNvSpPr txBox="1"/>
            <p:nvPr>
              <p:custDataLst>
                <p:tags r:id="rId39"/>
              </p:custDataLst>
            </p:nvPr>
          </p:nvSpPr>
          <p:spPr>
            <a:xfrm>
              <a:off x="1184823" y="5377342"/>
              <a:ext cx="2689802" cy="695575"/>
            </a:xfrm>
            <a:prstGeom prst="rect">
              <a:avLst/>
            </a:prstGeom>
            <a:noFill/>
          </p:spPr>
          <p:txBody>
            <a:bodyPr wrap="square" rtlCol="0">
              <a:spAutoFit/>
            </a:bodyPr>
            <a:lstStyle/>
            <a:p>
              <a:pPr marL="0" marR="0" lvl="0" indent="0" algn="l" defTabSz="914400" rtl="0" eaLnBrk="1" fontAlgn="auto" latinLnBrk="0" hangingPunct="1">
                <a:lnSpc>
                  <a:spcPct val="140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black">
                      <a:lumMod val="85000"/>
                      <a:lumOff val="15000"/>
                    </a:prstClr>
                  </a:solidFill>
                  <a:effectLst/>
                  <a:uLnTx/>
                  <a:uFillTx/>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单击此处添加简要内容</a:t>
              </a:r>
              <a:r>
                <a:rPr kumimoji="0" lang="en-US" altLang="zh-CN" sz="1400" b="0" i="0" u="none" strike="noStrike" kern="1200" cap="none" spc="0" normalizeH="0" baseline="0" noProof="0" dirty="0">
                  <a:ln>
                    <a:noFill/>
                  </a:ln>
                  <a:solidFill>
                    <a:prstClr val="black">
                      <a:lumMod val="85000"/>
                      <a:lumOff val="15000"/>
                    </a:prstClr>
                  </a:solidFill>
                  <a:effectLst/>
                  <a:uLnTx/>
                  <a:uFillTx/>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a:t>
              </a:r>
              <a:r>
                <a:rPr kumimoji="0" lang="zh-CN" altLang="en-US" sz="1400" b="0" i="0" u="none" strike="noStrike" kern="1200" cap="none" spc="0" normalizeH="0" baseline="0" noProof="0" dirty="0">
                  <a:ln>
                    <a:noFill/>
                  </a:ln>
                  <a:solidFill>
                    <a:prstClr val="black">
                      <a:lumMod val="85000"/>
                      <a:lumOff val="15000"/>
                    </a:prstClr>
                  </a:solidFill>
                  <a:effectLst/>
                  <a:uLnTx/>
                  <a:uFillTx/>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单击此处添加简要内容</a:t>
              </a:r>
              <a:endParaRPr kumimoji="0" lang="zh-CN" altLang="en-US" sz="1400" b="0" i="0" u="none" strike="noStrike" kern="1200" cap="none" spc="0" normalizeH="0" baseline="0" noProof="0" dirty="0">
                <a:ln>
                  <a:noFill/>
                </a:ln>
                <a:solidFill>
                  <a:prstClr val="black">
                    <a:lumMod val="85000"/>
                    <a:lumOff val="15000"/>
                  </a:prstClr>
                </a:solidFill>
                <a:effectLst/>
                <a:uLnTx/>
                <a:uFillTx/>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endParaRPr>
            </a:p>
          </p:txBody>
        </p:sp>
        <p:sp>
          <p:nvSpPr>
            <p:cNvPr id="36" name="PA-文本框 76"/>
            <p:cNvSpPr txBox="1"/>
            <p:nvPr>
              <p:custDataLst>
                <p:tags r:id="rId40"/>
              </p:custDataLst>
            </p:nvPr>
          </p:nvSpPr>
          <p:spPr>
            <a:xfrm>
              <a:off x="1116184" y="5051328"/>
              <a:ext cx="2591991"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000" b="1" i="0" u="none" strike="noStrike" kern="1200" cap="none" spc="0" normalizeH="0" baseline="0" noProof="0" dirty="0">
                  <a:ln>
                    <a:noFill/>
                  </a:ln>
                  <a:solidFill>
                    <a:prstClr val="black">
                      <a:lumMod val="85000"/>
                      <a:lumOff val="15000"/>
                    </a:prstClr>
                  </a:solidFill>
                  <a:effectLst/>
                  <a:uLnTx/>
                  <a:uFillTx/>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请在此写入标题</a:t>
              </a:r>
              <a:endParaRPr kumimoji="0" lang="zh-CN" altLang="en-US" sz="2000" b="1" i="0" u="none" strike="noStrike" kern="1200" cap="none" spc="0" normalizeH="0" baseline="0" noProof="0" dirty="0">
                <a:ln>
                  <a:noFill/>
                </a:ln>
                <a:solidFill>
                  <a:prstClr val="black">
                    <a:lumMod val="85000"/>
                    <a:lumOff val="15000"/>
                  </a:prstClr>
                </a:solidFill>
                <a:effectLst/>
                <a:uLnTx/>
                <a:uFillTx/>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endParaRPr>
            </a:p>
          </p:txBody>
        </p:sp>
      </p:grpSp>
    </p:spTree>
  </p:cSld>
  <p:clrMapOvr>
    <a:masterClrMapping/>
  </p:clrMapOvr>
  <mc:AlternateContent xmlns:mc="http://schemas.openxmlformats.org/markup-compatibility/2006">
    <mc:Choice xmlns:p14="http://schemas.microsoft.com/office/powerpoint/2010/main" Requires="p14">
      <p:transition spd="med" p14:dur="700" advClick="0" advTm="3000">
        <p:fade/>
      </p:transition>
    </mc:Choice>
    <mc:Fallback>
      <p:transition spd="med"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500"/>
                                        <p:tgtEl>
                                          <p:spTgt spid="37"/>
                                        </p:tgtEl>
                                      </p:cBhvr>
                                    </p:animEffect>
                                  </p:childTnLst>
                                </p:cTn>
                              </p:par>
                              <p:par>
                                <p:cTn id="8" presetID="10" presetClass="entr" presetSubtype="0" fill="hold" nodeType="withEffect">
                                  <p:stCondLst>
                                    <p:cond delay="200"/>
                                  </p:stCondLst>
                                  <p:childTnLst>
                                    <p:set>
                                      <p:cBhvr>
                                        <p:cTn id="9" dur="1" fill="hold">
                                          <p:stCondLst>
                                            <p:cond delay="0"/>
                                          </p:stCondLst>
                                        </p:cTn>
                                        <p:tgtEl>
                                          <p:spTgt spid="41"/>
                                        </p:tgtEl>
                                        <p:attrNameLst>
                                          <p:attrName>style.visibility</p:attrName>
                                        </p:attrNameLst>
                                      </p:cBhvr>
                                      <p:to>
                                        <p:strVal val="visible"/>
                                      </p:to>
                                    </p:set>
                                    <p:animEffect transition="in" filter="fade">
                                      <p:cBhvr>
                                        <p:cTn id="10" dur="500"/>
                                        <p:tgtEl>
                                          <p:spTgt spid="41"/>
                                        </p:tgtEl>
                                      </p:cBhvr>
                                    </p:animEffect>
                                  </p:childTnLst>
                                </p:cTn>
                              </p:par>
                              <p:par>
                                <p:cTn id="11" presetID="10" presetClass="entr" presetSubtype="0" fill="hold" nodeType="withEffect">
                                  <p:stCondLst>
                                    <p:cond delay="400"/>
                                  </p:stCondLst>
                                  <p:childTnLst>
                                    <p:set>
                                      <p:cBhvr>
                                        <p:cTn id="12" dur="1" fill="hold">
                                          <p:stCondLst>
                                            <p:cond delay="0"/>
                                          </p:stCondLst>
                                        </p:cTn>
                                        <p:tgtEl>
                                          <p:spTgt spid="42"/>
                                        </p:tgtEl>
                                        <p:attrNameLst>
                                          <p:attrName>style.visibility</p:attrName>
                                        </p:attrNameLst>
                                      </p:cBhvr>
                                      <p:to>
                                        <p:strVal val="visible"/>
                                      </p:to>
                                    </p:set>
                                    <p:animEffect transition="in" filter="fade">
                                      <p:cBhvr>
                                        <p:cTn id="13" dur="500"/>
                                        <p:tgtEl>
                                          <p:spTgt spid="42"/>
                                        </p:tgtEl>
                                      </p:cBhvr>
                                    </p:animEffect>
                                  </p:childTnLst>
                                </p:cTn>
                              </p:par>
                              <p:par>
                                <p:cTn id="14" presetID="10" presetClass="entr" presetSubtype="0" fill="hold" nodeType="withEffect">
                                  <p:stCondLst>
                                    <p:cond delay="600"/>
                                  </p:stCondLst>
                                  <p:childTnLst>
                                    <p:set>
                                      <p:cBhvr>
                                        <p:cTn id="15" dur="1" fill="hold">
                                          <p:stCondLst>
                                            <p:cond delay="0"/>
                                          </p:stCondLst>
                                        </p:cTn>
                                        <p:tgtEl>
                                          <p:spTgt spid="40"/>
                                        </p:tgtEl>
                                        <p:attrNameLst>
                                          <p:attrName>style.visibility</p:attrName>
                                        </p:attrNameLst>
                                      </p:cBhvr>
                                      <p:to>
                                        <p:strVal val="visible"/>
                                      </p:to>
                                    </p:set>
                                    <p:animEffect transition="in" filter="fade">
                                      <p:cBhvr>
                                        <p:cTn id="16" dur="500"/>
                                        <p:tgtEl>
                                          <p:spTgt spid="40"/>
                                        </p:tgtEl>
                                      </p:cBhvr>
                                    </p:animEffect>
                                  </p:childTnLst>
                                </p:cTn>
                              </p:par>
                              <p:par>
                                <p:cTn id="17" presetID="10" presetClass="entr" presetSubtype="0" fill="hold" nodeType="withEffect">
                                  <p:stCondLst>
                                    <p:cond delay="800"/>
                                  </p:stCondLst>
                                  <p:childTnLst>
                                    <p:set>
                                      <p:cBhvr>
                                        <p:cTn id="18" dur="1" fill="hold">
                                          <p:stCondLst>
                                            <p:cond delay="0"/>
                                          </p:stCondLst>
                                        </p:cTn>
                                        <p:tgtEl>
                                          <p:spTgt spid="39"/>
                                        </p:tgtEl>
                                        <p:attrNameLst>
                                          <p:attrName>style.visibility</p:attrName>
                                        </p:attrNameLst>
                                      </p:cBhvr>
                                      <p:to>
                                        <p:strVal val="visible"/>
                                      </p:to>
                                    </p:set>
                                    <p:animEffect transition="in" filter="fade">
                                      <p:cBhvr>
                                        <p:cTn id="19" dur="500"/>
                                        <p:tgtEl>
                                          <p:spTgt spid="39"/>
                                        </p:tgtEl>
                                      </p:cBhvr>
                                    </p:animEffect>
                                  </p:childTnLst>
                                </p:cTn>
                              </p:par>
                              <p:par>
                                <p:cTn id="20" presetID="10" presetClass="entr" presetSubtype="0" fill="hold" nodeType="withEffect">
                                  <p:stCondLst>
                                    <p:cond delay="1000"/>
                                  </p:stCondLst>
                                  <p:childTnLst>
                                    <p:set>
                                      <p:cBhvr>
                                        <p:cTn id="21" dur="1" fill="hold">
                                          <p:stCondLst>
                                            <p:cond delay="0"/>
                                          </p:stCondLst>
                                        </p:cTn>
                                        <p:tgtEl>
                                          <p:spTgt spid="38"/>
                                        </p:tgtEl>
                                        <p:attrNameLst>
                                          <p:attrName>style.visibility</p:attrName>
                                        </p:attrNameLst>
                                      </p:cBhvr>
                                      <p:to>
                                        <p:strVal val="visible"/>
                                      </p:to>
                                    </p:set>
                                    <p:animEffect transition="in" filter="fade">
                                      <p:cBhvr>
                                        <p:cTn id="22"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A-剪去对角的矩形 5"/>
          <p:cNvSpPr/>
          <p:nvPr>
            <p:custDataLst>
              <p:tags r:id="rId1"/>
            </p:custDataLst>
          </p:nvPr>
        </p:nvSpPr>
        <p:spPr>
          <a:xfrm>
            <a:off x="0" y="0"/>
            <a:ext cx="12192000" cy="6858000"/>
          </a:xfrm>
          <a:prstGeom prst="snip2DiagRect">
            <a:avLst>
              <a:gd name="adj1" fmla="val 0"/>
              <a:gd name="adj2"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OPPOSans R" panose="00020600040101010101" pitchFamily="18" charset="-122"/>
            </a:endParaRPr>
          </a:p>
        </p:txBody>
      </p:sp>
      <p:sp>
        <p:nvSpPr>
          <p:cNvPr id="10" name="PA-菱形 9"/>
          <p:cNvSpPr/>
          <p:nvPr>
            <p:custDataLst>
              <p:tags r:id="rId2"/>
            </p:custDataLst>
          </p:nvPr>
        </p:nvSpPr>
        <p:spPr>
          <a:xfrm>
            <a:off x="1955735" y="462281"/>
            <a:ext cx="1257622" cy="1257622"/>
          </a:xfrm>
          <a:prstGeom prst="diamond">
            <a:avLst/>
          </a:prstGeom>
          <a:solidFill>
            <a:schemeClr val="bg1">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OPPOSans R" panose="00020600040101010101" pitchFamily="18" charset="-122"/>
            </a:endParaRPr>
          </a:p>
        </p:txBody>
      </p:sp>
      <p:sp>
        <p:nvSpPr>
          <p:cNvPr id="11" name="PA-菱形 10"/>
          <p:cNvSpPr/>
          <p:nvPr>
            <p:custDataLst>
              <p:tags r:id="rId3"/>
            </p:custDataLst>
          </p:nvPr>
        </p:nvSpPr>
        <p:spPr>
          <a:xfrm>
            <a:off x="-498966" y="-12588"/>
            <a:ext cx="3768964" cy="3768964"/>
          </a:xfrm>
          <a:prstGeom prst="diamond">
            <a:avLst/>
          </a:prstGeom>
          <a:solidFill>
            <a:schemeClr val="bg1">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OPPOSans R" panose="00020600040101010101" pitchFamily="18" charset="-122"/>
            </a:endParaRPr>
          </a:p>
        </p:txBody>
      </p:sp>
      <p:grpSp>
        <p:nvGrpSpPr>
          <p:cNvPr id="16" name="PA-组合 15"/>
          <p:cNvGrpSpPr/>
          <p:nvPr>
            <p:custDataLst>
              <p:tags r:id="rId4"/>
            </p:custDataLst>
          </p:nvPr>
        </p:nvGrpSpPr>
        <p:grpSpPr>
          <a:xfrm>
            <a:off x="-1092306" y="1816014"/>
            <a:ext cx="11046105" cy="2081687"/>
            <a:chOff x="-1092306" y="1816014"/>
            <a:chExt cx="11046105" cy="2081687"/>
          </a:xfrm>
        </p:grpSpPr>
        <p:sp>
          <p:nvSpPr>
            <p:cNvPr id="8" name="PA-文本框 7"/>
            <p:cNvSpPr txBox="1"/>
            <p:nvPr>
              <p:custDataLst>
                <p:tags r:id="rId5"/>
              </p:custDataLst>
            </p:nvPr>
          </p:nvSpPr>
          <p:spPr>
            <a:xfrm>
              <a:off x="3315718" y="3376851"/>
              <a:ext cx="2230056" cy="520850"/>
            </a:xfrm>
            <a:prstGeom prst="roundRect">
              <a:avLst>
                <a:gd name="adj" fmla="val 50000"/>
              </a:avLst>
            </a:prstGeom>
            <a:noFill/>
            <a:ln w="3175">
              <a:solidFill>
                <a:schemeClr val="bg1"/>
              </a:solidFill>
            </a:ln>
          </p:spPr>
          <p:txBody>
            <a:bodyPr wrap="square" rtlCol="0">
              <a:spAutoFit/>
            </a:bodyPr>
            <a:lstStyle/>
            <a:p>
              <a:pPr algn="ctr" defTabSz="1219200"/>
              <a:r>
                <a:rPr lang="zh-CN" altLang="en-US" b="1" dirty="0">
                  <a:solidFill>
                    <a:schemeClr val="bg1"/>
                  </a:solidFill>
                  <a:latin typeface="OPPOSans L" panose="00020600040101010101" pitchFamily="18" charset="-122"/>
                  <a:ea typeface="OPPOSans L" panose="00020600040101010101" pitchFamily="18" charset="-122"/>
                  <a:cs typeface="OPPOSans R" panose="00020600040101010101" pitchFamily="18" charset="-122"/>
                  <a:sym typeface="OPPOSans L" panose="00020600040101010101" pitchFamily="18" charset="-122"/>
                </a:rPr>
                <a:t>汇报人：</a:t>
              </a:r>
              <a:r>
                <a:rPr lang="en-US" altLang="zh-CN" b="1" dirty="0">
                  <a:solidFill>
                    <a:schemeClr val="bg1"/>
                  </a:solidFill>
                  <a:latin typeface="OPPOSans L" panose="00020600040101010101" pitchFamily="18" charset="-122"/>
                  <a:ea typeface="OPPOSans L" panose="00020600040101010101" pitchFamily="18" charset="-122"/>
                  <a:cs typeface="OPPOSans R" panose="00020600040101010101" pitchFamily="18" charset="-122"/>
                  <a:sym typeface="OPPOSans L" panose="00020600040101010101" pitchFamily="18" charset="-122"/>
                </a:rPr>
                <a:t>PPT</a:t>
              </a:r>
              <a:r>
                <a:rPr lang="zh-CN" altLang="en-US" b="1" dirty="0">
                  <a:solidFill>
                    <a:schemeClr val="bg1"/>
                  </a:solidFill>
                  <a:latin typeface="OPPOSans L" panose="00020600040101010101" pitchFamily="18" charset="-122"/>
                  <a:ea typeface="OPPOSans L" panose="00020600040101010101" pitchFamily="18" charset="-122"/>
                  <a:cs typeface="OPPOSans R" panose="00020600040101010101" pitchFamily="18" charset="-122"/>
                  <a:sym typeface="OPPOSans L" panose="00020600040101010101" pitchFamily="18" charset="-122"/>
                </a:rPr>
                <a:t>营</a:t>
              </a:r>
              <a:endParaRPr lang="zh-CN" altLang="en-US" b="1" dirty="0">
                <a:solidFill>
                  <a:schemeClr val="bg1"/>
                </a:solidFill>
                <a:latin typeface="OPPOSans L" panose="00020600040101010101" pitchFamily="18" charset="-122"/>
                <a:ea typeface="OPPOSans L" panose="00020600040101010101" pitchFamily="18" charset="-122"/>
                <a:cs typeface="OPPOSans R" panose="00020600040101010101" pitchFamily="18" charset="-122"/>
                <a:sym typeface="OPPOSans L" panose="00020600040101010101" pitchFamily="18" charset="-122"/>
              </a:endParaRPr>
            </a:p>
          </p:txBody>
        </p:sp>
        <p:sp>
          <p:nvSpPr>
            <p:cNvPr id="9" name="PA-文本框 8"/>
            <p:cNvSpPr txBox="1"/>
            <p:nvPr>
              <p:custDataLst>
                <p:tags r:id="rId6"/>
              </p:custDataLst>
            </p:nvPr>
          </p:nvSpPr>
          <p:spPr>
            <a:xfrm>
              <a:off x="599718" y="2871253"/>
              <a:ext cx="7662056" cy="338554"/>
            </a:xfrm>
            <a:prstGeom prst="rect">
              <a:avLst/>
            </a:prstGeom>
            <a:noFill/>
          </p:spPr>
          <p:txBody>
            <a:bodyPr wrap="square" rtlCol="0">
              <a:spAutoFit/>
            </a:bodyPr>
            <a:lstStyle>
              <a:defPPr>
                <a:defRPr lang="zh-CN"/>
              </a:defPPr>
              <a:lvl1pPr algn="dist" defTabSz="1219200">
                <a:defRPr sz="1865">
                  <a:solidFill>
                    <a:schemeClr val="tx1">
                      <a:lumMod val="75000"/>
                      <a:lumOff val="25000"/>
                    </a:schemeClr>
                  </a:solidFill>
                  <a:latin typeface="OPPOSans L" panose="00020600040101010101" pitchFamily="18" charset="-122"/>
                  <a:ea typeface="OPPOSans L" panose="00020600040101010101" pitchFamily="18" charset="-122"/>
                  <a:cs typeface="OPPOSans R" panose="00020600040101010101" pitchFamily="18" charset="-122"/>
                </a:defRPr>
              </a:lvl1pPr>
            </a:lstStyle>
            <a:p>
              <a:r>
                <a:rPr lang="en-US" altLang="zh-CN" sz="1600" dirty="0">
                  <a:solidFill>
                    <a:schemeClr val="bg1"/>
                  </a:solidFill>
                  <a:sym typeface="庞门正道标题体" panose="02010600030101010101" pitchFamily="2" charset="-122"/>
                </a:rPr>
                <a:t>SIMPLE MEDICAL CARE WORK SUMMARY</a:t>
              </a:r>
              <a:endParaRPr lang="zh-CN" altLang="en-US" sz="1600" dirty="0">
                <a:solidFill>
                  <a:schemeClr val="bg1"/>
                </a:solidFill>
                <a:sym typeface="庞门正道标题体" panose="02010600030101010101" pitchFamily="2" charset="-122"/>
              </a:endParaRPr>
            </a:p>
          </p:txBody>
        </p:sp>
        <p:sp>
          <p:nvSpPr>
            <p:cNvPr id="7" name="PA-文本框 6"/>
            <p:cNvSpPr txBox="1"/>
            <p:nvPr>
              <p:custDataLst>
                <p:tags r:id="rId7"/>
              </p:custDataLst>
            </p:nvPr>
          </p:nvSpPr>
          <p:spPr>
            <a:xfrm>
              <a:off x="-1092306" y="1816014"/>
              <a:ext cx="11046105" cy="1323439"/>
            </a:xfrm>
            <a:prstGeom prst="rect">
              <a:avLst/>
            </a:prstGeom>
            <a:noFill/>
          </p:spPr>
          <p:txBody>
            <a:bodyPr wrap="square" rtlCol="0">
              <a:spAutoFit/>
            </a:bodyPr>
            <a:lstStyle/>
            <a:p>
              <a:pPr algn="ctr" defTabSz="1219200"/>
              <a:r>
                <a:rPr lang="zh-CN" altLang="en-US" sz="8000" dirty="0">
                  <a:solidFill>
                    <a:schemeClr val="bg1"/>
                  </a:solidFill>
                  <a:latin typeface="优设标题黑" panose="00000500000000000000" pitchFamily="2" charset="-122"/>
                  <a:ea typeface="优设标题黑" panose="00000500000000000000" pitchFamily="2" charset="-122"/>
                  <a:cs typeface="OPPOSans R" panose="00020600040101010101" pitchFamily="18" charset="-122"/>
                  <a:sym typeface="优设标题黑" panose="00000500000000000000" pitchFamily="2" charset="-122"/>
                </a:rPr>
                <a:t>谢谢您的关注</a:t>
              </a:r>
              <a:endParaRPr lang="zh-CN" altLang="en-US" sz="8000" dirty="0">
                <a:solidFill>
                  <a:schemeClr val="bg1"/>
                </a:solidFill>
                <a:latin typeface="优设标题黑" panose="00000500000000000000" pitchFamily="2" charset="-122"/>
                <a:ea typeface="优设标题黑" panose="00000500000000000000" pitchFamily="2" charset="-122"/>
                <a:cs typeface="OPPOSans R" panose="00020600040101010101" pitchFamily="18" charset="-122"/>
                <a:sym typeface="优设标题黑" panose="00000500000000000000" pitchFamily="2" charset="-122"/>
              </a:endParaRPr>
            </a:p>
          </p:txBody>
        </p:sp>
      </p:grpSp>
      <p:sp>
        <p:nvSpPr>
          <p:cNvPr id="12" name="PA-菱形 11"/>
          <p:cNvSpPr/>
          <p:nvPr>
            <p:custDataLst>
              <p:tags r:id="rId8"/>
            </p:custDataLst>
          </p:nvPr>
        </p:nvSpPr>
        <p:spPr>
          <a:xfrm>
            <a:off x="3536739" y="5848226"/>
            <a:ext cx="2044724" cy="2044724"/>
          </a:xfrm>
          <a:prstGeom prst="diamond">
            <a:avLst/>
          </a:prstGeom>
          <a:solidFill>
            <a:schemeClr val="bg1">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OPPOSans R" panose="00020600040101010101" pitchFamily="18" charset="-122"/>
            </a:endParaRPr>
          </a:p>
        </p:txBody>
      </p:sp>
      <p:sp>
        <p:nvSpPr>
          <p:cNvPr id="13" name="PA-菱形 12"/>
          <p:cNvSpPr/>
          <p:nvPr>
            <p:custDataLst>
              <p:tags r:id="rId9"/>
            </p:custDataLst>
          </p:nvPr>
        </p:nvSpPr>
        <p:spPr>
          <a:xfrm>
            <a:off x="2337504" y="5982147"/>
            <a:ext cx="1751705" cy="1751705"/>
          </a:xfrm>
          <a:prstGeom prst="diamond">
            <a:avLst/>
          </a:prstGeom>
          <a:solidFill>
            <a:schemeClr val="bg1">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OPPOSans R" panose="00020600040101010101" pitchFamily="18" charset="-122"/>
            </a:endParaRPr>
          </a:p>
        </p:txBody>
      </p:sp>
      <p:sp>
        <p:nvSpPr>
          <p:cNvPr id="14" name="PA-菱形 13"/>
          <p:cNvSpPr/>
          <p:nvPr>
            <p:custDataLst>
              <p:tags r:id="rId10"/>
            </p:custDataLst>
          </p:nvPr>
        </p:nvSpPr>
        <p:spPr>
          <a:xfrm>
            <a:off x="7927695" y="1656919"/>
            <a:ext cx="837492" cy="837492"/>
          </a:xfrm>
          <a:prstGeom prst="diamond">
            <a:avLst/>
          </a:prstGeom>
          <a:solidFill>
            <a:schemeClr val="bg1">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OPPOSans R" panose="00020600040101010101" pitchFamily="18" charset="-122"/>
            </a:endParaRPr>
          </a:p>
        </p:txBody>
      </p:sp>
      <p:sp>
        <p:nvSpPr>
          <p:cNvPr id="15" name="PA-菱形 14"/>
          <p:cNvSpPr/>
          <p:nvPr>
            <p:custDataLst>
              <p:tags r:id="rId11"/>
            </p:custDataLst>
          </p:nvPr>
        </p:nvSpPr>
        <p:spPr>
          <a:xfrm>
            <a:off x="8346441" y="1216574"/>
            <a:ext cx="1310639" cy="1310639"/>
          </a:xfrm>
          <a:prstGeom prst="diamond">
            <a:avLst/>
          </a:prstGeom>
          <a:solidFill>
            <a:schemeClr val="bg1">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OPPOSans R" panose="00020600040101010101" pitchFamily="18" charset="-122"/>
            </a:endParaRPr>
          </a:p>
        </p:txBody>
      </p:sp>
      <p:pic>
        <p:nvPicPr>
          <p:cNvPr id="5" name="PA-图片 4"/>
          <p:cNvPicPr>
            <a:picLocks noChangeAspect="1"/>
          </p:cNvPicPr>
          <p:nvPr>
            <p:custDataLst>
              <p:tags r:id="rId12"/>
            </p:custDataLst>
          </p:nvPr>
        </p:nvPicPr>
        <p:blipFill rotWithShape="1">
          <a:blip r:embed="rId13" cstate="screen">
            <a:extLst>
              <a:ext uri="{BEBA8EAE-BF5A-486C-A8C5-ECC9F3942E4B}">
                <a14:imgProps xmlns:a14="http://schemas.microsoft.com/office/drawing/2010/main">
                  <a14:imgLayer r:embed="rId14">
                    <a14:imgEffect>
                      <a14:backgroundRemoval t="7343" b="100000" l="10000" r="98542">
                        <a14:foregroundMark x1="34063" y1="39274" x2="34635" y2="32591"/>
                        <a14:foregroundMark x1="34635" y1="32591" x2="36250" y2="33663"/>
                        <a14:foregroundMark x1="29740" y1="55776" x2="26406" y2="60726"/>
                        <a14:foregroundMark x1="26406" y1="60726" x2="23438" y2="93234"/>
                        <a14:foregroundMark x1="23438" y1="93234" x2="31667" y2="99835"/>
                        <a14:foregroundMark x1="31667" y1="99835" x2="34375" y2="95132"/>
                        <a14:foregroundMark x1="34375" y1="95132" x2="36927" y2="81353"/>
                        <a14:foregroundMark x1="36927" y1="81353" x2="37083" y2="73102"/>
                        <a14:foregroundMark x1="37188" y1="68647" x2="35573" y2="61551"/>
                        <a14:foregroundMark x1="35573" y1="61551" x2="33594" y2="58663"/>
                        <a14:foregroundMark x1="49063" y1="58993" x2="45104" y2="60479"/>
                        <a14:foregroundMark x1="45104" y1="60479" x2="41615" y2="65182"/>
                        <a14:foregroundMark x1="41615" y1="65182" x2="40469" y2="68399"/>
                        <a14:foregroundMark x1="49948" y1="57261" x2="48438" y2="57591"/>
                        <a14:foregroundMark x1="24688" y1="84818" x2="28802" y2="88449"/>
                        <a14:foregroundMark x1="28802" y1="88449" x2="42031" y2="87046"/>
                        <a14:foregroundMark x1="42031" y1="87046" x2="50781" y2="88366"/>
                        <a14:foregroundMark x1="50781" y1="88366" x2="68958" y2="85396"/>
                        <a14:foregroundMark x1="68958" y1="85396" x2="90521" y2="87541"/>
                        <a14:foregroundMark x1="90521" y1="87541" x2="89896" y2="93977"/>
                        <a14:foregroundMark x1="89896" y1="93977" x2="85677" y2="98680"/>
                        <a14:foregroundMark x1="85677" y1="98680" x2="52760" y2="97607"/>
                        <a14:foregroundMark x1="52760" y1="97607" x2="44167" y2="92822"/>
                        <a14:foregroundMark x1="44167" y1="92822" x2="30573" y2="94307"/>
                        <a14:foregroundMark x1="30573" y1="94307" x2="27187" y2="91007"/>
                        <a14:foregroundMark x1="27187" y1="91007" x2="26823" y2="83828"/>
                        <a14:foregroundMark x1="26823" y1="83828" x2="27135" y2="83333"/>
                        <a14:foregroundMark x1="72344" y1="85149" x2="87240" y2="85726"/>
                        <a14:foregroundMark x1="87240" y1="85726" x2="91563" y2="84076"/>
                        <a14:foregroundMark x1="91563" y1="84076" x2="95104" y2="79455"/>
                        <a14:foregroundMark x1="95104" y1="79455" x2="96146" y2="73102"/>
                        <a14:foregroundMark x1="96146" y1="73102" x2="90625" y2="61386"/>
                        <a14:foregroundMark x1="90625" y1="61386" x2="86458" y2="57343"/>
                        <a14:foregroundMark x1="86458" y1="57343" x2="73125" y2="50413"/>
                        <a14:foregroundMark x1="82031" y1="37871" x2="85365" y2="38201"/>
                        <a14:foregroundMark x1="85729" y1="37459" x2="83542" y2="37789"/>
                        <a14:foregroundMark x1="92188" y1="36964" x2="96094" y2="37789"/>
                        <a14:foregroundMark x1="96094" y1="37789" x2="98542" y2="42822"/>
                        <a14:foregroundMark x1="98542" y1="42822" x2="97292" y2="48432"/>
                        <a14:foregroundMark x1="99896" y1="79125" x2="95208" y2="83498"/>
                        <a14:foregroundMark x1="95208" y1="83498" x2="90677" y2="85396"/>
                        <a14:foregroundMark x1="90677" y1="85396" x2="88385" y2="84818"/>
                        <a14:foregroundMark x1="98542" y1="86799" x2="93802" y2="87871"/>
                        <a14:foregroundMark x1="93802" y1="87871" x2="95625" y2="94967"/>
                        <a14:foregroundMark x1="95625" y1="94967" x2="92031" y2="99587"/>
                        <a14:foregroundMark x1="92031" y1="99587" x2="91250" y2="99257"/>
                        <a14:foregroundMark x1="50156" y1="97525" x2="84063" y2="99917"/>
                        <a14:foregroundMark x1="50156" y1="97525" x2="47760" y2="99257"/>
                        <a14:foregroundMark x1="90260" y1="50825" x2="92865" y2="47195"/>
                        <a14:foregroundMark x1="55729" y1="9488" x2="59531" y2="7343"/>
                        <a14:foregroundMark x1="59531" y1="7343" x2="65625" y2="9158"/>
                        <a14:foregroundMark x1="36927" y1="68152" x2="36667" y2="71865"/>
                        <a14:foregroundMark x1="36198" y1="74670" x2="39271" y2="69637"/>
                        <a14:foregroundMark x1="39271" y1="69637" x2="40156" y2="69307"/>
                        <a14:foregroundMark x1="37500" y1="71287" x2="38750" y2="70710"/>
                        <a14:foregroundMark x1="92865" y1="37294" x2="84010" y2="38201"/>
                        <a14:foregroundMark x1="84010" y1="38201" x2="83542" y2="38366"/>
                        <a14:foregroundMark x1="90938" y1="40347" x2="84219" y2="39439"/>
                        <a14:foregroundMark x1="39219" y1="32673" x2="37500" y2="32756"/>
                        <a14:foregroundMark x1="88385" y1="57013" x2="89583" y2="50413"/>
                        <a14:foregroundMark x1="89583" y1="50413" x2="92240" y2="45380"/>
                        <a14:foregroundMark x1="92240" y1="45380" x2="92396" y2="45297"/>
                        <a14:backgroundMark x1="92865" y1="49340" x2="91823" y2="55858"/>
                        <a14:backgroundMark x1="91823" y1="55858" x2="92969" y2="54868"/>
                        <a14:backgroundMark x1="96667" y1="63614" x2="95052" y2="57921"/>
                        <a14:backgroundMark x1="95052" y1="57921" x2="95052" y2="57921"/>
                        <a14:backgroundMark x1="39115" y1="68482" x2="39375" y2="62376"/>
                        <a14:backgroundMark x1="37813" y1="68317" x2="38281" y2="66749"/>
                        <a14:backgroundMark x1="36458" y1="73680" x2="36823" y2="71700"/>
                      </a14:backgroundRemoval>
                    </a14:imgEffect>
                  </a14:imgLayer>
                </a14:imgProps>
              </a:ext>
            </a:extLst>
          </a:blip>
          <a:srcRect/>
          <a:stretch>
            <a:fillRect/>
          </a:stretch>
        </p:blipFill>
        <p:spPr>
          <a:xfrm>
            <a:off x="4950134" y="2286000"/>
            <a:ext cx="7241865" cy="4572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p:spPr>
      </p:pic>
    </p:spTree>
  </p:cSld>
  <p:clrMapOvr>
    <a:masterClrMapping/>
  </p:clrMapOvr>
  <mc:AlternateContent xmlns:mc="http://schemas.openxmlformats.org/markup-compatibility/2006">
    <mc:Choice xmlns:p14="http://schemas.microsoft.com/office/powerpoint/2010/main" Requires="p14">
      <p:transition spd="med" p14:dur="700" advClick="0" advTm="3000">
        <p:fade/>
      </p:transition>
    </mc:Choice>
    <mc:Fallback>
      <p:transition spd="med"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42" presetClass="entr" presetSubtype="0" fill="hold" grpId="0" nodeType="withEffect">
                                  <p:stCondLst>
                                    <p:cond delay="15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anim calcmode="lin" valueType="num">
                                      <p:cBhvr>
                                        <p:cTn id="11" dur="500" fill="hold"/>
                                        <p:tgtEl>
                                          <p:spTgt spid="10"/>
                                        </p:tgtEl>
                                        <p:attrNameLst>
                                          <p:attrName>ppt_x</p:attrName>
                                        </p:attrNameLst>
                                      </p:cBhvr>
                                      <p:tavLst>
                                        <p:tav tm="0">
                                          <p:val>
                                            <p:strVal val="#ppt_x"/>
                                          </p:val>
                                        </p:tav>
                                        <p:tav tm="100000">
                                          <p:val>
                                            <p:strVal val="#ppt_x"/>
                                          </p:val>
                                        </p:tav>
                                      </p:tavLst>
                                    </p:anim>
                                    <p:anim calcmode="lin" valueType="num">
                                      <p:cBhvr>
                                        <p:cTn id="12" dur="500" fill="hold"/>
                                        <p:tgtEl>
                                          <p:spTgt spid="10"/>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30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anim calcmode="lin" valueType="num">
                                      <p:cBhvr>
                                        <p:cTn id="16" dur="500" fill="hold"/>
                                        <p:tgtEl>
                                          <p:spTgt spid="11"/>
                                        </p:tgtEl>
                                        <p:attrNameLst>
                                          <p:attrName>ppt_x</p:attrName>
                                        </p:attrNameLst>
                                      </p:cBhvr>
                                      <p:tavLst>
                                        <p:tav tm="0">
                                          <p:val>
                                            <p:strVal val="#ppt_x"/>
                                          </p:val>
                                        </p:tav>
                                        <p:tav tm="100000">
                                          <p:val>
                                            <p:strVal val="#ppt_x"/>
                                          </p:val>
                                        </p:tav>
                                      </p:tavLst>
                                    </p:anim>
                                    <p:anim calcmode="lin" valueType="num">
                                      <p:cBhvr>
                                        <p:cTn id="17" dur="500" fill="hold"/>
                                        <p:tgtEl>
                                          <p:spTgt spid="11"/>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30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anim calcmode="lin" valueType="num">
                                      <p:cBhvr>
                                        <p:cTn id="21" dur="500" fill="hold"/>
                                        <p:tgtEl>
                                          <p:spTgt spid="5"/>
                                        </p:tgtEl>
                                        <p:attrNameLst>
                                          <p:attrName>ppt_x</p:attrName>
                                        </p:attrNameLst>
                                      </p:cBhvr>
                                      <p:tavLst>
                                        <p:tav tm="0">
                                          <p:val>
                                            <p:strVal val="#ppt_x"/>
                                          </p:val>
                                        </p:tav>
                                        <p:tav tm="100000">
                                          <p:val>
                                            <p:strVal val="#ppt_x"/>
                                          </p:val>
                                        </p:tav>
                                      </p:tavLst>
                                    </p:anim>
                                    <p:anim calcmode="lin" valueType="num">
                                      <p:cBhvr>
                                        <p:cTn id="22" dur="500" fill="hold"/>
                                        <p:tgtEl>
                                          <p:spTgt spid="5"/>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45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500"/>
                                        <p:tgtEl>
                                          <p:spTgt spid="16"/>
                                        </p:tgtEl>
                                      </p:cBhvr>
                                    </p:animEffect>
                                    <p:anim calcmode="lin" valueType="num">
                                      <p:cBhvr>
                                        <p:cTn id="26" dur="500" fill="hold"/>
                                        <p:tgtEl>
                                          <p:spTgt spid="16"/>
                                        </p:tgtEl>
                                        <p:attrNameLst>
                                          <p:attrName>ppt_x</p:attrName>
                                        </p:attrNameLst>
                                      </p:cBhvr>
                                      <p:tavLst>
                                        <p:tav tm="0">
                                          <p:val>
                                            <p:strVal val="#ppt_x"/>
                                          </p:val>
                                        </p:tav>
                                        <p:tav tm="100000">
                                          <p:val>
                                            <p:strVal val="#ppt_x"/>
                                          </p:val>
                                        </p:tav>
                                      </p:tavLst>
                                    </p:anim>
                                    <p:anim calcmode="lin" valueType="num">
                                      <p:cBhvr>
                                        <p:cTn id="27" dur="500" fill="hold"/>
                                        <p:tgtEl>
                                          <p:spTgt spid="16"/>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600"/>
                                  </p:stCondLst>
                                  <p:childTnLst>
                                    <p:set>
                                      <p:cBhvr>
                                        <p:cTn id="29" dur="1" fill="hold">
                                          <p:stCondLst>
                                            <p:cond delay="0"/>
                                          </p:stCondLst>
                                        </p:cTn>
                                        <p:tgtEl>
                                          <p:spTgt spid="12"/>
                                        </p:tgtEl>
                                        <p:attrNameLst>
                                          <p:attrName>style.visibility</p:attrName>
                                        </p:attrNameLst>
                                      </p:cBhvr>
                                      <p:to>
                                        <p:strVal val="visible"/>
                                      </p:to>
                                    </p:set>
                                    <p:animEffect transition="in" filter="fade">
                                      <p:cBhvr>
                                        <p:cTn id="30" dur="500"/>
                                        <p:tgtEl>
                                          <p:spTgt spid="12"/>
                                        </p:tgtEl>
                                      </p:cBhvr>
                                    </p:animEffect>
                                    <p:anim calcmode="lin" valueType="num">
                                      <p:cBhvr>
                                        <p:cTn id="31" dur="500" fill="hold"/>
                                        <p:tgtEl>
                                          <p:spTgt spid="12"/>
                                        </p:tgtEl>
                                        <p:attrNameLst>
                                          <p:attrName>ppt_x</p:attrName>
                                        </p:attrNameLst>
                                      </p:cBhvr>
                                      <p:tavLst>
                                        <p:tav tm="0">
                                          <p:val>
                                            <p:strVal val="#ppt_x"/>
                                          </p:val>
                                        </p:tav>
                                        <p:tav tm="100000">
                                          <p:val>
                                            <p:strVal val="#ppt_x"/>
                                          </p:val>
                                        </p:tav>
                                      </p:tavLst>
                                    </p:anim>
                                    <p:anim calcmode="lin" valueType="num">
                                      <p:cBhvr>
                                        <p:cTn id="32" dur="500" fill="hold"/>
                                        <p:tgtEl>
                                          <p:spTgt spid="12"/>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75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500"/>
                                        <p:tgtEl>
                                          <p:spTgt spid="13"/>
                                        </p:tgtEl>
                                      </p:cBhvr>
                                    </p:animEffect>
                                    <p:anim calcmode="lin" valueType="num">
                                      <p:cBhvr>
                                        <p:cTn id="36" dur="500" fill="hold"/>
                                        <p:tgtEl>
                                          <p:spTgt spid="13"/>
                                        </p:tgtEl>
                                        <p:attrNameLst>
                                          <p:attrName>ppt_x</p:attrName>
                                        </p:attrNameLst>
                                      </p:cBhvr>
                                      <p:tavLst>
                                        <p:tav tm="0">
                                          <p:val>
                                            <p:strVal val="#ppt_x"/>
                                          </p:val>
                                        </p:tav>
                                        <p:tav tm="100000">
                                          <p:val>
                                            <p:strVal val="#ppt_x"/>
                                          </p:val>
                                        </p:tav>
                                      </p:tavLst>
                                    </p:anim>
                                    <p:anim calcmode="lin" valueType="num">
                                      <p:cBhvr>
                                        <p:cTn id="37" dur="500" fill="hold"/>
                                        <p:tgtEl>
                                          <p:spTgt spid="13"/>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900"/>
                                  </p:stCondLst>
                                  <p:childTnLst>
                                    <p:set>
                                      <p:cBhvr>
                                        <p:cTn id="39" dur="1" fill="hold">
                                          <p:stCondLst>
                                            <p:cond delay="0"/>
                                          </p:stCondLst>
                                        </p:cTn>
                                        <p:tgtEl>
                                          <p:spTgt spid="15"/>
                                        </p:tgtEl>
                                        <p:attrNameLst>
                                          <p:attrName>style.visibility</p:attrName>
                                        </p:attrNameLst>
                                      </p:cBhvr>
                                      <p:to>
                                        <p:strVal val="visible"/>
                                      </p:to>
                                    </p:set>
                                    <p:animEffect transition="in" filter="fade">
                                      <p:cBhvr>
                                        <p:cTn id="40" dur="500"/>
                                        <p:tgtEl>
                                          <p:spTgt spid="15"/>
                                        </p:tgtEl>
                                      </p:cBhvr>
                                    </p:animEffect>
                                    <p:anim calcmode="lin" valueType="num">
                                      <p:cBhvr>
                                        <p:cTn id="41" dur="500" fill="hold"/>
                                        <p:tgtEl>
                                          <p:spTgt spid="15"/>
                                        </p:tgtEl>
                                        <p:attrNameLst>
                                          <p:attrName>ppt_x</p:attrName>
                                        </p:attrNameLst>
                                      </p:cBhvr>
                                      <p:tavLst>
                                        <p:tav tm="0">
                                          <p:val>
                                            <p:strVal val="#ppt_x"/>
                                          </p:val>
                                        </p:tav>
                                        <p:tav tm="100000">
                                          <p:val>
                                            <p:strVal val="#ppt_x"/>
                                          </p:val>
                                        </p:tav>
                                      </p:tavLst>
                                    </p:anim>
                                    <p:anim calcmode="lin" valueType="num">
                                      <p:cBhvr>
                                        <p:cTn id="42" dur="500" fill="hold"/>
                                        <p:tgtEl>
                                          <p:spTgt spid="15"/>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1050"/>
                                  </p:stCondLst>
                                  <p:childTnLst>
                                    <p:set>
                                      <p:cBhvr>
                                        <p:cTn id="44" dur="1" fill="hold">
                                          <p:stCondLst>
                                            <p:cond delay="0"/>
                                          </p:stCondLst>
                                        </p:cTn>
                                        <p:tgtEl>
                                          <p:spTgt spid="14"/>
                                        </p:tgtEl>
                                        <p:attrNameLst>
                                          <p:attrName>style.visibility</p:attrName>
                                        </p:attrNameLst>
                                      </p:cBhvr>
                                      <p:to>
                                        <p:strVal val="visible"/>
                                      </p:to>
                                    </p:set>
                                    <p:animEffect transition="in" filter="fade">
                                      <p:cBhvr>
                                        <p:cTn id="45" dur="500"/>
                                        <p:tgtEl>
                                          <p:spTgt spid="14"/>
                                        </p:tgtEl>
                                      </p:cBhvr>
                                    </p:animEffect>
                                    <p:anim calcmode="lin" valueType="num">
                                      <p:cBhvr>
                                        <p:cTn id="46" dur="500" fill="hold"/>
                                        <p:tgtEl>
                                          <p:spTgt spid="14"/>
                                        </p:tgtEl>
                                        <p:attrNameLst>
                                          <p:attrName>ppt_x</p:attrName>
                                        </p:attrNameLst>
                                      </p:cBhvr>
                                      <p:tavLst>
                                        <p:tav tm="0">
                                          <p:val>
                                            <p:strVal val="#ppt_x"/>
                                          </p:val>
                                        </p:tav>
                                        <p:tav tm="100000">
                                          <p:val>
                                            <p:strVal val="#ppt_x"/>
                                          </p:val>
                                        </p:tav>
                                      </p:tavLst>
                                    </p:anim>
                                    <p:anim calcmode="lin" valueType="num">
                                      <p:cBhvr>
                                        <p:cTn id="47" dur="5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animBg="1"/>
      <p:bldP spid="11" grpId="0" animBg="1"/>
      <p:bldP spid="12" grpId="0" animBg="1"/>
      <p:bldP spid="13" grpId="0" animBg="1"/>
      <p:bldP spid="14" grpId="0" animBg="1"/>
      <p:bldP spid="1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矩形 2"/>
          <p:cNvSpPr/>
          <p:nvPr/>
        </p:nvSpPr>
        <p:spPr>
          <a:xfrm>
            <a:off x="9525" y="-36195"/>
            <a:ext cx="12182475" cy="68941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400"/>
          </a:p>
        </p:txBody>
      </p:sp>
      <p:sp>
        <p:nvSpPr>
          <p:cNvPr id="7" name="矩形 6"/>
          <p:cNvSpPr/>
          <p:nvPr/>
        </p:nvSpPr>
        <p:spPr>
          <a:xfrm>
            <a:off x="635" y="2586991"/>
            <a:ext cx="12191365" cy="123761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80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10000+套</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精品</a:t>
            </a:r>
            <a:r>
              <a:rPr kumimoji="0" lang="en-US" altLang="zh-CN"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PPT</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模板</a:t>
            </a:r>
            <a:r>
              <a:rPr kumimoji="0" lang="zh-CN" altLang="en-US" sz="2780" b="1" i="0" u="none" strike="noStrike" kern="1200" cap="none" spc="200" normalizeH="0" baseline="0" noProof="1" dirty="0">
                <a:solidFill>
                  <a:srgbClr val="FFC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全部免费</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下载</a:t>
            </a:r>
            <a:endParaRPr kumimoji="0" lang="en-US" altLang="zh-CN"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endParaRPr>
          </a:p>
        </p:txBody>
      </p:sp>
      <p:pic>
        <p:nvPicPr>
          <p:cNvPr id="4" name="图片 3" descr="logo"/>
          <p:cNvPicPr>
            <a:picLocks noChangeAspect="1"/>
          </p:cNvPicPr>
          <p:nvPr/>
        </p:nvPicPr>
        <p:blipFill>
          <a:blip r:embed="rId1"/>
          <a:stretch>
            <a:fillRect/>
          </a:stretch>
        </p:blipFill>
        <p:spPr>
          <a:xfrm>
            <a:off x="4843145" y="1400175"/>
            <a:ext cx="2505075" cy="762000"/>
          </a:xfrm>
          <a:prstGeom prst="rect">
            <a:avLst/>
          </a:prstGeom>
        </p:spPr>
      </p:pic>
      <p:sp>
        <p:nvSpPr>
          <p:cNvPr id="5" name="文本框 4"/>
          <p:cNvSpPr txBox="1"/>
          <p:nvPr/>
        </p:nvSpPr>
        <p:spPr>
          <a:xfrm>
            <a:off x="4200525" y="4134485"/>
            <a:ext cx="3800475" cy="1076325"/>
          </a:xfrm>
          <a:prstGeom prst="rect">
            <a:avLst/>
          </a:prstGeom>
          <a:noFill/>
        </p:spPr>
        <p:txBody>
          <a:bodyPr wrap="square" rtlCol="0">
            <a:spAutoFit/>
          </a:bodyPr>
          <a:p>
            <a:pPr algn="ctr"/>
            <a:r>
              <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PPT</a:t>
            </a:r>
            <a:r>
              <a:rPr lang="zh-CN" altLang="en-US"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营</a:t>
            </a:r>
            <a:endParaRPr lang="zh-CN" altLang="en-US"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a:p>
            <a:pPr algn="ctr"/>
            <a:r>
              <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www.pptying.com</a:t>
            </a:r>
            <a:endPar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p:txBody>
      </p:sp>
    </p:spTree>
  </p:cSld>
  <p:clrMapOvr>
    <a:masterClrMapping/>
  </p:clrMapOvr>
  <p:transition spd="med" advClick="0" advTm="0">
    <p:push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A-图片 7"/>
          <p:cNvPicPr>
            <a:picLocks noChangeAspect="1"/>
          </p:cNvPicPr>
          <p:nvPr>
            <p:custDataLst>
              <p:tags r:id="rId1"/>
            </p:custDataLst>
          </p:nvPr>
        </p:nvPicPr>
        <p:blipFill>
          <a:blip r:embed="rId2" cstate="screen"/>
          <a:srcRect/>
          <a:stretch>
            <a:fillRect/>
          </a:stretch>
        </p:blipFill>
        <p:spPr>
          <a:xfrm flipH="1">
            <a:off x="1" y="1028700"/>
            <a:ext cx="7431259" cy="5829300"/>
          </a:xfrm>
          <a:custGeom>
            <a:avLst/>
            <a:gdLst>
              <a:gd name="connsiteX0" fmla="*/ 7431259 w 7431259"/>
              <a:gd name="connsiteY0" fmla="*/ 0 h 5829300"/>
              <a:gd name="connsiteX1" fmla="*/ 0 w 7431259"/>
              <a:gd name="connsiteY1" fmla="*/ 0 h 5829300"/>
              <a:gd name="connsiteX2" fmla="*/ 0 w 7431259"/>
              <a:gd name="connsiteY2" fmla="*/ 5829300 h 5829300"/>
              <a:gd name="connsiteX3" fmla="*/ 7431259 w 7431259"/>
              <a:gd name="connsiteY3" fmla="*/ 5829300 h 5829300"/>
            </a:gdLst>
            <a:ahLst/>
            <a:cxnLst>
              <a:cxn ang="0">
                <a:pos x="connsiteX0" y="connsiteY0"/>
              </a:cxn>
              <a:cxn ang="0">
                <a:pos x="connsiteX1" y="connsiteY1"/>
              </a:cxn>
              <a:cxn ang="0">
                <a:pos x="connsiteX2" y="connsiteY2"/>
              </a:cxn>
              <a:cxn ang="0">
                <a:pos x="connsiteX3" y="connsiteY3"/>
              </a:cxn>
            </a:cxnLst>
            <a:rect l="l" t="t" r="r" b="b"/>
            <a:pathLst>
              <a:path w="7431259" h="5829300">
                <a:moveTo>
                  <a:pt x="7431259" y="0"/>
                </a:moveTo>
                <a:lnTo>
                  <a:pt x="0" y="0"/>
                </a:lnTo>
                <a:lnTo>
                  <a:pt x="0" y="5829300"/>
                </a:lnTo>
                <a:lnTo>
                  <a:pt x="7431259" y="5829300"/>
                </a:lnTo>
                <a:close/>
              </a:path>
            </a:pathLst>
          </a:custGeom>
        </p:spPr>
      </p:pic>
      <p:sp>
        <p:nvSpPr>
          <p:cNvPr id="4" name="PA-剪去对角的矩形 5"/>
          <p:cNvSpPr/>
          <p:nvPr>
            <p:custDataLst>
              <p:tags r:id="rId3"/>
            </p:custDataLst>
          </p:nvPr>
        </p:nvSpPr>
        <p:spPr>
          <a:xfrm>
            <a:off x="5416062" y="0"/>
            <a:ext cx="6775938" cy="6858000"/>
          </a:xfrm>
          <a:prstGeom prst="snip2DiagRect">
            <a:avLst>
              <a:gd name="adj1" fmla="val 0"/>
              <a:gd name="adj2"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OPPOSans R" panose="00020600040101010101" pitchFamily="18" charset="-122"/>
            </a:endParaRPr>
          </a:p>
        </p:txBody>
      </p:sp>
      <p:sp>
        <p:nvSpPr>
          <p:cNvPr id="10" name="PA-文本框 9"/>
          <p:cNvSpPr txBox="1"/>
          <p:nvPr>
            <p:custDataLst>
              <p:tags r:id="rId4"/>
            </p:custDataLst>
          </p:nvPr>
        </p:nvSpPr>
        <p:spPr>
          <a:xfrm>
            <a:off x="5840441" y="736312"/>
            <a:ext cx="3506760" cy="584775"/>
          </a:xfrm>
          <a:prstGeom prst="rect">
            <a:avLst/>
          </a:prstGeom>
          <a:noFill/>
        </p:spPr>
        <p:txBody>
          <a:bodyPr wrap="square" rtlCol="0">
            <a:spAutoFit/>
          </a:bodyPr>
          <a:lstStyle>
            <a:defPPr>
              <a:defRPr lang="zh-CN"/>
            </a:defPPr>
            <a:lvl1pPr algn="dist" defTabSz="1219200">
              <a:defRPr sz="1865">
                <a:solidFill>
                  <a:schemeClr val="tx1">
                    <a:lumMod val="75000"/>
                    <a:lumOff val="25000"/>
                  </a:schemeClr>
                </a:solidFill>
                <a:latin typeface="OPPOSans L" panose="00020600040101010101" pitchFamily="18" charset="-122"/>
                <a:ea typeface="OPPOSans L" panose="00020600040101010101" pitchFamily="18" charset="-122"/>
                <a:cs typeface="OPPOSans R" panose="00020600040101010101" pitchFamily="18" charset="-122"/>
              </a:defRPr>
            </a:lvl1pPr>
          </a:lstStyle>
          <a:p>
            <a:r>
              <a:rPr lang="en-US" altLang="zh-CN" sz="3200" dirty="0">
                <a:solidFill>
                  <a:schemeClr val="bg1"/>
                </a:solidFill>
                <a:sym typeface="庞门正道标题体" panose="02010600030101010101" pitchFamily="2" charset="-122"/>
              </a:rPr>
              <a:t>CONTENT</a:t>
            </a:r>
            <a:endParaRPr lang="zh-CN" altLang="en-US" sz="3200" dirty="0">
              <a:solidFill>
                <a:schemeClr val="bg1"/>
              </a:solidFill>
              <a:sym typeface="庞门正道标题体" panose="02010600030101010101" pitchFamily="2" charset="-122"/>
            </a:endParaRPr>
          </a:p>
        </p:txBody>
      </p:sp>
      <p:grpSp>
        <p:nvGrpSpPr>
          <p:cNvPr id="12" name="PA-组合 11"/>
          <p:cNvGrpSpPr/>
          <p:nvPr>
            <p:custDataLst>
              <p:tags r:id="rId5"/>
            </p:custDataLst>
          </p:nvPr>
        </p:nvGrpSpPr>
        <p:grpSpPr>
          <a:xfrm>
            <a:off x="5717824" y="1510815"/>
            <a:ext cx="3936746" cy="1093168"/>
            <a:chOff x="798624" y="3533116"/>
            <a:chExt cx="3936746" cy="1093168"/>
          </a:xfrm>
        </p:grpSpPr>
        <p:sp>
          <p:nvSpPr>
            <p:cNvPr id="13" name="PA-圆角矩形 1"/>
            <p:cNvSpPr/>
            <p:nvPr>
              <p:custDataLst>
                <p:tags r:id="rId6"/>
              </p:custDataLst>
            </p:nvPr>
          </p:nvSpPr>
          <p:spPr>
            <a:xfrm>
              <a:off x="2096444" y="3761575"/>
              <a:ext cx="2638926" cy="504738"/>
            </a:xfrm>
            <a:prstGeom prst="roundRect">
              <a:avLst>
                <a:gd name="adj" fmla="val 0"/>
              </a:avLst>
            </a:prstGeom>
            <a:no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4800" dirty="0">
                  <a:solidFill>
                    <a:schemeClr val="bg1"/>
                  </a:solidFill>
                  <a:latin typeface="优设标题黑" panose="00000500000000000000" pitchFamily="2" charset="-122"/>
                  <a:ea typeface="优设标题黑" panose="00000500000000000000" pitchFamily="2" charset="-122"/>
                  <a:cs typeface="OPPOSans R" panose="00020600040101010101" pitchFamily="18" charset="-122"/>
                  <a:sym typeface="优设标题黑" panose="00000500000000000000" pitchFamily="2" charset="-122"/>
                </a:rPr>
                <a:t>三基知识</a:t>
              </a:r>
              <a:endParaRPr kumimoji="1" lang="zh-CN" altLang="en-US" sz="4800" dirty="0">
                <a:solidFill>
                  <a:schemeClr val="bg1"/>
                </a:solidFill>
                <a:latin typeface="优设标题黑" panose="00000500000000000000" pitchFamily="2" charset="-122"/>
                <a:ea typeface="优设标题黑" panose="00000500000000000000" pitchFamily="2" charset="-122"/>
                <a:cs typeface="OPPOSans R" panose="00020600040101010101" pitchFamily="18" charset="-122"/>
                <a:sym typeface="优设标题黑" panose="00000500000000000000" pitchFamily="2" charset="-122"/>
              </a:endParaRPr>
            </a:p>
          </p:txBody>
        </p:sp>
        <p:sp>
          <p:nvSpPr>
            <p:cNvPr id="14" name="PA-文本框 42"/>
            <p:cNvSpPr txBox="1"/>
            <p:nvPr>
              <p:custDataLst>
                <p:tags r:id="rId7"/>
              </p:custDataLst>
            </p:nvPr>
          </p:nvSpPr>
          <p:spPr>
            <a:xfrm>
              <a:off x="2193367" y="4327965"/>
              <a:ext cx="2412462" cy="298319"/>
            </a:xfrm>
            <a:prstGeom prst="rect">
              <a:avLst/>
            </a:prstGeom>
            <a:noFill/>
          </p:spPr>
          <p:txBody>
            <a:bodyPr wrap="square" lIns="91408" tIns="45704" rIns="91408" bIns="45704" rtlCol="0">
              <a:spAutoFit/>
            </a:bodyPr>
            <a:lstStyle/>
            <a:p>
              <a:pPr algn="dist">
                <a:lnSpc>
                  <a:spcPct val="130000"/>
                </a:lnSpc>
              </a:pPr>
              <a:r>
                <a:rPr lang="en-US" altLang="zh-CN" sz="1050" dirty="0">
                  <a:solidFill>
                    <a:schemeClr val="bg1"/>
                  </a:solidFill>
                  <a:latin typeface="OPPOSans L" panose="00020600040101010101" pitchFamily="18" charset="-122"/>
                  <a:ea typeface="OPPOSans L" panose="00020600040101010101" pitchFamily="18" charset="-122"/>
                  <a:cs typeface="OPPOSans R" panose="00020600040101010101" pitchFamily="18" charset="-122"/>
                  <a:sym typeface="OPPOSans L" panose="00020600040101010101" pitchFamily="18" charset="-122"/>
                </a:rPr>
                <a:t>INPUT TEXT HERE</a:t>
              </a:r>
              <a:endParaRPr lang="en-US" altLang="zh-CN" sz="1050" dirty="0">
                <a:solidFill>
                  <a:schemeClr val="bg1"/>
                </a:solidFill>
                <a:latin typeface="OPPOSans L" panose="00020600040101010101" pitchFamily="18" charset="-122"/>
                <a:ea typeface="OPPOSans L" panose="00020600040101010101" pitchFamily="18" charset="-122"/>
                <a:cs typeface="OPPOSans R" panose="00020600040101010101" pitchFamily="18" charset="-122"/>
                <a:sym typeface="OPPOSans L" panose="00020600040101010101" pitchFamily="18" charset="-122"/>
              </a:endParaRPr>
            </a:p>
          </p:txBody>
        </p:sp>
        <p:grpSp>
          <p:nvGrpSpPr>
            <p:cNvPr id="15" name="组合 14"/>
            <p:cNvGrpSpPr/>
            <p:nvPr/>
          </p:nvGrpSpPr>
          <p:grpSpPr>
            <a:xfrm>
              <a:off x="798624" y="3533116"/>
              <a:ext cx="1329630" cy="1093168"/>
              <a:chOff x="-1693960" y="3184699"/>
              <a:chExt cx="1329630" cy="1093168"/>
            </a:xfrm>
          </p:grpSpPr>
          <p:sp>
            <p:nvSpPr>
              <p:cNvPr id="16" name="PA-椭圆 15"/>
              <p:cNvSpPr/>
              <p:nvPr>
                <p:custDataLst>
                  <p:tags r:id="rId8"/>
                </p:custDataLst>
              </p:nvPr>
            </p:nvSpPr>
            <p:spPr>
              <a:xfrm>
                <a:off x="-1430004" y="3330424"/>
                <a:ext cx="801720" cy="80172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latin typeface="OPPOSans L" panose="00020600040101010101" pitchFamily="18" charset="-122"/>
                  <a:cs typeface="OPPOSans R" panose="00020600040101010101" pitchFamily="18" charset="-122"/>
                </a:endParaRPr>
              </a:p>
            </p:txBody>
          </p:sp>
          <p:sp>
            <p:nvSpPr>
              <p:cNvPr id="17" name="PA-矩形 16"/>
              <p:cNvSpPr/>
              <p:nvPr>
                <p:custDataLst>
                  <p:tags r:id="rId9"/>
                </p:custDataLst>
              </p:nvPr>
            </p:nvSpPr>
            <p:spPr>
              <a:xfrm>
                <a:off x="-1693960" y="3184699"/>
                <a:ext cx="1329630" cy="10931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000" i="1" dirty="0">
                    <a:solidFill>
                      <a:schemeClr val="accent1"/>
                    </a:solidFill>
                    <a:latin typeface="Arial" panose="020B0604020202020204" pitchFamily="34" charset="0"/>
                    <a:ea typeface="Roboto Bk" pitchFamily="2" charset="0"/>
                    <a:cs typeface="OPPOSans R" panose="00020600040101010101" pitchFamily="18" charset="-122"/>
                    <a:sym typeface="Roboto Bk" pitchFamily="2" charset="0"/>
                  </a:rPr>
                  <a:t>01</a:t>
                </a:r>
                <a:endParaRPr lang="zh-CN" altLang="en-US" sz="4000" i="1" dirty="0">
                  <a:solidFill>
                    <a:schemeClr val="accent1"/>
                  </a:solidFill>
                  <a:latin typeface="Arial" panose="020B0604020202020204" pitchFamily="34" charset="0"/>
                  <a:cs typeface="OPPOSans R" panose="00020600040101010101" pitchFamily="18" charset="-122"/>
                  <a:sym typeface="Roboto Bk" pitchFamily="2" charset="0"/>
                </a:endParaRPr>
              </a:p>
            </p:txBody>
          </p:sp>
        </p:grpSp>
      </p:grpSp>
      <p:grpSp>
        <p:nvGrpSpPr>
          <p:cNvPr id="36" name="PA-组合 35"/>
          <p:cNvGrpSpPr/>
          <p:nvPr>
            <p:custDataLst>
              <p:tags r:id="rId10"/>
            </p:custDataLst>
          </p:nvPr>
        </p:nvGrpSpPr>
        <p:grpSpPr>
          <a:xfrm>
            <a:off x="6426302" y="2718396"/>
            <a:ext cx="3936746" cy="1093168"/>
            <a:chOff x="798624" y="3533116"/>
            <a:chExt cx="3936746" cy="1093168"/>
          </a:xfrm>
        </p:grpSpPr>
        <p:sp>
          <p:nvSpPr>
            <p:cNvPr id="37" name="PA-圆角矩形 1"/>
            <p:cNvSpPr/>
            <p:nvPr>
              <p:custDataLst>
                <p:tags r:id="rId11"/>
              </p:custDataLst>
            </p:nvPr>
          </p:nvSpPr>
          <p:spPr>
            <a:xfrm>
              <a:off x="2096444" y="3761575"/>
              <a:ext cx="2638926" cy="504738"/>
            </a:xfrm>
            <a:prstGeom prst="roundRect">
              <a:avLst>
                <a:gd name="adj" fmla="val 0"/>
              </a:avLst>
            </a:prstGeom>
            <a:no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4800" dirty="0">
                  <a:solidFill>
                    <a:schemeClr val="bg1"/>
                  </a:solidFill>
                  <a:latin typeface="优设标题黑" panose="00000500000000000000" pitchFamily="2" charset="-122"/>
                  <a:ea typeface="优设标题黑" panose="00000500000000000000" pitchFamily="2" charset="-122"/>
                  <a:cs typeface="OPPOSans R" panose="00020600040101010101" pitchFamily="18" charset="-122"/>
                  <a:sym typeface="优设标题黑" panose="00000500000000000000" pitchFamily="2" charset="-122"/>
                </a:rPr>
                <a:t>技能训练</a:t>
              </a:r>
              <a:endParaRPr kumimoji="1" lang="zh-CN" altLang="en-US" sz="4800" dirty="0">
                <a:solidFill>
                  <a:schemeClr val="bg1"/>
                </a:solidFill>
                <a:latin typeface="优设标题黑" panose="00000500000000000000" pitchFamily="2" charset="-122"/>
                <a:ea typeface="优设标题黑" panose="00000500000000000000" pitchFamily="2" charset="-122"/>
                <a:cs typeface="OPPOSans R" panose="00020600040101010101" pitchFamily="18" charset="-122"/>
                <a:sym typeface="优设标题黑" panose="00000500000000000000" pitchFamily="2" charset="-122"/>
              </a:endParaRPr>
            </a:p>
          </p:txBody>
        </p:sp>
        <p:sp>
          <p:nvSpPr>
            <p:cNvPr id="38" name="PA-文本框 42"/>
            <p:cNvSpPr txBox="1"/>
            <p:nvPr>
              <p:custDataLst>
                <p:tags r:id="rId12"/>
              </p:custDataLst>
            </p:nvPr>
          </p:nvSpPr>
          <p:spPr>
            <a:xfrm>
              <a:off x="2193367" y="4327965"/>
              <a:ext cx="2412462" cy="298319"/>
            </a:xfrm>
            <a:prstGeom prst="rect">
              <a:avLst/>
            </a:prstGeom>
            <a:noFill/>
          </p:spPr>
          <p:txBody>
            <a:bodyPr wrap="square" lIns="91408" tIns="45704" rIns="91408" bIns="45704" rtlCol="0">
              <a:spAutoFit/>
            </a:bodyPr>
            <a:lstStyle/>
            <a:p>
              <a:pPr algn="dist">
                <a:lnSpc>
                  <a:spcPct val="130000"/>
                </a:lnSpc>
              </a:pPr>
              <a:r>
                <a:rPr lang="en-US" altLang="zh-CN" sz="1050" dirty="0">
                  <a:solidFill>
                    <a:schemeClr val="bg1"/>
                  </a:solidFill>
                  <a:latin typeface="OPPOSans L" panose="00020600040101010101" pitchFamily="18" charset="-122"/>
                  <a:ea typeface="OPPOSans L" panose="00020600040101010101" pitchFamily="18" charset="-122"/>
                  <a:cs typeface="OPPOSans R" panose="00020600040101010101" pitchFamily="18" charset="-122"/>
                  <a:sym typeface="OPPOSans L" panose="00020600040101010101" pitchFamily="18" charset="-122"/>
                </a:rPr>
                <a:t>INPUT TEXT HERE</a:t>
              </a:r>
              <a:endParaRPr lang="en-US" altLang="zh-CN" sz="1050" dirty="0">
                <a:solidFill>
                  <a:schemeClr val="bg1"/>
                </a:solidFill>
                <a:latin typeface="OPPOSans L" panose="00020600040101010101" pitchFamily="18" charset="-122"/>
                <a:ea typeface="OPPOSans L" panose="00020600040101010101" pitchFamily="18" charset="-122"/>
                <a:cs typeface="OPPOSans R" panose="00020600040101010101" pitchFamily="18" charset="-122"/>
                <a:sym typeface="OPPOSans L" panose="00020600040101010101" pitchFamily="18" charset="-122"/>
              </a:endParaRPr>
            </a:p>
          </p:txBody>
        </p:sp>
        <p:grpSp>
          <p:nvGrpSpPr>
            <p:cNvPr id="39" name="组合 38"/>
            <p:cNvGrpSpPr/>
            <p:nvPr/>
          </p:nvGrpSpPr>
          <p:grpSpPr>
            <a:xfrm>
              <a:off x="798624" y="3533116"/>
              <a:ext cx="1329630" cy="1093168"/>
              <a:chOff x="-1693960" y="3184699"/>
              <a:chExt cx="1329630" cy="1093168"/>
            </a:xfrm>
          </p:grpSpPr>
          <p:sp>
            <p:nvSpPr>
              <p:cNvPr id="40" name="PA-椭圆 39"/>
              <p:cNvSpPr/>
              <p:nvPr>
                <p:custDataLst>
                  <p:tags r:id="rId13"/>
                </p:custDataLst>
              </p:nvPr>
            </p:nvSpPr>
            <p:spPr>
              <a:xfrm>
                <a:off x="-1430004" y="3330424"/>
                <a:ext cx="801720" cy="80172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latin typeface="OPPOSans L" panose="00020600040101010101" pitchFamily="18" charset="-122"/>
                  <a:cs typeface="OPPOSans R" panose="00020600040101010101" pitchFamily="18" charset="-122"/>
                </a:endParaRPr>
              </a:p>
            </p:txBody>
          </p:sp>
          <p:sp>
            <p:nvSpPr>
              <p:cNvPr id="41" name="PA-矩形 40"/>
              <p:cNvSpPr/>
              <p:nvPr>
                <p:custDataLst>
                  <p:tags r:id="rId14"/>
                </p:custDataLst>
              </p:nvPr>
            </p:nvSpPr>
            <p:spPr>
              <a:xfrm>
                <a:off x="-1693960" y="3184699"/>
                <a:ext cx="1329630" cy="10931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000" i="1" dirty="0">
                    <a:solidFill>
                      <a:schemeClr val="accent1"/>
                    </a:solidFill>
                    <a:latin typeface="Arial" panose="020B0604020202020204" pitchFamily="34" charset="0"/>
                    <a:ea typeface="Roboto Bk" pitchFamily="2" charset="0"/>
                    <a:cs typeface="OPPOSans R" panose="00020600040101010101" pitchFamily="18" charset="-122"/>
                    <a:sym typeface="Roboto Bk" pitchFamily="2" charset="0"/>
                  </a:rPr>
                  <a:t>02</a:t>
                </a:r>
                <a:endParaRPr lang="zh-CN" altLang="en-US" sz="4000" i="1" dirty="0">
                  <a:solidFill>
                    <a:schemeClr val="accent1"/>
                  </a:solidFill>
                  <a:latin typeface="Arial" panose="020B0604020202020204" pitchFamily="34" charset="0"/>
                  <a:cs typeface="OPPOSans R" panose="00020600040101010101" pitchFamily="18" charset="-122"/>
                  <a:sym typeface="Roboto Bk" pitchFamily="2" charset="0"/>
                </a:endParaRPr>
              </a:p>
            </p:txBody>
          </p:sp>
        </p:grpSp>
      </p:grpSp>
      <p:grpSp>
        <p:nvGrpSpPr>
          <p:cNvPr id="42" name="PA-组合 41"/>
          <p:cNvGrpSpPr/>
          <p:nvPr>
            <p:custDataLst>
              <p:tags r:id="rId15"/>
            </p:custDataLst>
          </p:nvPr>
        </p:nvGrpSpPr>
        <p:grpSpPr>
          <a:xfrm>
            <a:off x="7134780" y="3925977"/>
            <a:ext cx="3936746" cy="1093168"/>
            <a:chOff x="798624" y="3533116"/>
            <a:chExt cx="3936746" cy="1093168"/>
          </a:xfrm>
        </p:grpSpPr>
        <p:sp>
          <p:nvSpPr>
            <p:cNvPr id="43" name="PA-圆角矩形 1"/>
            <p:cNvSpPr/>
            <p:nvPr>
              <p:custDataLst>
                <p:tags r:id="rId16"/>
              </p:custDataLst>
            </p:nvPr>
          </p:nvSpPr>
          <p:spPr>
            <a:xfrm>
              <a:off x="2096444" y="3761575"/>
              <a:ext cx="2638926" cy="504738"/>
            </a:xfrm>
            <a:prstGeom prst="roundRect">
              <a:avLst>
                <a:gd name="adj" fmla="val 0"/>
              </a:avLst>
            </a:prstGeom>
            <a:no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4800" dirty="0">
                  <a:solidFill>
                    <a:schemeClr val="bg1"/>
                  </a:solidFill>
                  <a:latin typeface="优设标题黑" panose="00000500000000000000" pitchFamily="2" charset="-122"/>
                  <a:ea typeface="优设标题黑" panose="00000500000000000000" pitchFamily="2" charset="-122"/>
                  <a:cs typeface="OPPOSans R" panose="00020600040101010101" pitchFamily="18" charset="-122"/>
                  <a:sym typeface="优设标题黑" panose="00000500000000000000" pitchFamily="2" charset="-122"/>
                </a:rPr>
                <a:t>操作要领</a:t>
              </a:r>
              <a:endParaRPr kumimoji="1" lang="zh-CN" altLang="en-US" sz="4800" dirty="0">
                <a:solidFill>
                  <a:schemeClr val="bg1"/>
                </a:solidFill>
                <a:latin typeface="优设标题黑" panose="00000500000000000000" pitchFamily="2" charset="-122"/>
                <a:ea typeface="优设标题黑" panose="00000500000000000000" pitchFamily="2" charset="-122"/>
                <a:cs typeface="OPPOSans R" panose="00020600040101010101" pitchFamily="18" charset="-122"/>
                <a:sym typeface="优设标题黑" panose="00000500000000000000" pitchFamily="2" charset="-122"/>
              </a:endParaRPr>
            </a:p>
          </p:txBody>
        </p:sp>
        <p:sp>
          <p:nvSpPr>
            <p:cNvPr id="44" name="PA-文本框 42"/>
            <p:cNvSpPr txBox="1"/>
            <p:nvPr>
              <p:custDataLst>
                <p:tags r:id="rId17"/>
              </p:custDataLst>
            </p:nvPr>
          </p:nvSpPr>
          <p:spPr>
            <a:xfrm>
              <a:off x="2193367" y="4327965"/>
              <a:ext cx="2412462" cy="298319"/>
            </a:xfrm>
            <a:prstGeom prst="rect">
              <a:avLst/>
            </a:prstGeom>
            <a:noFill/>
          </p:spPr>
          <p:txBody>
            <a:bodyPr wrap="square" lIns="91408" tIns="45704" rIns="91408" bIns="45704" rtlCol="0">
              <a:spAutoFit/>
            </a:bodyPr>
            <a:lstStyle/>
            <a:p>
              <a:pPr algn="dist">
                <a:lnSpc>
                  <a:spcPct val="130000"/>
                </a:lnSpc>
              </a:pPr>
              <a:r>
                <a:rPr lang="en-US" altLang="zh-CN" sz="1050" dirty="0">
                  <a:solidFill>
                    <a:schemeClr val="bg1"/>
                  </a:solidFill>
                  <a:latin typeface="OPPOSans L" panose="00020600040101010101" pitchFamily="18" charset="-122"/>
                  <a:ea typeface="OPPOSans L" panose="00020600040101010101" pitchFamily="18" charset="-122"/>
                  <a:cs typeface="OPPOSans R" panose="00020600040101010101" pitchFamily="18" charset="-122"/>
                  <a:sym typeface="OPPOSans L" panose="00020600040101010101" pitchFamily="18" charset="-122"/>
                </a:rPr>
                <a:t>INPUT TEXT HERE</a:t>
              </a:r>
              <a:endParaRPr lang="en-US" altLang="zh-CN" sz="1050" dirty="0">
                <a:solidFill>
                  <a:schemeClr val="bg1"/>
                </a:solidFill>
                <a:latin typeface="OPPOSans L" panose="00020600040101010101" pitchFamily="18" charset="-122"/>
                <a:ea typeface="OPPOSans L" panose="00020600040101010101" pitchFamily="18" charset="-122"/>
                <a:cs typeface="OPPOSans R" panose="00020600040101010101" pitchFamily="18" charset="-122"/>
                <a:sym typeface="OPPOSans L" panose="00020600040101010101" pitchFamily="18" charset="-122"/>
              </a:endParaRPr>
            </a:p>
          </p:txBody>
        </p:sp>
        <p:grpSp>
          <p:nvGrpSpPr>
            <p:cNvPr id="45" name="组合 44"/>
            <p:cNvGrpSpPr/>
            <p:nvPr/>
          </p:nvGrpSpPr>
          <p:grpSpPr>
            <a:xfrm>
              <a:off x="798624" y="3533116"/>
              <a:ext cx="1329630" cy="1093168"/>
              <a:chOff x="-1693960" y="3184699"/>
              <a:chExt cx="1329630" cy="1093168"/>
            </a:xfrm>
          </p:grpSpPr>
          <p:sp>
            <p:nvSpPr>
              <p:cNvPr id="46" name="PA-椭圆 45"/>
              <p:cNvSpPr/>
              <p:nvPr>
                <p:custDataLst>
                  <p:tags r:id="rId18"/>
                </p:custDataLst>
              </p:nvPr>
            </p:nvSpPr>
            <p:spPr>
              <a:xfrm>
                <a:off x="-1430004" y="3330424"/>
                <a:ext cx="801720" cy="80172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latin typeface="OPPOSans L" panose="00020600040101010101" pitchFamily="18" charset="-122"/>
                  <a:cs typeface="OPPOSans R" panose="00020600040101010101" pitchFamily="18" charset="-122"/>
                </a:endParaRPr>
              </a:p>
            </p:txBody>
          </p:sp>
          <p:sp>
            <p:nvSpPr>
              <p:cNvPr id="47" name="PA-矩形 46"/>
              <p:cNvSpPr/>
              <p:nvPr>
                <p:custDataLst>
                  <p:tags r:id="rId19"/>
                </p:custDataLst>
              </p:nvPr>
            </p:nvSpPr>
            <p:spPr>
              <a:xfrm>
                <a:off x="-1693960" y="3184699"/>
                <a:ext cx="1329630" cy="10931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000" i="1" dirty="0">
                    <a:solidFill>
                      <a:schemeClr val="accent1"/>
                    </a:solidFill>
                    <a:latin typeface="Arial" panose="020B0604020202020204" pitchFamily="34" charset="0"/>
                    <a:ea typeface="Roboto Bk" pitchFamily="2" charset="0"/>
                    <a:cs typeface="OPPOSans R" panose="00020600040101010101" pitchFamily="18" charset="-122"/>
                    <a:sym typeface="Roboto Bk" pitchFamily="2" charset="0"/>
                  </a:rPr>
                  <a:t>03</a:t>
                </a:r>
                <a:endParaRPr lang="zh-CN" altLang="en-US" sz="4000" i="1" dirty="0">
                  <a:solidFill>
                    <a:schemeClr val="accent1"/>
                  </a:solidFill>
                  <a:latin typeface="Arial" panose="020B0604020202020204" pitchFamily="34" charset="0"/>
                  <a:cs typeface="OPPOSans R" panose="00020600040101010101" pitchFamily="18" charset="-122"/>
                  <a:sym typeface="Roboto Bk" pitchFamily="2" charset="0"/>
                </a:endParaRPr>
              </a:p>
            </p:txBody>
          </p:sp>
        </p:grpSp>
      </p:grpSp>
      <p:grpSp>
        <p:nvGrpSpPr>
          <p:cNvPr id="48" name="PA-组合 47"/>
          <p:cNvGrpSpPr/>
          <p:nvPr>
            <p:custDataLst>
              <p:tags r:id="rId20"/>
            </p:custDataLst>
          </p:nvPr>
        </p:nvGrpSpPr>
        <p:grpSpPr>
          <a:xfrm>
            <a:off x="7843257" y="5133557"/>
            <a:ext cx="3936746" cy="1093168"/>
            <a:chOff x="798624" y="3533116"/>
            <a:chExt cx="3936746" cy="1093168"/>
          </a:xfrm>
        </p:grpSpPr>
        <p:sp>
          <p:nvSpPr>
            <p:cNvPr id="49" name="PA-圆角矩形 1"/>
            <p:cNvSpPr/>
            <p:nvPr>
              <p:custDataLst>
                <p:tags r:id="rId21"/>
              </p:custDataLst>
            </p:nvPr>
          </p:nvSpPr>
          <p:spPr>
            <a:xfrm>
              <a:off x="2096444" y="3761575"/>
              <a:ext cx="2638926" cy="504738"/>
            </a:xfrm>
            <a:prstGeom prst="roundRect">
              <a:avLst>
                <a:gd name="adj" fmla="val 0"/>
              </a:avLst>
            </a:prstGeom>
            <a:no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4800" dirty="0">
                  <a:solidFill>
                    <a:schemeClr val="bg1"/>
                  </a:solidFill>
                  <a:latin typeface="优设标题黑" panose="00000500000000000000" pitchFamily="2" charset="-122"/>
                  <a:ea typeface="优设标题黑" panose="00000500000000000000" pitchFamily="2" charset="-122"/>
                  <a:cs typeface="OPPOSans R" panose="00020600040101010101" pitchFamily="18" charset="-122"/>
                  <a:sym typeface="优设标题黑" panose="00000500000000000000" pitchFamily="2" charset="-122"/>
                </a:rPr>
                <a:t>注意事项</a:t>
              </a:r>
              <a:endParaRPr kumimoji="1" lang="zh-CN" altLang="en-US" sz="4800" dirty="0">
                <a:solidFill>
                  <a:schemeClr val="bg1"/>
                </a:solidFill>
                <a:latin typeface="优设标题黑" panose="00000500000000000000" pitchFamily="2" charset="-122"/>
                <a:ea typeface="优设标题黑" panose="00000500000000000000" pitchFamily="2" charset="-122"/>
                <a:cs typeface="OPPOSans R" panose="00020600040101010101" pitchFamily="18" charset="-122"/>
                <a:sym typeface="优设标题黑" panose="00000500000000000000" pitchFamily="2" charset="-122"/>
              </a:endParaRPr>
            </a:p>
          </p:txBody>
        </p:sp>
        <p:sp>
          <p:nvSpPr>
            <p:cNvPr id="50" name="PA-文本框 42"/>
            <p:cNvSpPr txBox="1"/>
            <p:nvPr>
              <p:custDataLst>
                <p:tags r:id="rId22"/>
              </p:custDataLst>
            </p:nvPr>
          </p:nvSpPr>
          <p:spPr>
            <a:xfrm>
              <a:off x="2193367" y="4327965"/>
              <a:ext cx="2412462" cy="298319"/>
            </a:xfrm>
            <a:prstGeom prst="rect">
              <a:avLst/>
            </a:prstGeom>
            <a:noFill/>
          </p:spPr>
          <p:txBody>
            <a:bodyPr wrap="square" lIns="91408" tIns="45704" rIns="91408" bIns="45704" rtlCol="0">
              <a:spAutoFit/>
            </a:bodyPr>
            <a:lstStyle/>
            <a:p>
              <a:pPr algn="dist">
                <a:lnSpc>
                  <a:spcPct val="130000"/>
                </a:lnSpc>
              </a:pPr>
              <a:r>
                <a:rPr lang="en-US" altLang="zh-CN" sz="1050" dirty="0">
                  <a:solidFill>
                    <a:schemeClr val="bg1"/>
                  </a:solidFill>
                  <a:latin typeface="OPPOSans L" panose="00020600040101010101" pitchFamily="18" charset="-122"/>
                  <a:ea typeface="OPPOSans L" panose="00020600040101010101" pitchFamily="18" charset="-122"/>
                  <a:cs typeface="OPPOSans R" panose="00020600040101010101" pitchFamily="18" charset="-122"/>
                  <a:sym typeface="OPPOSans L" panose="00020600040101010101" pitchFamily="18" charset="-122"/>
                </a:rPr>
                <a:t>INPUT TEXT HERE</a:t>
              </a:r>
              <a:endParaRPr lang="en-US" altLang="zh-CN" sz="1050" dirty="0">
                <a:solidFill>
                  <a:schemeClr val="bg1"/>
                </a:solidFill>
                <a:latin typeface="OPPOSans L" panose="00020600040101010101" pitchFamily="18" charset="-122"/>
                <a:ea typeface="OPPOSans L" panose="00020600040101010101" pitchFamily="18" charset="-122"/>
                <a:cs typeface="OPPOSans R" panose="00020600040101010101" pitchFamily="18" charset="-122"/>
                <a:sym typeface="OPPOSans L" panose="00020600040101010101" pitchFamily="18" charset="-122"/>
              </a:endParaRPr>
            </a:p>
          </p:txBody>
        </p:sp>
        <p:grpSp>
          <p:nvGrpSpPr>
            <p:cNvPr id="51" name="组合 50"/>
            <p:cNvGrpSpPr/>
            <p:nvPr/>
          </p:nvGrpSpPr>
          <p:grpSpPr>
            <a:xfrm>
              <a:off x="798624" y="3533116"/>
              <a:ext cx="1329630" cy="1093168"/>
              <a:chOff x="-1693960" y="3184699"/>
              <a:chExt cx="1329630" cy="1093168"/>
            </a:xfrm>
          </p:grpSpPr>
          <p:sp>
            <p:nvSpPr>
              <p:cNvPr id="52" name="PA-椭圆 51"/>
              <p:cNvSpPr/>
              <p:nvPr>
                <p:custDataLst>
                  <p:tags r:id="rId23"/>
                </p:custDataLst>
              </p:nvPr>
            </p:nvSpPr>
            <p:spPr>
              <a:xfrm>
                <a:off x="-1430004" y="3330424"/>
                <a:ext cx="801720" cy="80172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latin typeface="OPPOSans L" panose="00020600040101010101" pitchFamily="18" charset="-122"/>
                  <a:cs typeface="OPPOSans R" panose="00020600040101010101" pitchFamily="18" charset="-122"/>
                </a:endParaRPr>
              </a:p>
            </p:txBody>
          </p:sp>
          <p:sp>
            <p:nvSpPr>
              <p:cNvPr id="53" name="PA-矩形 52"/>
              <p:cNvSpPr/>
              <p:nvPr>
                <p:custDataLst>
                  <p:tags r:id="rId24"/>
                </p:custDataLst>
              </p:nvPr>
            </p:nvSpPr>
            <p:spPr>
              <a:xfrm>
                <a:off x="-1693960" y="3184699"/>
                <a:ext cx="1329630" cy="10931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000" i="1" dirty="0">
                    <a:solidFill>
                      <a:schemeClr val="accent1"/>
                    </a:solidFill>
                    <a:latin typeface="Arial" panose="020B0604020202020204" pitchFamily="34" charset="0"/>
                    <a:ea typeface="Roboto Bk" pitchFamily="2" charset="0"/>
                    <a:cs typeface="OPPOSans R" panose="00020600040101010101" pitchFamily="18" charset="-122"/>
                    <a:sym typeface="Roboto Bk" pitchFamily="2" charset="0"/>
                  </a:rPr>
                  <a:t>04</a:t>
                </a:r>
                <a:endParaRPr lang="zh-CN" altLang="en-US" sz="4000" i="1" dirty="0">
                  <a:solidFill>
                    <a:schemeClr val="accent1"/>
                  </a:solidFill>
                  <a:latin typeface="Arial" panose="020B0604020202020204" pitchFamily="34" charset="0"/>
                  <a:cs typeface="OPPOSans R" panose="00020600040101010101" pitchFamily="18" charset="-122"/>
                  <a:sym typeface="Roboto Bk" pitchFamily="2" charset="0"/>
                </a:endParaRPr>
              </a:p>
            </p:txBody>
          </p:sp>
        </p:grpSp>
      </p:grpSp>
    </p:spTree>
  </p:cSld>
  <p:clrMapOvr>
    <a:masterClrMapping/>
  </p:clrMapOvr>
  <mc:AlternateContent xmlns:mc="http://schemas.openxmlformats.org/markup-compatibility/2006">
    <mc:Choice xmlns:p14="http://schemas.microsoft.com/office/powerpoint/2010/main" Requires="p14">
      <p:transition spd="med" p14:dur="700" advClick="0" advTm="3000">
        <p:fade/>
      </p:transition>
    </mc:Choice>
    <mc:Fallback>
      <p:transition spd="med"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15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anim calcmode="lin" valueType="num">
                                      <p:cBhvr>
                                        <p:cTn id="13" dur="500" fill="hold"/>
                                        <p:tgtEl>
                                          <p:spTgt spid="8"/>
                                        </p:tgtEl>
                                        <p:attrNameLst>
                                          <p:attrName>ppt_x</p:attrName>
                                        </p:attrNameLst>
                                      </p:cBhvr>
                                      <p:tavLst>
                                        <p:tav tm="0">
                                          <p:val>
                                            <p:strVal val="#ppt_x"/>
                                          </p:val>
                                        </p:tav>
                                        <p:tav tm="100000">
                                          <p:val>
                                            <p:strVal val="#ppt_x"/>
                                          </p:val>
                                        </p:tav>
                                      </p:tavLst>
                                    </p:anim>
                                    <p:anim calcmode="lin" valueType="num">
                                      <p:cBhvr>
                                        <p:cTn id="14" dur="500" fill="hold"/>
                                        <p:tgtEl>
                                          <p:spTgt spid="8"/>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30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anim calcmode="lin" valueType="num">
                                      <p:cBhvr>
                                        <p:cTn id="18" dur="500" fill="hold"/>
                                        <p:tgtEl>
                                          <p:spTgt spid="10"/>
                                        </p:tgtEl>
                                        <p:attrNameLst>
                                          <p:attrName>ppt_x</p:attrName>
                                        </p:attrNameLst>
                                      </p:cBhvr>
                                      <p:tavLst>
                                        <p:tav tm="0">
                                          <p:val>
                                            <p:strVal val="#ppt_x"/>
                                          </p:val>
                                        </p:tav>
                                        <p:tav tm="100000">
                                          <p:val>
                                            <p:strVal val="#ppt_x"/>
                                          </p:val>
                                        </p:tav>
                                      </p:tavLst>
                                    </p:anim>
                                    <p:anim calcmode="lin" valueType="num">
                                      <p:cBhvr>
                                        <p:cTn id="19" dur="500" fill="hold"/>
                                        <p:tgtEl>
                                          <p:spTgt spid="10"/>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45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anim calcmode="lin" valueType="num">
                                      <p:cBhvr>
                                        <p:cTn id="23" dur="500" fill="hold"/>
                                        <p:tgtEl>
                                          <p:spTgt spid="12"/>
                                        </p:tgtEl>
                                        <p:attrNameLst>
                                          <p:attrName>ppt_x</p:attrName>
                                        </p:attrNameLst>
                                      </p:cBhvr>
                                      <p:tavLst>
                                        <p:tav tm="0">
                                          <p:val>
                                            <p:strVal val="#ppt_x"/>
                                          </p:val>
                                        </p:tav>
                                        <p:tav tm="100000">
                                          <p:val>
                                            <p:strVal val="#ppt_x"/>
                                          </p:val>
                                        </p:tav>
                                      </p:tavLst>
                                    </p:anim>
                                    <p:anim calcmode="lin" valueType="num">
                                      <p:cBhvr>
                                        <p:cTn id="24" dur="500" fill="hold"/>
                                        <p:tgtEl>
                                          <p:spTgt spid="12"/>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600"/>
                                  </p:stCondLst>
                                  <p:childTnLst>
                                    <p:set>
                                      <p:cBhvr>
                                        <p:cTn id="26" dur="1" fill="hold">
                                          <p:stCondLst>
                                            <p:cond delay="0"/>
                                          </p:stCondLst>
                                        </p:cTn>
                                        <p:tgtEl>
                                          <p:spTgt spid="36"/>
                                        </p:tgtEl>
                                        <p:attrNameLst>
                                          <p:attrName>style.visibility</p:attrName>
                                        </p:attrNameLst>
                                      </p:cBhvr>
                                      <p:to>
                                        <p:strVal val="visible"/>
                                      </p:to>
                                    </p:set>
                                    <p:animEffect transition="in" filter="fade">
                                      <p:cBhvr>
                                        <p:cTn id="27" dur="500"/>
                                        <p:tgtEl>
                                          <p:spTgt spid="36"/>
                                        </p:tgtEl>
                                      </p:cBhvr>
                                    </p:animEffect>
                                    <p:anim calcmode="lin" valueType="num">
                                      <p:cBhvr>
                                        <p:cTn id="28" dur="500" fill="hold"/>
                                        <p:tgtEl>
                                          <p:spTgt spid="36"/>
                                        </p:tgtEl>
                                        <p:attrNameLst>
                                          <p:attrName>ppt_x</p:attrName>
                                        </p:attrNameLst>
                                      </p:cBhvr>
                                      <p:tavLst>
                                        <p:tav tm="0">
                                          <p:val>
                                            <p:strVal val="#ppt_x"/>
                                          </p:val>
                                        </p:tav>
                                        <p:tav tm="100000">
                                          <p:val>
                                            <p:strVal val="#ppt_x"/>
                                          </p:val>
                                        </p:tav>
                                      </p:tavLst>
                                    </p:anim>
                                    <p:anim calcmode="lin" valueType="num">
                                      <p:cBhvr>
                                        <p:cTn id="29" dur="500" fill="hold"/>
                                        <p:tgtEl>
                                          <p:spTgt spid="36"/>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750"/>
                                  </p:stCondLst>
                                  <p:childTnLst>
                                    <p:set>
                                      <p:cBhvr>
                                        <p:cTn id="31" dur="1" fill="hold">
                                          <p:stCondLst>
                                            <p:cond delay="0"/>
                                          </p:stCondLst>
                                        </p:cTn>
                                        <p:tgtEl>
                                          <p:spTgt spid="42"/>
                                        </p:tgtEl>
                                        <p:attrNameLst>
                                          <p:attrName>style.visibility</p:attrName>
                                        </p:attrNameLst>
                                      </p:cBhvr>
                                      <p:to>
                                        <p:strVal val="visible"/>
                                      </p:to>
                                    </p:set>
                                    <p:animEffect transition="in" filter="fade">
                                      <p:cBhvr>
                                        <p:cTn id="32" dur="500"/>
                                        <p:tgtEl>
                                          <p:spTgt spid="42"/>
                                        </p:tgtEl>
                                      </p:cBhvr>
                                    </p:animEffect>
                                    <p:anim calcmode="lin" valueType="num">
                                      <p:cBhvr>
                                        <p:cTn id="33" dur="500" fill="hold"/>
                                        <p:tgtEl>
                                          <p:spTgt spid="42"/>
                                        </p:tgtEl>
                                        <p:attrNameLst>
                                          <p:attrName>ppt_x</p:attrName>
                                        </p:attrNameLst>
                                      </p:cBhvr>
                                      <p:tavLst>
                                        <p:tav tm="0">
                                          <p:val>
                                            <p:strVal val="#ppt_x"/>
                                          </p:val>
                                        </p:tav>
                                        <p:tav tm="100000">
                                          <p:val>
                                            <p:strVal val="#ppt_x"/>
                                          </p:val>
                                        </p:tav>
                                      </p:tavLst>
                                    </p:anim>
                                    <p:anim calcmode="lin" valueType="num">
                                      <p:cBhvr>
                                        <p:cTn id="34" dur="500" fill="hold"/>
                                        <p:tgtEl>
                                          <p:spTgt spid="42"/>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900"/>
                                  </p:stCondLst>
                                  <p:childTnLst>
                                    <p:set>
                                      <p:cBhvr>
                                        <p:cTn id="36" dur="1" fill="hold">
                                          <p:stCondLst>
                                            <p:cond delay="0"/>
                                          </p:stCondLst>
                                        </p:cTn>
                                        <p:tgtEl>
                                          <p:spTgt spid="48"/>
                                        </p:tgtEl>
                                        <p:attrNameLst>
                                          <p:attrName>style.visibility</p:attrName>
                                        </p:attrNameLst>
                                      </p:cBhvr>
                                      <p:to>
                                        <p:strVal val="visible"/>
                                      </p:to>
                                    </p:set>
                                    <p:animEffect transition="in" filter="fade">
                                      <p:cBhvr>
                                        <p:cTn id="37" dur="500"/>
                                        <p:tgtEl>
                                          <p:spTgt spid="48"/>
                                        </p:tgtEl>
                                      </p:cBhvr>
                                    </p:animEffect>
                                    <p:anim calcmode="lin" valueType="num">
                                      <p:cBhvr>
                                        <p:cTn id="38" dur="500" fill="hold"/>
                                        <p:tgtEl>
                                          <p:spTgt spid="48"/>
                                        </p:tgtEl>
                                        <p:attrNameLst>
                                          <p:attrName>ppt_x</p:attrName>
                                        </p:attrNameLst>
                                      </p:cBhvr>
                                      <p:tavLst>
                                        <p:tav tm="0">
                                          <p:val>
                                            <p:strVal val="#ppt_x"/>
                                          </p:val>
                                        </p:tav>
                                        <p:tav tm="100000">
                                          <p:val>
                                            <p:strVal val="#ppt_x"/>
                                          </p:val>
                                        </p:tav>
                                      </p:tavLst>
                                    </p:anim>
                                    <p:anim calcmode="lin" valueType="num">
                                      <p:cBhvr>
                                        <p:cTn id="39" dur="5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图片 33"/>
          <p:cNvPicPr>
            <a:picLocks noChangeAspect="1"/>
          </p:cNvPicPr>
          <p:nvPr/>
        </p:nvPicPr>
        <p:blipFill>
          <a:blip r:embed="rId1" cstate="screen">
            <a:extLst>
              <a:ext uri="{BEBA8EAE-BF5A-486C-A8C5-ECC9F3942E4B}">
                <a14:imgProps xmlns:a14="http://schemas.microsoft.com/office/drawing/2010/main">
                  <a14:imgLayer r:embed="rId2">
                    <a14:imgEffect>
                      <a14:saturation sat="0"/>
                    </a14:imgEffect>
                  </a14:imgLayer>
                </a14:imgProps>
              </a:ext>
            </a:extLst>
          </a:blip>
          <a:srcRect/>
          <a:stretch>
            <a:fillRect/>
          </a:stretch>
        </p:blipFill>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p:spPr>
      </p:pic>
      <p:sp>
        <p:nvSpPr>
          <p:cNvPr id="30" name="任意多边形: 形状 29"/>
          <p:cNvSpPr/>
          <p:nvPr>
            <p:custDataLst>
              <p:tags r:id="rId3"/>
            </p:custDataLst>
          </p:nvPr>
        </p:nvSpPr>
        <p:spPr>
          <a:xfrm rot="18900000">
            <a:off x="1270840" y="-1465819"/>
            <a:ext cx="9697212" cy="9814653"/>
          </a:xfrm>
          <a:custGeom>
            <a:avLst/>
            <a:gdLst>
              <a:gd name="connsiteX0" fmla="*/ 4808306 w 9697212"/>
              <a:gd name="connsiteY0" fmla="*/ 0 h 9814653"/>
              <a:gd name="connsiteX1" fmla="*/ 9697212 w 9697212"/>
              <a:gd name="connsiteY1" fmla="*/ 4888906 h 9814653"/>
              <a:gd name="connsiteX2" fmla="*/ 9697212 w 9697212"/>
              <a:gd name="connsiteY2" fmla="*/ 8646609 h 9814653"/>
              <a:gd name="connsiteX3" fmla="*/ 8529168 w 9697212"/>
              <a:gd name="connsiteY3" fmla="*/ 9814653 h 9814653"/>
              <a:gd name="connsiteX4" fmla="*/ 4924282 w 9697212"/>
              <a:gd name="connsiteY4" fmla="*/ 9814653 h 9814653"/>
              <a:gd name="connsiteX5" fmla="*/ 0 w 9697212"/>
              <a:gd name="connsiteY5" fmla="*/ 4890371 h 9814653"/>
              <a:gd name="connsiteX6" fmla="*/ 0 w 9697212"/>
              <a:gd name="connsiteY6" fmla="*/ 1101729 h 9814653"/>
              <a:gd name="connsiteX7" fmla="*/ 1101729 w 9697212"/>
              <a:gd name="connsiteY7" fmla="*/ 0 h 981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97212" h="9814653">
                <a:moveTo>
                  <a:pt x="4808306" y="0"/>
                </a:moveTo>
                <a:lnTo>
                  <a:pt x="9697212" y="4888906"/>
                </a:lnTo>
                <a:lnTo>
                  <a:pt x="9697212" y="8646609"/>
                </a:lnTo>
                <a:lnTo>
                  <a:pt x="8529168" y="9814653"/>
                </a:lnTo>
                <a:lnTo>
                  <a:pt x="4924282" y="9814653"/>
                </a:lnTo>
                <a:lnTo>
                  <a:pt x="0" y="4890371"/>
                </a:lnTo>
                <a:lnTo>
                  <a:pt x="0" y="1101729"/>
                </a:lnTo>
                <a:lnTo>
                  <a:pt x="1101729" y="0"/>
                </a:lnTo>
                <a:close/>
              </a:path>
            </a:pathLst>
          </a:custGeom>
          <a:solidFill>
            <a:schemeClr val="accent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latin typeface="OPPOSans R" panose="00020600040101010101" pitchFamily="18" charset="-122"/>
            </a:endParaRPr>
          </a:p>
        </p:txBody>
      </p:sp>
      <p:grpSp>
        <p:nvGrpSpPr>
          <p:cNvPr id="19" name="组合 18"/>
          <p:cNvGrpSpPr/>
          <p:nvPr/>
        </p:nvGrpSpPr>
        <p:grpSpPr>
          <a:xfrm>
            <a:off x="5189495" y="3123382"/>
            <a:ext cx="4708903" cy="1207441"/>
            <a:chOff x="5189495" y="3123382"/>
            <a:chExt cx="4708903" cy="1207441"/>
          </a:xfrm>
        </p:grpSpPr>
        <p:sp>
          <p:nvSpPr>
            <p:cNvPr id="13" name="PA-圆角矩形 1"/>
            <p:cNvSpPr/>
            <p:nvPr>
              <p:custDataLst>
                <p:tags r:id="rId4"/>
              </p:custDataLst>
            </p:nvPr>
          </p:nvSpPr>
          <p:spPr>
            <a:xfrm>
              <a:off x="5189495" y="3123382"/>
              <a:ext cx="4708903" cy="504738"/>
            </a:xfrm>
            <a:prstGeom prst="roundRect">
              <a:avLst>
                <a:gd name="adj" fmla="val 0"/>
              </a:avLst>
            </a:prstGeom>
            <a:no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8800" dirty="0">
                  <a:solidFill>
                    <a:schemeClr val="bg1"/>
                  </a:solidFill>
                  <a:latin typeface="优设标题黑" panose="00000500000000000000" pitchFamily="2" charset="-122"/>
                  <a:ea typeface="优设标题黑" panose="00000500000000000000" pitchFamily="2" charset="-122"/>
                  <a:cs typeface="OPPOSans R" panose="00020600040101010101" pitchFamily="18" charset="-122"/>
                  <a:sym typeface="优设标题黑" panose="00000500000000000000" pitchFamily="2" charset="-122"/>
                </a:rPr>
                <a:t>三基知识</a:t>
              </a:r>
              <a:endParaRPr kumimoji="1" lang="zh-CN" altLang="en-US" sz="8800" dirty="0">
                <a:solidFill>
                  <a:schemeClr val="bg1"/>
                </a:solidFill>
                <a:latin typeface="优设标题黑" panose="00000500000000000000" pitchFamily="2" charset="-122"/>
                <a:ea typeface="优设标题黑" panose="00000500000000000000" pitchFamily="2" charset="-122"/>
                <a:cs typeface="OPPOSans R" panose="00020600040101010101" pitchFamily="18" charset="-122"/>
                <a:sym typeface="优设标题黑" panose="00000500000000000000" pitchFamily="2" charset="-122"/>
              </a:endParaRPr>
            </a:p>
          </p:txBody>
        </p:sp>
        <p:sp>
          <p:nvSpPr>
            <p:cNvPr id="14" name="PA-文本框 42"/>
            <p:cNvSpPr txBox="1"/>
            <p:nvPr>
              <p:custDataLst>
                <p:tags r:id="rId5"/>
              </p:custDataLst>
            </p:nvPr>
          </p:nvSpPr>
          <p:spPr>
            <a:xfrm>
              <a:off x="5286419" y="3863996"/>
              <a:ext cx="4424740" cy="466827"/>
            </a:xfrm>
            <a:prstGeom prst="rect">
              <a:avLst/>
            </a:prstGeom>
            <a:noFill/>
          </p:spPr>
          <p:txBody>
            <a:bodyPr wrap="square" lIns="91408" tIns="45704" rIns="91408" bIns="45704" rtlCol="0">
              <a:spAutoFit/>
            </a:bodyPr>
            <a:lstStyle/>
            <a:p>
              <a:pPr algn="dist">
                <a:lnSpc>
                  <a:spcPct val="130000"/>
                </a:lnSpc>
              </a:pPr>
              <a:r>
                <a:rPr lang="en-US" altLang="zh-CN" sz="2000" dirty="0">
                  <a:solidFill>
                    <a:schemeClr val="bg1"/>
                  </a:solidFill>
                  <a:latin typeface="OPPOSans L" panose="00020600040101010101" pitchFamily="18" charset="-122"/>
                  <a:ea typeface="OPPOSans L" panose="00020600040101010101" pitchFamily="18" charset="-122"/>
                  <a:cs typeface="OPPOSans R" panose="00020600040101010101" pitchFamily="18" charset="-122"/>
                  <a:sym typeface="OPPOSans L" panose="00020600040101010101" pitchFamily="18" charset="-122"/>
                </a:rPr>
                <a:t>INPUT TEXT HERE</a:t>
              </a:r>
              <a:endParaRPr lang="en-US" altLang="zh-CN" sz="2000" dirty="0">
                <a:solidFill>
                  <a:schemeClr val="bg1"/>
                </a:solidFill>
                <a:latin typeface="OPPOSans L" panose="00020600040101010101" pitchFamily="18" charset="-122"/>
                <a:ea typeface="OPPOSans L" panose="00020600040101010101" pitchFamily="18" charset="-122"/>
                <a:cs typeface="OPPOSans R" panose="00020600040101010101" pitchFamily="18" charset="-122"/>
                <a:sym typeface="OPPOSans L" panose="00020600040101010101" pitchFamily="18" charset="-122"/>
              </a:endParaRPr>
            </a:p>
          </p:txBody>
        </p:sp>
      </p:grpSp>
      <p:grpSp>
        <p:nvGrpSpPr>
          <p:cNvPr id="18" name="组合 17"/>
          <p:cNvGrpSpPr/>
          <p:nvPr/>
        </p:nvGrpSpPr>
        <p:grpSpPr>
          <a:xfrm>
            <a:off x="1571743" y="1809654"/>
            <a:ext cx="3102932" cy="3263033"/>
            <a:chOff x="1571743" y="1809654"/>
            <a:chExt cx="3102932" cy="3263033"/>
          </a:xfrm>
        </p:grpSpPr>
        <p:sp>
          <p:nvSpPr>
            <p:cNvPr id="16" name="PA-椭圆 15"/>
            <p:cNvSpPr/>
            <p:nvPr>
              <p:custDataLst>
                <p:tags r:id="rId6"/>
              </p:custDataLst>
            </p:nvPr>
          </p:nvSpPr>
          <p:spPr>
            <a:xfrm>
              <a:off x="2330583" y="2665438"/>
              <a:ext cx="1729420" cy="172942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dirty="0">
                <a:latin typeface="OPPOSans L" panose="00020600040101010101" pitchFamily="18" charset="-122"/>
                <a:cs typeface="OPPOSans R" panose="00020600040101010101" pitchFamily="18" charset="-122"/>
              </a:endParaRPr>
            </a:p>
          </p:txBody>
        </p:sp>
        <p:sp>
          <p:nvSpPr>
            <p:cNvPr id="17" name="PA-矩形 16"/>
            <p:cNvSpPr/>
            <p:nvPr>
              <p:custDataLst>
                <p:tags r:id="rId7"/>
              </p:custDataLst>
            </p:nvPr>
          </p:nvSpPr>
          <p:spPr>
            <a:xfrm>
              <a:off x="2427506" y="2983564"/>
              <a:ext cx="1535574" cy="10931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8000" i="1" dirty="0">
                  <a:solidFill>
                    <a:schemeClr val="accent1"/>
                  </a:solidFill>
                  <a:latin typeface="Arial" panose="020B0604020202020204" pitchFamily="34" charset="0"/>
                  <a:ea typeface="Roboto Bk" pitchFamily="2" charset="0"/>
                  <a:cs typeface="OPPOSans R" panose="00020600040101010101" pitchFamily="18" charset="-122"/>
                  <a:sym typeface="Roboto Bk" pitchFamily="2" charset="0"/>
                </a:rPr>
                <a:t>01</a:t>
              </a:r>
              <a:endParaRPr lang="zh-CN" altLang="en-US" sz="8000" i="1" dirty="0">
                <a:solidFill>
                  <a:schemeClr val="accent1"/>
                </a:solidFill>
                <a:latin typeface="Arial" panose="020B0604020202020204" pitchFamily="34" charset="0"/>
                <a:cs typeface="OPPOSans R" panose="00020600040101010101" pitchFamily="18" charset="-122"/>
                <a:sym typeface="Roboto Bk" pitchFamily="2" charset="0"/>
              </a:endParaRPr>
            </a:p>
          </p:txBody>
        </p:sp>
        <p:cxnSp>
          <p:nvCxnSpPr>
            <p:cNvPr id="9" name="直接连接符 8"/>
            <p:cNvCxnSpPr/>
            <p:nvPr/>
          </p:nvCxnSpPr>
          <p:spPr>
            <a:xfrm flipV="1">
              <a:off x="3572706" y="1809654"/>
              <a:ext cx="1101969" cy="71940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直接连接符 53"/>
            <p:cNvCxnSpPr/>
            <p:nvPr/>
          </p:nvCxnSpPr>
          <p:spPr>
            <a:xfrm flipV="1">
              <a:off x="3812219" y="2355031"/>
              <a:ext cx="614672" cy="4012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直接连接符 54"/>
            <p:cNvCxnSpPr/>
            <p:nvPr/>
          </p:nvCxnSpPr>
          <p:spPr>
            <a:xfrm flipV="1">
              <a:off x="1715911" y="4270124"/>
              <a:ext cx="614672" cy="4012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直接连接符 55"/>
            <p:cNvCxnSpPr/>
            <p:nvPr/>
          </p:nvCxnSpPr>
          <p:spPr>
            <a:xfrm flipV="1">
              <a:off x="1571743" y="4353280"/>
              <a:ext cx="1101969" cy="71940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mc:Choice xmlns:p14="http://schemas.microsoft.com/office/powerpoint/2010/main" Requires="p14">
      <p:transition spd="med" p14:dur="700" advClick="0" advTm="3000">
        <p:fade/>
      </p:transition>
    </mc:Choice>
    <mc:Fallback>
      <p:transition spd="med"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500"/>
                                        <p:tgtEl>
                                          <p:spTgt spid="3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500"/>
                                        <p:tgtEl>
                                          <p:spTgt spid="30"/>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PA-组合 29"/>
          <p:cNvGrpSpPr/>
          <p:nvPr>
            <p:custDataLst>
              <p:tags r:id="rId1"/>
            </p:custDataLst>
          </p:nvPr>
        </p:nvGrpSpPr>
        <p:grpSpPr>
          <a:xfrm>
            <a:off x="248820" y="1326755"/>
            <a:ext cx="5431848" cy="1885634"/>
            <a:chOff x="248820" y="1326755"/>
            <a:chExt cx="5431848" cy="1885634"/>
          </a:xfrm>
        </p:grpSpPr>
        <p:pic>
          <p:nvPicPr>
            <p:cNvPr id="23" name="PA-图片 22"/>
            <p:cNvPicPr/>
            <p:nvPr>
              <p:custDataLst>
                <p:tags r:id="rId2"/>
              </p:custDataLst>
            </p:nvPr>
          </p:nvPicPr>
          <p:blipFill>
            <a:blip r:embed="rId3" cstate="screen"/>
            <a:stretch>
              <a:fillRect/>
            </a:stretch>
          </p:blipFill>
          <p:spPr>
            <a:xfrm>
              <a:off x="248820" y="1326756"/>
              <a:ext cx="2828096" cy="1885633"/>
            </a:xfrm>
            <a:prstGeom prst="rect">
              <a:avLst/>
            </a:prstGeom>
          </p:spPr>
        </p:pic>
        <p:sp>
          <p:nvSpPr>
            <p:cNvPr id="4" name="PA-矩形 3" descr="e7d195523061f1c09e9d68d7cf438b91ef959ecb14fc25d26BBA7F7DBC18E55DFF4014AF651F0BF2569D4B6C1DA7F1A4683A481403BD872FC687266AD13265C1DE7C373772FD8728ABDD69ADD03BFF5BE2862BC891DBB79EFD6D31993CB5334542F9662FDE7EBD77C4E40A881231F412373A9C06CE9B60E52C9DA7EF759FC907FEDAB07D9E6D7E29C2265FE3A64A3226"/>
            <p:cNvSpPr/>
            <p:nvPr>
              <p:custDataLst>
                <p:tags r:id="rId4"/>
              </p:custDataLst>
            </p:nvPr>
          </p:nvSpPr>
          <p:spPr>
            <a:xfrm>
              <a:off x="3250481" y="2218379"/>
              <a:ext cx="2430187" cy="894732"/>
            </a:xfrm>
            <a:prstGeom prst="rect">
              <a:avLst/>
            </a:prstGeom>
          </p:spPr>
          <p:txBody>
            <a:bodyPr wrap="square">
              <a:spAutoFit/>
            </a:bodyPr>
            <a:lstStyle/>
            <a:p>
              <a:pPr defTabSz="1219200">
                <a:lnSpc>
                  <a:spcPct val="150000"/>
                </a:lnSpc>
                <a:defRPr/>
              </a:pPr>
              <a:r>
                <a:rPr lang="zh-CN" altLang="en-US" sz="1200" kern="0" dirty="0">
                  <a:solidFill>
                    <a:schemeClr val="tx1">
                      <a:lumMod val="85000"/>
                      <a:lumOff val="15000"/>
                    </a:schemeClr>
                  </a:solidFill>
                  <a:latin typeface="OPPOSans R" panose="00020600040101010101" pitchFamily="18" charset="-122"/>
                  <a:cs typeface="+mn-ea"/>
                  <a:sym typeface="+mn-lt"/>
                </a:rPr>
                <a:t>您的内容打在这里，或者通过复制您的文本您的内容打在这里您的内容打在这里</a:t>
              </a:r>
              <a:endParaRPr lang="zh-CN" altLang="en-US" sz="1200" kern="0" dirty="0">
                <a:solidFill>
                  <a:schemeClr val="tx1">
                    <a:lumMod val="85000"/>
                    <a:lumOff val="15000"/>
                  </a:schemeClr>
                </a:solidFill>
                <a:latin typeface="OPPOSans R" panose="00020600040101010101" pitchFamily="18" charset="-122"/>
                <a:cs typeface="+mn-ea"/>
                <a:sym typeface="+mn-lt"/>
              </a:endParaRPr>
            </a:p>
          </p:txBody>
        </p:sp>
        <p:sp>
          <p:nvSpPr>
            <p:cNvPr id="5" name="PA-文本框 6" descr="e7d195523061f1c09e9d68d7cf438b91ef959ecb14fc25d26BBA7F7DBC18E55DFF4014AF651F0BF2569D4B6C1DA7F1A4683A481403BD872FC687266AD13265C1DE7C373772FD8728ABDD69ADD03BFF5BE2862BC891DBB79ED9A1819BC282DECB56AE8835BDD3592A29611765161E6F9AB128C5C815AC95EA67D637C44218307C3B2BB820D9BFC219D857C8E986233DAC"/>
            <p:cNvSpPr txBox="1">
              <a:spLocks noChangeArrowheads="1"/>
            </p:cNvSpPr>
            <p:nvPr>
              <p:custDataLst>
                <p:tags r:id="rId5"/>
              </p:custDataLst>
            </p:nvPr>
          </p:nvSpPr>
          <p:spPr bwMode="auto">
            <a:xfrm>
              <a:off x="3250481" y="1741794"/>
              <a:ext cx="14157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fontAlgn="base">
                <a:spcBef>
                  <a:spcPct val="0"/>
                </a:spcBef>
                <a:spcAft>
                  <a:spcPct val="0"/>
                </a:spcAft>
                <a:defRPr/>
              </a:pPr>
              <a:r>
                <a:rPr lang="zh-CN" altLang="en-US" sz="2400" dirty="0">
                  <a:solidFill>
                    <a:schemeClr val="accent1"/>
                  </a:solidFill>
                  <a:latin typeface="OPPOSans R" panose="00020600040101010101" pitchFamily="18" charset="-122"/>
                  <a:ea typeface="+mn-ea"/>
                  <a:cs typeface="+mn-ea"/>
                  <a:sym typeface="+mn-lt"/>
                </a:rPr>
                <a:t>知识点一</a:t>
              </a:r>
              <a:endParaRPr lang="en-US" altLang="zh-CN" sz="2400" dirty="0">
                <a:solidFill>
                  <a:schemeClr val="accent1"/>
                </a:solidFill>
                <a:latin typeface="OPPOSans R" panose="00020600040101010101" pitchFamily="18" charset="-122"/>
                <a:ea typeface="+mn-ea"/>
                <a:cs typeface="+mn-ea"/>
                <a:sym typeface="+mn-lt"/>
              </a:endParaRPr>
            </a:p>
          </p:txBody>
        </p:sp>
        <p:sp>
          <p:nvSpPr>
            <p:cNvPr id="14" name="PA-直角三角形 13"/>
            <p:cNvSpPr/>
            <p:nvPr>
              <p:custDataLst>
                <p:tags r:id="rId6"/>
              </p:custDataLst>
            </p:nvPr>
          </p:nvSpPr>
          <p:spPr>
            <a:xfrm rot="10800000">
              <a:off x="2208257" y="1326755"/>
              <a:ext cx="879071" cy="879071"/>
            </a:xfrm>
            <a:prstGeom prst="rtTriangle">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latin typeface="OPPOSans R" panose="00020600040101010101" pitchFamily="18" charset="-122"/>
                <a:cs typeface="+mn-ea"/>
                <a:sym typeface="+mn-lt"/>
              </a:endParaRPr>
            </a:p>
          </p:txBody>
        </p:sp>
        <p:sp>
          <p:nvSpPr>
            <p:cNvPr id="18" name="PA-文本框 6" descr="e7d195523061f1c09e9d68d7cf438b91ef959ecb14fc25d26BBA7F7DBC18E55DFF4014AF651F0BF2569D4B6C1DA7F1A4683A481403BD872FC687266AD13265C1DE7C373772FD8728ABDD69ADD03BFF5BE2862BC891DBB79ED9A1819BC282DECB56AE8835BDD3592A29611765161E6F9AB128C5C815AC95EA67D637C44218307C3B2BB820D9BFC219D857C8E986233DAC"/>
            <p:cNvSpPr txBox="1">
              <a:spLocks noChangeArrowheads="1"/>
            </p:cNvSpPr>
            <p:nvPr>
              <p:custDataLst>
                <p:tags r:id="rId7"/>
              </p:custDataLst>
            </p:nvPr>
          </p:nvSpPr>
          <p:spPr bwMode="auto">
            <a:xfrm>
              <a:off x="2552565" y="1332438"/>
              <a:ext cx="49564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fontAlgn="base">
                <a:spcBef>
                  <a:spcPct val="0"/>
                </a:spcBef>
                <a:spcAft>
                  <a:spcPct val="0"/>
                </a:spcAft>
                <a:defRPr/>
              </a:pPr>
              <a:r>
                <a:rPr lang="en-US" altLang="zh-CN" sz="2400" dirty="0">
                  <a:solidFill>
                    <a:schemeClr val="bg1"/>
                  </a:solidFill>
                  <a:latin typeface="OPPOSans R" panose="00020600040101010101" pitchFamily="18" charset="-122"/>
                  <a:ea typeface="+mn-ea"/>
                  <a:cs typeface="+mn-ea"/>
                  <a:sym typeface="+mn-lt"/>
                </a:rPr>
                <a:t>01</a:t>
              </a:r>
              <a:endParaRPr lang="en-US" altLang="zh-CN" sz="2400" dirty="0">
                <a:solidFill>
                  <a:schemeClr val="bg1"/>
                </a:solidFill>
                <a:latin typeface="OPPOSans R" panose="00020600040101010101" pitchFamily="18" charset="-122"/>
                <a:ea typeface="+mn-ea"/>
                <a:cs typeface="+mn-ea"/>
                <a:sym typeface="+mn-lt"/>
              </a:endParaRPr>
            </a:p>
          </p:txBody>
        </p:sp>
      </p:grpSp>
      <p:grpSp>
        <p:nvGrpSpPr>
          <p:cNvPr id="31" name="PA-组合 30"/>
          <p:cNvGrpSpPr/>
          <p:nvPr>
            <p:custDataLst>
              <p:tags r:id="rId8"/>
            </p:custDataLst>
          </p:nvPr>
        </p:nvGrpSpPr>
        <p:grpSpPr>
          <a:xfrm>
            <a:off x="6310371" y="1293112"/>
            <a:ext cx="5575257" cy="1884221"/>
            <a:chOff x="6310371" y="1293112"/>
            <a:chExt cx="5575257" cy="1884221"/>
          </a:xfrm>
        </p:grpSpPr>
        <p:pic>
          <p:nvPicPr>
            <p:cNvPr id="25" name="PA-图片 24"/>
            <p:cNvPicPr/>
            <p:nvPr>
              <p:custDataLst>
                <p:tags r:id="rId9"/>
              </p:custDataLst>
            </p:nvPr>
          </p:nvPicPr>
          <p:blipFill>
            <a:blip r:embed="rId10" cstate="screen"/>
            <a:stretch>
              <a:fillRect/>
            </a:stretch>
          </p:blipFill>
          <p:spPr>
            <a:xfrm>
              <a:off x="6310371" y="1293112"/>
              <a:ext cx="2825979" cy="1884221"/>
            </a:xfrm>
            <a:prstGeom prst="rect">
              <a:avLst/>
            </a:prstGeom>
          </p:spPr>
        </p:pic>
        <p:sp>
          <p:nvSpPr>
            <p:cNvPr id="10" name="PA-矩形 9" descr="e7d195523061f1c09e9d68d7cf438b91ef959ecb14fc25d26BBA7F7DBC18E55DFF4014AF651F0BF2569D4B6C1DA7F1A4683A481403BD872FC687266AD13265C1DE7C373772FD8728ABDD69ADD03BFF5BE2862BC891DBB79EFD6D31993CB5334542F9662FDE7EBD77C4E40A881231F412373A9C06CE9B60E52C9DA7EF759FC907FEDAB07D9E6D7E29C2265FE3A64A3226"/>
            <p:cNvSpPr/>
            <p:nvPr>
              <p:custDataLst>
                <p:tags r:id="rId11"/>
              </p:custDataLst>
            </p:nvPr>
          </p:nvSpPr>
          <p:spPr>
            <a:xfrm>
              <a:off x="9455441" y="2218379"/>
              <a:ext cx="2430187" cy="894732"/>
            </a:xfrm>
            <a:prstGeom prst="rect">
              <a:avLst/>
            </a:prstGeom>
          </p:spPr>
          <p:txBody>
            <a:bodyPr wrap="square">
              <a:spAutoFit/>
            </a:bodyPr>
            <a:lstStyle/>
            <a:p>
              <a:pPr defTabSz="1219200">
                <a:lnSpc>
                  <a:spcPct val="150000"/>
                </a:lnSpc>
                <a:defRPr/>
              </a:pPr>
              <a:r>
                <a:rPr lang="zh-CN" altLang="en-US" sz="1200" kern="0" dirty="0">
                  <a:solidFill>
                    <a:schemeClr val="tx1">
                      <a:lumMod val="85000"/>
                      <a:lumOff val="15000"/>
                    </a:schemeClr>
                  </a:solidFill>
                  <a:latin typeface="OPPOSans R" panose="00020600040101010101" pitchFamily="18" charset="-122"/>
                  <a:cs typeface="+mn-ea"/>
                  <a:sym typeface="+mn-lt"/>
                </a:rPr>
                <a:t>您的内容打在这里，或者通过复制您的文本您的内容打在这里您的内容打在这里</a:t>
              </a:r>
              <a:endParaRPr lang="zh-CN" altLang="en-US" sz="1200" kern="0" dirty="0">
                <a:solidFill>
                  <a:schemeClr val="tx1">
                    <a:lumMod val="85000"/>
                    <a:lumOff val="15000"/>
                  </a:schemeClr>
                </a:solidFill>
                <a:latin typeface="OPPOSans R" panose="00020600040101010101" pitchFamily="18" charset="-122"/>
                <a:cs typeface="+mn-ea"/>
                <a:sym typeface="+mn-lt"/>
              </a:endParaRPr>
            </a:p>
          </p:txBody>
        </p:sp>
        <p:sp>
          <p:nvSpPr>
            <p:cNvPr id="11" name="PA-文本框 6" descr="e7d195523061f1c09e9d68d7cf438b91ef959ecb14fc25d26BBA7F7DBC18E55DFF4014AF651F0BF2569D4B6C1DA7F1A4683A481403BD872FC687266AD13265C1DE7C373772FD8728ABDD69ADD03BFF5BE2862BC891DBB79ED9A1819BC282DECB56AE8835BDD3592A29611765161E6F9AB128C5C815AC95EA67D637C44218307C3B2BB820D9BFC219D857C8E986233DAC"/>
            <p:cNvSpPr txBox="1">
              <a:spLocks noChangeArrowheads="1"/>
            </p:cNvSpPr>
            <p:nvPr>
              <p:custDataLst>
                <p:tags r:id="rId12"/>
              </p:custDataLst>
            </p:nvPr>
          </p:nvSpPr>
          <p:spPr bwMode="auto">
            <a:xfrm>
              <a:off x="9455441" y="1741794"/>
              <a:ext cx="14157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fontAlgn="base">
                <a:spcBef>
                  <a:spcPct val="0"/>
                </a:spcBef>
                <a:spcAft>
                  <a:spcPct val="0"/>
                </a:spcAft>
                <a:defRPr/>
              </a:pPr>
              <a:r>
                <a:rPr lang="zh-CN" altLang="en-US" sz="2400" dirty="0">
                  <a:solidFill>
                    <a:schemeClr val="accent1"/>
                  </a:solidFill>
                  <a:latin typeface="OPPOSans R" panose="00020600040101010101" pitchFamily="18" charset="-122"/>
                  <a:ea typeface="+mn-ea"/>
                  <a:cs typeface="+mn-ea"/>
                  <a:sym typeface="+mn-lt"/>
                </a:rPr>
                <a:t>知识点二</a:t>
              </a:r>
              <a:endParaRPr lang="en-US" altLang="zh-CN" sz="2400" dirty="0">
                <a:solidFill>
                  <a:schemeClr val="accent1"/>
                </a:solidFill>
                <a:latin typeface="OPPOSans R" panose="00020600040101010101" pitchFamily="18" charset="-122"/>
                <a:ea typeface="+mn-ea"/>
                <a:cs typeface="+mn-ea"/>
                <a:sym typeface="+mn-lt"/>
              </a:endParaRPr>
            </a:p>
          </p:txBody>
        </p:sp>
        <p:sp>
          <p:nvSpPr>
            <p:cNvPr id="15" name="PA-直角三角形 14"/>
            <p:cNvSpPr/>
            <p:nvPr>
              <p:custDataLst>
                <p:tags r:id="rId13"/>
              </p:custDataLst>
            </p:nvPr>
          </p:nvSpPr>
          <p:spPr>
            <a:xfrm rot="10800000">
              <a:off x="8242513" y="1293113"/>
              <a:ext cx="879071" cy="879071"/>
            </a:xfrm>
            <a:prstGeom prst="rtTriangle">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latin typeface="OPPOSans R" panose="00020600040101010101" pitchFamily="18" charset="-122"/>
                <a:cs typeface="+mn-ea"/>
                <a:sym typeface="+mn-lt"/>
              </a:endParaRPr>
            </a:p>
          </p:txBody>
        </p:sp>
        <p:sp>
          <p:nvSpPr>
            <p:cNvPr id="19" name="PA-文本框 6" descr="e7d195523061f1c09e9d68d7cf438b91ef959ecb14fc25d26BBA7F7DBC18E55DFF4014AF651F0BF2569D4B6C1DA7F1A4683A481403BD872FC687266AD13265C1DE7C373772FD8728ABDD69ADD03BFF5BE2862BC891DBB79ED9A1819BC282DECB56AE8835BDD3592A29611765161E6F9AB128C5C815AC95EA67D637C44218307C3B2BB820D9BFC219D857C8E986233DAC"/>
            <p:cNvSpPr txBox="1">
              <a:spLocks noChangeArrowheads="1"/>
            </p:cNvSpPr>
            <p:nvPr>
              <p:custDataLst>
                <p:tags r:id="rId14"/>
              </p:custDataLst>
            </p:nvPr>
          </p:nvSpPr>
          <p:spPr bwMode="auto">
            <a:xfrm>
              <a:off x="8586821" y="1293209"/>
              <a:ext cx="55976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fontAlgn="base">
                <a:spcBef>
                  <a:spcPct val="0"/>
                </a:spcBef>
                <a:spcAft>
                  <a:spcPct val="0"/>
                </a:spcAft>
                <a:defRPr/>
              </a:pPr>
              <a:r>
                <a:rPr lang="en-US" altLang="zh-CN" sz="2400" dirty="0">
                  <a:solidFill>
                    <a:schemeClr val="bg1"/>
                  </a:solidFill>
                  <a:latin typeface="OPPOSans R" panose="00020600040101010101" pitchFamily="18" charset="-122"/>
                  <a:ea typeface="+mn-ea"/>
                  <a:cs typeface="+mn-ea"/>
                  <a:sym typeface="+mn-lt"/>
                </a:rPr>
                <a:t>02</a:t>
              </a:r>
              <a:endParaRPr lang="en-US" altLang="zh-CN" sz="2400" dirty="0">
                <a:solidFill>
                  <a:schemeClr val="bg1"/>
                </a:solidFill>
                <a:latin typeface="OPPOSans R" panose="00020600040101010101" pitchFamily="18" charset="-122"/>
                <a:ea typeface="+mn-ea"/>
                <a:cs typeface="+mn-ea"/>
                <a:sym typeface="+mn-lt"/>
              </a:endParaRPr>
            </a:p>
          </p:txBody>
        </p:sp>
      </p:grpSp>
      <p:grpSp>
        <p:nvGrpSpPr>
          <p:cNvPr id="33" name="PA-组合 32"/>
          <p:cNvGrpSpPr/>
          <p:nvPr>
            <p:custDataLst>
              <p:tags r:id="rId15"/>
            </p:custDataLst>
          </p:nvPr>
        </p:nvGrpSpPr>
        <p:grpSpPr>
          <a:xfrm>
            <a:off x="251440" y="4215936"/>
            <a:ext cx="5429228" cy="1885635"/>
            <a:chOff x="251440" y="4215936"/>
            <a:chExt cx="5429228" cy="1885635"/>
          </a:xfrm>
        </p:grpSpPr>
        <p:pic>
          <p:nvPicPr>
            <p:cNvPr id="27" name="PA-图片 26"/>
            <p:cNvPicPr/>
            <p:nvPr>
              <p:custDataLst>
                <p:tags r:id="rId16"/>
              </p:custDataLst>
            </p:nvPr>
          </p:nvPicPr>
          <p:blipFill>
            <a:blip r:embed="rId17" cstate="screen"/>
            <a:stretch>
              <a:fillRect/>
            </a:stretch>
          </p:blipFill>
          <p:spPr>
            <a:xfrm>
              <a:off x="251440" y="4215936"/>
              <a:ext cx="2825977" cy="1885635"/>
            </a:xfrm>
            <a:prstGeom prst="rect">
              <a:avLst/>
            </a:prstGeom>
          </p:spPr>
        </p:pic>
        <p:sp>
          <p:nvSpPr>
            <p:cNvPr id="8" name="PA-矩形 7" descr="e7d195523061f1c09e9d68d7cf438b91ef959ecb14fc25d26BBA7F7DBC18E55DFF4014AF651F0BF2569D4B6C1DA7F1A4683A481403BD872FC687266AD13265C1DE7C373772FD8728ABDD69ADD03BFF5BE2862BC891DBB79EFD6D31993CB5334542F9662FDE7EBD77C4E40A881231F412373A9C06CE9B60E52C9DA7EF759FC907FEDAB07D9E6D7E29C2265FE3A64A3226"/>
            <p:cNvSpPr/>
            <p:nvPr>
              <p:custDataLst>
                <p:tags r:id="rId18"/>
              </p:custDataLst>
            </p:nvPr>
          </p:nvSpPr>
          <p:spPr>
            <a:xfrm>
              <a:off x="3250481" y="5066865"/>
              <a:ext cx="2430187" cy="894732"/>
            </a:xfrm>
            <a:prstGeom prst="rect">
              <a:avLst/>
            </a:prstGeom>
          </p:spPr>
          <p:txBody>
            <a:bodyPr wrap="square">
              <a:spAutoFit/>
            </a:bodyPr>
            <a:lstStyle/>
            <a:p>
              <a:pPr defTabSz="1219200">
                <a:lnSpc>
                  <a:spcPct val="150000"/>
                </a:lnSpc>
                <a:defRPr/>
              </a:pPr>
              <a:r>
                <a:rPr lang="zh-CN" altLang="en-US" sz="1200" kern="0" dirty="0">
                  <a:solidFill>
                    <a:schemeClr val="tx1">
                      <a:lumMod val="85000"/>
                      <a:lumOff val="15000"/>
                    </a:schemeClr>
                  </a:solidFill>
                  <a:latin typeface="OPPOSans R" panose="00020600040101010101" pitchFamily="18" charset="-122"/>
                  <a:cs typeface="+mn-ea"/>
                  <a:sym typeface="+mn-lt"/>
                </a:rPr>
                <a:t>您的内容打在这里，或者通过复制您的文本您的内容打在这里您的内容打在这里</a:t>
              </a:r>
              <a:endParaRPr lang="zh-CN" altLang="en-US" sz="1200" kern="0" dirty="0">
                <a:solidFill>
                  <a:schemeClr val="tx1">
                    <a:lumMod val="85000"/>
                    <a:lumOff val="15000"/>
                  </a:schemeClr>
                </a:solidFill>
                <a:latin typeface="OPPOSans R" panose="00020600040101010101" pitchFamily="18" charset="-122"/>
                <a:cs typeface="+mn-ea"/>
                <a:sym typeface="+mn-lt"/>
              </a:endParaRPr>
            </a:p>
          </p:txBody>
        </p:sp>
        <p:sp>
          <p:nvSpPr>
            <p:cNvPr id="9" name="PA-文本框 6" descr="e7d195523061f1c09e9d68d7cf438b91ef959ecb14fc25d26BBA7F7DBC18E55DFF4014AF651F0BF2569D4B6C1DA7F1A4683A481403BD872FC687266AD13265C1DE7C373772FD8728ABDD69ADD03BFF5BE2862BC891DBB79ED9A1819BC282DECB56AE8835BDD3592A29611765161E6F9AB128C5C815AC95EA67D637C44218307C3B2BB820D9BFC219D857C8E986233DAC"/>
            <p:cNvSpPr txBox="1">
              <a:spLocks noChangeArrowheads="1"/>
            </p:cNvSpPr>
            <p:nvPr>
              <p:custDataLst>
                <p:tags r:id="rId19"/>
              </p:custDataLst>
            </p:nvPr>
          </p:nvSpPr>
          <p:spPr bwMode="auto">
            <a:xfrm>
              <a:off x="3250481" y="4590280"/>
              <a:ext cx="14157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fontAlgn="base">
                <a:spcBef>
                  <a:spcPct val="0"/>
                </a:spcBef>
                <a:spcAft>
                  <a:spcPct val="0"/>
                </a:spcAft>
                <a:defRPr/>
              </a:pPr>
              <a:r>
                <a:rPr lang="zh-CN" altLang="en-US" sz="2400" dirty="0">
                  <a:solidFill>
                    <a:schemeClr val="accent1"/>
                  </a:solidFill>
                  <a:latin typeface="OPPOSans R" panose="00020600040101010101" pitchFamily="18" charset="-122"/>
                  <a:ea typeface="+mn-ea"/>
                  <a:cs typeface="+mn-ea"/>
                  <a:sym typeface="+mn-lt"/>
                </a:rPr>
                <a:t>知识点三</a:t>
              </a:r>
              <a:endParaRPr lang="en-US" altLang="zh-CN" sz="2400" dirty="0">
                <a:solidFill>
                  <a:schemeClr val="accent1"/>
                </a:solidFill>
                <a:latin typeface="OPPOSans R" panose="00020600040101010101" pitchFamily="18" charset="-122"/>
                <a:ea typeface="+mn-ea"/>
                <a:cs typeface="+mn-ea"/>
                <a:sym typeface="+mn-lt"/>
              </a:endParaRPr>
            </a:p>
          </p:txBody>
        </p:sp>
        <p:sp>
          <p:nvSpPr>
            <p:cNvPr id="16" name="PA-直角三角形 15"/>
            <p:cNvSpPr/>
            <p:nvPr>
              <p:custDataLst>
                <p:tags r:id="rId20"/>
              </p:custDataLst>
            </p:nvPr>
          </p:nvSpPr>
          <p:spPr>
            <a:xfrm rot="10800000">
              <a:off x="2208257" y="4231791"/>
              <a:ext cx="879071" cy="879071"/>
            </a:xfrm>
            <a:prstGeom prst="rtTriangle">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latin typeface="OPPOSans R" panose="00020600040101010101" pitchFamily="18" charset="-122"/>
                <a:cs typeface="+mn-ea"/>
                <a:sym typeface="+mn-lt"/>
              </a:endParaRPr>
            </a:p>
          </p:txBody>
        </p:sp>
        <p:sp>
          <p:nvSpPr>
            <p:cNvPr id="20" name="PA-文本框 6" descr="e7d195523061f1c09e9d68d7cf438b91ef959ecb14fc25d26BBA7F7DBC18E55DFF4014AF651F0BF2569D4B6C1DA7F1A4683A481403BD872FC687266AD13265C1DE7C373772FD8728ABDD69ADD03BFF5BE2862BC891DBB79ED9A1819BC282DECB56AE8835BDD3592A29611765161E6F9AB128C5C815AC95EA67D637C44218307C3B2BB820D9BFC219D857C8E986233DAC"/>
            <p:cNvSpPr txBox="1">
              <a:spLocks noChangeArrowheads="1"/>
            </p:cNvSpPr>
            <p:nvPr>
              <p:custDataLst>
                <p:tags r:id="rId21"/>
              </p:custDataLst>
            </p:nvPr>
          </p:nvSpPr>
          <p:spPr bwMode="auto">
            <a:xfrm>
              <a:off x="2552565" y="4221076"/>
              <a:ext cx="55976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fontAlgn="base">
                <a:spcBef>
                  <a:spcPct val="0"/>
                </a:spcBef>
                <a:spcAft>
                  <a:spcPct val="0"/>
                </a:spcAft>
                <a:defRPr/>
              </a:pPr>
              <a:r>
                <a:rPr lang="en-US" altLang="zh-CN" sz="2400" dirty="0">
                  <a:solidFill>
                    <a:schemeClr val="bg1"/>
                  </a:solidFill>
                  <a:latin typeface="OPPOSans R" panose="00020600040101010101" pitchFamily="18" charset="-122"/>
                  <a:ea typeface="+mn-ea"/>
                  <a:cs typeface="+mn-ea"/>
                  <a:sym typeface="+mn-lt"/>
                </a:rPr>
                <a:t>03</a:t>
              </a:r>
              <a:endParaRPr lang="en-US" altLang="zh-CN" sz="2400" dirty="0">
                <a:solidFill>
                  <a:schemeClr val="bg1"/>
                </a:solidFill>
                <a:latin typeface="OPPOSans R" panose="00020600040101010101" pitchFamily="18" charset="-122"/>
                <a:ea typeface="+mn-ea"/>
                <a:cs typeface="+mn-ea"/>
                <a:sym typeface="+mn-lt"/>
              </a:endParaRPr>
            </a:p>
          </p:txBody>
        </p:sp>
      </p:grpSp>
      <p:grpSp>
        <p:nvGrpSpPr>
          <p:cNvPr id="32" name="PA-组合 31"/>
          <p:cNvGrpSpPr/>
          <p:nvPr>
            <p:custDataLst>
              <p:tags r:id="rId22"/>
            </p:custDataLst>
          </p:nvPr>
        </p:nvGrpSpPr>
        <p:grpSpPr>
          <a:xfrm>
            <a:off x="6310369" y="4181846"/>
            <a:ext cx="5575259" cy="1919723"/>
            <a:chOff x="6310369" y="4181846"/>
            <a:chExt cx="5575259" cy="1919723"/>
          </a:xfrm>
        </p:grpSpPr>
        <p:sp>
          <p:nvSpPr>
            <p:cNvPr id="12" name="PA-矩形 11" descr="e7d195523061f1c09e9d68d7cf438b91ef959ecb14fc25d26BBA7F7DBC18E55DFF4014AF651F0BF2569D4B6C1DA7F1A4683A481403BD872FC687266AD13265C1DE7C373772FD8728ABDD69ADD03BFF5BE2862BC891DBB79EFD6D31993CB5334542F9662FDE7EBD77C4E40A881231F412373A9C06CE9B60E52C9DA7EF759FC907FEDAB07D9E6D7E29C2265FE3A64A3226"/>
            <p:cNvSpPr/>
            <p:nvPr>
              <p:custDataLst>
                <p:tags r:id="rId23"/>
              </p:custDataLst>
            </p:nvPr>
          </p:nvSpPr>
          <p:spPr>
            <a:xfrm>
              <a:off x="9455441" y="5066865"/>
              <a:ext cx="2430187" cy="898772"/>
            </a:xfrm>
            <a:prstGeom prst="rect">
              <a:avLst/>
            </a:prstGeom>
          </p:spPr>
          <p:txBody>
            <a:bodyPr wrap="square">
              <a:spAutoFit/>
            </a:bodyPr>
            <a:lstStyle/>
            <a:p>
              <a:pPr lvl="0">
                <a:lnSpc>
                  <a:spcPct val="150000"/>
                </a:lnSpc>
                <a:spcBef>
                  <a:spcPct val="20000"/>
                </a:spcBef>
                <a:defRPr/>
              </a:pPr>
              <a:r>
                <a:rPr lang="zh-CN" altLang="en-US" sz="1200" dirty="0">
                  <a:solidFill>
                    <a:schemeClr val="tx1">
                      <a:lumMod val="50000"/>
                      <a:lumOff val="50000"/>
                    </a:schemeClr>
                  </a:solidFill>
                  <a:latin typeface="OPPOSans R" panose="00020600040101010101" pitchFamily="18" charset="-122"/>
                  <a:ea typeface="OPPOSans R" panose="00020600040101010101" pitchFamily="18" charset="-122"/>
                  <a:cs typeface="OPPOSans L" panose="00020600040101010101" pitchFamily="18" charset="-122"/>
                  <a:sym typeface="OPPOSans R" panose="00020600040101010101" pitchFamily="18" charset="-122"/>
                </a:rPr>
                <a:t>您的内容打在这里，或者通过复制您的文本您的内容打在这里您的内容打在这里</a:t>
              </a:r>
              <a:endParaRPr lang="en-US" altLang="zh-CN" sz="1200" dirty="0">
                <a:solidFill>
                  <a:schemeClr val="tx1">
                    <a:lumMod val="65000"/>
                    <a:lumOff val="35000"/>
                  </a:schemeClr>
                </a:solidFill>
                <a:latin typeface="OPPOSans R" panose="00020600040101010101" pitchFamily="18" charset="-122"/>
                <a:ea typeface="OPPOSans R" panose="00020600040101010101" pitchFamily="18" charset="-122"/>
                <a:cs typeface="OPPOSans L" panose="00020600040101010101" pitchFamily="18" charset="-122"/>
                <a:sym typeface="OPPOSans R" panose="00020600040101010101" pitchFamily="18" charset="-122"/>
              </a:endParaRPr>
            </a:p>
          </p:txBody>
        </p:sp>
        <p:sp>
          <p:nvSpPr>
            <p:cNvPr id="13" name="PA-文本框 6" descr="e7d195523061f1c09e9d68d7cf438b91ef959ecb14fc25d26BBA7F7DBC18E55DFF4014AF651F0BF2569D4B6C1DA7F1A4683A481403BD872FC687266AD13265C1DE7C373772FD8728ABDD69ADD03BFF5BE2862BC891DBB79ED9A1819BC282DECB56AE8835BDD3592A29611765161E6F9AB128C5C815AC95EA67D637C44218307C3B2BB820D9BFC219D857C8E986233DAC"/>
            <p:cNvSpPr txBox="1">
              <a:spLocks noChangeArrowheads="1"/>
            </p:cNvSpPr>
            <p:nvPr>
              <p:custDataLst>
                <p:tags r:id="rId24"/>
              </p:custDataLst>
            </p:nvPr>
          </p:nvSpPr>
          <p:spPr bwMode="auto">
            <a:xfrm>
              <a:off x="9455441" y="4590280"/>
              <a:ext cx="14157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fontAlgn="base">
                <a:spcBef>
                  <a:spcPct val="0"/>
                </a:spcBef>
                <a:spcAft>
                  <a:spcPct val="0"/>
                </a:spcAft>
                <a:defRPr/>
              </a:pPr>
              <a:r>
                <a:rPr lang="zh-CN" altLang="en-US" sz="2400" dirty="0">
                  <a:solidFill>
                    <a:schemeClr val="accent1"/>
                  </a:solidFill>
                  <a:latin typeface="OPPOSans R" panose="00020600040101010101" pitchFamily="18" charset="-122"/>
                  <a:ea typeface="+mn-ea"/>
                  <a:cs typeface="+mn-ea"/>
                  <a:sym typeface="+mn-lt"/>
                </a:rPr>
                <a:t>知识点四</a:t>
              </a:r>
              <a:endParaRPr lang="en-US" altLang="zh-CN" sz="2400" dirty="0">
                <a:solidFill>
                  <a:schemeClr val="accent1"/>
                </a:solidFill>
                <a:latin typeface="OPPOSans R" panose="00020600040101010101" pitchFamily="18" charset="-122"/>
                <a:ea typeface="+mn-ea"/>
                <a:cs typeface="+mn-ea"/>
                <a:sym typeface="+mn-lt"/>
              </a:endParaRPr>
            </a:p>
          </p:txBody>
        </p:sp>
        <p:sp>
          <p:nvSpPr>
            <p:cNvPr id="17" name="PA-直角三角形 16"/>
            <p:cNvSpPr/>
            <p:nvPr>
              <p:custDataLst>
                <p:tags r:id="rId25"/>
              </p:custDataLst>
            </p:nvPr>
          </p:nvSpPr>
          <p:spPr>
            <a:xfrm rot="10800000">
              <a:off x="8255910" y="4218395"/>
              <a:ext cx="879071" cy="879071"/>
            </a:xfrm>
            <a:prstGeom prst="rtTriangle">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latin typeface="OPPOSans R" panose="00020600040101010101" pitchFamily="18" charset="-122"/>
                <a:cs typeface="+mn-ea"/>
                <a:sym typeface="+mn-lt"/>
              </a:endParaRPr>
            </a:p>
          </p:txBody>
        </p:sp>
        <p:sp>
          <p:nvSpPr>
            <p:cNvPr id="21" name="PA-文本框 6" descr="e7d195523061f1c09e9d68d7cf438b91ef959ecb14fc25d26BBA7F7DBC18E55DFF4014AF651F0BF2569D4B6C1DA7F1A4683A481403BD872FC687266AD13265C1DE7C373772FD8728ABDD69ADD03BFF5BE2862BC891DBB79ED9A1819BC282DECB56AE8835BDD3592A29611765161E6F9AB128C5C815AC95EA67D637C44218307C3B2BB820D9BFC219D857C8E986233DAC"/>
            <p:cNvSpPr txBox="1">
              <a:spLocks noChangeArrowheads="1"/>
            </p:cNvSpPr>
            <p:nvPr>
              <p:custDataLst>
                <p:tags r:id="rId26"/>
              </p:custDataLst>
            </p:nvPr>
          </p:nvSpPr>
          <p:spPr bwMode="auto">
            <a:xfrm>
              <a:off x="8586821" y="4181846"/>
              <a:ext cx="55976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fontAlgn="base">
                <a:spcBef>
                  <a:spcPct val="0"/>
                </a:spcBef>
                <a:spcAft>
                  <a:spcPct val="0"/>
                </a:spcAft>
                <a:defRPr/>
              </a:pPr>
              <a:r>
                <a:rPr lang="en-US" altLang="zh-CN" sz="2400" dirty="0">
                  <a:solidFill>
                    <a:schemeClr val="bg1"/>
                  </a:solidFill>
                  <a:latin typeface="OPPOSans R" panose="00020600040101010101" pitchFamily="18" charset="-122"/>
                  <a:ea typeface="+mn-ea"/>
                  <a:cs typeface="+mn-ea"/>
                  <a:sym typeface="+mn-lt"/>
                </a:rPr>
                <a:t>04</a:t>
              </a:r>
              <a:endParaRPr lang="en-US" altLang="zh-CN" sz="2400" dirty="0">
                <a:solidFill>
                  <a:schemeClr val="bg1"/>
                </a:solidFill>
                <a:latin typeface="OPPOSans R" panose="00020600040101010101" pitchFamily="18" charset="-122"/>
                <a:ea typeface="+mn-ea"/>
                <a:cs typeface="+mn-ea"/>
                <a:sym typeface="+mn-lt"/>
              </a:endParaRPr>
            </a:p>
          </p:txBody>
        </p:sp>
        <p:pic>
          <p:nvPicPr>
            <p:cNvPr id="29" name="PA-图片 28"/>
            <p:cNvPicPr/>
            <p:nvPr>
              <p:custDataLst>
                <p:tags r:id="rId27"/>
              </p:custDataLst>
            </p:nvPr>
          </p:nvPicPr>
          <p:blipFill>
            <a:blip r:embed="rId28" cstate="screen"/>
            <a:stretch>
              <a:fillRect/>
            </a:stretch>
          </p:blipFill>
          <p:spPr>
            <a:xfrm>
              <a:off x="6310369" y="4215936"/>
              <a:ext cx="2825977" cy="1885633"/>
            </a:xfrm>
            <a:prstGeom prst="rect">
              <a:avLst/>
            </a:prstGeom>
          </p:spPr>
        </p:pic>
      </p:grpSp>
    </p:spTree>
  </p:cSld>
  <p:clrMapOvr>
    <a:masterClrMapping/>
  </p:clrMapOvr>
  <mc:AlternateContent xmlns:mc="http://schemas.openxmlformats.org/markup-compatibility/2006">
    <mc:Choice xmlns:p14="http://schemas.microsoft.com/office/powerpoint/2010/main" Requires="p14">
      <p:transition spd="med" p14:dur="700" advClick="0" advTm="3000">
        <p:fade/>
      </p:transition>
    </mc:Choice>
    <mc:Fallback>
      <p:transition spd="med"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anim calcmode="lin" valueType="num">
                                      <p:cBhvr>
                                        <p:cTn id="8" dur="500" fill="hold"/>
                                        <p:tgtEl>
                                          <p:spTgt spid="30"/>
                                        </p:tgtEl>
                                        <p:attrNameLst>
                                          <p:attrName>ppt_x</p:attrName>
                                        </p:attrNameLst>
                                      </p:cBhvr>
                                      <p:tavLst>
                                        <p:tav tm="0">
                                          <p:val>
                                            <p:strVal val="#ppt_x"/>
                                          </p:val>
                                        </p:tav>
                                        <p:tav tm="100000">
                                          <p:val>
                                            <p:strVal val="#ppt_x"/>
                                          </p:val>
                                        </p:tav>
                                      </p:tavLst>
                                    </p:anim>
                                    <p:anim calcmode="lin" valueType="num">
                                      <p:cBhvr>
                                        <p:cTn id="9" dur="500" fill="hold"/>
                                        <p:tgtEl>
                                          <p:spTgt spid="30"/>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200"/>
                                  </p:stCondLst>
                                  <p:childTnLst>
                                    <p:set>
                                      <p:cBhvr>
                                        <p:cTn id="11" dur="1" fill="hold">
                                          <p:stCondLst>
                                            <p:cond delay="0"/>
                                          </p:stCondLst>
                                        </p:cTn>
                                        <p:tgtEl>
                                          <p:spTgt spid="31"/>
                                        </p:tgtEl>
                                        <p:attrNameLst>
                                          <p:attrName>style.visibility</p:attrName>
                                        </p:attrNameLst>
                                      </p:cBhvr>
                                      <p:to>
                                        <p:strVal val="visible"/>
                                      </p:to>
                                    </p:set>
                                    <p:animEffect transition="in" filter="fade">
                                      <p:cBhvr>
                                        <p:cTn id="12" dur="500"/>
                                        <p:tgtEl>
                                          <p:spTgt spid="31"/>
                                        </p:tgtEl>
                                      </p:cBhvr>
                                    </p:animEffect>
                                    <p:anim calcmode="lin" valueType="num">
                                      <p:cBhvr>
                                        <p:cTn id="13" dur="500" fill="hold"/>
                                        <p:tgtEl>
                                          <p:spTgt spid="31"/>
                                        </p:tgtEl>
                                        <p:attrNameLst>
                                          <p:attrName>ppt_x</p:attrName>
                                        </p:attrNameLst>
                                      </p:cBhvr>
                                      <p:tavLst>
                                        <p:tav tm="0">
                                          <p:val>
                                            <p:strVal val="#ppt_x"/>
                                          </p:val>
                                        </p:tav>
                                        <p:tav tm="100000">
                                          <p:val>
                                            <p:strVal val="#ppt_x"/>
                                          </p:val>
                                        </p:tav>
                                      </p:tavLst>
                                    </p:anim>
                                    <p:anim calcmode="lin" valueType="num">
                                      <p:cBhvr>
                                        <p:cTn id="14" dur="500" fill="hold"/>
                                        <p:tgtEl>
                                          <p:spTgt spid="31"/>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400"/>
                                  </p:stCondLst>
                                  <p:childTnLst>
                                    <p:set>
                                      <p:cBhvr>
                                        <p:cTn id="16" dur="1" fill="hold">
                                          <p:stCondLst>
                                            <p:cond delay="0"/>
                                          </p:stCondLst>
                                        </p:cTn>
                                        <p:tgtEl>
                                          <p:spTgt spid="33"/>
                                        </p:tgtEl>
                                        <p:attrNameLst>
                                          <p:attrName>style.visibility</p:attrName>
                                        </p:attrNameLst>
                                      </p:cBhvr>
                                      <p:to>
                                        <p:strVal val="visible"/>
                                      </p:to>
                                    </p:set>
                                    <p:animEffect transition="in" filter="fade">
                                      <p:cBhvr>
                                        <p:cTn id="17" dur="500"/>
                                        <p:tgtEl>
                                          <p:spTgt spid="33"/>
                                        </p:tgtEl>
                                      </p:cBhvr>
                                    </p:animEffect>
                                    <p:anim calcmode="lin" valueType="num">
                                      <p:cBhvr>
                                        <p:cTn id="18" dur="500" fill="hold"/>
                                        <p:tgtEl>
                                          <p:spTgt spid="33"/>
                                        </p:tgtEl>
                                        <p:attrNameLst>
                                          <p:attrName>ppt_x</p:attrName>
                                        </p:attrNameLst>
                                      </p:cBhvr>
                                      <p:tavLst>
                                        <p:tav tm="0">
                                          <p:val>
                                            <p:strVal val="#ppt_x"/>
                                          </p:val>
                                        </p:tav>
                                        <p:tav tm="100000">
                                          <p:val>
                                            <p:strVal val="#ppt_x"/>
                                          </p:val>
                                        </p:tav>
                                      </p:tavLst>
                                    </p:anim>
                                    <p:anim calcmode="lin" valueType="num">
                                      <p:cBhvr>
                                        <p:cTn id="19" dur="500" fill="hold"/>
                                        <p:tgtEl>
                                          <p:spTgt spid="33"/>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60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500"/>
                                        <p:tgtEl>
                                          <p:spTgt spid="32"/>
                                        </p:tgtEl>
                                      </p:cBhvr>
                                    </p:animEffect>
                                    <p:anim calcmode="lin" valueType="num">
                                      <p:cBhvr>
                                        <p:cTn id="23" dur="500" fill="hold"/>
                                        <p:tgtEl>
                                          <p:spTgt spid="32"/>
                                        </p:tgtEl>
                                        <p:attrNameLst>
                                          <p:attrName>ppt_x</p:attrName>
                                        </p:attrNameLst>
                                      </p:cBhvr>
                                      <p:tavLst>
                                        <p:tav tm="0">
                                          <p:val>
                                            <p:strVal val="#ppt_x"/>
                                          </p:val>
                                        </p:tav>
                                        <p:tav tm="100000">
                                          <p:val>
                                            <p:strVal val="#ppt_x"/>
                                          </p:val>
                                        </p:tav>
                                      </p:tavLst>
                                    </p:anim>
                                    <p:anim calcmode="lin" valueType="num">
                                      <p:cBhvr>
                                        <p:cTn id="24" dur="5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PA-组合 42"/>
          <p:cNvGrpSpPr/>
          <p:nvPr>
            <p:custDataLst>
              <p:tags r:id="rId1"/>
            </p:custDataLst>
          </p:nvPr>
        </p:nvGrpSpPr>
        <p:grpSpPr>
          <a:xfrm>
            <a:off x="4117975" y="2010113"/>
            <a:ext cx="3956051" cy="4009232"/>
            <a:chOff x="4117975" y="2010113"/>
            <a:chExt cx="3956051" cy="4009232"/>
          </a:xfrm>
        </p:grpSpPr>
        <p:sp>
          <p:nvSpPr>
            <p:cNvPr id="2" name="PA-AutoShape 4"/>
            <p:cNvSpPr/>
            <p:nvPr>
              <p:custDataLst>
                <p:tags r:id="rId2"/>
              </p:custDataLst>
            </p:nvPr>
          </p:nvSpPr>
          <p:spPr bwMode="auto">
            <a:xfrm>
              <a:off x="5324475" y="3226379"/>
              <a:ext cx="1543050" cy="1543356"/>
            </a:xfrm>
            <a:custGeom>
              <a:avLst/>
              <a:gdLst>
                <a:gd name="T0" fmla="*/ 164 w 19679"/>
                <a:gd name="T1" fmla="*/ 28 h 19679"/>
                <a:gd name="T2" fmla="*/ 164 w 19679"/>
                <a:gd name="T3" fmla="*/ 164 h 19679"/>
                <a:gd name="T4" fmla="*/ 28 w 19679"/>
                <a:gd name="T5" fmla="*/ 164 h 19679"/>
                <a:gd name="T6" fmla="*/ 28 w 19679"/>
                <a:gd name="T7" fmla="*/ 28 h 19679"/>
                <a:gd name="T8" fmla="*/ 164 w 19679"/>
                <a:gd name="T9" fmla="*/ 28 h 19679"/>
                <a:gd name="T10" fmla="*/ 164 w 19679"/>
                <a:gd name="T11" fmla="*/ 28 h 1967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moveTo>
                    <a:pt x="16796" y="2882"/>
                  </a:moveTo>
                </a:path>
              </a:pathLst>
            </a:custGeom>
            <a:solidFill>
              <a:schemeClr val="accent1"/>
            </a:solidFill>
            <a:ln>
              <a:noFill/>
            </a:ln>
          </p:spPr>
          <p:txBody>
            <a:bodyPr lIns="0" tIns="0" rIns="0" bIns="0"/>
            <a:lstStyle/>
            <a:p>
              <a:endParaRPr lang="zh-CN" altLang="en-US" sz="900">
                <a:solidFill>
                  <a:schemeClr val="tx1">
                    <a:lumMod val="75000"/>
                    <a:lumOff val="25000"/>
                  </a:schemeClr>
                </a:solidFill>
                <a:latin typeface="OPPOSans R" panose="00020600040101010101" pitchFamily="18" charset="-122"/>
                <a:ea typeface="OPPOSans R" panose="00020600040101010101" pitchFamily="18" charset="-122"/>
                <a:cs typeface="+mn-ea"/>
                <a:sym typeface="OPPOSans R" panose="00020600040101010101" pitchFamily="18" charset="-122"/>
              </a:endParaRPr>
            </a:p>
          </p:txBody>
        </p:sp>
        <p:sp>
          <p:nvSpPr>
            <p:cNvPr id="3" name="PA-AutoShape 7"/>
            <p:cNvSpPr/>
            <p:nvPr>
              <p:custDataLst>
                <p:tags r:id="rId3"/>
              </p:custDataLst>
            </p:nvPr>
          </p:nvSpPr>
          <p:spPr bwMode="auto">
            <a:xfrm>
              <a:off x="4498181" y="2442792"/>
              <a:ext cx="3194844" cy="3195477"/>
            </a:xfrm>
            <a:custGeom>
              <a:avLst/>
              <a:gdLst>
                <a:gd name="T0" fmla="*/ 703 w 19679"/>
                <a:gd name="T1" fmla="*/ 120 h 19679"/>
                <a:gd name="T2" fmla="*/ 703 w 19679"/>
                <a:gd name="T3" fmla="*/ 703 h 19679"/>
                <a:gd name="T4" fmla="*/ 120 w 19679"/>
                <a:gd name="T5" fmla="*/ 703 h 19679"/>
                <a:gd name="T6" fmla="*/ 120 w 19679"/>
                <a:gd name="T7" fmla="*/ 120 h 19679"/>
                <a:gd name="T8" fmla="*/ 703 w 19679"/>
                <a:gd name="T9" fmla="*/ 120 h 19679"/>
                <a:gd name="T10" fmla="*/ 703 w 19679"/>
                <a:gd name="T11" fmla="*/ 120 h 1967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moveTo>
                    <a:pt x="16796" y="2882"/>
                  </a:moveTo>
                </a:path>
              </a:pathLst>
            </a:custGeom>
            <a:noFill/>
            <a:ln w="127000" cap="flat">
              <a:solidFill>
                <a:schemeClr val="bg1">
                  <a:lumMod val="85000"/>
                </a:schemeClr>
              </a:solidFill>
              <a:prstDash val="solid"/>
              <a:bevel/>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zh-CN" altLang="en-US" sz="900">
                <a:solidFill>
                  <a:schemeClr val="tx1">
                    <a:lumMod val="75000"/>
                    <a:lumOff val="25000"/>
                  </a:schemeClr>
                </a:solidFill>
                <a:latin typeface="OPPOSans R" panose="00020600040101010101" pitchFamily="18" charset="-122"/>
                <a:ea typeface="OPPOSans R" panose="00020600040101010101" pitchFamily="18" charset="-122"/>
                <a:cs typeface="+mn-ea"/>
                <a:sym typeface="OPPOSans R" panose="00020600040101010101" pitchFamily="18" charset="-122"/>
              </a:endParaRPr>
            </a:p>
          </p:txBody>
        </p:sp>
        <p:sp>
          <p:nvSpPr>
            <p:cNvPr id="4" name="PA-AutoShape 8"/>
            <p:cNvSpPr/>
            <p:nvPr>
              <p:custDataLst>
                <p:tags r:id="rId4"/>
              </p:custDataLst>
            </p:nvPr>
          </p:nvSpPr>
          <p:spPr bwMode="auto">
            <a:xfrm>
              <a:off x="4117975" y="2765913"/>
              <a:ext cx="1064419" cy="1065424"/>
            </a:xfrm>
            <a:custGeom>
              <a:avLst/>
              <a:gdLst>
                <a:gd name="T0" fmla="*/ 78 w 19679"/>
                <a:gd name="T1" fmla="*/ 13 h 19679"/>
                <a:gd name="T2" fmla="*/ 78 w 19679"/>
                <a:gd name="T3" fmla="*/ 78 h 19679"/>
                <a:gd name="T4" fmla="*/ 13 w 19679"/>
                <a:gd name="T5" fmla="*/ 78 h 19679"/>
                <a:gd name="T6" fmla="*/ 13 w 19679"/>
                <a:gd name="T7" fmla="*/ 13 h 19679"/>
                <a:gd name="T8" fmla="*/ 78 w 19679"/>
                <a:gd name="T9" fmla="*/ 13 h 19679"/>
                <a:gd name="T10" fmla="*/ 78 w 19679"/>
                <a:gd name="T11" fmla="*/ 13 h 1967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moveTo>
                    <a:pt x="16796" y="2882"/>
                  </a:moveTo>
                </a:path>
              </a:pathLst>
            </a:custGeom>
            <a:solidFill>
              <a:schemeClr val="accent2"/>
            </a:solidFill>
            <a:ln>
              <a:noFill/>
            </a:ln>
          </p:spPr>
          <p:txBody>
            <a:bodyPr lIns="0" tIns="0" rIns="0" bIns="0"/>
            <a:lstStyle/>
            <a:p>
              <a:endParaRPr lang="zh-CN" altLang="en-US" sz="900">
                <a:solidFill>
                  <a:schemeClr val="tx1">
                    <a:lumMod val="75000"/>
                    <a:lumOff val="25000"/>
                  </a:schemeClr>
                </a:solidFill>
                <a:latin typeface="OPPOSans R" panose="00020600040101010101" pitchFamily="18" charset="-122"/>
                <a:ea typeface="OPPOSans R" panose="00020600040101010101" pitchFamily="18" charset="-122"/>
                <a:cs typeface="+mn-ea"/>
                <a:sym typeface="OPPOSans R" panose="00020600040101010101" pitchFamily="18" charset="-122"/>
              </a:endParaRPr>
            </a:p>
          </p:txBody>
        </p:sp>
        <p:sp>
          <p:nvSpPr>
            <p:cNvPr id="5" name="PA-AutoShape 9"/>
            <p:cNvSpPr/>
            <p:nvPr>
              <p:custDataLst>
                <p:tags r:id="rId5"/>
              </p:custDataLst>
            </p:nvPr>
          </p:nvSpPr>
          <p:spPr bwMode="auto">
            <a:xfrm>
              <a:off x="5563394" y="2010113"/>
              <a:ext cx="1064419" cy="1064630"/>
            </a:xfrm>
            <a:custGeom>
              <a:avLst/>
              <a:gdLst>
                <a:gd name="T0" fmla="*/ 78 w 19679"/>
                <a:gd name="T1" fmla="*/ 13 h 19679"/>
                <a:gd name="T2" fmla="*/ 78 w 19679"/>
                <a:gd name="T3" fmla="*/ 78 h 19679"/>
                <a:gd name="T4" fmla="*/ 13 w 19679"/>
                <a:gd name="T5" fmla="*/ 78 h 19679"/>
                <a:gd name="T6" fmla="*/ 13 w 19679"/>
                <a:gd name="T7" fmla="*/ 13 h 19679"/>
                <a:gd name="T8" fmla="*/ 78 w 19679"/>
                <a:gd name="T9" fmla="*/ 13 h 19679"/>
                <a:gd name="T10" fmla="*/ 78 w 19679"/>
                <a:gd name="T11" fmla="*/ 13 h 1967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moveTo>
                    <a:pt x="16796" y="2882"/>
                  </a:moveTo>
                </a:path>
              </a:pathLst>
            </a:custGeom>
            <a:solidFill>
              <a:schemeClr val="accent1"/>
            </a:solidFill>
            <a:ln>
              <a:noFill/>
            </a:ln>
          </p:spPr>
          <p:txBody>
            <a:bodyPr lIns="0" tIns="0" rIns="0" bIns="0"/>
            <a:lstStyle/>
            <a:p>
              <a:endParaRPr lang="zh-CN" altLang="en-US" sz="900">
                <a:solidFill>
                  <a:schemeClr val="tx1">
                    <a:lumMod val="75000"/>
                    <a:lumOff val="25000"/>
                  </a:schemeClr>
                </a:solidFill>
                <a:latin typeface="OPPOSans R" panose="00020600040101010101" pitchFamily="18" charset="-122"/>
                <a:ea typeface="OPPOSans R" panose="00020600040101010101" pitchFamily="18" charset="-122"/>
                <a:cs typeface="+mn-ea"/>
                <a:sym typeface="OPPOSans R" panose="00020600040101010101" pitchFamily="18" charset="-122"/>
              </a:endParaRPr>
            </a:p>
          </p:txBody>
        </p:sp>
        <p:sp>
          <p:nvSpPr>
            <p:cNvPr id="6" name="PA-AutoShape 10"/>
            <p:cNvSpPr/>
            <p:nvPr>
              <p:custDataLst>
                <p:tags r:id="rId6"/>
              </p:custDataLst>
            </p:nvPr>
          </p:nvSpPr>
          <p:spPr bwMode="auto">
            <a:xfrm>
              <a:off x="4117975" y="4117143"/>
              <a:ext cx="1064419" cy="1064630"/>
            </a:xfrm>
            <a:custGeom>
              <a:avLst/>
              <a:gdLst>
                <a:gd name="T0" fmla="*/ 78 w 19679"/>
                <a:gd name="T1" fmla="*/ 13 h 19679"/>
                <a:gd name="T2" fmla="*/ 78 w 19679"/>
                <a:gd name="T3" fmla="*/ 78 h 19679"/>
                <a:gd name="T4" fmla="*/ 13 w 19679"/>
                <a:gd name="T5" fmla="*/ 78 h 19679"/>
                <a:gd name="T6" fmla="*/ 13 w 19679"/>
                <a:gd name="T7" fmla="*/ 13 h 19679"/>
                <a:gd name="T8" fmla="*/ 78 w 19679"/>
                <a:gd name="T9" fmla="*/ 13 h 19679"/>
                <a:gd name="T10" fmla="*/ 78 w 19679"/>
                <a:gd name="T11" fmla="*/ 13 h 1967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moveTo>
                    <a:pt x="16796" y="2882"/>
                  </a:moveTo>
                </a:path>
              </a:pathLst>
            </a:custGeom>
            <a:solidFill>
              <a:schemeClr val="accent1"/>
            </a:solidFill>
            <a:ln>
              <a:noFill/>
            </a:ln>
          </p:spPr>
          <p:txBody>
            <a:bodyPr lIns="0" tIns="0" rIns="0" bIns="0"/>
            <a:lstStyle/>
            <a:p>
              <a:endParaRPr lang="zh-CN" altLang="en-US" sz="900">
                <a:solidFill>
                  <a:schemeClr val="tx1">
                    <a:lumMod val="75000"/>
                    <a:lumOff val="25000"/>
                  </a:schemeClr>
                </a:solidFill>
                <a:latin typeface="OPPOSans R" panose="00020600040101010101" pitchFamily="18" charset="-122"/>
                <a:ea typeface="OPPOSans R" panose="00020600040101010101" pitchFamily="18" charset="-122"/>
                <a:cs typeface="+mn-ea"/>
                <a:sym typeface="OPPOSans R" panose="00020600040101010101" pitchFamily="18" charset="-122"/>
              </a:endParaRPr>
            </a:p>
          </p:txBody>
        </p:sp>
        <p:sp>
          <p:nvSpPr>
            <p:cNvPr id="7" name="PA-AutoShape 11"/>
            <p:cNvSpPr/>
            <p:nvPr>
              <p:custDataLst>
                <p:tags r:id="rId7"/>
              </p:custDataLst>
            </p:nvPr>
          </p:nvSpPr>
          <p:spPr bwMode="auto">
            <a:xfrm>
              <a:off x="6992938" y="2765913"/>
              <a:ext cx="1065213" cy="1065424"/>
            </a:xfrm>
            <a:custGeom>
              <a:avLst/>
              <a:gdLst>
                <a:gd name="T0" fmla="*/ 78 w 19679"/>
                <a:gd name="T1" fmla="*/ 13 h 19679"/>
                <a:gd name="T2" fmla="*/ 78 w 19679"/>
                <a:gd name="T3" fmla="*/ 78 h 19679"/>
                <a:gd name="T4" fmla="*/ 13 w 19679"/>
                <a:gd name="T5" fmla="*/ 78 h 19679"/>
                <a:gd name="T6" fmla="*/ 13 w 19679"/>
                <a:gd name="T7" fmla="*/ 13 h 19679"/>
                <a:gd name="T8" fmla="*/ 78 w 19679"/>
                <a:gd name="T9" fmla="*/ 13 h 19679"/>
                <a:gd name="T10" fmla="*/ 78 w 19679"/>
                <a:gd name="T11" fmla="*/ 13 h 1967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moveTo>
                    <a:pt x="16796" y="2882"/>
                  </a:moveTo>
                </a:path>
              </a:pathLst>
            </a:custGeom>
            <a:solidFill>
              <a:schemeClr val="accent2"/>
            </a:solidFill>
            <a:ln>
              <a:noFill/>
            </a:ln>
          </p:spPr>
          <p:txBody>
            <a:bodyPr lIns="0" tIns="0" rIns="0" bIns="0"/>
            <a:lstStyle/>
            <a:p>
              <a:endParaRPr lang="zh-CN" altLang="en-US" sz="900">
                <a:solidFill>
                  <a:schemeClr val="tx1">
                    <a:lumMod val="75000"/>
                    <a:lumOff val="25000"/>
                  </a:schemeClr>
                </a:solidFill>
                <a:latin typeface="OPPOSans R" panose="00020600040101010101" pitchFamily="18" charset="-122"/>
                <a:ea typeface="OPPOSans R" panose="00020600040101010101" pitchFamily="18" charset="-122"/>
                <a:cs typeface="+mn-ea"/>
                <a:sym typeface="OPPOSans R" panose="00020600040101010101" pitchFamily="18" charset="-122"/>
              </a:endParaRPr>
            </a:p>
          </p:txBody>
        </p:sp>
        <p:sp>
          <p:nvSpPr>
            <p:cNvPr id="8" name="PA-AutoShape 12"/>
            <p:cNvSpPr/>
            <p:nvPr>
              <p:custDataLst>
                <p:tags r:id="rId8"/>
              </p:custDataLst>
            </p:nvPr>
          </p:nvSpPr>
          <p:spPr bwMode="auto">
            <a:xfrm>
              <a:off x="5563394" y="4953921"/>
              <a:ext cx="1064419" cy="1065424"/>
            </a:xfrm>
            <a:custGeom>
              <a:avLst/>
              <a:gdLst>
                <a:gd name="T0" fmla="*/ 78 w 19679"/>
                <a:gd name="T1" fmla="*/ 13 h 19679"/>
                <a:gd name="T2" fmla="*/ 78 w 19679"/>
                <a:gd name="T3" fmla="*/ 78 h 19679"/>
                <a:gd name="T4" fmla="*/ 13 w 19679"/>
                <a:gd name="T5" fmla="*/ 78 h 19679"/>
                <a:gd name="T6" fmla="*/ 13 w 19679"/>
                <a:gd name="T7" fmla="*/ 13 h 19679"/>
                <a:gd name="T8" fmla="*/ 78 w 19679"/>
                <a:gd name="T9" fmla="*/ 13 h 19679"/>
                <a:gd name="T10" fmla="*/ 78 w 19679"/>
                <a:gd name="T11" fmla="*/ 13 h 1967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moveTo>
                    <a:pt x="16796" y="2882"/>
                  </a:moveTo>
                </a:path>
              </a:pathLst>
            </a:custGeom>
            <a:solidFill>
              <a:schemeClr val="accent2"/>
            </a:solidFill>
            <a:ln>
              <a:noFill/>
            </a:ln>
          </p:spPr>
          <p:txBody>
            <a:bodyPr lIns="0" tIns="0" rIns="0" bIns="0"/>
            <a:lstStyle/>
            <a:p>
              <a:endParaRPr lang="zh-CN" altLang="en-US" sz="900">
                <a:solidFill>
                  <a:schemeClr val="tx1">
                    <a:lumMod val="75000"/>
                    <a:lumOff val="25000"/>
                  </a:schemeClr>
                </a:solidFill>
                <a:latin typeface="OPPOSans R" panose="00020600040101010101" pitchFamily="18" charset="-122"/>
                <a:ea typeface="OPPOSans R" panose="00020600040101010101" pitchFamily="18" charset="-122"/>
                <a:cs typeface="+mn-ea"/>
                <a:sym typeface="OPPOSans R" panose="00020600040101010101" pitchFamily="18" charset="-122"/>
              </a:endParaRPr>
            </a:p>
          </p:txBody>
        </p:sp>
        <p:sp>
          <p:nvSpPr>
            <p:cNvPr id="9" name="PA-AutoShape 13"/>
            <p:cNvSpPr/>
            <p:nvPr>
              <p:custDataLst>
                <p:tags r:id="rId9"/>
              </p:custDataLst>
            </p:nvPr>
          </p:nvSpPr>
          <p:spPr bwMode="auto">
            <a:xfrm>
              <a:off x="7008813" y="4117143"/>
              <a:ext cx="1065213" cy="1064630"/>
            </a:xfrm>
            <a:custGeom>
              <a:avLst/>
              <a:gdLst>
                <a:gd name="T0" fmla="*/ 78 w 19679"/>
                <a:gd name="T1" fmla="*/ 13 h 19679"/>
                <a:gd name="T2" fmla="*/ 78 w 19679"/>
                <a:gd name="T3" fmla="*/ 78 h 19679"/>
                <a:gd name="T4" fmla="*/ 13 w 19679"/>
                <a:gd name="T5" fmla="*/ 78 h 19679"/>
                <a:gd name="T6" fmla="*/ 13 w 19679"/>
                <a:gd name="T7" fmla="*/ 13 h 19679"/>
                <a:gd name="T8" fmla="*/ 78 w 19679"/>
                <a:gd name="T9" fmla="*/ 13 h 19679"/>
                <a:gd name="T10" fmla="*/ 78 w 19679"/>
                <a:gd name="T11" fmla="*/ 13 h 1967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moveTo>
                    <a:pt x="16796" y="2882"/>
                  </a:moveTo>
                </a:path>
              </a:pathLst>
            </a:custGeom>
            <a:solidFill>
              <a:schemeClr val="accent1"/>
            </a:solidFill>
            <a:ln>
              <a:noFill/>
            </a:ln>
          </p:spPr>
          <p:txBody>
            <a:bodyPr lIns="0" tIns="0" rIns="0" bIns="0"/>
            <a:lstStyle/>
            <a:p>
              <a:endParaRPr lang="zh-CN" altLang="en-US" sz="900">
                <a:solidFill>
                  <a:schemeClr val="tx1">
                    <a:lumMod val="75000"/>
                    <a:lumOff val="25000"/>
                  </a:schemeClr>
                </a:solidFill>
                <a:latin typeface="OPPOSans R" panose="00020600040101010101" pitchFamily="18" charset="-122"/>
                <a:ea typeface="OPPOSans R" panose="00020600040101010101" pitchFamily="18" charset="-122"/>
                <a:cs typeface="+mn-ea"/>
                <a:sym typeface="OPPOSans R" panose="00020600040101010101" pitchFamily="18" charset="-122"/>
              </a:endParaRPr>
            </a:p>
          </p:txBody>
        </p:sp>
        <p:sp>
          <p:nvSpPr>
            <p:cNvPr id="10" name="PA-AutoShape 14"/>
            <p:cNvSpPr/>
            <p:nvPr>
              <p:custDataLst>
                <p:tags r:id="rId10"/>
              </p:custDataLst>
            </p:nvPr>
          </p:nvSpPr>
          <p:spPr bwMode="auto">
            <a:xfrm>
              <a:off x="7389813" y="3143019"/>
              <a:ext cx="336550" cy="332647"/>
            </a:xfrm>
            <a:custGeom>
              <a:avLst/>
              <a:gdLst>
                <a:gd name="T0" fmla="*/ 0 w 21600"/>
                <a:gd name="T1" fmla="*/ 4 h 21600"/>
                <a:gd name="T2" fmla="*/ 8 w 21600"/>
                <a:gd name="T3" fmla="*/ 4 h 21600"/>
                <a:gd name="T4" fmla="*/ 6 w 21600"/>
                <a:gd name="T5" fmla="*/ 2 h 21600"/>
                <a:gd name="T6" fmla="*/ 6 w 21600"/>
                <a:gd name="T7" fmla="*/ 1 h 21600"/>
                <a:gd name="T8" fmla="*/ 6 w 21600"/>
                <a:gd name="T9" fmla="*/ 2 h 21600"/>
                <a:gd name="T10" fmla="*/ 3 w 21600"/>
                <a:gd name="T11" fmla="*/ 5 h 21600"/>
                <a:gd name="T12" fmla="*/ 3 w 21600"/>
                <a:gd name="T13" fmla="*/ 6 h 21600"/>
                <a:gd name="T14" fmla="*/ 3 w 21600"/>
                <a:gd name="T15" fmla="*/ 6 h 21600"/>
                <a:gd name="T16" fmla="*/ 3 w 21600"/>
                <a:gd name="T17" fmla="*/ 7 h 21600"/>
                <a:gd name="T18" fmla="*/ 2 w 21600"/>
                <a:gd name="T19" fmla="*/ 7 h 21600"/>
                <a:gd name="T20" fmla="*/ 2 w 21600"/>
                <a:gd name="T21" fmla="*/ 6 h 21600"/>
                <a:gd name="T22" fmla="*/ 1 w 21600"/>
                <a:gd name="T23" fmla="*/ 6 h 21600"/>
                <a:gd name="T24" fmla="*/ 1 w 21600"/>
                <a:gd name="T25" fmla="*/ 5 h 21600"/>
                <a:gd name="T26" fmla="*/ 1 w 21600"/>
                <a:gd name="T27" fmla="*/ 4 h 21600"/>
                <a:gd name="T28" fmla="*/ 1 w 21600"/>
                <a:gd name="T29" fmla="*/ 4 h 21600"/>
                <a:gd name="T30" fmla="*/ 1 w 21600"/>
                <a:gd name="T31" fmla="*/ 3 h 21600"/>
                <a:gd name="T32" fmla="*/ 3 w 21600"/>
                <a:gd name="T33" fmla="*/ 1 h 21600"/>
                <a:gd name="T34" fmla="*/ 2 w 21600"/>
                <a:gd name="T35" fmla="*/ 1 h 21600"/>
                <a:gd name="T36" fmla="*/ 2 w 21600"/>
                <a:gd name="T37" fmla="*/ 2 h 21600"/>
                <a:gd name="T38" fmla="*/ 2 w 21600"/>
                <a:gd name="T39" fmla="*/ 2 h 21600"/>
                <a:gd name="T40" fmla="*/ 2 w 21600"/>
                <a:gd name="T41" fmla="*/ 2 h 21600"/>
                <a:gd name="T42" fmla="*/ 3 w 21600"/>
                <a:gd name="T43" fmla="*/ 2 h 21600"/>
                <a:gd name="T44" fmla="*/ 3 w 21600"/>
                <a:gd name="T45" fmla="*/ 2 h 21600"/>
                <a:gd name="T46" fmla="*/ 3 w 21600"/>
                <a:gd name="T47" fmla="*/ 2 h 21600"/>
                <a:gd name="T48" fmla="*/ 3 w 21600"/>
                <a:gd name="T49" fmla="*/ 3 h 21600"/>
                <a:gd name="T50" fmla="*/ 2 w 21600"/>
                <a:gd name="T51" fmla="*/ 3 h 21600"/>
                <a:gd name="T52" fmla="*/ 2 w 21600"/>
                <a:gd name="T53" fmla="*/ 3 h 21600"/>
                <a:gd name="T54" fmla="*/ 1 w 21600"/>
                <a:gd name="T55" fmla="*/ 3 h 21600"/>
                <a:gd name="T56" fmla="*/ 1 w 21600"/>
                <a:gd name="T57" fmla="*/ 4 h 21600"/>
                <a:gd name="T58" fmla="*/ 1 w 21600"/>
                <a:gd name="T59" fmla="*/ 4 h 21600"/>
                <a:gd name="T60" fmla="*/ 2 w 21600"/>
                <a:gd name="T61" fmla="*/ 4 h 21600"/>
                <a:gd name="T62" fmla="*/ 3 w 21600"/>
                <a:gd name="T63" fmla="*/ 4 h 21600"/>
                <a:gd name="T64" fmla="*/ 3 w 21600"/>
                <a:gd name="T65" fmla="*/ 5 h 21600"/>
                <a:gd name="T66" fmla="*/ 4 w 21600"/>
                <a:gd name="T67" fmla="*/ 1 h 21600"/>
                <a:gd name="T68" fmla="*/ 3 w 21600"/>
                <a:gd name="T69" fmla="*/ 1 h 21600"/>
                <a:gd name="T70" fmla="*/ 4 w 21600"/>
                <a:gd name="T71" fmla="*/ 1 h 21600"/>
                <a:gd name="T72" fmla="*/ 7 w 21600"/>
                <a:gd name="T73" fmla="*/ 4 h 21600"/>
                <a:gd name="T74" fmla="*/ 6 w 21600"/>
                <a:gd name="T75" fmla="*/ 7 h 21600"/>
                <a:gd name="T76" fmla="*/ 6 w 21600"/>
                <a:gd name="T77" fmla="*/ 6 h 21600"/>
                <a:gd name="T78" fmla="*/ 6 w 21600"/>
                <a:gd name="T79" fmla="*/ 5 h 21600"/>
                <a:gd name="T80" fmla="*/ 5 w 21600"/>
                <a:gd name="T81" fmla="*/ 5 h 21600"/>
                <a:gd name="T82" fmla="*/ 7 w 21600"/>
                <a:gd name="T83" fmla="*/ 4 h 21600"/>
                <a:gd name="T84" fmla="*/ 7 w 21600"/>
                <a:gd name="T85" fmla="*/ 3 h 21600"/>
                <a:gd name="T86" fmla="*/ 6 w 21600"/>
                <a:gd name="T87" fmla="*/ 3 h 21600"/>
                <a:gd name="T88" fmla="*/ 6 w 21600"/>
                <a:gd name="T89" fmla="*/ 4 h 21600"/>
                <a:gd name="T90" fmla="*/ 5 w 21600"/>
                <a:gd name="T91" fmla="*/ 3 h 21600"/>
                <a:gd name="T92" fmla="*/ 5 w 21600"/>
                <a:gd name="T93" fmla="*/ 3 h 21600"/>
                <a:gd name="T94" fmla="*/ 5 w 21600"/>
                <a:gd name="T95" fmla="*/ 2 h 21600"/>
                <a:gd name="T96" fmla="*/ 6 w 21600"/>
                <a:gd name="T97" fmla="*/ 2 h 21600"/>
                <a:gd name="T98" fmla="*/ 7 w 21600"/>
                <a:gd name="T99" fmla="*/ 2 h 21600"/>
                <a:gd name="T100" fmla="*/ 7 w 21600"/>
                <a:gd name="T101" fmla="*/ 2 h 21600"/>
                <a:gd name="T102" fmla="*/ 8 w 21600"/>
                <a:gd name="T103" fmla="*/ 4 h 21600"/>
                <a:gd name="T104" fmla="*/ 7 w 21600"/>
                <a:gd name="T105" fmla="*/ 4 h 2160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1600" h="21600">
                  <a:moveTo>
                    <a:pt x="10800" y="0"/>
                  </a:moveTo>
                  <a:cubicBezTo>
                    <a:pt x="4860" y="0"/>
                    <a:pt x="0" y="4860"/>
                    <a:pt x="0" y="10800"/>
                  </a:cubicBezTo>
                  <a:cubicBezTo>
                    <a:pt x="0" y="16740"/>
                    <a:pt x="4860" y="21600"/>
                    <a:pt x="10800" y="21600"/>
                  </a:cubicBezTo>
                  <a:cubicBezTo>
                    <a:pt x="16740" y="21600"/>
                    <a:pt x="21600" y="16740"/>
                    <a:pt x="21600" y="10800"/>
                  </a:cubicBezTo>
                  <a:cubicBezTo>
                    <a:pt x="21600" y="4860"/>
                    <a:pt x="16740" y="0"/>
                    <a:pt x="10800" y="0"/>
                  </a:cubicBezTo>
                  <a:close/>
                  <a:moveTo>
                    <a:pt x="14940" y="4320"/>
                  </a:moveTo>
                  <a:cubicBezTo>
                    <a:pt x="15660" y="3780"/>
                    <a:pt x="15660" y="3780"/>
                    <a:pt x="15660" y="3780"/>
                  </a:cubicBezTo>
                  <a:cubicBezTo>
                    <a:pt x="15660" y="3780"/>
                    <a:pt x="15300" y="3060"/>
                    <a:pt x="15480" y="2520"/>
                  </a:cubicBezTo>
                  <a:cubicBezTo>
                    <a:pt x="15660" y="2520"/>
                    <a:pt x="16380" y="2880"/>
                    <a:pt x="16920" y="3600"/>
                  </a:cubicBezTo>
                  <a:cubicBezTo>
                    <a:pt x="16560" y="5220"/>
                    <a:pt x="15480" y="5040"/>
                    <a:pt x="15480" y="5040"/>
                  </a:cubicBezTo>
                  <a:cubicBezTo>
                    <a:pt x="15480" y="5040"/>
                    <a:pt x="14760" y="5040"/>
                    <a:pt x="14940" y="4320"/>
                  </a:cubicBezTo>
                  <a:close/>
                  <a:moveTo>
                    <a:pt x="8460" y="13860"/>
                  </a:moveTo>
                  <a:cubicBezTo>
                    <a:pt x="8280" y="14040"/>
                    <a:pt x="8100" y="14580"/>
                    <a:pt x="7920" y="15120"/>
                  </a:cubicBezTo>
                  <a:cubicBezTo>
                    <a:pt x="7740" y="15480"/>
                    <a:pt x="7560" y="15660"/>
                    <a:pt x="7380" y="15840"/>
                  </a:cubicBezTo>
                  <a:cubicBezTo>
                    <a:pt x="7020" y="16020"/>
                    <a:pt x="7020" y="16380"/>
                    <a:pt x="7020" y="16380"/>
                  </a:cubicBezTo>
                  <a:cubicBezTo>
                    <a:pt x="6840" y="17100"/>
                    <a:pt x="6840" y="17100"/>
                    <a:pt x="6840" y="17100"/>
                  </a:cubicBezTo>
                  <a:cubicBezTo>
                    <a:pt x="6840" y="17100"/>
                    <a:pt x="7020" y="17820"/>
                    <a:pt x="7200" y="18000"/>
                  </a:cubicBezTo>
                  <a:cubicBezTo>
                    <a:pt x="7200" y="18360"/>
                    <a:pt x="6660" y="19800"/>
                    <a:pt x="6660" y="19800"/>
                  </a:cubicBezTo>
                  <a:cubicBezTo>
                    <a:pt x="6120" y="19620"/>
                    <a:pt x="5940" y="19080"/>
                    <a:pt x="5760" y="18720"/>
                  </a:cubicBezTo>
                  <a:cubicBezTo>
                    <a:pt x="5760" y="18360"/>
                    <a:pt x="5400" y="18180"/>
                    <a:pt x="5580" y="17820"/>
                  </a:cubicBezTo>
                  <a:cubicBezTo>
                    <a:pt x="5580" y="17280"/>
                    <a:pt x="5220" y="17100"/>
                    <a:pt x="5040" y="16920"/>
                  </a:cubicBezTo>
                  <a:cubicBezTo>
                    <a:pt x="4860" y="16560"/>
                    <a:pt x="4680" y="16200"/>
                    <a:pt x="4680" y="16020"/>
                  </a:cubicBezTo>
                  <a:cubicBezTo>
                    <a:pt x="4680" y="15840"/>
                    <a:pt x="4140" y="15480"/>
                    <a:pt x="4140" y="15480"/>
                  </a:cubicBezTo>
                  <a:cubicBezTo>
                    <a:pt x="4140" y="15480"/>
                    <a:pt x="3240" y="14940"/>
                    <a:pt x="3060" y="14760"/>
                  </a:cubicBezTo>
                  <a:cubicBezTo>
                    <a:pt x="2880" y="14580"/>
                    <a:pt x="2700" y="13860"/>
                    <a:pt x="2700" y="13500"/>
                  </a:cubicBezTo>
                  <a:cubicBezTo>
                    <a:pt x="2700" y="13140"/>
                    <a:pt x="2880" y="12240"/>
                    <a:pt x="2880" y="12240"/>
                  </a:cubicBezTo>
                  <a:cubicBezTo>
                    <a:pt x="2880" y="12240"/>
                    <a:pt x="3240" y="11880"/>
                    <a:pt x="3060" y="11700"/>
                  </a:cubicBezTo>
                  <a:cubicBezTo>
                    <a:pt x="2700" y="11520"/>
                    <a:pt x="2700" y="10800"/>
                    <a:pt x="2700" y="10800"/>
                  </a:cubicBezTo>
                  <a:cubicBezTo>
                    <a:pt x="2340" y="10440"/>
                    <a:pt x="2340" y="10440"/>
                    <a:pt x="2340" y="10440"/>
                  </a:cubicBezTo>
                  <a:cubicBezTo>
                    <a:pt x="2340" y="10440"/>
                    <a:pt x="1980" y="9900"/>
                    <a:pt x="1800" y="9720"/>
                  </a:cubicBezTo>
                  <a:cubicBezTo>
                    <a:pt x="1800" y="9360"/>
                    <a:pt x="1800" y="9180"/>
                    <a:pt x="1980" y="9000"/>
                  </a:cubicBezTo>
                  <a:cubicBezTo>
                    <a:pt x="1980" y="8820"/>
                    <a:pt x="1800" y="8280"/>
                    <a:pt x="1800" y="8100"/>
                  </a:cubicBezTo>
                  <a:cubicBezTo>
                    <a:pt x="3600" y="3600"/>
                    <a:pt x="6660" y="2700"/>
                    <a:pt x="6660" y="2700"/>
                  </a:cubicBezTo>
                  <a:cubicBezTo>
                    <a:pt x="6840" y="3600"/>
                    <a:pt x="6840" y="3600"/>
                    <a:pt x="6840" y="3600"/>
                  </a:cubicBezTo>
                  <a:cubicBezTo>
                    <a:pt x="6840" y="3600"/>
                    <a:pt x="6300" y="3780"/>
                    <a:pt x="6120" y="3780"/>
                  </a:cubicBezTo>
                  <a:cubicBezTo>
                    <a:pt x="5760" y="3600"/>
                    <a:pt x="5580" y="3600"/>
                    <a:pt x="5580" y="3600"/>
                  </a:cubicBezTo>
                  <a:cubicBezTo>
                    <a:pt x="5220" y="4140"/>
                    <a:pt x="5220" y="4140"/>
                    <a:pt x="5220" y="4140"/>
                  </a:cubicBezTo>
                  <a:cubicBezTo>
                    <a:pt x="5220" y="4140"/>
                    <a:pt x="5040" y="4500"/>
                    <a:pt x="5040" y="4680"/>
                  </a:cubicBezTo>
                  <a:cubicBezTo>
                    <a:pt x="5040" y="4860"/>
                    <a:pt x="5220" y="5220"/>
                    <a:pt x="5220" y="5220"/>
                  </a:cubicBezTo>
                  <a:cubicBezTo>
                    <a:pt x="5220" y="5220"/>
                    <a:pt x="5760" y="5220"/>
                    <a:pt x="5760" y="5040"/>
                  </a:cubicBezTo>
                  <a:cubicBezTo>
                    <a:pt x="5760" y="4860"/>
                    <a:pt x="5760" y="4680"/>
                    <a:pt x="5760" y="4680"/>
                  </a:cubicBezTo>
                  <a:cubicBezTo>
                    <a:pt x="5580" y="4320"/>
                    <a:pt x="5580" y="4320"/>
                    <a:pt x="5580" y="4320"/>
                  </a:cubicBezTo>
                  <a:cubicBezTo>
                    <a:pt x="5580" y="4320"/>
                    <a:pt x="6120" y="4140"/>
                    <a:pt x="7200" y="4320"/>
                  </a:cubicBezTo>
                  <a:cubicBezTo>
                    <a:pt x="8460" y="4320"/>
                    <a:pt x="7920" y="5220"/>
                    <a:pt x="8460" y="5400"/>
                  </a:cubicBezTo>
                  <a:cubicBezTo>
                    <a:pt x="9000" y="5580"/>
                    <a:pt x="8100" y="6300"/>
                    <a:pt x="7920" y="6660"/>
                  </a:cubicBezTo>
                  <a:cubicBezTo>
                    <a:pt x="7740" y="7020"/>
                    <a:pt x="7380" y="6120"/>
                    <a:pt x="7380" y="6120"/>
                  </a:cubicBezTo>
                  <a:cubicBezTo>
                    <a:pt x="7380" y="6120"/>
                    <a:pt x="7740" y="5760"/>
                    <a:pt x="7200" y="5760"/>
                  </a:cubicBezTo>
                  <a:cubicBezTo>
                    <a:pt x="6660" y="5580"/>
                    <a:pt x="6300" y="6480"/>
                    <a:pt x="6660" y="6480"/>
                  </a:cubicBezTo>
                  <a:cubicBezTo>
                    <a:pt x="6840" y="6480"/>
                    <a:pt x="7200" y="6840"/>
                    <a:pt x="7020" y="7020"/>
                  </a:cubicBezTo>
                  <a:cubicBezTo>
                    <a:pt x="7020" y="7200"/>
                    <a:pt x="7020" y="7200"/>
                    <a:pt x="6840" y="7740"/>
                  </a:cubicBezTo>
                  <a:cubicBezTo>
                    <a:pt x="6480" y="8280"/>
                    <a:pt x="6120" y="8640"/>
                    <a:pt x="6120" y="8640"/>
                  </a:cubicBezTo>
                  <a:cubicBezTo>
                    <a:pt x="6120" y="8640"/>
                    <a:pt x="5760" y="8460"/>
                    <a:pt x="5940" y="8820"/>
                  </a:cubicBezTo>
                  <a:cubicBezTo>
                    <a:pt x="6120" y="9180"/>
                    <a:pt x="5940" y="9720"/>
                    <a:pt x="5940" y="9900"/>
                  </a:cubicBezTo>
                  <a:cubicBezTo>
                    <a:pt x="5940" y="10260"/>
                    <a:pt x="5220" y="9720"/>
                    <a:pt x="5220" y="9180"/>
                  </a:cubicBezTo>
                  <a:cubicBezTo>
                    <a:pt x="5040" y="8640"/>
                    <a:pt x="4500" y="9180"/>
                    <a:pt x="4320" y="9180"/>
                  </a:cubicBezTo>
                  <a:cubicBezTo>
                    <a:pt x="4140" y="9180"/>
                    <a:pt x="3780" y="9000"/>
                    <a:pt x="3780" y="8820"/>
                  </a:cubicBezTo>
                  <a:cubicBezTo>
                    <a:pt x="3600" y="8640"/>
                    <a:pt x="2700" y="9360"/>
                    <a:pt x="2520" y="9360"/>
                  </a:cubicBezTo>
                  <a:cubicBezTo>
                    <a:pt x="2340" y="9540"/>
                    <a:pt x="2340" y="9900"/>
                    <a:pt x="2700" y="9720"/>
                  </a:cubicBezTo>
                  <a:cubicBezTo>
                    <a:pt x="3060" y="9540"/>
                    <a:pt x="3420" y="9720"/>
                    <a:pt x="3420" y="10080"/>
                  </a:cubicBezTo>
                  <a:cubicBezTo>
                    <a:pt x="3240" y="10440"/>
                    <a:pt x="2880" y="10260"/>
                    <a:pt x="2880" y="10440"/>
                  </a:cubicBezTo>
                  <a:cubicBezTo>
                    <a:pt x="3060" y="10800"/>
                    <a:pt x="3420" y="10980"/>
                    <a:pt x="3420" y="11340"/>
                  </a:cubicBezTo>
                  <a:cubicBezTo>
                    <a:pt x="3600" y="11700"/>
                    <a:pt x="4500" y="11340"/>
                    <a:pt x="4860" y="11160"/>
                  </a:cubicBezTo>
                  <a:cubicBezTo>
                    <a:pt x="5040" y="11160"/>
                    <a:pt x="5940" y="10980"/>
                    <a:pt x="5940" y="11340"/>
                  </a:cubicBezTo>
                  <a:cubicBezTo>
                    <a:pt x="6120" y="11700"/>
                    <a:pt x="7020" y="11880"/>
                    <a:pt x="7380" y="11880"/>
                  </a:cubicBezTo>
                  <a:cubicBezTo>
                    <a:pt x="7740" y="12060"/>
                    <a:pt x="8280" y="12060"/>
                    <a:pt x="8820" y="12420"/>
                  </a:cubicBezTo>
                  <a:cubicBezTo>
                    <a:pt x="9180" y="12960"/>
                    <a:pt x="8460" y="13680"/>
                    <a:pt x="8460" y="13860"/>
                  </a:cubicBezTo>
                  <a:close/>
                  <a:moveTo>
                    <a:pt x="10620" y="2520"/>
                  </a:moveTo>
                  <a:cubicBezTo>
                    <a:pt x="10440" y="3060"/>
                    <a:pt x="9720" y="3600"/>
                    <a:pt x="9900" y="3780"/>
                  </a:cubicBezTo>
                  <a:cubicBezTo>
                    <a:pt x="9900" y="3960"/>
                    <a:pt x="9900" y="4860"/>
                    <a:pt x="9180" y="4140"/>
                  </a:cubicBezTo>
                  <a:cubicBezTo>
                    <a:pt x="8460" y="3420"/>
                    <a:pt x="7740" y="3240"/>
                    <a:pt x="7920" y="2700"/>
                  </a:cubicBezTo>
                  <a:cubicBezTo>
                    <a:pt x="7920" y="2520"/>
                    <a:pt x="8640" y="2520"/>
                    <a:pt x="8640" y="2340"/>
                  </a:cubicBezTo>
                  <a:cubicBezTo>
                    <a:pt x="9540" y="1260"/>
                    <a:pt x="11160" y="1440"/>
                    <a:pt x="11340" y="1800"/>
                  </a:cubicBezTo>
                  <a:cubicBezTo>
                    <a:pt x="10980" y="2160"/>
                    <a:pt x="10620" y="1980"/>
                    <a:pt x="10620" y="2520"/>
                  </a:cubicBezTo>
                  <a:close/>
                  <a:moveTo>
                    <a:pt x="19260" y="11160"/>
                  </a:moveTo>
                  <a:cubicBezTo>
                    <a:pt x="19260" y="11160"/>
                    <a:pt x="19620" y="11700"/>
                    <a:pt x="20160" y="11700"/>
                  </a:cubicBezTo>
                  <a:cubicBezTo>
                    <a:pt x="19800" y="15660"/>
                    <a:pt x="16560" y="18360"/>
                    <a:pt x="16560" y="18360"/>
                  </a:cubicBezTo>
                  <a:cubicBezTo>
                    <a:pt x="16020" y="17820"/>
                    <a:pt x="16200" y="17280"/>
                    <a:pt x="16200" y="17280"/>
                  </a:cubicBezTo>
                  <a:cubicBezTo>
                    <a:pt x="16380" y="16560"/>
                    <a:pt x="16380" y="16560"/>
                    <a:pt x="16380" y="16560"/>
                  </a:cubicBezTo>
                  <a:cubicBezTo>
                    <a:pt x="16380" y="15300"/>
                    <a:pt x="16380" y="15300"/>
                    <a:pt x="16380" y="15300"/>
                  </a:cubicBezTo>
                  <a:cubicBezTo>
                    <a:pt x="16380" y="15300"/>
                    <a:pt x="16380" y="13860"/>
                    <a:pt x="15120" y="14580"/>
                  </a:cubicBezTo>
                  <a:cubicBezTo>
                    <a:pt x="13860" y="14940"/>
                    <a:pt x="14400" y="14940"/>
                    <a:pt x="12960" y="14940"/>
                  </a:cubicBezTo>
                  <a:cubicBezTo>
                    <a:pt x="11520" y="15120"/>
                    <a:pt x="11880" y="12060"/>
                    <a:pt x="11880" y="12060"/>
                  </a:cubicBezTo>
                  <a:cubicBezTo>
                    <a:pt x="11880" y="7740"/>
                    <a:pt x="15120" y="10980"/>
                    <a:pt x="15120" y="10980"/>
                  </a:cubicBezTo>
                  <a:cubicBezTo>
                    <a:pt x="17100" y="12420"/>
                    <a:pt x="17460" y="10080"/>
                    <a:pt x="17460" y="10080"/>
                  </a:cubicBezTo>
                  <a:cubicBezTo>
                    <a:pt x="18720" y="9540"/>
                    <a:pt x="18720" y="9540"/>
                    <a:pt x="18720" y="9540"/>
                  </a:cubicBezTo>
                  <a:cubicBezTo>
                    <a:pt x="18900" y="8820"/>
                    <a:pt x="18900" y="8820"/>
                    <a:pt x="18900" y="8820"/>
                  </a:cubicBezTo>
                  <a:cubicBezTo>
                    <a:pt x="18720" y="7920"/>
                    <a:pt x="18720" y="7920"/>
                    <a:pt x="18720" y="7920"/>
                  </a:cubicBezTo>
                  <a:cubicBezTo>
                    <a:pt x="16740" y="7020"/>
                    <a:pt x="16740" y="7020"/>
                    <a:pt x="16740" y="7020"/>
                  </a:cubicBezTo>
                  <a:cubicBezTo>
                    <a:pt x="16740" y="7020"/>
                    <a:pt x="16380" y="7740"/>
                    <a:pt x="16920" y="8640"/>
                  </a:cubicBezTo>
                  <a:cubicBezTo>
                    <a:pt x="16920" y="8640"/>
                    <a:pt x="16740" y="9540"/>
                    <a:pt x="16380" y="9360"/>
                  </a:cubicBezTo>
                  <a:cubicBezTo>
                    <a:pt x="15120" y="8640"/>
                    <a:pt x="15120" y="8640"/>
                    <a:pt x="15120" y="8640"/>
                  </a:cubicBezTo>
                  <a:cubicBezTo>
                    <a:pt x="15120" y="8640"/>
                    <a:pt x="14760" y="8460"/>
                    <a:pt x="14220" y="8820"/>
                  </a:cubicBezTo>
                  <a:cubicBezTo>
                    <a:pt x="13500" y="9360"/>
                    <a:pt x="12420" y="8820"/>
                    <a:pt x="12420" y="8820"/>
                  </a:cubicBezTo>
                  <a:cubicBezTo>
                    <a:pt x="12420" y="8820"/>
                    <a:pt x="12420" y="8280"/>
                    <a:pt x="13140" y="7920"/>
                  </a:cubicBezTo>
                  <a:cubicBezTo>
                    <a:pt x="13680" y="7560"/>
                    <a:pt x="13680" y="7560"/>
                    <a:pt x="13680" y="7560"/>
                  </a:cubicBezTo>
                  <a:cubicBezTo>
                    <a:pt x="13680" y="7560"/>
                    <a:pt x="13500" y="6840"/>
                    <a:pt x="13680" y="6300"/>
                  </a:cubicBezTo>
                  <a:cubicBezTo>
                    <a:pt x="13860" y="5760"/>
                    <a:pt x="14040" y="6300"/>
                    <a:pt x="14580" y="5940"/>
                  </a:cubicBezTo>
                  <a:cubicBezTo>
                    <a:pt x="15120" y="5580"/>
                    <a:pt x="15480" y="6660"/>
                    <a:pt x="16200" y="6480"/>
                  </a:cubicBezTo>
                  <a:cubicBezTo>
                    <a:pt x="16920" y="6480"/>
                    <a:pt x="16560" y="6300"/>
                    <a:pt x="17100" y="5940"/>
                  </a:cubicBezTo>
                  <a:cubicBezTo>
                    <a:pt x="17640" y="5760"/>
                    <a:pt x="18000" y="6480"/>
                    <a:pt x="18000" y="6480"/>
                  </a:cubicBezTo>
                  <a:cubicBezTo>
                    <a:pt x="19080" y="6660"/>
                    <a:pt x="19080" y="6660"/>
                    <a:pt x="19080" y="6660"/>
                  </a:cubicBezTo>
                  <a:cubicBezTo>
                    <a:pt x="19080" y="6660"/>
                    <a:pt x="18900" y="5400"/>
                    <a:pt x="18900" y="5760"/>
                  </a:cubicBezTo>
                  <a:cubicBezTo>
                    <a:pt x="19620" y="6840"/>
                    <a:pt x="20520" y="9900"/>
                    <a:pt x="20160" y="10440"/>
                  </a:cubicBezTo>
                  <a:cubicBezTo>
                    <a:pt x="19980" y="10260"/>
                    <a:pt x="19800" y="10260"/>
                    <a:pt x="19800" y="10260"/>
                  </a:cubicBezTo>
                  <a:cubicBezTo>
                    <a:pt x="18540" y="10260"/>
                    <a:pt x="18540" y="10260"/>
                    <a:pt x="18540" y="10260"/>
                  </a:cubicBezTo>
                  <a:lnTo>
                    <a:pt x="19260" y="11160"/>
                  </a:lnTo>
                  <a:close/>
                  <a:moveTo>
                    <a:pt x="19260" y="11160"/>
                  </a:moveTo>
                </a:path>
              </a:pathLst>
            </a:custGeom>
            <a:solidFill>
              <a:srgbClr val="FFFFFF"/>
            </a:solidFill>
            <a:ln>
              <a:noFill/>
            </a:ln>
            <a:extLs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lstStyle/>
            <a:p>
              <a:endParaRPr lang="zh-CN" altLang="en-US" sz="900">
                <a:solidFill>
                  <a:schemeClr val="tx1">
                    <a:lumMod val="75000"/>
                    <a:lumOff val="25000"/>
                  </a:schemeClr>
                </a:solidFill>
                <a:latin typeface="OPPOSans R" panose="00020600040101010101" pitchFamily="18" charset="-122"/>
                <a:ea typeface="OPPOSans R" panose="00020600040101010101" pitchFamily="18" charset="-122"/>
                <a:cs typeface="+mn-ea"/>
                <a:sym typeface="OPPOSans R" panose="00020600040101010101" pitchFamily="18" charset="-122"/>
              </a:endParaRPr>
            </a:p>
          </p:txBody>
        </p:sp>
        <p:grpSp>
          <p:nvGrpSpPr>
            <p:cNvPr id="11" name="Group 15"/>
            <p:cNvGrpSpPr/>
            <p:nvPr/>
          </p:nvGrpSpPr>
          <p:grpSpPr bwMode="auto">
            <a:xfrm>
              <a:off x="4502150" y="4491867"/>
              <a:ext cx="302419" cy="292158"/>
              <a:chOff x="0" y="0"/>
              <a:chExt cx="380" cy="367"/>
            </a:xfrm>
          </p:grpSpPr>
          <p:sp>
            <p:nvSpPr>
              <p:cNvPr id="12" name="PA-AutoShape 16"/>
              <p:cNvSpPr/>
              <p:nvPr>
                <p:custDataLst>
                  <p:tags r:id="rId11"/>
                </p:custDataLst>
              </p:nvPr>
            </p:nvSpPr>
            <p:spPr bwMode="auto">
              <a:xfrm>
                <a:off x="0" y="0"/>
                <a:ext cx="380" cy="367"/>
              </a:xfrm>
              <a:custGeom>
                <a:avLst/>
                <a:gdLst>
                  <a:gd name="T0" fmla="*/ 6 w 21600"/>
                  <a:gd name="T1" fmla="*/ 0 h 21600"/>
                  <a:gd name="T2" fmla="*/ 0 w 21600"/>
                  <a:gd name="T3" fmla="*/ 0 h 21600"/>
                  <a:gd name="T4" fmla="*/ 0 w 21600"/>
                  <a:gd name="T5" fmla="*/ 0 h 21600"/>
                  <a:gd name="T6" fmla="*/ 0 w 21600"/>
                  <a:gd name="T7" fmla="*/ 4 h 21600"/>
                  <a:gd name="T8" fmla="*/ 0 w 21600"/>
                  <a:gd name="T9" fmla="*/ 5 h 21600"/>
                  <a:gd name="T10" fmla="*/ 3 w 21600"/>
                  <a:gd name="T11" fmla="*/ 5 h 21600"/>
                  <a:gd name="T12" fmla="*/ 2 w 21600"/>
                  <a:gd name="T13" fmla="*/ 6 h 21600"/>
                  <a:gd name="T14" fmla="*/ 2 w 21600"/>
                  <a:gd name="T15" fmla="*/ 6 h 21600"/>
                  <a:gd name="T16" fmla="*/ 3 w 21600"/>
                  <a:gd name="T17" fmla="*/ 6 h 21600"/>
                  <a:gd name="T18" fmla="*/ 4 w 21600"/>
                  <a:gd name="T19" fmla="*/ 6 h 21600"/>
                  <a:gd name="T20" fmla="*/ 5 w 21600"/>
                  <a:gd name="T21" fmla="*/ 6 h 21600"/>
                  <a:gd name="T22" fmla="*/ 5 w 21600"/>
                  <a:gd name="T23" fmla="*/ 6 h 21600"/>
                  <a:gd name="T24" fmla="*/ 4 w 21600"/>
                  <a:gd name="T25" fmla="*/ 5 h 21600"/>
                  <a:gd name="T26" fmla="*/ 6 w 21600"/>
                  <a:gd name="T27" fmla="*/ 5 h 21600"/>
                  <a:gd name="T28" fmla="*/ 7 w 21600"/>
                  <a:gd name="T29" fmla="*/ 4 h 21600"/>
                  <a:gd name="T30" fmla="*/ 7 w 21600"/>
                  <a:gd name="T31" fmla="*/ 0 h 21600"/>
                  <a:gd name="T32" fmla="*/ 6 w 21600"/>
                  <a:gd name="T33" fmla="*/ 0 h 21600"/>
                  <a:gd name="T34" fmla="*/ 3 w 21600"/>
                  <a:gd name="T35" fmla="*/ 4 h 21600"/>
                  <a:gd name="T36" fmla="*/ 3 w 21600"/>
                  <a:gd name="T37" fmla="*/ 4 h 21600"/>
                  <a:gd name="T38" fmla="*/ 4 w 21600"/>
                  <a:gd name="T39" fmla="*/ 4 h 21600"/>
                  <a:gd name="T40" fmla="*/ 3 w 21600"/>
                  <a:gd name="T41" fmla="*/ 5 h 21600"/>
                  <a:gd name="T42" fmla="*/ 3 w 21600"/>
                  <a:gd name="T43" fmla="*/ 4 h 21600"/>
                  <a:gd name="T44" fmla="*/ 6 w 21600"/>
                  <a:gd name="T45" fmla="*/ 4 h 21600"/>
                  <a:gd name="T46" fmla="*/ 0 w 21600"/>
                  <a:gd name="T47" fmla="*/ 4 h 21600"/>
                  <a:gd name="T48" fmla="*/ 0 w 21600"/>
                  <a:gd name="T49" fmla="*/ 0 h 21600"/>
                  <a:gd name="T50" fmla="*/ 6 w 21600"/>
                  <a:gd name="T51" fmla="*/ 0 h 21600"/>
                  <a:gd name="T52" fmla="*/ 6 w 21600"/>
                  <a:gd name="T53" fmla="*/ 4 h 21600"/>
                  <a:gd name="T54" fmla="*/ 6 w 21600"/>
                  <a:gd name="T55" fmla="*/ 4 h 2160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1600" h="21600">
                    <a:moveTo>
                      <a:pt x="20138" y="0"/>
                    </a:moveTo>
                    <a:cubicBezTo>
                      <a:pt x="1462" y="0"/>
                      <a:pt x="1462" y="0"/>
                      <a:pt x="1462" y="0"/>
                    </a:cubicBezTo>
                    <a:cubicBezTo>
                      <a:pt x="650" y="0"/>
                      <a:pt x="0" y="680"/>
                      <a:pt x="0" y="1531"/>
                    </a:cubicBezTo>
                    <a:cubicBezTo>
                      <a:pt x="0" y="15477"/>
                      <a:pt x="0" y="15477"/>
                      <a:pt x="0" y="15477"/>
                    </a:cubicBezTo>
                    <a:cubicBezTo>
                      <a:pt x="0" y="16328"/>
                      <a:pt x="650" y="17008"/>
                      <a:pt x="1462" y="17008"/>
                    </a:cubicBezTo>
                    <a:cubicBezTo>
                      <a:pt x="8608" y="17008"/>
                      <a:pt x="8608" y="17008"/>
                      <a:pt x="8608" y="17008"/>
                    </a:cubicBezTo>
                    <a:cubicBezTo>
                      <a:pt x="8608" y="17008"/>
                      <a:pt x="8932" y="20069"/>
                      <a:pt x="6334" y="20069"/>
                    </a:cubicBezTo>
                    <a:cubicBezTo>
                      <a:pt x="6334" y="21600"/>
                      <a:pt x="6334" y="21600"/>
                      <a:pt x="6334" y="21600"/>
                    </a:cubicBezTo>
                    <a:cubicBezTo>
                      <a:pt x="8608" y="21600"/>
                      <a:pt x="8608" y="21600"/>
                      <a:pt x="8608" y="21600"/>
                    </a:cubicBezTo>
                    <a:cubicBezTo>
                      <a:pt x="12992" y="21600"/>
                      <a:pt x="12992" y="21600"/>
                      <a:pt x="12992" y="21600"/>
                    </a:cubicBezTo>
                    <a:cubicBezTo>
                      <a:pt x="15104" y="21600"/>
                      <a:pt x="15104" y="21600"/>
                      <a:pt x="15104" y="21600"/>
                    </a:cubicBezTo>
                    <a:cubicBezTo>
                      <a:pt x="15104" y="20069"/>
                      <a:pt x="15104" y="20069"/>
                      <a:pt x="15104" y="20069"/>
                    </a:cubicBezTo>
                    <a:cubicBezTo>
                      <a:pt x="12505" y="20069"/>
                      <a:pt x="12992" y="17008"/>
                      <a:pt x="12992" y="17008"/>
                    </a:cubicBezTo>
                    <a:cubicBezTo>
                      <a:pt x="20138" y="17008"/>
                      <a:pt x="20138" y="17008"/>
                      <a:pt x="20138" y="17008"/>
                    </a:cubicBezTo>
                    <a:cubicBezTo>
                      <a:pt x="20950" y="17008"/>
                      <a:pt x="21600" y="16328"/>
                      <a:pt x="21600" y="15477"/>
                    </a:cubicBezTo>
                    <a:cubicBezTo>
                      <a:pt x="21600" y="1531"/>
                      <a:pt x="21600" y="1531"/>
                      <a:pt x="21600" y="1531"/>
                    </a:cubicBezTo>
                    <a:cubicBezTo>
                      <a:pt x="21600" y="680"/>
                      <a:pt x="20950" y="0"/>
                      <a:pt x="20138" y="0"/>
                    </a:cubicBezTo>
                    <a:close/>
                    <a:moveTo>
                      <a:pt x="9582" y="15137"/>
                    </a:moveTo>
                    <a:cubicBezTo>
                      <a:pt x="9582" y="14457"/>
                      <a:pt x="10232" y="13946"/>
                      <a:pt x="10881" y="13946"/>
                    </a:cubicBezTo>
                    <a:cubicBezTo>
                      <a:pt x="11531" y="13946"/>
                      <a:pt x="12180" y="14457"/>
                      <a:pt x="12180" y="15137"/>
                    </a:cubicBezTo>
                    <a:cubicBezTo>
                      <a:pt x="12180" y="15817"/>
                      <a:pt x="11531" y="16498"/>
                      <a:pt x="10881" y="16498"/>
                    </a:cubicBezTo>
                    <a:cubicBezTo>
                      <a:pt x="10232" y="16498"/>
                      <a:pt x="9582" y="15817"/>
                      <a:pt x="9582" y="15137"/>
                    </a:cubicBezTo>
                    <a:close/>
                    <a:moveTo>
                      <a:pt x="19976" y="13436"/>
                    </a:moveTo>
                    <a:cubicBezTo>
                      <a:pt x="1462" y="13436"/>
                      <a:pt x="1462" y="13436"/>
                      <a:pt x="1462" y="13436"/>
                    </a:cubicBezTo>
                    <a:cubicBezTo>
                      <a:pt x="1462" y="1701"/>
                      <a:pt x="1462" y="1701"/>
                      <a:pt x="1462" y="1701"/>
                    </a:cubicBezTo>
                    <a:cubicBezTo>
                      <a:pt x="19976" y="1701"/>
                      <a:pt x="19976" y="1701"/>
                      <a:pt x="19976" y="1701"/>
                    </a:cubicBezTo>
                    <a:lnTo>
                      <a:pt x="19976" y="13436"/>
                    </a:lnTo>
                    <a:close/>
                    <a:moveTo>
                      <a:pt x="19976" y="13436"/>
                    </a:moveTo>
                  </a:path>
                </a:pathLst>
              </a:custGeom>
              <a:solidFill>
                <a:srgbClr val="FFFFFF"/>
              </a:solidFill>
              <a:ln>
                <a:noFill/>
              </a:ln>
              <a:extLs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lstStyle/>
              <a:p>
                <a:endParaRPr lang="zh-CN" altLang="en-US" sz="900">
                  <a:solidFill>
                    <a:schemeClr val="tx1">
                      <a:lumMod val="75000"/>
                      <a:lumOff val="25000"/>
                    </a:schemeClr>
                  </a:solidFill>
                  <a:latin typeface="OPPOSans R" panose="00020600040101010101" pitchFamily="18" charset="-122"/>
                  <a:ea typeface="OPPOSans R" panose="00020600040101010101" pitchFamily="18" charset="-122"/>
                  <a:cs typeface="+mn-ea"/>
                  <a:sym typeface="OPPOSans R" panose="00020600040101010101" pitchFamily="18" charset="-122"/>
                </a:endParaRPr>
              </a:p>
            </p:txBody>
          </p:sp>
          <p:sp>
            <p:nvSpPr>
              <p:cNvPr id="13" name="PA-AutoShape 17"/>
              <p:cNvSpPr/>
              <p:nvPr>
                <p:custDataLst>
                  <p:tags r:id="rId12"/>
                </p:custDataLst>
              </p:nvPr>
            </p:nvSpPr>
            <p:spPr bwMode="auto">
              <a:xfrm>
                <a:off x="179" y="241"/>
                <a:ext cx="28" cy="31"/>
              </a:xfrm>
              <a:custGeom>
                <a:avLst/>
                <a:gdLst>
                  <a:gd name="T0" fmla="*/ 0 w 19679"/>
                  <a:gd name="T1" fmla="*/ 0 h 19679"/>
                  <a:gd name="T2" fmla="*/ 0 w 19679"/>
                  <a:gd name="T3" fmla="*/ 0 h 19679"/>
                  <a:gd name="T4" fmla="*/ 0 w 19679"/>
                  <a:gd name="T5" fmla="*/ 0 h 19679"/>
                  <a:gd name="T6" fmla="*/ 0 w 19679"/>
                  <a:gd name="T7" fmla="*/ 0 h 19679"/>
                  <a:gd name="T8" fmla="*/ 0 w 19679"/>
                  <a:gd name="T9" fmla="*/ 0 h 19679"/>
                  <a:gd name="T10" fmla="*/ 0 w 19679"/>
                  <a:gd name="T11" fmla="*/ 0 h 1967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moveTo>
                      <a:pt x="16796" y="2882"/>
                    </a:moveTo>
                  </a:path>
                </a:pathLst>
              </a:custGeom>
              <a:solidFill>
                <a:srgbClr val="FFFEFE"/>
              </a:solidFill>
              <a:ln>
                <a:noFill/>
              </a:ln>
              <a:extLs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lstStyle/>
              <a:p>
                <a:endParaRPr lang="zh-CN" altLang="en-US" sz="900">
                  <a:solidFill>
                    <a:schemeClr val="tx1">
                      <a:lumMod val="75000"/>
                      <a:lumOff val="25000"/>
                    </a:schemeClr>
                  </a:solidFill>
                  <a:latin typeface="OPPOSans R" panose="00020600040101010101" pitchFamily="18" charset="-122"/>
                  <a:ea typeface="OPPOSans R" panose="00020600040101010101" pitchFamily="18" charset="-122"/>
                  <a:cs typeface="+mn-ea"/>
                  <a:sym typeface="OPPOSans R" panose="00020600040101010101" pitchFamily="18" charset="-122"/>
                </a:endParaRPr>
              </a:p>
            </p:txBody>
          </p:sp>
        </p:grpSp>
        <p:sp>
          <p:nvSpPr>
            <p:cNvPr id="14" name="PA-AutoShape 18"/>
            <p:cNvSpPr/>
            <p:nvPr>
              <p:custDataLst>
                <p:tags r:id="rId13"/>
              </p:custDataLst>
            </p:nvPr>
          </p:nvSpPr>
          <p:spPr bwMode="auto">
            <a:xfrm>
              <a:off x="5965825" y="5403273"/>
              <a:ext cx="298450" cy="264371"/>
            </a:xfrm>
            <a:custGeom>
              <a:avLst/>
              <a:gdLst>
                <a:gd name="T0" fmla="*/ 7 w 21600"/>
                <a:gd name="T1" fmla="*/ 2 h 21600"/>
                <a:gd name="T2" fmla="*/ 3 w 21600"/>
                <a:gd name="T3" fmla="*/ 0 h 21600"/>
                <a:gd name="T4" fmla="*/ 0 w 21600"/>
                <a:gd name="T5" fmla="*/ 2 h 21600"/>
                <a:gd name="T6" fmla="*/ 2 w 21600"/>
                <a:gd name="T7" fmla="*/ 4 h 21600"/>
                <a:gd name="T8" fmla="*/ 1 w 21600"/>
                <a:gd name="T9" fmla="*/ 5 h 21600"/>
                <a:gd name="T10" fmla="*/ 3 w 21600"/>
                <a:gd name="T11" fmla="*/ 4 h 21600"/>
                <a:gd name="T12" fmla="*/ 7 w 21600"/>
                <a:gd name="T13" fmla="*/ 2 h 21600"/>
                <a:gd name="T14" fmla="*/ 7 w 21600"/>
                <a:gd name="T15" fmla="*/ 2 h 216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1600" h="21600">
                  <a:moveTo>
                    <a:pt x="21600" y="8640"/>
                  </a:moveTo>
                  <a:cubicBezTo>
                    <a:pt x="21600" y="3960"/>
                    <a:pt x="16676" y="0"/>
                    <a:pt x="10800" y="0"/>
                  </a:cubicBezTo>
                  <a:cubicBezTo>
                    <a:pt x="4765" y="0"/>
                    <a:pt x="0" y="3960"/>
                    <a:pt x="0" y="8640"/>
                  </a:cubicBezTo>
                  <a:cubicBezTo>
                    <a:pt x="0" y="12060"/>
                    <a:pt x="2382" y="14940"/>
                    <a:pt x="5876" y="16380"/>
                  </a:cubicBezTo>
                  <a:cubicBezTo>
                    <a:pt x="6035" y="17280"/>
                    <a:pt x="5718" y="19080"/>
                    <a:pt x="3335" y="21600"/>
                  </a:cubicBezTo>
                  <a:cubicBezTo>
                    <a:pt x="3335" y="21600"/>
                    <a:pt x="8576" y="19980"/>
                    <a:pt x="11435" y="17280"/>
                  </a:cubicBezTo>
                  <a:cubicBezTo>
                    <a:pt x="17153" y="16920"/>
                    <a:pt x="21600" y="13140"/>
                    <a:pt x="21600" y="8640"/>
                  </a:cubicBezTo>
                  <a:close/>
                  <a:moveTo>
                    <a:pt x="21600" y="8640"/>
                  </a:moveTo>
                </a:path>
              </a:pathLst>
            </a:custGeom>
            <a:solidFill>
              <a:srgbClr val="FFFFFF"/>
            </a:solidFill>
            <a:ln>
              <a:noFill/>
            </a:ln>
            <a:extLs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lstStyle/>
            <a:p>
              <a:endParaRPr lang="zh-CN" altLang="en-US" sz="900">
                <a:solidFill>
                  <a:schemeClr val="tx1">
                    <a:lumMod val="75000"/>
                    <a:lumOff val="25000"/>
                  </a:schemeClr>
                </a:solidFill>
                <a:latin typeface="OPPOSans R" panose="00020600040101010101" pitchFamily="18" charset="-122"/>
                <a:ea typeface="OPPOSans R" panose="00020600040101010101" pitchFamily="18" charset="-122"/>
                <a:cs typeface="+mn-ea"/>
                <a:sym typeface="OPPOSans R" panose="00020600040101010101" pitchFamily="18" charset="-122"/>
              </a:endParaRPr>
            </a:p>
          </p:txBody>
        </p:sp>
        <p:sp>
          <p:nvSpPr>
            <p:cNvPr id="15" name="PA-AutoShape 19"/>
            <p:cNvSpPr/>
            <p:nvPr>
              <p:custDataLst>
                <p:tags r:id="rId14"/>
              </p:custDataLst>
            </p:nvPr>
          </p:nvSpPr>
          <p:spPr bwMode="auto">
            <a:xfrm>
              <a:off x="5904706" y="2412624"/>
              <a:ext cx="387350" cy="265165"/>
            </a:xfrm>
            <a:custGeom>
              <a:avLst/>
              <a:gdLst>
                <a:gd name="T0" fmla="*/ 9 w 21600"/>
                <a:gd name="T1" fmla="*/ 2 h 21600"/>
                <a:gd name="T2" fmla="*/ 10 w 21600"/>
                <a:gd name="T3" fmla="*/ 2 h 21600"/>
                <a:gd name="T4" fmla="*/ 7 w 21600"/>
                <a:gd name="T5" fmla="*/ 0 h 21600"/>
                <a:gd name="T6" fmla="*/ 5 w 21600"/>
                <a:gd name="T7" fmla="*/ 1 h 21600"/>
                <a:gd name="T8" fmla="*/ 3 w 21600"/>
                <a:gd name="T9" fmla="*/ 0 h 21600"/>
                <a:gd name="T10" fmla="*/ 1 w 21600"/>
                <a:gd name="T11" fmla="*/ 2 h 21600"/>
                <a:gd name="T12" fmla="*/ 1 w 21600"/>
                <a:gd name="T13" fmla="*/ 2 h 21600"/>
                <a:gd name="T14" fmla="*/ 0 w 21600"/>
                <a:gd name="T15" fmla="*/ 4 h 21600"/>
                <a:gd name="T16" fmla="*/ 2 w 21600"/>
                <a:gd name="T17" fmla="*/ 5 h 21600"/>
                <a:gd name="T18" fmla="*/ 9 w 21600"/>
                <a:gd name="T19" fmla="*/ 5 h 21600"/>
                <a:gd name="T20" fmla="*/ 11 w 21600"/>
                <a:gd name="T21" fmla="*/ 4 h 21600"/>
                <a:gd name="T22" fmla="*/ 9 w 21600"/>
                <a:gd name="T23" fmla="*/ 2 h 21600"/>
                <a:gd name="T24" fmla="*/ 8 w 21600"/>
                <a:gd name="T25" fmla="*/ 5 h 21600"/>
                <a:gd name="T26" fmla="*/ 6 w 21600"/>
                <a:gd name="T27" fmla="*/ 5 h 21600"/>
                <a:gd name="T28" fmla="*/ 7 w 21600"/>
                <a:gd name="T29" fmla="*/ 4 h 21600"/>
                <a:gd name="T30" fmla="*/ 7 w 21600"/>
                <a:gd name="T31" fmla="*/ 4 h 21600"/>
                <a:gd name="T32" fmla="*/ 6 w 21600"/>
                <a:gd name="T33" fmla="*/ 4 h 21600"/>
                <a:gd name="T34" fmla="*/ 6 w 21600"/>
                <a:gd name="T35" fmla="*/ 3 h 21600"/>
                <a:gd name="T36" fmla="*/ 6 w 21600"/>
                <a:gd name="T37" fmla="*/ 2 h 21600"/>
                <a:gd name="T38" fmla="*/ 6 w 21600"/>
                <a:gd name="T39" fmla="*/ 2 h 21600"/>
                <a:gd name="T40" fmla="*/ 4 w 21600"/>
                <a:gd name="T41" fmla="*/ 2 h 21600"/>
                <a:gd name="T42" fmla="*/ 4 w 21600"/>
                <a:gd name="T43" fmla="*/ 2 h 21600"/>
                <a:gd name="T44" fmla="*/ 4 w 21600"/>
                <a:gd name="T45" fmla="*/ 3 h 21600"/>
                <a:gd name="T46" fmla="*/ 4 w 21600"/>
                <a:gd name="T47" fmla="*/ 4 h 21600"/>
                <a:gd name="T48" fmla="*/ 4 w 21600"/>
                <a:gd name="T49" fmla="*/ 4 h 21600"/>
                <a:gd name="T50" fmla="*/ 4 w 21600"/>
                <a:gd name="T51" fmla="*/ 4 h 21600"/>
                <a:gd name="T52" fmla="*/ 5 w 21600"/>
                <a:gd name="T53" fmla="*/ 5 h 21600"/>
                <a:gd name="T54" fmla="*/ 3 w 21600"/>
                <a:gd name="T55" fmla="*/ 5 h 21600"/>
                <a:gd name="T56" fmla="*/ 1 w 21600"/>
                <a:gd name="T57" fmla="*/ 4 h 21600"/>
                <a:gd name="T58" fmla="*/ 2 w 21600"/>
                <a:gd name="T59" fmla="*/ 2 h 21600"/>
                <a:gd name="T60" fmla="*/ 2 w 21600"/>
                <a:gd name="T61" fmla="*/ 2 h 21600"/>
                <a:gd name="T62" fmla="*/ 4 w 21600"/>
                <a:gd name="T63" fmla="*/ 1 h 21600"/>
                <a:gd name="T64" fmla="*/ 5 w 21600"/>
                <a:gd name="T65" fmla="*/ 1 h 21600"/>
                <a:gd name="T66" fmla="*/ 7 w 21600"/>
                <a:gd name="T67" fmla="*/ 1 h 21600"/>
                <a:gd name="T68" fmla="*/ 9 w 21600"/>
                <a:gd name="T69" fmla="*/ 2 h 21600"/>
                <a:gd name="T70" fmla="*/ 9 w 21600"/>
                <a:gd name="T71" fmla="*/ 2 h 21600"/>
                <a:gd name="T72" fmla="*/ 10 w 21600"/>
                <a:gd name="T73" fmla="*/ 4 h 21600"/>
                <a:gd name="T74" fmla="*/ 8 w 21600"/>
                <a:gd name="T75" fmla="*/ 5 h 21600"/>
                <a:gd name="T76" fmla="*/ 8 w 21600"/>
                <a:gd name="T77" fmla="*/ 5 h 2160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1600" h="21600">
                  <a:moveTo>
                    <a:pt x="18573" y="9488"/>
                  </a:moveTo>
                  <a:cubicBezTo>
                    <a:pt x="18711" y="8882"/>
                    <a:pt x="18848" y="8075"/>
                    <a:pt x="18848" y="7469"/>
                  </a:cubicBezTo>
                  <a:cubicBezTo>
                    <a:pt x="18848" y="3432"/>
                    <a:pt x="16510" y="0"/>
                    <a:pt x="13758" y="0"/>
                  </a:cubicBezTo>
                  <a:cubicBezTo>
                    <a:pt x="10456" y="0"/>
                    <a:pt x="10043" y="3634"/>
                    <a:pt x="10043" y="3634"/>
                  </a:cubicBezTo>
                  <a:cubicBezTo>
                    <a:pt x="10043" y="3634"/>
                    <a:pt x="8668" y="1211"/>
                    <a:pt x="6329" y="1615"/>
                  </a:cubicBezTo>
                  <a:cubicBezTo>
                    <a:pt x="4127" y="2221"/>
                    <a:pt x="2752" y="5047"/>
                    <a:pt x="2752" y="8075"/>
                  </a:cubicBezTo>
                  <a:cubicBezTo>
                    <a:pt x="2752" y="8478"/>
                    <a:pt x="2752" y="9084"/>
                    <a:pt x="2889" y="9488"/>
                  </a:cubicBezTo>
                  <a:cubicBezTo>
                    <a:pt x="1238" y="10295"/>
                    <a:pt x="0" y="12718"/>
                    <a:pt x="0" y="15342"/>
                  </a:cubicBezTo>
                  <a:cubicBezTo>
                    <a:pt x="0" y="18774"/>
                    <a:pt x="1926" y="21600"/>
                    <a:pt x="4265" y="21600"/>
                  </a:cubicBezTo>
                  <a:cubicBezTo>
                    <a:pt x="17335" y="21600"/>
                    <a:pt x="17335" y="21600"/>
                    <a:pt x="17335" y="21600"/>
                  </a:cubicBezTo>
                  <a:cubicBezTo>
                    <a:pt x="19674" y="21600"/>
                    <a:pt x="21600" y="18774"/>
                    <a:pt x="21600" y="15342"/>
                  </a:cubicBezTo>
                  <a:cubicBezTo>
                    <a:pt x="21600" y="12516"/>
                    <a:pt x="20362" y="10295"/>
                    <a:pt x="18573" y="9488"/>
                  </a:cubicBezTo>
                  <a:close/>
                  <a:moveTo>
                    <a:pt x="16510" y="20389"/>
                  </a:moveTo>
                  <a:cubicBezTo>
                    <a:pt x="10869" y="20389"/>
                    <a:pt x="10869" y="20389"/>
                    <a:pt x="10869" y="20389"/>
                  </a:cubicBezTo>
                  <a:cubicBezTo>
                    <a:pt x="11282" y="19581"/>
                    <a:pt x="14308" y="15342"/>
                    <a:pt x="14308" y="15342"/>
                  </a:cubicBezTo>
                  <a:cubicBezTo>
                    <a:pt x="14308" y="15342"/>
                    <a:pt x="14721" y="14736"/>
                    <a:pt x="14171" y="14736"/>
                  </a:cubicBezTo>
                  <a:cubicBezTo>
                    <a:pt x="13620" y="14736"/>
                    <a:pt x="12657" y="14736"/>
                    <a:pt x="12657" y="14736"/>
                  </a:cubicBezTo>
                  <a:cubicBezTo>
                    <a:pt x="12657" y="14736"/>
                    <a:pt x="12657" y="14333"/>
                    <a:pt x="12657" y="13727"/>
                  </a:cubicBezTo>
                  <a:cubicBezTo>
                    <a:pt x="12657" y="12112"/>
                    <a:pt x="12657" y="8882"/>
                    <a:pt x="12657" y="7469"/>
                  </a:cubicBezTo>
                  <a:cubicBezTo>
                    <a:pt x="12657" y="7469"/>
                    <a:pt x="12657" y="7267"/>
                    <a:pt x="12382" y="7267"/>
                  </a:cubicBezTo>
                  <a:cubicBezTo>
                    <a:pt x="12107" y="7267"/>
                    <a:pt x="9218" y="7267"/>
                    <a:pt x="8805" y="7267"/>
                  </a:cubicBezTo>
                  <a:cubicBezTo>
                    <a:pt x="8530" y="7267"/>
                    <a:pt x="8530" y="7671"/>
                    <a:pt x="8530" y="7671"/>
                  </a:cubicBezTo>
                  <a:cubicBezTo>
                    <a:pt x="8530" y="8882"/>
                    <a:pt x="8530" y="12112"/>
                    <a:pt x="8530" y="13727"/>
                  </a:cubicBezTo>
                  <a:cubicBezTo>
                    <a:pt x="8530" y="14333"/>
                    <a:pt x="8530" y="14736"/>
                    <a:pt x="8530" y="14736"/>
                  </a:cubicBezTo>
                  <a:cubicBezTo>
                    <a:pt x="8530" y="14736"/>
                    <a:pt x="7429" y="14736"/>
                    <a:pt x="7017" y="14736"/>
                  </a:cubicBezTo>
                  <a:cubicBezTo>
                    <a:pt x="6604" y="14736"/>
                    <a:pt x="7017" y="15342"/>
                    <a:pt x="7017" y="15342"/>
                  </a:cubicBezTo>
                  <a:cubicBezTo>
                    <a:pt x="10456" y="20389"/>
                    <a:pt x="10456" y="20389"/>
                    <a:pt x="10456" y="20389"/>
                  </a:cubicBezTo>
                  <a:cubicBezTo>
                    <a:pt x="5228" y="20389"/>
                    <a:pt x="5228" y="20389"/>
                    <a:pt x="5228" y="20389"/>
                  </a:cubicBezTo>
                  <a:cubicBezTo>
                    <a:pt x="3164" y="20389"/>
                    <a:pt x="1513" y="17966"/>
                    <a:pt x="1513" y="15140"/>
                  </a:cubicBezTo>
                  <a:cubicBezTo>
                    <a:pt x="1513" y="12718"/>
                    <a:pt x="2614" y="10901"/>
                    <a:pt x="3990" y="10093"/>
                  </a:cubicBezTo>
                  <a:cubicBezTo>
                    <a:pt x="3852" y="9690"/>
                    <a:pt x="3852" y="9286"/>
                    <a:pt x="3852" y="8882"/>
                  </a:cubicBezTo>
                  <a:cubicBezTo>
                    <a:pt x="3852" y="6460"/>
                    <a:pt x="5090" y="4037"/>
                    <a:pt x="7017" y="3432"/>
                  </a:cubicBezTo>
                  <a:cubicBezTo>
                    <a:pt x="9080" y="3230"/>
                    <a:pt x="10318" y="6056"/>
                    <a:pt x="10318" y="6056"/>
                  </a:cubicBezTo>
                  <a:cubicBezTo>
                    <a:pt x="10318" y="6056"/>
                    <a:pt x="10594" y="2221"/>
                    <a:pt x="13483" y="2221"/>
                  </a:cubicBezTo>
                  <a:cubicBezTo>
                    <a:pt x="15822" y="2221"/>
                    <a:pt x="17610" y="5047"/>
                    <a:pt x="17610" y="8478"/>
                  </a:cubicBezTo>
                  <a:cubicBezTo>
                    <a:pt x="17610" y="9084"/>
                    <a:pt x="17610" y="9690"/>
                    <a:pt x="17473" y="10093"/>
                  </a:cubicBezTo>
                  <a:cubicBezTo>
                    <a:pt x="18986" y="10699"/>
                    <a:pt x="20224" y="12718"/>
                    <a:pt x="20224" y="15140"/>
                  </a:cubicBezTo>
                  <a:cubicBezTo>
                    <a:pt x="20224" y="17966"/>
                    <a:pt x="18573" y="20389"/>
                    <a:pt x="16510" y="20389"/>
                  </a:cubicBezTo>
                  <a:close/>
                  <a:moveTo>
                    <a:pt x="16510" y="20389"/>
                  </a:moveTo>
                </a:path>
              </a:pathLst>
            </a:custGeom>
            <a:solidFill>
              <a:srgbClr val="FFFFFF"/>
            </a:solidFill>
            <a:ln>
              <a:noFill/>
            </a:ln>
            <a:extLs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lstStyle/>
            <a:p>
              <a:endParaRPr lang="zh-CN" altLang="en-US" sz="900">
                <a:solidFill>
                  <a:schemeClr val="tx1">
                    <a:lumMod val="75000"/>
                    <a:lumOff val="25000"/>
                  </a:schemeClr>
                </a:solidFill>
                <a:latin typeface="OPPOSans R" panose="00020600040101010101" pitchFamily="18" charset="-122"/>
                <a:ea typeface="OPPOSans R" panose="00020600040101010101" pitchFamily="18" charset="-122"/>
                <a:cs typeface="+mn-ea"/>
                <a:sym typeface="OPPOSans R" panose="00020600040101010101" pitchFamily="18" charset="-122"/>
              </a:endParaRPr>
            </a:p>
          </p:txBody>
        </p:sp>
        <p:sp>
          <p:nvSpPr>
            <p:cNvPr id="16" name="PA-AutoShape 20"/>
            <p:cNvSpPr/>
            <p:nvPr>
              <p:custDataLst>
                <p:tags r:id="rId15"/>
              </p:custDataLst>
            </p:nvPr>
          </p:nvSpPr>
          <p:spPr bwMode="auto">
            <a:xfrm>
              <a:off x="4495006" y="3140637"/>
              <a:ext cx="315119" cy="315975"/>
            </a:xfrm>
            <a:custGeom>
              <a:avLst/>
              <a:gdLst>
                <a:gd name="T0" fmla="*/ 7 w 21600"/>
                <a:gd name="T1" fmla="*/ 1 h 21600"/>
                <a:gd name="T2" fmla="*/ 7 w 21600"/>
                <a:gd name="T3" fmla="*/ 7 h 21600"/>
                <a:gd name="T4" fmla="*/ 0 w 21600"/>
                <a:gd name="T5" fmla="*/ 7 h 21600"/>
                <a:gd name="T6" fmla="*/ 1 w 21600"/>
                <a:gd name="T7" fmla="*/ 1 h 21600"/>
                <a:gd name="T8" fmla="*/ 1 w 21600"/>
                <a:gd name="T9" fmla="*/ 1 h 21600"/>
                <a:gd name="T10" fmla="*/ 2 w 21600"/>
                <a:gd name="T11" fmla="*/ 0 h 21600"/>
                <a:gd name="T12" fmla="*/ 2 w 21600"/>
                <a:gd name="T13" fmla="*/ 1 h 21600"/>
                <a:gd name="T14" fmla="*/ 3 w 21600"/>
                <a:gd name="T15" fmla="*/ 1 h 21600"/>
                <a:gd name="T16" fmla="*/ 3 w 21600"/>
                <a:gd name="T17" fmla="*/ 0 h 21600"/>
                <a:gd name="T18" fmla="*/ 4 w 21600"/>
                <a:gd name="T19" fmla="*/ 0 h 21600"/>
                <a:gd name="T20" fmla="*/ 5 w 21600"/>
                <a:gd name="T21" fmla="*/ 1 h 21600"/>
                <a:gd name="T22" fmla="*/ 5 w 21600"/>
                <a:gd name="T23" fmla="*/ 1 h 21600"/>
                <a:gd name="T24" fmla="*/ 5 w 21600"/>
                <a:gd name="T25" fmla="*/ 0 h 21600"/>
                <a:gd name="T26" fmla="*/ 6 w 21600"/>
                <a:gd name="T27" fmla="*/ 0 h 21600"/>
                <a:gd name="T28" fmla="*/ 7 w 21600"/>
                <a:gd name="T29" fmla="*/ 1 h 21600"/>
                <a:gd name="T30" fmla="*/ 1 w 21600"/>
                <a:gd name="T31" fmla="*/ 3 h 21600"/>
                <a:gd name="T32" fmla="*/ 2 w 21600"/>
                <a:gd name="T33" fmla="*/ 3 h 21600"/>
                <a:gd name="T34" fmla="*/ 1 w 21600"/>
                <a:gd name="T35" fmla="*/ 5 h 21600"/>
                <a:gd name="T36" fmla="*/ 2 w 21600"/>
                <a:gd name="T37" fmla="*/ 5 h 21600"/>
                <a:gd name="T38" fmla="*/ 2 w 21600"/>
                <a:gd name="T39" fmla="*/ 7 h 21600"/>
                <a:gd name="T40" fmla="*/ 2 w 21600"/>
                <a:gd name="T41" fmla="*/ 2 h 21600"/>
                <a:gd name="T42" fmla="*/ 2 w 21600"/>
                <a:gd name="T43" fmla="*/ 1 h 21600"/>
                <a:gd name="T44" fmla="*/ 4 w 21600"/>
                <a:gd name="T45" fmla="*/ 3 h 21600"/>
                <a:gd name="T46" fmla="*/ 4 w 21600"/>
                <a:gd name="T47" fmla="*/ 4 h 21600"/>
                <a:gd name="T48" fmla="*/ 2 w 21600"/>
                <a:gd name="T49" fmla="*/ 4 h 21600"/>
                <a:gd name="T50" fmla="*/ 4 w 21600"/>
                <a:gd name="T51" fmla="*/ 4 h 21600"/>
                <a:gd name="T52" fmla="*/ 2 w 21600"/>
                <a:gd name="T53" fmla="*/ 7 h 21600"/>
                <a:gd name="T54" fmla="*/ 3 w 21600"/>
                <a:gd name="T55" fmla="*/ 2 h 21600"/>
                <a:gd name="T56" fmla="*/ 4 w 21600"/>
                <a:gd name="T57" fmla="*/ 2 h 21600"/>
                <a:gd name="T58" fmla="*/ 4 w 21600"/>
                <a:gd name="T59" fmla="*/ 1 h 21600"/>
                <a:gd name="T60" fmla="*/ 3 w 21600"/>
                <a:gd name="T61" fmla="*/ 1 h 21600"/>
                <a:gd name="T62" fmla="*/ 4 w 21600"/>
                <a:gd name="T63" fmla="*/ 3 h 21600"/>
                <a:gd name="T64" fmla="*/ 5 w 21600"/>
                <a:gd name="T65" fmla="*/ 3 h 21600"/>
                <a:gd name="T66" fmla="*/ 4 w 21600"/>
                <a:gd name="T67" fmla="*/ 5 h 21600"/>
                <a:gd name="T68" fmla="*/ 5 w 21600"/>
                <a:gd name="T69" fmla="*/ 5 h 21600"/>
                <a:gd name="T70" fmla="*/ 5 w 21600"/>
                <a:gd name="T71" fmla="*/ 7 h 21600"/>
                <a:gd name="T72" fmla="*/ 5 w 21600"/>
                <a:gd name="T73" fmla="*/ 3 h 21600"/>
                <a:gd name="T74" fmla="*/ 7 w 21600"/>
                <a:gd name="T75" fmla="*/ 3 h 21600"/>
                <a:gd name="T76" fmla="*/ 5 w 21600"/>
                <a:gd name="T77" fmla="*/ 5 h 21600"/>
                <a:gd name="T78" fmla="*/ 7 w 21600"/>
                <a:gd name="T79" fmla="*/ 5 h 21600"/>
                <a:gd name="T80" fmla="*/ 7 w 21600"/>
                <a:gd name="T81" fmla="*/ 7 h 21600"/>
                <a:gd name="T82" fmla="*/ 6 w 21600"/>
                <a:gd name="T83" fmla="*/ 2 h 21600"/>
                <a:gd name="T84" fmla="*/ 6 w 21600"/>
                <a:gd name="T85" fmla="*/ 1 h 21600"/>
                <a:gd name="T86" fmla="*/ 5 w 21600"/>
                <a:gd name="T87" fmla="*/ 2 h 2160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21600" h="21600">
                  <a:moveTo>
                    <a:pt x="19988" y="2580"/>
                  </a:moveTo>
                  <a:cubicBezTo>
                    <a:pt x="20420" y="2580"/>
                    <a:pt x="20794" y="2736"/>
                    <a:pt x="21116" y="3053"/>
                  </a:cubicBezTo>
                  <a:cubicBezTo>
                    <a:pt x="21439" y="3372"/>
                    <a:pt x="21600" y="3744"/>
                    <a:pt x="21600" y="4176"/>
                  </a:cubicBezTo>
                  <a:lnTo>
                    <a:pt x="21600" y="19987"/>
                  </a:lnTo>
                  <a:cubicBezTo>
                    <a:pt x="21600" y="20419"/>
                    <a:pt x="21439" y="20797"/>
                    <a:pt x="21116" y="21116"/>
                  </a:cubicBezTo>
                  <a:cubicBezTo>
                    <a:pt x="20794" y="21439"/>
                    <a:pt x="20420" y="21600"/>
                    <a:pt x="19988" y="21600"/>
                  </a:cubicBezTo>
                  <a:lnTo>
                    <a:pt x="1612" y="21600"/>
                  </a:lnTo>
                  <a:cubicBezTo>
                    <a:pt x="1180" y="21600"/>
                    <a:pt x="806" y="21439"/>
                    <a:pt x="484" y="21116"/>
                  </a:cubicBezTo>
                  <a:cubicBezTo>
                    <a:pt x="161" y="20797"/>
                    <a:pt x="0" y="20419"/>
                    <a:pt x="0" y="19987"/>
                  </a:cubicBezTo>
                  <a:lnTo>
                    <a:pt x="0" y="4176"/>
                  </a:lnTo>
                  <a:cubicBezTo>
                    <a:pt x="0" y="3744"/>
                    <a:pt x="161" y="3372"/>
                    <a:pt x="484" y="3053"/>
                  </a:cubicBezTo>
                  <a:cubicBezTo>
                    <a:pt x="806" y="2736"/>
                    <a:pt x="1180" y="2580"/>
                    <a:pt x="1612" y="2580"/>
                  </a:cubicBezTo>
                  <a:lnTo>
                    <a:pt x="2151" y="2580"/>
                  </a:lnTo>
                  <a:lnTo>
                    <a:pt x="2151" y="2402"/>
                  </a:lnTo>
                  <a:cubicBezTo>
                    <a:pt x="2151" y="2117"/>
                    <a:pt x="2197" y="1829"/>
                    <a:pt x="2289" y="1541"/>
                  </a:cubicBezTo>
                  <a:cubicBezTo>
                    <a:pt x="2381" y="1250"/>
                    <a:pt x="2531" y="991"/>
                    <a:pt x="2738" y="766"/>
                  </a:cubicBezTo>
                  <a:cubicBezTo>
                    <a:pt x="2943" y="542"/>
                    <a:pt x="3216" y="360"/>
                    <a:pt x="3556" y="213"/>
                  </a:cubicBezTo>
                  <a:cubicBezTo>
                    <a:pt x="3896" y="75"/>
                    <a:pt x="4310" y="0"/>
                    <a:pt x="4797" y="0"/>
                  </a:cubicBezTo>
                  <a:cubicBezTo>
                    <a:pt x="5283" y="0"/>
                    <a:pt x="5698" y="75"/>
                    <a:pt x="6038" y="213"/>
                  </a:cubicBezTo>
                  <a:cubicBezTo>
                    <a:pt x="6378" y="360"/>
                    <a:pt x="6651" y="542"/>
                    <a:pt x="6858" y="766"/>
                  </a:cubicBezTo>
                  <a:cubicBezTo>
                    <a:pt x="7063" y="991"/>
                    <a:pt x="7215" y="1256"/>
                    <a:pt x="7313" y="1546"/>
                  </a:cubicBezTo>
                  <a:cubicBezTo>
                    <a:pt x="7411" y="1840"/>
                    <a:pt x="7457" y="2125"/>
                    <a:pt x="7457" y="2402"/>
                  </a:cubicBezTo>
                  <a:lnTo>
                    <a:pt x="7457" y="2580"/>
                  </a:lnTo>
                  <a:lnTo>
                    <a:pt x="8134" y="2580"/>
                  </a:lnTo>
                  <a:lnTo>
                    <a:pt x="8134" y="2402"/>
                  </a:lnTo>
                  <a:cubicBezTo>
                    <a:pt x="8134" y="2117"/>
                    <a:pt x="8180" y="1829"/>
                    <a:pt x="8269" y="1541"/>
                  </a:cubicBezTo>
                  <a:cubicBezTo>
                    <a:pt x="8364" y="1250"/>
                    <a:pt x="8511" y="991"/>
                    <a:pt x="8718" y="766"/>
                  </a:cubicBezTo>
                  <a:cubicBezTo>
                    <a:pt x="8926" y="541"/>
                    <a:pt x="9199" y="360"/>
                    <a:pt x="9539" y="213"/>
                  </a:cubicBezTo>
                  <a:cubicBezTo>
                    <a:pt x="9879" y="75"/>
                    <a:pt x="10293" y="0"/>
                    <a:pt x="10780" y="0"/>
                  </a:cubicBezTo>
                  <a:cubicBezTo>
                    <a:pt x="11266" y="0"/>
                    <a:pt x="11678" y="75"/>
                    <a:pt x="12021" y="213"/>
                  </a:cubicBezTo>
                  <a:cubicBezTo>
                    <a:pt x="12361" y="360"/>
                    <a:pt x="12637" y="542"/>
                    <a:pt x="12853" y="766"/>
                  </a:cubicBezTo>
                  <a:cubicBezTo>
                    <a:pt x="13069" y="991"/>
                    <a:pt x="13227" y="1256"/>
                    <a:pt x="13322" y="1546"/>
                  </a:cubicBezTo>
                  <a:cubicBezTo>
                    <a:pt x="13417" y="1840"/>
                    <a:pt x="13469" y="2125"/>
                    <a:pt x="13469" y="2402"/>
                  </a:cubicBezTo>
                  <a:lnTo>
                    <a:pt x="13469" y="2580"/>
                  </a:lnTo>
                  <a:lnTo>
                    <a:pt x="14143" y="2580"/>
                  </a:lnTo>
                  <a:lnTo>
                    <a:pt x="14143" y="2402"/>
                  </a:lnTo>
                  <a:cubicBezTo>
                    <a:pt x="14143" y="2117"/>
                    <a:pt x="14192" y="1829"/>
                    <a:pt x="14287" y="1541"/>
                  </a:cubicBezTo>
                  <a:cubicBezTo>
                    <a:pt x="14385" y="1250"/>
                    <a:pt x="14534" y="991"/>
                    <a:pt x="14742" y="766"/>
                  </a:cubicBezTo>
                  <a:cubicBezTo>
                    <a:pt x="14949" y="541"/>
                    <a:pt x="15220" y="360"/>
                    <a:pt x="15556" y="213"/>
                  </a:cubicBezTo>
                  <a:cubicBezTo>
                    <a:pt x="15890" y="75"/>
                    <a:pt x="16305" y="0"/>
                    <a:pt x="16803" y="0"/>
                  </a:cubicBezTo>
                  <a:cubicBezTo>
                    <a:pt x="17290" y="0"/>
                    <a:pt x="17704" y="75"/>
                    <a:pt x="18044" y="213"/>
                  </a:cubicBezTo>
                  <a:cubicBezTo>
                    <a:pt x="18384" y="360"/>
                    <a:pt x="18657" y="541"/>
                    <a:pt x="18865" y="766"/>
                  </a:cubicBezTo>
                  <a:cubicBezTo>
                    <a:pt x="19069" y="991"/>
                    <a:pt x="19219" y="1256"/>
                    <a:pt x="19311" y="1546"/>
                  </a:cubicBezTo>
                  <a:cubicBezTo>
                    <a:pt x="19403" y="1840"/>
                    <a:pt x="19449" y="2125"/>
                    <a:pt x="19449" y="2402"/>
                  </a:cubicBezTo>
                  <a:lnTo>
                    <a:pt x="19449" y="2580"/>
                  </a:lnTo>
                  <a:lnTo>
                    <a:pt x="19988" y="2580"/>
                  </a:lnTo>
                  <a:close/>
                  <a:moveTo>
                    <a:pt x="6067" y="7968"/>
                  </a:moveTo>
                  <a:lnTo>
                    <a:pt x="2180" y="7968"/>
                  </a:lnTo>
                  <a:lnTo>
                    <a:pt x="2180" y="11444"/>
                  </a:lnTo>
                  <a:lnTo>
                    <a:pt x="6067" y="11444"/>
                  </a:lnTo>
                  <a:lnTo>
                    <a:pt x="6067" y="7968"/>
                  </a:lnTo>
                  <a:close/>
                  <a:moveTo>
                    <a:pt x="6067" y="11976"/>
                  </a:moveTo>
                  <a:lnTo>
                    <a:pt x="2180" y="11976"/>
                  </a:lnTo>
                  <a:lnTo>
                    <a:pt x="2180" y="15452"/>
                  </a:lnTo>
                  <a:lnTo>
                    <a:pt x="6067" y="15452"/>
                  </a:lnTo>
                  <a:lnTo>
                    <a:pt x="6067" y="11976"/>
                  </a:lnTo>
                  <a:close/>
                  <a:moveTo>
                    <a:pt x="6067" y="15976"/>
                  </a:moveTo>
                  <a:lnTo>
                    <a:pt x="2180" y="15976"/>
                  </a:lnTo>
                  <a:lnTo>
                    <a:pt x="2180" y="19423"/>
                  </a:lnTo>
                  <a:lnTo>
                    <a:pt x="6067" y="19423"/>
                  </a:lnTo>
                  <a:lnTo>
                    <a:pt x="6067" y="15976"/>
                  </a:lnTo>
                  <a:close/>
                  <a:moveTo>
                    <a:pt x="3755" y="5543"/>
                  </a:moveTo>
                  <a:cubicBezTo>
                    <a:pt x="3755" y="6068"/>
                    <a:pt x="4103" y="6324"/>
                    <a:pt x="4800" y="6324"/>
                  </a:cubicBezTo>
                  <a:cubicBezTo>
                    <a:pt x="5499" y="6324"/>
                    <a:pt x="5848" y="6068"/>
                    <a:pt x="5848" y="5543"/>
                  </a:cubicBezTo>
                  <a:lnTo>
                    <a:pt x="5848" y="2399"/>
                  </a:lnTo>
                  <a:cubicBezTo>
                    <a:pt x="5848" y="1878"/>
                    <a:pt x="5499" y="1613"/>
                    <a:pt x="4800" y="1613"/>
                  </a:cubicBezTo>
                  <a:cubicBezTo>
                    <a:pt x="4103" y="1613"/>
                    <a:pt x="3755" y="1878"/>
                    <a:pt x="3755" y="2399"/>
                  </a:cubicBezTo>
                  <a:lnTo>
                    <a:pt x="3755" y="5543"/>
                  </a:lnTo>
                  <a:close/>
                  <a:moveTo>
                    <a:pt x="10535" y="7968"/>
                  </a:moveTo>
                  <a:lnTo>
                    <a:pt x="6608" y="7968"/>
                  </a:lnTo>
                  <a:lnTo>
                    <a:pt x="6608" y="11444"/>
                  </a:lnTo>
                  <a:lnTo>
                    <a:pt x="10535" y="11444"/>
                  </a:lnTo>
                  <a:lnTo>
                    <a:pt x="10535" y="7968"/>
                  </a:lnTo>
                  <a:close/>
                  <a:moveTo>
                    <a:pt x="10535" y="11976"/>
                  </a:moveTo>
                  <a:lnTo>
                    <a:pt x="6608" y="11976"/>
                  </a:lnTo>
                  <a:lnTo>
                    <a:pt x="6608" y="15452"/>
                  </a:lnTo>
                  <a:lnTo>
                    <a:pt x="10535" y="15452"/>
                  </a:lnTo>
                  <a:lnTo>
                    <a:pt x="10535" y="11976"/>
                  </a:lnTo>
                  <a:close/>
                  <a:moveTo>
                    <a:pt x="10535" y="15976"/>
                  </a:moveTo>
                  <a:lnTo>
                    <a:pt x="6608" y="15976"/>
                  </a:lnTo>
                  <a:lnTo>
                    <a:pt x="6608" y="19423"/>
                  </a:lnTo>
                  <a:lnTo>
                    <a:pt x="10535" y="19423"/>
                  </a:lnTo>
                  <a:lnTo>
                    <a:pt x="10535" y="15976"/>
                  </a:lnTo>
                  <a:close/>
                  <a:moveTo>
                    <a:pt x="9775" y="5543"/>
                  </a:moveTo>
                  <a:cubicBezTo>
                    <a:pt x="9775" y="5826"/>
                    <a:pt x="9850" y="6027"/>
                    <a:pt x="9997" y="6145"/>
                  </a:cubicBezTo>
                  <a:cubicBezTo>
                    <a:pt x="10144" y="6269"/>
                    <a:pt x="10406" y="6324"/>
                    <a:pt x="10783" y="6324"/>
                  </a:cubicBezTo>
                  <a:cubicBezTo>
                    <a:pt x="11160" y="6324"/>
                    <a:pt x="11428" y="6263"/>
                    <a:pt x="11589" y="6140"/>
                  </a:cubicBezTo>
                  <a:cubicBezTo>
                    <a:pt x="11750" y="6016"/>
                    <a:pt x="11831" y="5820"/>
                    <a:pt x="11831" y="5544"/>
                  </a:cubicBezTo>
                  <a:lnTo>
                    <a:pt x="11831" y="2399"/>
                  </a:lnTo>
                  <a:cubicBezTo>
                    <a:pt x="11831" y="2128"/>
                    <a:pt x="11750" y="1933"/>
                    <a:pt x="11589" y="1803"/>
                  </a:cubicBezTo>
                  <a:cubicBezTo>
                    <a:pt x="11428" y="1673"/>
                    <a:pt x="11160" y="1613"/>
                    <a:pt x="10783" y="1613"/>
                  </a:cubicBezTo>
                  <a:cubicBezTo>
                    <a:pt x="10406" y="1613"/>
                    <a:pt x="10144" y="1679"/>
                    <a:pt x="9997" y="1814"/>
                  </a:cubicBezTo>
                  <a:cubicBezTo>
                    <a:pt x="9850" y="1944"/>
                    <a:pt x="9775" y="2140"/>
                    <a:pt x="9775" y="2399"/>
                  </a:cubicBezTo>
                  <a:lnTo>
                    <a:pt x="9775" y="5543"/>
                  </a:lnTo>
                  <a:close/>
                  <a:moveTo>
                    <a:pt x="14986" y="7968"/>
                  </a:moveTo>
                  <a:lnTo>
                    <a:pt x="11074" y="7968"/>
                  </a:lnTo>
                  <a:lnTo>
                    <a:pt x="11074" y="11444"/>
                  </a:lnTo>
                  <a:lnTo>
                    <a:pt x="14986" y="11444"/>
                  </a:lnTo>
                  <a:lnTo>
                    <a:pt x="14986" y="7968"/>
                  </a:lnTo>
                  <a:close/>
                  <a:moveTo>
                    <a:pt x="14986" y="11976"/>
                  </a:moveTo>
                  <a:lnTo>
                    <a:pt x="11074" y="11976"/>
                  </a:lnTo>
                  <a:lnTo>
                    <a:pt x="11074" y="15452"/>
                  </a:lnTo>
                  <a:lnTo>
                    <a:pt x="14986" y="15452"/>
                  </a:lnTo>
                  <a:lnTo>
                    <a:pt x="14986" y="11976"/>
                  </a:lnTo>
                  <a:close/>
                  <a:moveTo>
                    <a:pt x="14986" y="15976"/>
                  </a:moveTo>
                  <a:lnTo>
                    <a:pt x="11074" y="15976"/>
                  </a:lnTo>
                  <a:lnTo>
                    <a:pt x="11074" y="19423"/>
                  </a:lnTo>
                  <a:lnTo>
                    <a:pt x="14986" y="19423"/>
                  </a:lnTo>
                  <a:lnTo>
                    <a:pt x="14986" y="15976"/>
                  </a:lnTo>
                  <a:close/>
                  <a:moveTo>
                    <a:pt x="19423" y="7968"/>
                  </a:moveTo>
                  <a:lnTo>
                    <a:pt x="15522" y="7968"/>
                  </a:lnTo>
                  <a:lnTo>
                    <a:pt x="15522" y="11444"/>
                  </a:lnTo>
                  <a:lnTo>
                    <a:pt x="19423" y="11444"/>
                  </a:lnTo>
                  <a:lnTo>
                    <a:pt x="19423" y="7968"/>
                  </a:lnTo>
                  <a:close/>
                  <a:moveTo>
                    <a:pt x="19423" y="11976"/>
                  </a:moveTo>
                  <a:lnTo>
                    <a:pt x="15522" y="11976"/>
                  </a:lnTo>
                  <a:lnTo>
                    <a:pt x="15522" y="15452"/>
                  </a:lnTo>
                  <a:lnTo>
                    <a:pt x="19423" y="15452"/>
                  </a:lnTo>
                  <a:lnTo>
                    <a:pt x="19423" y="11976"/>
                  </a:lnTo>
                  <a:close/>
                  <a:moveTo>
                    <a:pt x="19423" y="15976"/>
                  </a:moveTo>
                  <a:lnTo>
                    <a:pt x="15522" y="15976"/>
                  </a:lnTo>
                  <a:lnTo>
                    <a:pt x="15522" y="19423"/>
                  </a:lnTo>
                  <a:lnTo>
                    <a:pt x="19423" y="19423"/>
                  </a:lnTo>
                  <a:lnTo>
                    <a:pt x="19423" y="15976"/>
                  </a:lnTo>
                  <a:close/>
                  <a:moveTo>
                    <a:pt x="15758" y="5543"/>
                  </a:moveTo>
                  <a:cubicBezTo>
                    <a:pt x="15758" y="6068"/>
                    <a:pt x="16106" y="6324"/>
                    <a:pt x="16806" y="6324"/>
                  </a:cubicBezTo>
                  <a:cubicBezTo>
                    <a:pt x="17503" y="6324"/>
                    <a:pt x="17848" y="6068"/>
                    <a:pt x="17840" y="5543"/>
                  </a:cubicBezTo>
                  <a:lnTo>
                    <a:pt x="17840" y="2399"/>
                  </a:lnTo>
                  <a:cubicBezTo>
                    <a:pt x="17840" y="1878"/>
                    <a:pt x="17494" y="1613"/>
                    <a:pt x="16806" y="1613"/>
                  </a:cubicBezTo>
                  <a:cubicBezTo>
                    <a:pt x="16106" y="1613"/>
                    <a:pt x="15758" y="1878"/>
                    <a:pt x="15758" y="2399"/>
                  </a:cubicBezTo>
                  <a:lnTo>
                    <a:pt x="15758" y="5543"/>
                  </a:lnTo>
                  <a:close/>
                  <a:moveTo>
                    <a:pt x="15758" y="5543"/>
                  </a:moveTo>
                </a:path>
              </a:pathLst>
            </a:custGeom>
            <a:solidFill>
              <a:srgbClr val="FFFFFF"/>
            </a:solidFill>
            <a:ln>
              <a:noFill/>
            </a:ln>
            <a:extLs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lstStyle/>
            <a:p>
              <a:endParaRPr lang="zh-CN" altLang="en-US" sz="900">
                <a:solidFill>
                  <a:schemeClr val="tx1">
                    <a:lumMod val="75000"/>
                    <a:lumOff val="25000"/>
                  </a:schemeClr>
                </a:solidFill>
                <a:latin typeface="OPPOSans R" panose="00020600040101010101" pitchFamily="18" charset="-122"/>
                <a:ea typeface="OPPOSans R" panose="00020600040101010101" pitchFamily="18" charset="-122"/>
                <a:cs typeface="+mn-ea"/>
                <a:sym typeface="OPPOSans R" panose="00020600040101010101" pitchFamily="18" charset="-122"/>
              </a:endParaRPr>
            </a:p>
          </p:txBody>
        </p:sp>
        <p:sp>
          <p:nvSpPr>
            <p:cNvPr id="17" name="PA-AutoShape 21"/>
            <p:cNvSpPr/>
            <p:nvPr>
              <p:custDataLst>
                <p:tags r:id="rId16"/>
              </p:custDataLst>
            </p:nvPr>
          </p:nvSpPr>
          <p:spPr bwMode="auto">
            <a:xfrm>
              <a:off x="7404100" y="4518066"/>
              <a:ext cx="315119" cy="262783"/>
            </a:xfrm>
            <a:custGeom>
              <a:avLst/>
              <a:gdLst>
                <a:gd name="T0" fmla="*/ 7 w 21600"/>
                <a:gd name="T1" fmla="*/ 3 h 21600"/>
                <a:gd name="T2" fmla="*/ 7 w 21600"/>
                <a:gd name="T3" fmla="*/ 5 h 21600"/>
                <a:gd name="T4" fmla="*/ 7 w 21600"/>
                <a:gd name="T5" fmla="*/ 5 h 21600"/>
                <a:gd name="T6" fmla="*/ 5 w 21600"/>
                <a:gd name="T7" fmla="*/ 5 h 21600"/>
                <a:gd name="T8" fmla="*/ 5 w 21600"/>
                <a:gd name="T9" fmla="*/ 4 h 21600"/>
                <a:gd name="T10" fmla="*/ 5 w 21600"/>
                <a:gd name="T11" fmla="*/ 3 h 21600"/>
                <a:gd name="T12" fmla="*/ 6 w 21600"/>
                <a:gd name="T13" fmla="*/ 3 h 21600"/>
                <a:gd name="T14" fmla="*/ 4 w 21600"/>
                <a:gd name="T15" fmla="*/ 3 h 21600"/>
                <a:gd name="T16" fmla="*/ 4 w 21600"/>
                <a:gd name="T17" fmla="*/ 3 h 21600"/>
                <a:gd name="T18" fmla="*/ 5 w 21600"/>
                <a:gd name="T19" fmla="*/ 4 h 21600"/>
                <a:gd name="T20" fmla="*/ 5 w 21600"/>
                <a:gd name="T21" fmla="*/ 5 h 21600"/>
                <a:gd name="T22" fmla="*/ 3 w 21600"/>
                <a:gd name="T23" fmla="*/ 5 h 21600"/>
                <a:gd name="T24" fmla="*/ 3 w 21600"/>
                <a:gd name="T25" fmla="*/ 5 h 21600"/>
                <a:gd name="T26" fmla="*/ 3 w 21600"/>
                <a:gd name="T27" fmla="*/ 3 h 21600"/>
                <a:gd name="T28" fmla="*/ 3 w 21600"/>
                <a:gd name="T29" fmla="*/ 3 h 21600"/>
                <a:gd name="T30" fmla="*/ 1 w 21600"/>
                <a:gd name="T31" fmla="*/ 3 h 21600"/>
                <a:gd name="T32" fmla="*/ 1 w 21600"/>
                <a:gd name="T33" fmla="*/ 3 h 21600"/>
                <a:gd name="T34" fmla="*/ 2 w 21600"/>
                <a:gd name="T35" fmla="*/ 3 h 21600"/>
                <a:gd name="T36" fmla="*/ 2 w 21600"/>
                <a:gd name="T37" fmla="*/ 5 h 21600"/>
                <a:gd name="T38" fmla="*/ 2 w 21600"/>
                <a:gd name="T39" fmla="*/ 5 h 21600"/>
                <a:gd name="T40" fmla="*/ 0 w 21600"/>
                <a:gd name="T41" fmla="*/ 5 h 21600"/>
                <a:gd name="T42" fmla="*/ 0 w 21600"/>
                <a:gd name="T43" fmla="*/ 4 h 21600"/>
                <a:gd name="T44" fmla="*/ 0 w 21600"/>
                <a:gd name="T45" fmla="*/ 3 h 21600"/>
                <a:gd name="T46" fmla="*/ 1 w 21600"/>
                <a:gd name="T47" fmla="*/ 3 h 21600"/>
                <a:gd name="T48" fmla="*/ 1 w 21600"/>
                <a:gd name="T49" fmla="*/ 2 h 21600"/>
                <a:gd name="T50" fmla="*/ 3 w 21600"/>
                <a:gd name="T51" fmla="*/ 2 h 21600"/>
                <a:gd name="T52" fmla="*/ 3 w 21600"/>
                <a:gd name="T53" fmla="*/ 2 h 21600"/>
                <a:gd name="T54" fmla="*/ 3 w 21600"/>
                <a:gd name="T55" fmla="*/ 0 h 21600"/>
                <a:gd name="T56" fmla="*/ 3 w 21600"/>
                <a:gd name="T57" fmla="*/ 0 h 21600"/>
                <a:gd name="T58" fmla="*/ 5 w 21600"/>
                <a:gd name="T59" fmla="*/ 0 h 21600"/>
                <a:gd name="T60" fmla="*/ 5 w 21600"/>
                <a:gd name="T61" fmla="*/ 2 h 21600"/>
                <a:gd name="T62" fmla="*/ 4 w 21600"/>
                <a:gd name="T63" fmla="*/ 2 h 21600"/>
                <a:gd name="T64" fmla="*/ 4 w 21600"/>
                <a:gd name="T65" fmla="*/ 2 h 21600"/>
                <a:gd name="T66" fmla="*/ 6 w 21600"/>
                <a:gd name="T67" fmla="*/ 2 h 21600"/>
                <a:gd name="T68" fmla="*/ 6 w 21600"/>
                <a:gd name="T69" fmla="*/ 3 h 21600"/>
                <a:gd name="T70" fmla="*/ 7 w 21600"/>
                <a:gd name="T71" fmla="*/ 3 h 2160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1600" h="21600">
                  <a:moveTo>
                    <a:pt x="20709" y="14020"/>
                  </a:moveTo>
                  <a:cubicBezTo>
                    <a:pt x="20951" y="14020"/>
                    <a:pt x="21162" y="14126"/>
                    <a:pt x="21336" y="14334"/>
                  </a:cubicBezTo>
                  <a:cubicBezTo>
                    <a:pt x="21512" y="14549"/>
                    <a:pt x="21600" y="14810"/>
                    <a:pt x="21600" y="15116"/>
                  </a:cubicBezTo>
                  <a:lnTo>
                    <a:pt x="21600" y="20504"/>
                  </a:lnTo>
                  <a:cubicBezTo>
                    <a:pt x="21600" y="20816"/>
                    <a:pt x="21512" y="21071"/>
                    <a:pt x="21336" y="21286"/>
                  </a:cubicBezTo>
                  <a:cubicBezTo>
                    <a:pt x="21162" y="21494"/>
                    <a:pt x="20951" y="21600"/>
                    <a:pt x="20709" y="21600"/>
                  </a:cubicBezTo>
                  <a:lnTo>
                    <a:pt x="16198" y="21600"/>
                  </a:lnTo>
                  <a:cubicBezTo>
                    <a:pt x="15940" y="21600"/>
                    <a:pt x="15730" y="21494"/>
                    <a:pt x="15564" y="21286"/>
                  </a:cubicBezTo>
                  <a:cubicBezTo>
                    <a:pt x="15400" y="21071"/>
                    <a:pt x="15316" y="20816"/>
                    <a:pt x="15316" y="20504"/>
                  </a:cubicBezTo>
                  <a:lnTo>
                    <a:pt x="15316" y="15116"/>
                  </a:lnTo>
                  <a:cubicBezTo>
                    <a:pt x="15316" y="14810"/>
                    <a:pt x="15400" y="14549"/>
                    <a:pt x="15571" y="14334"/>
                  </a:cubicBezTo>
                  <a:cubicBezTo>
                    <a:pt x="15737" y="14126"/>
                    <a:pt x="15945" y="14020"/>
                    <a:pt x="16198" y="14020"/>
                  </a:cubicBezTo>
                  <a:lnTo>
                    <a:pt x="17789" y="14020"/>
                  </a:lnTo>
                  <a:lnTo>
                    <a:pt x="17789" y="11869"/>
                  </a:lnTo>
                  <a:cubicBezTo>
                    <a:pt x="17789" y="11699"/>
                    <a:pt x="17708" y="11611"/>
                    <a:pt x="17544" y="11602"/>
                  </a:cubicBezTo>
                  <a:lnTo>
                    <a:pt x="11473" y="11602"/>
                  </a:lnTo>
                  <a:lnTo>
                    <a:pt x="11473" y="14020"/>
                  </a:lnTo>
                  <a:lnTo>
                    <a:pt x="13054" y="14020"/>
                  </a:lnTo>
                  <a:cubicBezTo>
                    <a:pt x="13297" y="14020"/>
                    <a:pt x="13507" y="14126"/>
                    <a:pt x="13681" y="14334"/>
                  </a:cubicBezTo>
                  <a:cubicBezTo>
                    <a:pt x="13857" y="14549"/>
                    <a:pt x="13945" y="14810"/>
                    <a:pt x="13945" y="15116"/>
                  </a:cubicBezTo>
                  <a:lnTo>
                    <a:pt x="13945" y="20504"/>
                  </a:lnTo>
                  <a:cubicBezTo>
                    <a:pt x="13945" y="20816"/>
                    <a:pt x="13857" y="21071"/>
                    <a:pt x="13681" y="21286"/>
                  </a:cubicBezTo>
                  <a:cubicBezTo>
                    <a:pt x="13507" y="21494"/>
                    <a:pt x="13297" y="21600"/>
                    <a:pt x="13054" y="21600"/>
                  </a:cubicBezTo>
                  <a:lnTo>
                    <a:pt x="8543" y="21600"/>
                  </a:lnTo>
                  <a:cubicBezTo>
                    <a:pt x="8298" y="21600"/>
                    <a:pt x="8090" y="21494"/>
                    <a:pt x="7914" y="21286"/>
                  </a:cubicBezTo>
                  <a:cubicBezTo>
                    <a:pt x="7740" y="21071"/>
                    <a:pt x="7652" y="20816"/>
                    <a:pt x="7652" y="20504"/>
                  </a:cubicBezTo>
                  <a:lnTo>
                    <a:pt x="7652" y="15116"/>
                  </a:lnTo>
                  <a:cubicBezTo>
                    <a:pt x="7652" y="14810"/>
                    <a:pt x="7740" y="14549"/>
                    <a:pt x="7914" y="14334"/>
                  </a:cubicBezTo>
                  <a:cubicBezTo>
                    <a:pt x="8090" y="14126"/>
                    <a:pt x="8298" y="14020"/>
                    <a:pt x="8543" y="14020"/>
                  </a:cubicBezTo>
                  <a:lnTo>
                    <a:pt x="10124" y="14020"/>
                  </a:lnTo>
                  <a:lnTo>
                    <a:pt x="10124" y="11602"/>
                  </a:lnTo>
                  <a:lnTo>
                    <a:pt x="4056" y="11602"/>
                  </a:lnTo>
                  <a:cubicBezTo>
                    <a:pt x="3902" y="11602"/>
                    <a:pt x="3821" y="11690"/>
                    <a:pt x="3821" y="11869"/>
                  </a:cubicBezTo>
                  <a:lnTo>
                    <a:pt x="3821" y="14020"/>
                  </a:lnTo>
                  <a:lnTo>
                    <a:pt x="5402" y="14020"/>
                  </a:lnTo>
                  <a:cubicBezTo>
                    <a:pt x="5662" y="14020"/>
                    <a:pt x="5875" y="14126"/>
                    <a:pt x="6054" y="14334"/>
                  </a:cubicBezTo>
                  <a:cubicBezTo>
                    <a:pt x="6230" y="14549"/>
                    <a:pt x="6316" y="14810"/>
                    <a:pt x="6316" y="15116"/>
                  </a:cubicBezTo>
                  <a:lnTo>
                    <a:pt x="6316" y="20504"/>
                  </a:lnTo>
                  <a:cubicBezTo>
                    <a:pt x="6316" y="20816"/>
                    <a:pt x="6230" y="21071"/>
                    <a:pt x="6054" y="21286"/>
                  </a:cubicBezTo>
                  <a:cubicBezTo>
                    <a:pt x="5877" y="21494"/>
                    <a:pt x="5664" y="21600"/>
                    <a:pt x="5402" y="21600"/>
                  </a:cubicBezTo>
                  <a:lnTo>
                    <a:pt x="913" y="21600"/>
                  </a:lnTo>
                  <a:cubicBezTo>
                    <a:pt x="658" y="21600"/>
                    <a:pt x="441" y="21494"/>
                    <a:pt x="262" y="21286"/>
                  </a:cubicBezTo>
                  <a:cubicBezTo>
                    <a:pt x="88" y="21071"/>
                    <a:pt x="0" y="20816"/>
                    <a:pt x="0" y="20504"/>
                  </a:cubicBezTo>
                  <a:lnTo>
                    <a:pt x="0" y="15116"/>
                  </a:lnTo>
                  <a:cubicBezTo>
                    <a:pt x="0" y="14810"/>
                    <a:pt x="88" y="14549"/>
                    <a:pt x="262" y="14334"/>
                  </a:cubicBezTo>
                  <a:cubicBezTo>
                    <a:pt x="438" y="14126"/>
                    <a:pt x="656" y="14020"/>
                    <a:pt x="913" y="14020"/>
                  </a:cubicBezTo>
                  <a:lnTo>
                    <a:pt x="2472" y="14020"/>
                  </a:lnTo>
                  <a:lnTo>
                    <a:pt x="2472" y="11869"/>
                  </a:lnTo>
                  <a:cubicBezTo>
                    <a:pt x="2472" y="11352"/>
                    <a:pt x="2629" y="10912"/>
                    <a:pt x="2942" y="10544"/>
                  </a:cubicBezTo>
                  <a:cubicBezTo>
                    <a:pt x="3253" y="10180"/>
                    <a:pt x="3623" y="9998"/>
                    <a:pt x="4054" y="9998"/>
                  </a:cubicBezTo>
                  <a:lnTo>
                    <a:pt x="10122" y="9998"/>
                  </a:lnTo>
                  <a:lnTo>
                    <a:pt x="10122" y="7551"/>
                  </a:lnTo>
                  <a:lnTo>
                    <a:pt x="8541" y="7551"/>
                  </a:lnTo>
                  <a:cubicBezTo>
                    <a:pt x="8296" y="7551"/>
                    <a:pt x="8088" y="7451"/>
                    <a:pt x="7912" y="7248"/>
                  </a:cubicBezTo>
                  <a:cubicBezTo>
                    <a:pt x="7738" y="7045"/>
                    <a:pt x="7650" y="6790"/>
                    <a:pt x="7650" y="6484"/>
                  </a:cubicBezTo>
                  <a:lnTo>
                    <a:pt x="7650" y="1066"/>
                  </a:lnTo>
                  <a:cubicBezTo>
                    <a:pt x="7650" y="776"/>
                    <a:pt x="7738" y="523"/>
                    <a:pt x="7912" y="314"/>
                  </a:cubicBezTo>
                  <a:cubicBezTo>
                    <a:pt x="8088" y="103"/>
                    <a:pt x="8296" y="0"/>
                    <a:pt x="8541" y="0"/>
                  </a:cubicBezTo>
                  <a:lnTo>
                    <a:pt x="13052" y="0"/>
                  </a:lnTo>
                  <a:cubicBezTo>
                    <a:pt x="13294" y="0"/>
                    <a:pt x="13505" y="103"/>
                    <a:pt x="13679" y="314"/>
                  </a:cubicBezTo>
                  <a:cubicBezTo>
                    <a:pt x="13855" y="523"/>
                    <a:pt x="13943" y="776"/>
                    <a:pt x="13943" y="1066"/>
                  </a:cubicBezTo>
                  <a:lnTo>
                    <a:pt x="13943" y="6484"/>
                  </a:lnTo>
                  <a:cubicBezTo>
                    <a:pt x="13943" y="6790"/>
                    <a:pt x="13855" y="7045"/>
                    <a:pt x="13679" y="7248"/>
                  </a:cubicBezTo>
                  <a:cubicBezTo>
                    <a:pt x="13505" y="7451"/>
                    <a:pt x="13294" y="7551"/>
                    <a:pt x="13052" y="7551"/>
                  </a:cubicBezTo>
                  <a:lnTo>
                    <a:pt x="11471" y="7551"/>
                  </a:lnTo>
                  <a:lnTo>
                    <a:pt x="11471" y="9998"/>
                  </a:lnTo>
                  <a:lnTo>
                    <a:pt x="17541" y="9998"/>
                  </a:lnTo>
                  <a:cubicBezTo>
                    <a:pt x="17970" y="9998"/>
                    <a:pt x="18339" y="10177"/>
                    <a:pt x="18653" y="10539"/>
                  </a:cubicBezTo>
                  <a:cubicBezTo>
                    <a:pt x="18966" y="10900"/>
                    <a:pt x="19123" y="11344"/>
                    <a:pt x="19123" y="11869"/>
                  </a:cubicBezTo>
                  <a:lnTo>
                    <a:pt x="19123" y="14020"/>
                  </a:lnTo>
                  <a:lnTo>
                    <a:pt x="20709" y="14020"/>
                  </a:lnTo>
                  <a:close/>
                  <a:moveTo>
                    <a:pt x="20709" y="14020"/>
                  </a:moveTo>
                </a:path>
              </a:pathLst>
            </a:custGeom>
            <a:solidFill>
              <a:srgbClr val="FFFFFF"/>
            </a:solidFill>
            <a:ln>
              <a:noFill/>
            </a:ln>
            <a:extLs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lstStyle/>
            <a:p>
              <a:endParaRPr lang="zh-CN" altLang="en-US" sz="900">
                <a:solidFill>
                  <a:schemeClr val="tx1">
                    <a:lumMod val="75000"/>
                    <a:lumOff val="25000"/>
                  </a:schemeClr>
                </a:solidFill>
                <a:latin typeface="OPPOSans R" panose="00020600040101010101" pitchFamily="18" charset="-122"/>
                <a:ea typeface="OPPOSans R" panose="00020600040101010101" pitchFamily="18" charset="-122"/>
                <a:cs typeface="+mn-ea"/>
                <a:sym typeface="OPPOSans R" panose="00020600040101010101" pitchFamily="18" charset="-122"/>
              </a:endParaRPr>
            </a:p>
          </p:txBody>
        </p:sp>
        <p:sp>
          <p:nvSpPr>
            <p:cNvPr id="18" name="PA-矩形 30"/>
            <p:cNvSpPr/>
            <p:nvPr>
              <p:custDataLst>
                <p:tags r:id="rId17"/>
              </p:custDataLst>
            </p:nvPr>
          </p:nvSpPr>
          <p:spPr bwMode="auto">
            <a:xfrm>
              <a:off x="5342757" y="3809021"/>
              <a:ext cx="1541437" cy="3780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eaLnBrk="0" hangingPunct="0">
                <a:defRPr sz="5800">
                  <a:solidFill>
                    <a:srgbClr val="000000"/>
                  </a:solidFill>
                  <a:latin typeface="Gill Sans" charset="0"/>
                  <a:ea typeface="ヒラギノ角ゴ ProN W3" pitchFamily="2" charset="-128"/>
                  <a:sym typeface="Gill Sans" charset="0"/>
                </a:defRPr>
              </a:lvl1pPr>
              <a:lvl2pPr marL="742950" indent="-285750" eaLnBrk="0" hangingPunct="0">
                <a:defRPr sz="5800">
                  <a:solidFill>
                    <a:srgbClr val="000000"/>
                  </a:solidFill>
                  <a:latin typeface="Gill Sans" charset="0"/>
                  <a:ea typeface="ヒラギノ角ゴ ProN W3" pitchFamily="2" charset="-128"/>
                  <a:sym typeface="Gill Sans" charset="0"/>
                </a:defRPr>
              </a:lvl2pPr>
              <a:lvl3pPr marL="1143000" indent="-228600" eaLnBrk="0" hangingPunct="0">
                <a:defRPr sz="5800">
                  <a:solidFill>
                    <a:srgbClr val="000000"/>
                  </a:solidFill>
                  <a:latin typeface="Gill Sans" charset="0"/>
                  <a:ea typeface="ヒラギノ角ゴ ProN W3" pitchFamily="2" charset="-128"/>
                  <a:sym typeface="Gill Sans" charset="0"/>
                </a:defRPr>
              </a:lvl3pPr>
              <a:lvl4pPr marL="1600200" indent="-228600" eaLnBrk="0" hangingPunct="0">
                <a:defRPr sz="5800">
                  <a:solidFill>
                    <a:srgbClr val="000000"/>
                  </a:solidFill>
                  <a:latin typeface="Gill Sans" charset="0"/>
                  <a:ea typeface="ヒラギノ角ゴ ProN W3" pitchFamily="2" charset="-128"/>
                  <a:sym typeface="Gill Sans" charset="0"/>
                </a:defRPr>
              </a:lvl4pPr>
              <a:lvl5pPr marL="2057400" indent="-228600" eaLnBrk="0" hangingPunct="0">
                <a:defRPr sz="5800">
                  <a:solidFill>
                    <a:srgbClr val="000000"/>
                  </a:solidFill>
                  <a:latin typeface="Gill Sans" charset="0"/>
                  <a:ea typeface="ヒラギノ角ゴ ProN W3" pitchFamily="2" charset="-128"/>
                  <a:sym typeface="Gill Sans" charset="0"/>
                </a:defRPr>
              </a:lvl5pPr>
              <a:lvl6pPr marL="2514600" indent="-228600" eaLnBrk="0" fontAlgn="base" hangingPunct="0">
                <a:spcBef>
                  <a:spcPct val="0"/>
                </a:spcBef>
                <a:spcAft>
                  <a:spcPct val="0"/>
                </a:spcAft>
                <a:defRPr sz="5800">
                  <a:solidFill>
                    <a:srgbClr val="000000"/>
                  </a:solidFill>
                  <a:latin typeface="Gill Sans" charset="0"/>
                  <a:ea typeface="ヒラギノ角ゴ ProN W3" pitchFamily="2" charset="-128"/>
                  <a:sym typeface="Gill Sans" charset="0"/>
                </a:defRPr>
              </a:lvl6pPr>
              <a:lvl7pPr marL="2971800" indent="-228600" eaLnBrk="0" fontAlgn="base" hangingPunct="0">
                <a:spcBef>
                  <a:spcPct val="0"/>
                </a:spcBef>
                <a:spcAft>
                  <a:spcPct val="0"/>
                </a:spcAft>
                <a:defRPr sz="5800">
                  <a:solidFill>
                    <a:srgbClr val="000000"/>
                  </a:solidFill>
                  <a:latin typeface="Gill Sans" charset="0"/>
                  <a:ea typeface="ヒラギノ角ゴ ProN W3" pitchFamily="2" charset="-128"/>
                  <a:sym typeface="Gill Sans" charset="0"/>
                </a:defRPr>
              </a:lvl7pPr>
              <a:lvl8pPr marL="3429000" indent="-228600" eaLnBrk="0" fontAlgn="base" hangingPunct="0">
                <a:spcBef>
                  <a:spcPct val="0"/>
                </a:spcBef>
                <a:spcAft>
                  <a:spcPct val="0"/>
                </a:spcAft>
                <a:defRPr sz="5800">
                  <a:solidFill>
                    <a:srgbClr val="000000"/>
                  </a:solidFill>
                  <a:latin typeface="Gill Sans" charset="0"/>
                  <a:ea typeface="ヒラギノ角ゴ ProN W3" pitchFamily="2" charset="-128"/>
                  <a:sym typeface="Gill Sans" charset="0"/>
                </a:defRPr>
              </a:lvl8pPr>
              <a:lvl9pPr marL="3886200" indent="-228600" eaLnBrk="0" fontAlgn="base" hangingPunct="0">
                <a:spcBef>
                  <a:spcPct val="0"/>
                </a:spcBef>
                <a:spcAft>
                  <a:spcPct val="0"/>
                </a:spcAft>
                <a:defRPr sz="5800">
                  <a:solidFill>
                    <a:srgbClr val="000000"/>
                  </a:solidFill>
                  <a:latin typeface="Gill Sans" charset="0"/>
                  <a:ea typeface="ヒラギノ角ゴ ProN W3" pitchFamily="2" charset="-128"/>
                  <a:sym typeface="Gill Sans" charset="0"/>
                </a:defRPr>
              </a:lvl9pPr>
            </a:lstStyle>
            <a:p>
              <a:pPr algn="ctr" eaLnBrk="1" hangingPunct="1"/>
              <a:r>
                <a:rPr lang="zh-CN" altLang="en-US" sz="2000" dirty="0">
                  <a:solidFill>
                    <a:srgbClr val="F4F4F4"/>
                  </a:solidFill>
                  <a:latin typeface="OPPOSans R" panose="00020600040101010101" pitchFamily="18" charset="-122"/>
                  <a:ea typeface="OPPOSans R" panose="00020600040101010101" pitchFamily="18" charset="-122"/>
                  <a:cs typeface="+mn-ea"/>
                  <a:sym typeface="OPPOSans R" panose="00020600040101010101" pitchFamily="18" charset="-122"/>
                </a:rPr>
                <a:t>添加标题</a:t>
              </a:r>
              <a:r>
                <a:rPr lang="en-US" altLang="zh-CN" sz="2000" dirty="0">
                  <a:solidFill>
                    <a:srgbClr val="F4F4F4"/>
                  </a:solidFill>
                  <a:latin typeface="OPPOSans R" panose="00020600040101010101" pitchFamily="18" charset="-122"/>
                  <a:ea typeface="OPPOSans R" panose="00020600040101010101" pitchFamily="18" charset="-122"/>
                  <a:cs typeface="+mn-ea"/>
                  <a:sym typeface="OPPOSans R" panose="00020600040101010101" pitchFamily="18" charset="-122"/>
                </a:rPr>
                <a:t> </a:t>
              </a:r>
              <a:endParaRPr lang="en-US" altLang="zh-CN" sz="2000" dirty="0">
                <a:solidFill>
                  <a:srgbClr val="F4F4F4"/>
                </a:solidFill>
                <a:latin typeface="OPPOSans R" panose="00020600040101010101" pitchFamily="18" charset="-122"/>
                <a:ea typeface="OPPOSans R" panose="00020600040101010101" pitchFamily="18" charset="-122"/>
                <a:cs typeface="+mn-ea"/>
                <a:sym typeface="OPPOSans R" panose="00020600040101010101" pitchFamily="18" charset="-122"/>
              </a:endParaRPr>
            </a:p>
          </p:txBody>
        </p:sp>
      </p:grpSp>
      <p:grpSp>
        <p:nvGrpSpPr>
          <p:cNvPr id="37" name="PA-组合 36"/>
          <p:cNvGrpSpPr/>
          <p:nvPr>
            <p:custDataLst>
              <p:tags r:id="rId18"/>
            </p:custDataLst>
          </p:nvPr>
        </p:nvGrpSpPr>
        <p:grpSpPr>
          <a:xfrm>
            <a:off x="1007122" y="2074070"/>
            <a:ext cx="2815181" cy="1041646"/>
            <a:chOff x="1007122" y="2074070"/>
            <a:chExt cx="2815181" cy="1041646"/>
          </a:xfrm>
        </p:grpSpPr>
        <p:sp>
          <p:nvSpPr>
            <p:cNvPr id="22" name="PA-AutoShape 26"/>
            <p:cNvSpPr/>
            <p:nvPr>
              <p:custDataLst>
                <p:tags r:id="rId19"/>
              </p:custDataLst>
            </p:nvPr>
          </p:nvSpPr>
          <p:spPr bwMode="auto">
            <a:xfrm>
              <a:off x="3587353" y="2304408"/>
              <a:ext cx="234950" cy="234950"/>
            </a:xfrm>
            <a:custGeom>
              <a:avLst/>
              <a:gdLst>
                <a:gd name="T0" fmla="*/ 9576585 w 19679"/>
                <a:gd name="T1" fmla="*/ 1643229 h 19679"/>
                <a:gd name="T2" fmla="*/ 9576585 w 19679"/>
                <a:gd name="T3" fmla="*/ 9576585 h 19679"/>
                <a:gd name="T4" fmla="*/ 1643229 w 19679"/>
                <a:gd name="T5" fmla="*/ 9576585 h 19679"/>
                <a:gd name="T6" fmla="*/ 1643229 w 19679"/>
                <a:gd name="T7" fmla="*/ 1643229 h 19679"/>
                <a:gd name="T8" fmla="*/ 9576585 w 19679"/>
                <a:gd name="T9" fmla="*/ 1643229 h 19679"/>
                <a:gd name="T10" fmla="*/ 9576585 w 19679"/>
                <a:gd name="T11" fmla="*/ 1643229 h 1967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moveTo>
                    <a:pt x="16796" y="2882"/>
                  </a:moveTo>
                </a:path>
              </a:pathLst>
            </a:custGeom>
            <a:solidFill>
              <a:schemeClr val="accent1"/>
            </a:solidFill>
            <a:ln>
              <a:noFill/>
            </a:ln>
          </p:spPr>
          <p:txBody>
            <a:bodyPr lIns="0" tIns="0" rIns="0" bIns="0"/>
            <a:lstStyle/>
            <a:p>
              <a:endParaRPr lang="zh-CN" altLang="en-US" sz="900">
                <a:solidFill>
                  <a:schemeClr val="tx1">
                    <a:lumMod val="75000"/>
                    <a:lumOff val="25000"/>
                  </a:schemeClr>
                </a:solidFill>
                <a:latin typeface="OPPOSans R" panose="00020600040101010101" pitchFamily="18" charset="-122"/>
                <a:ea typeface="OPPOSans R" panose="00020600040101010101" pitchFamily="18" charset="-122"/>
                <a:cs typeface="+mn-ea"/>
                <a:sym typeface="OPPOSans R" panose="00020600040101010101" pitchFamily="18" charset="-122"/>
              </a:endParaRPr>
            </a:p>
          </p:txBody>
        </p:sp>
        <p:sp>
          <p:nvSpPr>
            <p:cNvPr id="23" name="PA-文本框 22"/>
            <p:cNvSpPr txBox="1"/>
            <p:nvPr>
              <p:custDataLst>
                <p:tags r:id="rId20"/>
              </p:custDataLst>
            </p:nvPr>
          </p:nvSpPr>
          <p:spPr>
            <a:xfrm>
              <a:off x="1007122" y="2330886"/>
              <a:ext cx="2528637" cy="784830"/>
            </a:xfrm>
            <a:prstGeom prst="rect">
              <a:avLst/>
            </a:prstGeom>
            <a:noFill/>
          </p:spPr>
          <p:txBody>
            <a:bodyPr wrap="square" rtlCol="0">
              <a:spAutoFit/>
            </a:bodyPr>
            <a:lstStyle/>
            <a:p>
              <a:pPr algn="r">
                <a:lnSpc>
                  <a:spcPct val="125000"/>
                </a:lnSpc>
              </a:pPr>
              <a:r>
                <a:rPr lang="zh-CN" altLang="en-US" sz="1200" dirty="0">
                  <a:solidFill>
                    <a:schemeClr val="tx1">
                      <a:lumMod val="75000"/>
                      <a:lumOff val="25000"/>
                    </a:schemeClr>
                  </a:solidFill>
                  <a:latin typeface="OPPOSans R" panose="00020600040101010101" pitchFamily="18" charset="-122"/>
                  <a:ea typeface="OPPOSans R" panose="00020600040101010101" pitchFamily="18" charset="-122"/>
                  <a:cs typeface="+mn-ea"/>
                  <a:sym typeface="OPPOSans R" panose="00020600040101010101" pitchFamily="18" charset="-122"/>
                </a:rPr>
                <a:t>点击文本框即可进行编辑输入相关内容点击文本框即可进行编辑输入相关内容</a:t>
              </a:r>
              <a:endParaRPr lang="zh-CN" altLang="en-US" sz="1200" dirty="0">
                <a:solidFill>
                  <a:schemeClr val="tx1">
                    <a:lumMod val="75000"/>
                    <a:lumOff val="25000"/>
                  </a:schemeClr>
                </a:solidFill>
                <a:latin typeface="OPPOSans R" panose="00020600040101010101" pitchFamily="18" charset="-122"/>
                <a:ea typeface="OPPOSans R" panose="00020600040101010101" pitchFamily="18" charset="-122"/>
                <a:cs typeface="+mn-ea"/>
                <a:sym typeface="OPPOSans R" panose="00020600040101010101" pitchFamily="18" charset="-122"/>
              </a:endParaRPr>
            </a:p>
          </p:txBody>
        </p:sp>
        <p:sp>
          <p:nvSpPr>
            <p:cNvPr id="24" name="PA-文本框 23"/>
            <p:cNvSpPr txBox="1"/>
            <p:nvPr>
              <p:custDataLst>
                <p:tags r:id="rId21"/>
              </p:custDataLst>
            </p:nvPr>
          </p:nvSpPr>
          <p:spPr>
            <a:xfrm>
              <a:off x="2120709" y="2074070"/>
              <a:ext cx="1415050" cy="338554"/>
            </a:xfrm>
            <a:prstGeom prst="rect">
              <a:avLst/>
            </a:prstGeom>
            <a:noFill/>
          </p:spPr>
          <p:txBody>
            <a:bodyPr wrap="square" rtlCol="0">
              <a:spAutoFit/>
            </a:bodyPr>
            <a:lstStyle/>
            <a:p>
              <a:pPr algn="r"/>
              <a:r>
                <a:rPr lang="zh-CN" altLang="en-US" sz="1600" b="1" dirty="0">
                  <a:solidFill>
                    <a:schemeClr val="tx1">
                      <a:lumMod val="75000"/>
                      <a:lumOff val="25000"/>
                    </a:schemeClr>
                  </a:solidFill>
                  <a:latin typeface="OPPOSans R" panose="00020600040101010101" pitchFamily="18" charset="-122"/>
                  <a:ea typeface="OPPOSans R" panose="00020600040101010101" pitchFamily="18" charset="-122"/>
                  <a:cs typeface="+mn-ea"/>
                  <a:sym typeface="OPPOSans R" panose="00020600040101010101" pitchFamily="18" charset="-122"/>
                </a:rPr>
                <a:t>编辑标题</a:t>
              </a:r>
              <a:endParaRPr lang="zh-CN" altLang="en-US" sz="1600" b="1" dirty="0">
                <a:solidFill>
                  <a:schemeClr val="tx1">
                    <a:lumMod val="75000"/>
                    <a:lumOff val="25000"/>
                  </a:schemeClr>
                </a:solidFill>
                <a:latin typeface="OPPOSans R" panose="00020600040101010101" pitchFamily="18" charset="-122"/>
                <a:ea typeface="OPPOSans R" panose="00020600040101010101" pitchFamily="18" charset="-122"/>
                <a:cs typeface="+mn-ea"/>
                <a:sym typeface="OPPOSans R" panose="00020600040101010101" pitchFamily="18" charset="-122"/>
              </a:endParaRPr>
            </a:p>
          </p:txBody>
        </p:sp>
      </p:grpSp>
      <p:grpSp>
        <p:nvGrpSpPr>
          <p:cNvPr id="38" name="PA-组合 37"/>
          <p:cNvGrpSpPr/>
          <p:nvPr>
            <p:custDataLst>
              <p:tags r:id="rId22"/>
            </p:custDataLst>
          </p:nvPr>
        </p:nvGrpSpPr>
        <p:grpSpPr>
          <a:xfrm>
            <a:off x="1007122" y="3385410"/>
            <a:ext cx="2815181" cy="1041646"/>
            <a:chOff x="1007122" y="3385410"/>
            <a:chExt cx="2815181" cy="1041646"/>
          </a:xfrm>
        </p:grpSpPr>
        <p:sp>
          <p:nvSpPr>
            <p:cNvPr id="25" name="PA-AutoShape 25"/>
            <p:cNvSpPr/>
            <p:nvPr>
              <p:custDataLst>
                <p:tags r:id="rId23"/>
              </p:custDataLst>
            </p:nvPr>
          </p:nvSpPr>
          <p:spPr bwMode="auto">
            <a:xfrm>
              <a:off x="3587353" y="3623784"/>
              <a:ext cx="234950" cy="234950"/>
            </a:xfrm>
            <a:custGeom>
              <a:avLst/>
              <a:gdLst>
                <a:gd name="T0" fmla="*/ 9576585 w 19679"/>
                <a:gd name="T1" fmla="*/ 1643229 h 19679"/>
                <a:gd name="T2" fmla="*/ 9576585 w 19679"/>
                <a:gd name="T3" fmla="*/ 9576585 h 19679"/>
                <a:gd name="T4" fmla="*/ 1643229 w 19679"/>
                <a:gd name="T5" fmla="*/ 9576585 h 19679"/>
                <a:gd name="T6" fmla="*/ 1643229 w 19679"/>
                <a:gd name="T7" fmla="*/ 1643229 h 19679"/>
                <a:gd name="T8" fmla="*/ 9576585 w 19679"/>
                <a:gd name="T9" fmla="*/ 1643229 h 19679"/>
                <a:gd name="T10" fmla="*/ 9576585 w 19679"/>
                <a:gd name="T11" fmla="*/ 1643229 h 1967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moveTo>
                    <a:pt x="16796" y="2882"/>
                  </a:moveTo>
                </a:path>
              </a:pathLst>
            </a:custGeom>
            <a:solidFill>
              <a:srgbClr val="444444"/>
            </a:solidFill>
            <a:ln>
              <a:noFill/>
            </a:ln>
          </p:spPr>
          <p:txBody>
            <a:bodyPr lIns="0" tIns="0" rIns="0" bIns="0"/>
            <a:lstStyle/>
            <a:p>
              <a:endParaRPr lang="zh-CN" altLang="en-US" sz="900">
                <a:solidFill>
                  <a:schemeClr val="tx1">
                    <a:lumMod val="75000"/>
                    <a:lumOff val="25000"/>
                  </a:schemeClr>
                </a:solidFill>
                <a:latin typeface="OPPOSans R" panose="00020600040101010101" pitchFamily="18" charset="-122"/>
                <a:ea typeface="OPPOSans R" panose="00020600040101010101" pitchFamily="18" charset="-122"/>
                <a:cs typeface="+mn-ea"/>
                <a:sym typeface="OPPOSans R" panose="00020600040101010101" pitchFamily="18" charset="-122"/>
              </a:endParaRPr>
            </a:p>
          </p:txBody>
        </p:sp>
        <p:sp>
          <p:nvSpPr>
            <p:cNvPr id="26" name="PA-文本框 25"/>
            <p:cNvSpPr txBox="1"/>
            <p:nvPr>
              <p:custDataLst>
                <p:tags r:id="rId24"/>
              </p:custDataLst>
            </p:nvPr>
          </p:nvSpPr>
          <p:spPr>
            <a:xfrm>
              <a:off x="1007122" y="3642226"/>
              <a:ext cx="2528637" cy="784830"/>
            </a:xfrm>
            <a:prstGeom prst="rect">
              <a:avLst/>
            </a:prstGeom>
            <a:noFill/>
          </p:spPr>
          <p:txBody>
            <a:bodyPr wrap="square" rtlCol="0">
              <a:spAutoFit/>
            </a:bodyPr>
            <a:lstStyle/>
            <a:p>
              <a:pPr algn="r">
                <a:lnSpc>
                  <a:spcPct val="125000"/>
                </a:lnSpc>
              </a:pPr>
              <a:r>
                <a:rPr lang="zh-CN" altLang="en-US" sz="1200" dirty="0">
                  <a:solidFill>
                    <a:schemeClr val="tx1">
                      <a:lumMod val="75000"/>
                      <a:lumOff val="25000"/>
                    </a:schemeClr>
                  </a:solidFill>
                  <a:latin typeface="OPPOSans R" panose="00020600040101010101" pitchFamily="18" charset="-122"/>
                  <a:ea typeface="OPPOSans R" panose="00020600040101010101" pitchFamily="18" charset="-122"/>
                  <a:cs typeface="+mn-ea"/>
                  <a:sym typeface="OPPOSans R" panose="00020600040101010101" pitchFamily="18" charset="-122"/>
                </a:rPr>
                <a:t>点击文本框即可进行编辑输入相关内容点击文本框即可进行编辑输入相关内容</a:t>
              </a:r>
              <a:endParaRPr lang="zh-CN" altLang="en-US" sz="1200" dirty="0">
                <a:solidFill>
                  <a:schemeClr val="tx1">
                    <a:lumMod val="75000"/>
                    <a:lumOff val="25000"/>
                  </a:schemeClr>
                </a:solidFill>
                <a:latin typeface="OPPOSans R" panose="00020600040101010101" pitchFamily="18" charset="-122"/>
                <a:ea typeface="OPPOSans R" panose="00020600040101010101" pitchFamily="18" charset="-122"/>
                <a:cs typeface="+mn-ea"/>
                <a:sym typeface="OPPOSans R" panose="00020600040101010101" pitchFamily="18" charset="-122"/>
              </a:endParaRPr>
            </a:p>
          </p:txBody>
        </p:sp>
        <p:sp>
          <p:nvSpPr>
            <p:cNvPr id="27" name="PA-文本框 26"/>
            <p:cNvSpPr txBox="1"/>
            <p:nvPr>
              <p:custDataLst>
                <p:tags r:id="rId25"/>
              </p:custDataLst>
            </p:nvPr>
          </p:nvSpPr>
          <p:spPr>
            <a:xfrm>
              <a:off x="2120709" y="3385410"/>
              <a:ext cx="1415050" cy="338554"/>
            </a:xfrm>
            <a:prstGeom prst="rect">
              <a:avLst/>
            </a:prstGeom>
            <a:noFill/>
          </p:spPr>
          <p:txBody>
            <a:bodyPr wrap="square" rtlCol="0">
              <a:spAutoFit/>
            </a:bodyPr>
            <a:lstStyle/>
            <a:p>
              <a:pPr algn="r"/>
              <a:r>
                <a:rPr lang="zh-CN" altLang="en-US" sz="1600" b="1" dirty="0">
                  <a:solidFill>
                    <a:schemeClr val="tx1">
                      <a:lumMod val="75000"/>
                      <a:lumOff val="25000"/>
                    </a:schemeClr>
                  </a:solidFill>
                  <a:latin typeface="OPPOSans R" panose="00020600040101010101" pitchFamily="18" charset="-122"/>
                  <a:ea typeface="OPPOSans R" panose="00020600040101010101" pitchFamily="18" charset="-122"/>
                  <a:cs typeface="+mn-ea"/>
                  <a:sym typeface="OPPOSans R" panose="00020600040101010101" pitchFamily="18" charset="-122"/>
                </a:rPr>
                <a:t>编辑标题</a:t>
              </a:r>
              <a:endParaRPr lang="zh-CN" altLang="en-US" sz="1600" b="1" dirty="0">
                <a:solidFill>
                  <a:schemeClr val="tx1">
                    <a:lumMod val="75000"/>
                    <a:lumOff val="25000"/>
                  </a:schemeClr>
                </a:solidFill>
                <a:latin typeface="OPPOSans R" panose="00020600040101010101" pitchFamily="18" charset="-122"/>
                <a:ea typeface="OPPOSans R" panose="00020600040101010101" pitchFamily="18" charset="-122"/>
                <a:cs typeface="+mn-ea"/>
                <a:sym typeface="OPPOSans R" panose="00020600040101010101" pitchFamily="18" charset="-122"/>
              </a:endParaRPr>
            </a:p>
          </p:txBody>
        </p:sp>
      </p:grpSp>
      <p:grpSp>
        <p:nvGrpSpPr>
          <p:cNvPr id="39" name="PA-组合 38"/>
          <p:cNvGrpSpPr/>
          <p:nvPr>
            <p:custDataLst>
              <p:tags r:id="rId26"/>
            </p:custDataLst>
          </p:nvPr>
        </p:nvGrpSpPr>
        <p:grpSpPr>
          <a:xfrm>
            <a:off x="1007122" y="4696751"/>
            <a:ext cx="2815181" cy="1041646"/>
            <a:chOff x="1007122" y="4696751"/>
            <a:chExt cx="2815181" cy="1041646"/>
          </a:xfrm>
        </p:grpSpPr>
        <p:sp>
          <p:nvSpPr>
            <p:cNvPr id="28" name="PA-AutoShape 24"/>
            <p:cNvSpPr/>
            <p:nvPr>
              <p:custDataLst>
                <p:tags r:id="rId27"/>
              </p:custDataLst>
            </p:nvPr>
          </p:nvSpPr>
          <p:spPr bwMode="auto">
            <a:xfrm>
              <a:off x="3587353" y="4922814"/>
              <a:ext cx="234950" cy="234950"/>
            </a:xfrm>
            <a:custGeom>
              <a:avLst/>
              <a:gdLst>
                <a:gd name="T0" fmla="*/ 9576585 w 19679"/>
                <a:gd name="T1" fmla="*/ 1643229 h 19679"/>
                <a:gd name="T2" fmla="*/ 9576585 w 19679"/>
                <a:gd name="T3" fmla="*/ 9576585 h 19679"/>
                <a:gd name="T4" fmla="*/ 1643229 w 19679"/>
                <a:gd name="T5" fmla="*/ 9576585 h 19679"/>
                <a:gd name="T6" fmla="*/ 1643229 w 19679"/>
                <a:gd name="T7" fmla="*/ 1643229 h 19679"/>
                <a:gd name="T8" fmla="*/ 9576585 w 19679"/>
                <a:gd name="T9" fmla="*/ 1643229 h 19679"/>
                <a:gd name="T10" fmla="*/ 9576585 w 19679"/>
                <a:gd name="T11" fmla="*/ 1643229 h 1967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moveTo>
                    <a:pt x="16796" y="2882"/>
                  </a:moveTo>
                </a:path>
              </a:pathLst>
            </a:custGeom>
            <a:solidFill>
              <a:schemeClr val="accent2"/>
            </a:solidFill>
            <a:ln>
              <a:noFill/>
            </a:ln>
          </p:spPr>
          <p:txBody>
            <a:bodyPr lIns="0" tIns="0" rIns="0" bIns="0"/>
            <a:lstStyle/>
            <a:p>
              <a:endParaRPr lang="zh-CN" altLang="en-US" sz="900">
                <a:solidFill>
                  <a:schemeClr val="tx1">
                    <a:lumMod val="75000"/>
                    <a:lumOff val="25000"/>
                  </a:schemeClr>
                </a:solidFill>
                <a:latin typeface="OPPOSans R" panose="00020600040101010101" pitchFamily="18" charset="-122"/>
                <a:ea typeface="OPPOSans R" panose="00020600040101010101" pitchFamily="18" charset="-122"/>
                <a:cs typeface="+mn-ea"/>
                <a:sym typeface="OPPOSans R" panose="00020600040101010101" pitchFamily="18" charset="-122"/>
              </a:endParaRPr>
            </a:p>
          </p:txBody>
        </p:sp>
        <p:sp>
          <p:nvSpPr>
            <p:cNvPr id="29" name="PA-文本框 28"/>
            <p:cNvSpPr txBox="1"/>
            <p:nvPr>
              <p:custDataLst>
                <p:tags r:id="rId28"/>
              </p:custDataLst>
            </p:nvPr>
          </p:nvSpPr>
          <p:spPr>
            <a:xfrm>
              <a:off x="1007122" y="4953567"/>
              <a:ext cx="2528637" cy="784830"/>
            </a:xfrm>
            <a:prstGeom prst="rect">
              <a:avLst/>
            </a:prstGeom>
            <a:noFill/>
          </p:spPr>
          <p:txBody>
            <a:bodyPr wrap="square" rtlCol="0">
              <a:spAutoFit/>
            </a:bodyPr>
            <a:lstStyle/>
            <a:p>
              <a:pPr algn="r">
                <a:lnSpc>
                  <a:spcPct val="125000"/>
                </a:lnSpc>
              </a:pPr>
              <a:r>
                <a:rPr lang="zh-CN" altLang="en-US" sz="1200" dirty="0">
                  <a:solidFill>
                    <a:schemeClr val="tx1">
                      <a:lumMod val="75000"/>
                      <a:lumOff val="25000"/>
                    </a:schemeClr>
                  </a:solidFill>
                  <a:latin typeface="OPPOSans R" panose="00020600040101010101" pitchFamily="18" charset="-122"/>
                  <a:ea typeface="OPPOSans R" panose="00020600040101010101" pitchFamily="18" charset="-122"/>
                  <a:cs typeface="+mn-ea"/>
                  <a:sym typeface="OPPOSans R" panose="00020600040101010101" pitchFamily="18" charset="-122"/>
                </a:rPr>
                <a:t>点击文本框即可进行编辑输入相关内容点击文本框即可进行编辑输入相关内容</a:t>
              </a:r>
              <a:endParaRPr lang="zh-CN" altLang="en-US" sz="1200" dirty="0">
                <a:solidFill>
                  <a:schemeClr val="tx1">
                    <a:lumMod val="75000"/>
                    <a:lumOff val="25000"/>
                  </a:schemeClr>
                </a:solidFill>
                <a:latin typeface="OPPOSans R" panose="00020600040101010101" pitchFamily="18" charset="-122"/>
                <a:ea typeface="OPPOSans R" panose="00020600040101010101" pitchFamily="18" charset="-122"/>
                <a:cs typeface="+mn-ea"/>
                <a:sym typeface="OPPOSans R" panose="00020600040101010101" pitchFamily="18" charset="-122"/>
              </a:endParaRPr>
            </a:p>
          </p:txBody>
        </p:sp>
        <p:sp>
          <p:nvSpPr>
            <p:cNvPr id="30" name="PA-文本框 29"/>
            <p:cNvSpPr txBox="1"/>
            <p:nvPr>
              <p:custDataLst>
                <p:tags r:id="rId29"/>
              </p:custDataLst>
            </p:nvPr>
          </p:nvSpPr>
          <p:spPr>
            <a:xfrm>
              <a:off x="2120709" y="4696751"/>
              <a:ext cx="1415050" cy="338554"/>
            </a:xfrm>
            <a:prstGeom prst="rect">
              <a:avLst/>
            </a:prstGeom>
            <a:noFill/>
          </p:spPr>
          <p:txBody>
            <a:bodyPr wrap="square" rtlCol="0">
              <a:spAutoFit/>
            </a:bodyPr>
            <a:lstStyle/>
            <a:p>
              <a:pPr algn="r"/>
              <a:r>
                <a:rPr lang="zh-CN" altLang="en-US" sz="1600" b="1" dirty="0">
                  <a:solidFill>
                    <a:schemeClr val="tx1">
                      <a:lumMod val="75000"/>
                      <a:lumOff val="25000"/>
                    </a:schemeClr>
                  </a:solidFill>
                  <a:latin typeface="OPPOSans R" panose="00020600040101010101" pitchFamily="18" charset="-122"/>
                  <a:ea typeface="OPPOSans R" panose="00020600040101010101" pitchFamily="18" charset="-122"/>
                  <a:cs typeface="+mn-ea"/>
                  <a:sym typeface="OPPOSans R" panose="00020600040101010101" pitchFamily="18" charset="-122"/>
                </a:rPr>
                <a:t>编辑标题</a:t>
              </a:r>
              <a:endParaRPr lang="zh-CN" altLang="en-US" sz="1600" b="1" dirty="0">
                <a:solidFill>
                  <a:schemeClr val="tx1">
                    <a:lumMod val="75000"/>
                    <a:lumOff val="25000"/>
                  </a:schemeClr>
                </a:solidFill>
                <a:latin typeface="OPPOSans R" panose="00020600040101010101" pitchFamily="18" charset="-122"/>
                <a:ea typeface="OPPOSans R" panose="00020600040101010101" pitchFamily="18" charset="-122"/>
                <a:cs typeface="+mn-ea"/>
                <a:sym typeface="OPPOSans R" panose="00020600040101010101" pitchFamily="18" charset="-122"/>
              </a:endParaRPr>
            </a:p>
          </p:txBody>
        </p:sp>
      </p:grpSp>
      <p:grpSp>
        <p:nvGrpSpPr>
          <p:cNvPr id="40" name="PA-组合 39"/>
          <p:cNvGrpSpPr/>
          <p:nvPr>
            <p:custDataLst>
              <p:tags r:id="rId30"/>
            </p:custDataLst>
          </p:nvPr>
        </p:nvGrpSpPr>
        <p:grpSpPr>
          <a:xfrm>
            <a:off x="8388369" y="2074070"/>
            <a:ext cx="2795715" cy="1041646"/>
            <a:chOff x="8388369" y="2074070"/>
            <a:chExt cx="2795715" cy="1041646"/>
          </a:xfrm>
        </p:grpSpPr>
        <p:sp>
          <p:nvSpPr>
            <p:cNvPr id="19" name="PA-AutoShape 26"/>
            <p:cNvSpPr/>
            <p:nvPr>
              <p:custDataLst>
                <p:tags r:id="rId31"/>
              </p:custDataLst>
            </p:nvPr>
          </p:nvSpPr>
          <p:spPr bwMode="auto">
            <a:xfrm>
              <a:off x="8388369" y="2304408"/>
              <a:ext cx="234950" cy="234950"/>
            </a:xfrm>
            <a:custGeom>
              <a:avLst/>
              <a:gdLst>
                <a:gd name="T0" fmla="*/ 9576585 w 19679"/>
                <a:gd name="T1" fmla="*/ 1643229 h 19679"/>
                <a:gd name="T2" fmla="*/ 9576585 w 19679"/>
                <a:gd name="T3" fmla="*/ 9576585 h 19679"/>
                <a:gd name="T4" fmla="*/ 1643229 w 19679"/>
                <a:gd name="T5" fmla="*/ 9576585 h 19679"/>
                <a:gd name="T6" fmla="*/ 1643229 w 19679"/>
                <a:gd name="T7" fmla="*/ 1643229 h 19679"/>
                <a:gd name="T8" fmla="*/ 9576585 w 19679"/>
                <a:gd name="T9" fmla="*/ 1643229 h 19679"/>
                <a:gd name="T10" fmla="*/ 9576585 w 19679"/>
                <a:gd name="T11" fmla="*/ 1643229 h 1967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moveTo>
                    <a:pt x="16796" y="2882"/>
                  </a:moveTo>
                </a:path>
              </a:pathLst>
            </a:custGeom>
            <a:solidFill>
              <a:schemeClr val="accent2"/>
            </a:solidFill>
            <a:ln>
              <a:noFill/>
            </a:ln>
          </p:spPr>
          <p:txBody>
            <a:bodyPr lIns="0" tIns="0" rIns="0" bIns="0"/>
            <a:lstStyle/>
            <a:p>
              <a:endParaRPr lang="zh-CN" altLang="en-US" sz="900">
                <a:solidFill>
                  <a:schemeClr val="tx1">
                    <a:lumMod val="75000"/>
                    <a:lumOff val="25000"/>
                  </a:schemeClr>
                </a:solidFill>
                <a:latin typeface="OPPOSans R" panose="00020600040101010101" pitchFamily="18" charset="-122"/>
                <a:ea typeface="OPPOSans R" panose="00020600040101010101" pitchFamily="18" charset="-122"/>
                <a:cs typeface="+mn-ea"/>
                <a:sym typeface="OPPOSans R" panose="00020600040101010101" pitchFamily="18" charset="-122"/>
              </a:endParaRPr>
            </a:p>
          </p:txBody>
        </p:sp>
        <p:sp>
          <p:nvSpPr>
            <p:cNvPr id="31" name="PA-文本框 30"/>
            <p:cNvSpPr txBox="1"/>
            <p:nvPr>
              <p:custDataLst>
                <p:tags r:id="rId32"/>
              </p:custDataLst>
            </p:nvPr>
          </p:nvSpPr>
          <p:spPr>
            <a:xfrm>
              <a:off x="8655447" y="2330886"/>
              <a:ext cx="2528637" cy="784830"/>
            </a:xfrm>
            <a:prstGeom prst="rect">
              <a:avLst/>
            </a:prstGeom>
            <a:noFill/>
          </p:spPr>
          <p:txBody>
            <a:bodyPr wrap="square" rtlCol="0">
              <a:spAutoFit/>
            </a:bodyPr>
            <a:lstStyle/>
            <a:p>
              <a:pPr>
                <a:lnSpc>
                  <a:spcPct val="125000"/>
                </a:lnSpc>
              </a:pPr>
              <a:r>
                <a:rPr lang="zh-CN" altLang="en-US" sz="1200" dirty="0">
                  <a:solidFill>
                    <a:schemeClr val="tx1">
                      <a:lumMod val="75000"/>
                      <a:lumOff val="25000"/>
                    </a:schemeClr>
                  </a:solidFill>
                  <a:latin typeface="OPPOSans R" panose="00020600040101010101" pitchFamily="18" charset="-122"/>
                  <a:ea typeface="OPPOSans R" panose="00020600040101010101" pitchFamily="18" charset="-122"/>
                  <a:cs typeface="+mn-ea"/>
                  <a:sym typeface="OPPOSans R" panose="00020600040101010101" pitchFamily="18" charset="-122"/>
                </a:rPr>
                <a:t>点击文本框即可进行编辑输入相关内容点击文本框即可进行编辑输入相关内容</a:t>
              </a:r>
              <a:endParaRPr lang="zh-CN" altLang="en-US" sz="1200" dirty="0">
                <a:solidFill>
                  <a:schemeClr val="tx1">
                    <a:lumMod val="75000"/>
                    <a:lumOff val="25000"/>
                  </a:schemeClr>
                </a:solidFill>
                <a:latin typeface="OPPOSans R" panose="00020600040101010101" pitchFamily="18" charset="-122"/>
                <a:ea typeface="OPPOSans R" panose="00020600040101010101" pitchFamily="18" charset="-122"/>
                <a:cs typeface="+mn-ea"/>
                <a:sym typeface="OPPOSans R" panose="00020600040101010101" pitchFamily="18" charset="-122"/>
              </a:endParaRPr>
            </a:p>
          </p:txBody>
        </p:sp>
        <p:sp>
          <p:nvSpPr>
            <p:cNvPr id="32" name="PA-文本框 31"/>
            <p:cNvSpPr txBox="1"/>
            <p:nvPr>
              <p:custDataLst>
                <p:tags r:id="rId33"/>
              </p:custDataLst>
            </p:nvPr>
          </p:nvSpPr>
          <p:spPr>
            <a:xfrm>
              <a:off x="8655447" y="2074070"/>
              <a:ext cx="1415050" cy="338554"/>
            </a:xfrm>
            <a:prstGeom prst="rect">
              <a:avLst/>
            </a:prstGeom>
            <a:noFill/>
          </p:spPr>
          <p:txBody>
            <a:bodyPr wrap="square" rtlCol="0">
              <a:spAutoFit/>
            </a:bodyPr>
            <a:lstStyle/>
            <a:p>
              <a:r>
                <a:rPr lang="zh-CN" altLang="en-US" sz="1600" b="1" dirty="0">
                  <a:solidFill>
                    <a:schemeClr val="tx1">
                      <a:lumMod val="75000"/>
                      <a:lumOff val="25000"/>
                    </a:schemeClr>
                  </a:solidFill>
                  <a:latin typeface="OPPOSans R" panose="00020600040101010101" pitchFamily="18" charset="-122"/>
                  <a:ea typeface="OPPOSans R" panose="00020600040101010101" pitchFamily="18" charset="-122"/>
                  <a:cs typeface="+mn-ea"/>
                  <a:sym typeface="OPPOSans R" panose="00020600040101010101" pitchFamily="18" charset="-122"/>
                </a:rPr>
                <a:t>编辑标题</a:t>
              </a:r>
              <a:endParaRPr lang="zh-CN" altLang="en-US" sz="1600" b="1" dirty="0">
                <a:solidFill>
                  <a:schemeClr val="tx1">
                    <a:lumMod val="75000"/>
                    <a:lumOff val="25000"/>
                  </a:schemeClr>
                </a:solidFill>
                <a:latin typeface="OPPOSans R" panose="00020600040101010101" pitchFamily="18" charset="-122"/>
                <a:ea typeface="OPPOSans R" panose="00020600040101010101" pitchFamily="18" charset="-122"/>
                <a:cs typeface="+mn-ea"/>
                <a:sym typeface="OPPOSans R" panose="00020600040101010101" pitchFamily="18" charset="-122"/>
              </a:endParaRPr>
            </a:p>
          </p:txBody>
        </p:sp>
      </p:grpSp>
      <p:grpSp>
        <p:nvGrpSpPr>
          <p:cNvPr id="41" name="PA-组合 40"/>
          <p:cNvGrpSpPr/>
          <p:nvPr>
            <p:custDataLst>
              <p:tags r:id="rId34"/>
            </p:custDataLst>
          </p:nvPr>
        </p:nvGrpSpPr>
        <p:grpSpPr>
          <a:xfrm>
            <a:off x="8388369" y="3385410"/>
            <a:ext cx="2795715" cy="1041646"/>
            <a:chOff x="8388369" y="3385410"/>
            <a:chExt cx="2795715" cy="1041646"/>
          </a:xfrm>
        </p:grpSpPr>
        <p:sp>
          <p:nvSpPr>
            <p:cNvPr id="20" name="PA-AutoShape 25"/>
            <p:cNvSpPr/>
            <p:nvPr>
              <p:custDataLst>
                <p:tags r:id="rId35"/>
              </p:custDataLst>
            </p:nvPr>
          </p:nvSpPr>
          <p:spPr bwMode="auto">
            <a:xfrm>
              <a:off x="8388369" y="3623784"/>
              <a:ext cx="234950" cy="234950"/>
            </a:xfrm>
            <a:custGeom>
              <a:avLst/>
              <a:gdLst>
                <a:gd name="T0" fmla="*/ 9576585 w 19679"/>
                <a:gd name="T1" fmla="*/ 1643229 h 19679"/>
                <a:gd name="T2" fmla="*/ 9576585 w 19679"/>
                <a:gd name="T3" fmla="*/ 9576585 h 19679"/>
                <a:gd name="T4" fmla="*/ 1643229 w 19679"/>
                <a:gd name="T5" fmla="*/ 9576585 h 19679"/>
                <a:gd name="T6" fmla="*/ 1643229 w 19679"/>
                <a:gd name="T7" fmla="*/ 1643229 h 19679"/>
                <a:gd name="T8" fmla="*/ 9576585 w 19679"/>
                <a:gd name="T9" fmla="*/ 1643229 h 19679"/>
                <a:gd name="T10" fmla="*/ 9576585 w 19679"/>
                <a:gd name="T11" fmla="*/ 1643229 h 1967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moveTo>
                    <a:pt x="16796" y="2882"/>
                  </a:moveTo>
                </a:path>
              </a:pathLst>
            </a:custGeom>
            <a:solidFill>
              <a:srgbClr val="444444"/>
            </a:solidFill>
            <a:ln>
              <a:noFill/>
            </a:ln>
          </p:spPr>
          <p:txBody>
            <a:bodyPr lIns="0" tIns="0" rIns="0" bIns="0"/>
            <a:lstStyle/>
            <a:p>
              <a:endParaRPr lang="zh-CN" altLang="en-US" sz="900">
                <a:solidFill>
                  <a:schemeClr val="tx1">
                    <a:lumMod val="75000"/>
                    <a:lumOff val="25000"/>
                  </a:schemeClr>
                </a:solidFill>
                <a:latin typeface="OPPOSans R" panose="00020600040101010101" pitchFamily="18" charset="-122"/>
                <a:ea typeface="OPPOSans R" panose="00020600040101010101" pitchFamily="18" charset="-122"/>
                <a:cs typeface="+mn-ea"/>
                <a:sym typeface="OPPOSans R" panose="00020600040101010101" pitchFamily="18" charset="-122"/>
              </a:endParaRPr>
            </a:p>
          </p:txBody>
        </p:sp>
        <p:sp>
          <p:nvSpPr>
            <p:cNvPr id="33" name="PA-文本框 32"/>
            <p:cNvSpPr txBox="1"/>
            <p:nvPr>
              <p:custDataLst>
                <p:tags r:id="rId36"/>
              </p:custDataLst>
            </p:nvPr>
          </p:nvSpPr>
          <p:spPr>
            <a:xfrm>
              <a:off x="8655447" y="3642226"/>
              <a:ext cx="2528637" cy="784830"/>
            </a:xfrm>
            <a:prstGeom prst="rect">
              <a:avLst/>
            </a:prstGeom>
            <a:noFill/>
          </p:spPr>
          <p:txBody>
            <a:bodyPr wrap="square" rtlCol="0">
              <a:spAutoFit/>
            </a:bodyPr>
            <a:lstStyle/>
            <a:p>
              <a:pPr>
                <a:lnSpc>
                  <a:spcPct val="125000"/>
                </a:lnSpc>
              </a:pPr>
              <a:r>
                <a:rPr lang="zh-CN" altLang="en-US" sz="1200" dirty="0">
                  <a:solidFill>
                    <a:schemeClr val="tx1">
                      <a:lumMod val="75000"/>
                      <a:lumOff val="25000"/>
                    </a:schemeClr>
                  </a:solidFill>
                  <a:latin typeface="OPPOSans R" panose="00020600040101010101" pitchFamily="18" charset="-122"/>
                  <a:ea typeface="OPPOSans R" panose="00020600040101010101" pitchFamily="18" charset="-122"/>
                  <a:cs typeface="+mn-ea"/>
                  <a:sym typeface="OPPOSans R" panose="00020600040101010101" pitchFamily="18" charset="-122"/>
                </a:rPr>
                <a:t>点击文本框即可进行编辑输入相关内容点击文本框即可进行编辑输入相关内容</a:t>
              </a:r>
              <a:endParaRPr lang="zh-CN" altLang="en-US" sz="1200" dirty="0">
                <a:solidFill>
                  <a:schemeClr val="tx1">
                    <a:lumMod val="75000"/>
                    <a:lumOff val="25000"/>
                  </a:schemeClr>
                </a:solidFill>
                <a:latin typeface="OPPOSans R" panose="00020600040101010101" pitchFamily="18" charset="-122"/>
                <a:ea typeface="OPPOSans R" panose="00020600040101010101" pitchFamily="18" charset="-122"/>
                <a:cs typeface="+mn-ea"/>
                <a:sym typeface="OPPOSans R" panose="00020600040101010101" pitchFamily="18" charset="-122"/>
              </a:endParaRPr>
            </a:p>
          </p:txBody>
        </p:sp>
        <p:sp>
          <p:nvSpPr>
            <p:cNvPr id="34" name="PA-文本框 33"/>
            <p:cNvSpPr txBox="1"/>
            <p:nvPr>
              <p:custDataLst>
                <p:tags r:id="rId37"/>
              </p:custDataLst>
            </p:nvPr>
          </p:nvSpPr>
          <p:spPr>
            <a:xfrm>
              <a:off x="8655447" y="3385410"/>
              <a:ext cx="1415050" cy="338554"/>
            </a:xfrm>
            <a:prstGeom prst="rect">
              <a:avLst/>
            </a:prstGeom>
            <a:noFill/>
          </p:spPr>
          <p:txBody>
            <a:bodyPr wrap="square" rtlCol="0">
              <a:spAutoFit/>
            </a:bodyPr>
            <a:lstStyle/>
            <a:p>
              <a:r>
                <a:rPr lang="zh-CN" altLang="en-US" sz="1600" b="1" dirty="0">
                  <a:solidFill>
                    <a:schemeClr val="tx1">
                      <a:lumMod val="75000"/>
                      <a:lumOff val="25000"/>
                    </a:schemeClr>
                  </a:solidFill>
                  <a:latin typeface="OPPOSans R" panose="00020600040101010101" pitchFamily="18" charset="-122"/>
                  <a:ea typeface="OPPOSans R" panose="00020600040101010101" pitchFamily="18" charset="-122"/>
                  <a:cs typeface="+mn-ea"/>
                  <a:sym typeface="OPPOSans R" panose="00020600040101010101" pitchFamily="18" charset="-122"/>
                </a:rPr>
                <a:t>编辑标题</a:t>
              </a:r>
              <a:endParaRPr lang="zh-CN" altLang="en-US" sz="1600" b="1" dirty="0">
                <a:solidFill>
                  <a:schemeClr val="tx1">
                    <a:lumMod val="75000"/>
                    <a:lumOff val="25000"/>
                  </a:schemeClr>
                </a:solidFill>
                <a:latin typeface="OPPOSans R" panose="00020600040101010101" pitchFamily="18" charset="-122"/>
                <a:ea typeface="OPPOSans R" panose="00020600040101010101" pitchFamily="18" charset="-122"/>
                <a:cs typeface="+mn-ea"/>
                <a:sym typeface="OPPOSans R" panose="00020600040101010101" pitchFamily="18" charset="-122"/>
              </a:endParaRPr>
            </a:p>
          </p:txBody>
        </p:sp>
      </p:grpSp>
      <p:grpSp>
        <p:nvGrpSpPr>
          <p:cNvPr id="42" name="PA-组合 41"/>
          <p:cNvGrpSpPr/>
          <p:nvPr>
            <p:custDataLst>
              <p:tags r:id="rId38"/>
            </p:custDataLst>
          </p:nvPr>
        </p:nvGrpSpPr>
        <p:grpSpPr>
          <a:xfrm>
            <a:off x="8388369" y="4696751"/>
            <a:ext cx="2795715" cy="1041646"/>
            <a:chOff x="8388369" y="4696751"/>
            <a:chExt cx="2795715" cy="1041646"/>
          </a:xfrm>
        </p:grpSpPr>
        <p:sp>
          <p:nvSpPr>
            <p:cNvPr id="21" name="PA-AutoShape 24"/>
            <p:cNvSpPr/>
            <p:nvPr>
              <p:custDataLst>
                <p:tags r:id="rId39"/>
              </p:custDataLst>
            </p:nvPr>
          </p:nvSpPr>
          <p:spPr bwMode="auto">
            <a:xfrm>
              <a:off x="8388369" y="4922814"/>
              <a:ext cx="234950" cy="234950"/>
            </a:xfrm>
            <a:custGeom>
              <a:avLst/>
              <a:gdLst>
                <a:gd name="T0" fmla="*/ 9576585 w 19679"/>
                <a:gd name="T1" fmla="*/ 1643229 h 19679"/>
                <a:gd name="T2" fmla="*/ 9576585 w 19679"/>
                <a:gd name="T3" fmla="*/ 9576585 h 19679"/>
                <a:gd name="T4" fmla="*/ 1643229 w 19679"/>
                <a:gd name="T5" fmla="*/ 9576585 h 19679"/>
                <a:gd name="T6" fmla="*/ 1643229 w 19679"/>
                <a:gd name="T7" fmla="*/ 1643229 h 19679"/>
                <a:gd name="T8" fmla="*/ 9576585 w 19679"/>
                <a:gd name="T9" fmla="*/ 1643229 h 19679"/>
                <a:gd name="T10" fmla="*/ 9576585 w 19679"/>
                <a:gd name="T11" fmla="*/ 1643229 h 1967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moveTo>
                    <a:pt x="16796" y="2882"/>
                  </a:moveTo>
                </a:path>
              </a:pathLst>
            </a:custGeom>
            <a:solidFill>
              <a:schemeClr val="accent1"/>
            </a:solidFill>
            <a:ln>
              <a:noFill/>
            </a:ln>
          </p:spPr>
          <p:txBody>
            <a:bodyPr lIns="0" tIns="0" rIns="0" bIns="0"/>
            <a:lstStyle/>
            <a:p>
              <a:endParaRPr lang="zh-CN" altLang="en-US" sz="900" dirty="0">
                <a:solidFill>
                  <a:schemeClr val="tx1">
                    <a:lumMod val="75000"/>
                    <a:lumOff val="25000"/>
                  </a:schemeClr>
                </a:solidFill>
                <a:latin typeface="OPPOSans R" panose="00020600040101010101" pitchFamily="18" charset="-122"/>
                <a:ea typeface="OPPOSans R" panose="00020600040101010101" pitchFamily="18" charset="-122"/>
                <a:cs typeface="+mn-ea"/>
                <a:sym typeface="OPPOSans R" panose="00020600040101010101" pitchFamily="18" charset="-122"/>
              </a:endParaRPr>
            </a:p>
          </p:txBody>
        </p:sp>
        <p:sp>
          <p:nvSpPr>
            <p:cNvPr id="35" name="PA-文本框 34"/>
            <p:cNvSpPr txBox="1"/>
            <p:nvPr>
              <p:custDataLst>
                <p:tags r:id="rId40"/>
              </p:custDataLst>
            </p:nvPr>
          </p:nvSpPr>
          <p:spPr>
            <a:xfrm>
              <a:off x="8655447" y="4953567"/>
              <a:ext cx="2528637" cy="784830"/>
            </a:xfrm>
            <a:prstGeom prst="rect">
              <a:avLst/>
            </a:prstGeom>
            <a:noFill/>
          </p:spPr>
          <p:txBody>
            <a:bodyPr wrap="square" rtlCol="0">
              <a:spAutoFit/>
            </a:bodyPr>
            <a:lstStyle/>
            <a:p>
              <a:pPr>
                <a:lnSpc>
                  <a:spcPct val="125000"/>
                </a:lnSpc>
              </a:pPr>
              <a:r>
                <a:rPr lang="zh-CN" altLang="en-US" sz="1200" dirty="0">
                  <a:solidFill>
                    <a:schemeClr val="tx1">
                      <a:lumMod val="75000"/>
                      <a:lumOff val="25000"/>
                    </a:schemeClr>
                  </a:solidFill>
                  <a:latin typeface="OPPOSans R" panose="00020600040101010101" pitchFamily="18" charset="-122"/>
                  <a:ea typeface="OPPOSans R" panose="00020600040101010101" pitchFamily="18" charset="-122"/>
                  <a:cs typeface="+mn-ea"/>
                  <a:sym typeface="OPPOSans R" panose="00020600040101010101" pitchFamily="18" charset="-122"/>
                </a:rPr>
                <a:t>点击文本框即可进行编辑输入相关内容点击文本框即可进行编辑输入相关内容</a:t>
              </a:r>
              <a:endParaRPr lang="zh-CN" altLang="en-US" sz="1200" dirty="0">
                <a:solidFill>
                  <a:schemeClr val="tx1">
                    <a:lumMod val="75000"/>
                    <a:lumOff val="25000"/>
                  </a:schemeClr>
                </a:solidFill>
                <a:latin typeface="OPPOSans R" panose="00020600040101010101" pitchFamily="18" charset="-122"/>
                <a:ea typeface="OPPOSans R" panose="00020600040101010101" pitchFamily="18" charset="-122"/>
                <a:cs typeface="+mn-ea"/>
                <a:sym typeface="OPPOSans R" panose="00020600040101010101" pitchFamily="18" charset="-122"/>
              </a:endParaRPr>
            </a:p>
          </p:txBody>
        </p:sp>
        <p:sp>
          <p:nvSpPr>
            <p:cNvPr id="36" name="PA-文本框 35"/>
            <p:cNvSpPr txBox="1"/>
            <p:nvPr>
              <p:custDataLst>
                <p:tags r:id="rId41"/>
              </p:custDataLst>
            </p:nvPr>
          </p:nvSpPr>
          <p:spPr>
            <a:xfrm>
              <a:off x="8655447" y="4696751"/>
              <a:ext cx="1415050" cy="338554"/>
            </a:xfrm>
            <a:prstGeom prst="rect">
              <a:avLst/>
            </a:prstGeom>
            <a:noFill/>
          </p:spPr>
          <p:txBody>
            <a:bodyPr wrap="square" rtlCol="0">
              <a:spAutoFit/>
            </a:bodyPr>
            <a:lstStyle/>
            <a:p>
              <a:r>
                <a:rPr lang="zh-CN" altLang="en-US" sz="1600" b="1" dirty="0">
                  <a:solidFill>
                    <a:schemeClr val="tx1">
                      <a:lumMod val="75000"/>
                      <a:lumOff val="25000"/>
                    </a:schemeClr>
                  </a:solidFill>
                  <a:latin typeface="OPPOSans R" panose="00020600040101010101" pitchFamily="18" charset="-122"/>
                  <a:ea typeface="OPPOSans R" panose="00020600040101010101" pitchFamily="18" charset="-122"/>
                  <a:cs typeface="+mn-ea"/>
                  <a:sym typeface="OPPOSans R" panose="00020600040101010101" pitchFamily="18" charset="-122"/>
                </a:rPr>
                <a:t>编辑标题</a:t>
              </a:r>
              <a:endParaRPr lang="zh-CN" altLang="en-US" sz="1600" b="1" dirty="0">
                <a:solidFill>
                  <a:schemeClr val="tx1">
                    <a:lumMod val="75000"/>
                    <a:lumOff val="25000"/>
                  </a:schemeClr>
                </a:solidFill>
                <a:latin typeface="OPPOSans R" panose="00020600040101010101" pitchFamily="18" charset="-122"/>
                <a:ea typeface="OPPOSans R" panose="00020600040101010101" pitchFamily="18" charset="-122"/>
                <a:cs typeface="+mn-ea"/>
                <a:sym typeface="OPPOSans R" panose="00020600040101010101" pitchFamily="18" charset="-122"/>
              </a:endParaRPr>
            </a:p>
          </p:txBody>
        </p:sp>
      </p:grpSp>
    </p:spTree>
  </p:cSld>
  <p:clrMapOvr>
    <a:masterClrMapping/>
  </p:clrMapOvr>
  <mc:AlternateContent xmlns:mc="http://schemas.openxmlformats.org/markup-compatibility/2006">
    <mc:Choice xmlns:p14="http://schemas.microsoft.com/office/powerpoint/2010/main" Requires="p14">
      <p:transition spd="med" p14:dur="700" advClick="0" advTm="3000">
        <p:fade/>
      </p:transition>
    </mc:Choice>
    <mc:Fallback>
      <p:transition spd="med"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ppt_x"/>
                                          </p:val>
                                        </p:tav>
                                        <p:tav tm="100000">
                                          <p:val>
                                            <p:strVal val="#ppt_x"/>
                                          </p:val>
                                        </p:tav>
                                      </p:tavLst>
                                    </p:anim>
                                    <p:anim calcmode="lin" valueType="num">
                                      <p:cBhvr additive="base">
                                        <p:cTn id="8" dur="500" fill="hold"/>
                                        <p:tgtEl>
                                          <p:spTgt spid="4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20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ppt_x"/>
                                          </p:val>
                                        </p:tav>
                                        <p:tav tm="100000">
                                          <p:val>
                                            <p:strVal val="#ppt_x"/>
                                          </p:val>
                                        </p:tav>
                                      </p:tavLst>
                                    </p:anim>
                                    <p:anim calcmode="lin" valueType="num">
                                      <p:cBhvr additive="base">
                                        <p:cTn id="12" dur="500" fill="hold"/>
                                        <p:tgtEl>
                                          <p:spTgt spid="37"/>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400"/>
                                  </p:stCondLst>
                                  <p:childTnLst>
                                    <p:set>
                                      <p:cBhvr>
                                        <p:cTn id="14" dur="1" fill="hold">
                                          <p:stCondLst>
                                            <p:cond delay="0"/>
                                          </p:stCondLst>
                                        </p:cTn>
                                        <p:tgtEl>
                                          <p:spTgt spid="38"/>
                                        </p:tgtEl>
                                        <p:attrNameLst>
                                          <p:attrName>style.visibility</p:attrName>
                                        </p:attrNameLst>
                                      </p:cBhvr>
                                      <p:to>
                                        <p:strVal val="visible"/>
                                      </p:to>
                                    </p:set>
                                    <p:anim calcmode="lin" valueType="num">
                                      <p:cBhvr additive="base">
                                        <p:cTn id="15" dur="500" fill="hold"/>
                                        <p:tgtEl>
                                          <p:spTgt spid="38"/>
                                        </p:tgtEl>
                                        <p:attrNameLst>
                                          <p:attrName>ppt_x</p:attrName>
                                        </p:attrNameLst>
                                      </p:cBhvr>
                                      <p:tavLst>
                                        <p:tav tm="0">
                                          <p:val>
                                            <p:strVal val="#ppt_x"/>
                                          </p:val>
                                        </p:tav>
                                        <p:tav tm="100000">
                                          <p:val>
                                            <p:strVal val="#ppt_x"/>
                                          </p:val>
                                        </p:tav>
                                      </p:tavLst>
                                    </p:anim>
                                    <p:anim calcmode="lin" valueType="num">
                                      <p:cBhvr additive="base">
                                        <p:cTn id="16" dur="500" fill="hold"/>
                                        <p:tgtEl>
                                          <p:spTgt spid="38"/>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600"/>
                                  </p:stCondLst>
                                  <p:childTnLst>
                                    <p:set>
                                      <p:cBhvr>
                                        <p:cTn id="18" dur="1" fill="hold">
                                          <p:stCondLst>
                                            <p:cond delay="0"/>
                                          </p:stCondLst>
                                        </p:cTn>
                                        <p:tgtEl>
                                          <p:spTgt spid="39"/>
                                        </p:tgtEl>
                                        <p:attrNameLst>
                                          <p:attrName>style.visibility</p:attrName>
                                        </p:attrNameLst>
                                      </p:cBhvr>
                                      <p:to>
                                        <p:strVal val="visible"/>
                                      </p:to>
                                    </p:set>
                                    <p:anim calcmode="lin" valueType="num">
                                      <p:cBhvr additive="base">
                                        <p:cTn id="19" dur="500" fill="hold"/>
                                        <p:tgtEl>
                                          <p:spTgt spid="39"/>
                                        </p:tgtEl>
                                        <p:attrNameLst>
                                          <p:attrName>ppt_x</p:attrName>
                                        </p:attrNameLst>
                                      </p:cBhvr>
                                      <p:tavLst>
                                        <p:tav tm="0">
                                          <p:val>
                                            <p:strVal val="#ppt_x"/>
                                          </p:val>
                                        </p:tav>
                                        <p:tav tm="100000">
                                          <p:val>
                                            <p:strVal val="#ppt_x"/>
                                          </p:val>
                                        </p:tav>
                                      </p:tavLst>
                                    </p:anim>
                                    <p:anim calcmode="lin" valueType="num">
                                      <p:cBhvr additive="base">
                                        <p:cTn id="20" dur="500" fill="hold"/>
                                        <p:tgtEl>
                                          <p:spTgt spid="39"/>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800"/>
                                  </p:stCondLst>
                                  <p:childTnLst>
                                    <p:set>
                                      <p:cBhvr>
                                        <p:cTn id="22" dur="1" fill="hold">
                                          <p:stCondLst>
                                            <p:cond delay="0"/>
                                          </p:stCondLst>
                                        </p:cTn>
                                        <p:tgtEl>
                                          <p:spTgt spid="42"/>
                                        </p:tgtEl>
                                        <p:attrNameLst>
                                          <p:attrName>style.visibility</p:attrName>
                                        </p:attrNameLst>
                                      </p:cBhvr>
                                      <p:to>
                                        <p:strVal val="visible"/>
                                      </p:to>
                                    </p:set>
                                    <p:anim calcmode="lin" valueType="num">
                                      <p:cBhvr additive="base">
                                        <p:cTn id="23" dur="500" fill="hold"/>
                                        <p:tgtEl>
                                          <p:spTgt spid="42"/>
                                        </p:tgtEl>
                                        <p:attrNameLst>
                                          <p:attrName>ppt_x</p:attrName>
                                        </p:attrNameLst>
                                      </p:cBhvr>
                                      <p:tavLst>
                                        <p:tav tm="0">
                                          <p:val>
                                            <p:strVal val="#ppt_x"/>
                                          </p:val>
                                        </p:tav>
                                        <p:tav tm="100000">
                                          <p:val>
                                            <p:strVal val="#ppt_x"/>
                                          </p:val>
                                        </p:tav>
                                      </p:tavLst>
                                    </p:anim>
                                    <p:anim calcmode="lin" valueType="num">
                                      <p:cBhvr additive="base">
                                        <p:cTn id="24" dur="500" fill="hold"/>
                                        <p:tgtEl>
                                          <p:spTgt spid="42"/>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1000"/>
                                  </p:stCondLst>
                                  <p:childTnLst>
                                    <p:set>
                                      <p:cBhvr>
                                        <p:cTn id="26" dur="1" fill="hold">
                                          <p:stCondLst>
                                            <p:cond delay="0"/>
                                          </p:stCondLst>
                                        </p:cTn>
                                        <p:tgtEl>
                                          <p:spTgt spid="41"/>
                                        </p:tgtEl>
                                        <p:attrNameLst>
                                          <p:attrName>style.visibility</p:attrName>
                                        </p:attrNameLst>
                                      </p:cBhvr>
                                      <p:to>
                                        <p:strVal val="visible"/>
                                      </p:to>
                                    </p:set>
                                    <p:anim calcmode="lin" valueType="num">
                                      <p:cBhvr additive="base">
                                        <p:cTn id="27" dur="500" fill="hold"/>
                                        <p:tgtEl>
                                          <p:spTgt spid="41"/>
                                        </p:tgtEl>
                                        <p:attrNameLst>
                                          <p:attrName>ppt_x</p:attrName>
                                        </p:attrNameLst>
                                      </p:cBhvr>
                                      <p:tavLst>
                                        <p:tav tm="0">
                                          <p:val>
                                            <p:strVal val="#ppt_x"/>
                                          </p:val>
                                        </p:tav>
                                        <p:tav tm="100000">
                                          <p:val>
                                            <p:strVal val="#ppt_x"/>
                                          </p:val>
                                        </p:tav>
                                      </p:tavLst>
                                    </p:anim>
                                    <p:anim calcmode="lin" valueType="num">
                                      <p:cBhvr additive="base">
                                        <p:cTn id="28" dur="500" fill="hold"/>
                                        <p:tgtEl>
                                          <p:spTgt spid="41"/>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1200"/>
                                  </p:stCondLst>
                                  <p:childTnLst>
                                    <p:set>
                                      <p:cBhvr>
                                        <p:cTn id="30" dur="1" fill="hold">
                                          <p:stCondLst>
                                            <p:cond delay="0"/>
                                          </p:stCondLst>
                                        </p:cTn>
                                        <p:tgtEl>
                                          <p:spTgt spid="40"/>
                                        </p:tgtEl>
                                        <p:attrNameLst>
                                          <p:attrName>style.visibility</p:attrName>
                                        </p:attrNameLst>
                                      </p:cBhvr>
                                      <p:to>
                                        <p:strVal val="visible"/>
                                      </p:to>
                                    </p:set>
                                    <p:anim calcmode="lin" valueType="num">
                                      <p:cBhvr additive="base">
                                        <p:cTn id="31" dur="500" fill="hold"/>
                                        <p:tgtEl>
                                          <p:spTgt spid="40"/>
                                        </p:tgtEl>
                                        <p:attrNameLst>
                                          <p:attrName>ppt_x</p:attrName>
                                        </p:attrNameLst>
                                      </p:cBhvr>
                                      <p:tavLst>
                                        <p:tav tm="0">
                                          <p:val>
                                            <p:strVal val="#ppt_x"/>
                                          </p:val>
                                        </p:tav>
                                        <p:tav tm="100000">
                                          <p:val>
                                            <p:strVal val="#ppt_x"/>
                                          </p:val>
                                        </p:tav>
                                      </p:tavLst>
                                    </p:anim>
                                    <p:anim calcmode="lin" valueType="num">
                                      <p:cBhvr additive="base">
                                        <p:cTn id="32"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PA-组合 22"/>
          <p:cNvGrpSpPr/>
          <p:nvPr>
            <p:custDataLst>
              <p:tags r:id="rId5"/>
            </p:custDataLst>
          </p:nvPr>
        </p:nvGrpSpPr>
        <p:grpSpPr>
          <a:xfrm>
            <a:off x="1129436" y="2127113"/>
            <a:ext cx="2433022" cy="3676578"/>
            <a:chOff x="1129436" y="2127113"/>
            <a:chExt cx="2433022" cy="3676578"/>
          </a:xfrm>
        </p:grpSpPr>
        <p:graphicFrame>
          <p:nvGraphicFramePr>
            <p:cNvPr id="5" name="PA-Chart 369"/>
            <p:cNvGraphicFramePr/>
            <p:nvPr>
              <p:custDataLst>
                <p:tags r:id="rId6"/>
              </p:custDataLst>
            </p:nvPr>
          </p:nvGraphicFramePr>
          <p:xfrm>
            <a:off x="1411695" y="2127113"/>
            <a:ext cx="2150763" cy="2150762"/>
          </p:xfrm>
          <a:graphic>
            <a:graphicData uri="http://schemas.openxmlformats.org/drawingml/2006/chart">
              <c:chart xmlns:c="http://schemas.openxmlformats.org/drawingml/2006/chart" xmlns:r="http://schemas.openxmlformats.org/officeDocument/2006/relationships" r:id="rId1"/>
            </a:graphicData>
          </a:graphic>
        </p:graphicFrame>
        <p:sp>
          <p:nvSpPr>
            <p:cNvPr id="7" name="PA-形状 381"/>
            <p:cNvSpPr/>
            <p:nvPr>
              <p:custDataLst>
                <p:tags r:id="rId7"/>
              </p:custDataLst>
            </p:nvPr>
          </p:nvSpPr>
          <p:spPr>
            <a:xfrm>
              <a:off x="1531868" y="2267230"/>
              <a:ext cx="1862705" cy="186270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prstDash val="solid"/>
              <a:miter lim="400000"/>
            </a:ln>
            <a:effectLst/>
          </p:spPr>
          <p:txBody>
            <a:bodyPr wrap="square" lIns="19050" tIns="19050" rIns="19050" bIns="19050" numCol="1" anchor="ctr">
              <a:noAutofit/>
            </a:bodyPr>
            <a:lstStyle/>
            <a:p>
              <a:pPr lvl="0"/>
              <a:endParaRPr sz="1750" dirty="0">
                <a:latin typeface="OPPOSans R" panose="00020600040101010101" pitchFamily="18" charset="-122"/>
                <a:cs typeface="+mn-ea"/>
                <a:sym typeface="+mn-lt"/>
              </a:endParaRPr>
            </a:p>
          </p:txBody>
        </p:sp>
        <p:sp>
          <p:nvSpPr>
            <p:cNvPr id="8" name="PA-形状 382"/>
            <p:cNvSpPr/>
            <p:nvPr>
              <p:custDataLst>
                <p:tags r:id="rId8"/>
              </p:custDataLst>
            </p:nvPr>
          </p:nvSpPr>
          <p:spPr>
            <a:xfrm>
              <a:off x="2126170" y="2867321"/>
              <a:ext cx="674099" cy="705458"/>
            </a:xfrm>
            <a:custGeom>
              <a:avLst/>
              <a:gdLst/>
              <a:ahLst/>
              <a:cxnLst>
                <a:cxn ang="0">
                  <a:pos x="wd2" y="hd2"/>
                </a:cxn>
                <a:cxn ang="5400000">
                  <a:pos x="wd2" y="hd2"/>
                </a:cxn>
                <a:cxn ang="10800000">
                  <a:pos x="wd2" y="hd2"/>
                </a:cxn>
                <a:cxn ang="16200000">
                  <a:pos x="wd2" y="hd2"/>
                </a:cxn>
              </a:cxnLst>
              <a:rect l="0" t="0" r="r" b="b"/>
              <a:pathLst>
                <a:path w="20781" h="20933" extrusionOk="0">
                  <a:moveTo>
                    <a:pt x="18450" y="13962"/>
                  </a:moveTo>
                  <a:cubicBezTo>
                    <a:pt x="18104" y="14098"/>
                    <a:pt x="15778" y="12331"/>
                    <a:pt x="14291" y="9001"/>
                  </a:cubicBezTo>
                  <a:cubicBezTo>
                    <a:pt x="12804" y="5669"/>
                    <a:pt x="12992" y="2625"/>
                    <a:pt x="13337" y="2491"/>
                  </a:cubicBezTo>
                  <a:cubicBezTo>
                    <a:pt x="13683" y="2355"/>
                    <a:pt x="15952" y="4486"/>
                    <a:pt x="17438" y="7816"/>
                  </a:cubicBezTo>
                  <a:cubicBezTo>
                    <a:pt x="18925" y="11146"/>
                    <a:pt x="18797" y="13826"/>
                    <a:pt x="18450" y="13962"/>
                  </a:cubicBezTo>
                  <a:close/>
                  <a:moveTo>
                    <a:pt x="19117" y="7012"/>
                  </a:moveTo>
                  <a:cubicBezTo>
                    <a:pt x="17204" y="2727"/>
                    <a:pt x="14125" y="-537"/>
                    <a:pt x="12567" y="74"/>
                  </a:cubicBezTo>
                  <a:cubicBezTo>
                    <a:pt x="9922" y="1108"/>
                    <a:pt x="14143" y="6078"/>
                    <a:pt x="1154" y="11160"/>
                  </a:cubicBezTo>
                  <a:cubicBezTo>
                    <a:pt x="32" y="11600"/>
                    <a:pt x="-253" y="13356"/>
                    <a:pt x="217" y="14406"/>
                  </a:cubicBezTo>
                  <a:cubicBezTo>
                    <a:pt x="685" y="15456"/>
                    <a:pt x="2220" y="16502"/>
                    <a:pt x="3342" y="16062"/>
                  </a:cubicBezTo>
                  <a:cubicBezTo>
                    <a:pt x="3537" y="15987"/>
                    <a:pt x="4250" y="15766"/>
                    <a:pt x="4250" y="15766"/>
                  </a:cubicBezTo>
                  <a:cubicBezTo>
                    <a:pt x="5051" y="16802"/>
                    <a:pt x="5889" y="16187"/>
                    <a:pt x="6186" y="16845"/>
                  </a:cubicBezTo>
                  <a:cubicBezTo>
                    <a:pt x="6544" y="17635"/>
                    <a:pt x="7322" y="19353"/>
                    <a:pt x="7586" y="19939"/>
                  </a:cubicBezTo>
                  <a:cubicBezTo>
                    <a:pt x="7850" y="20522"/>
                    <a:pt x="8450" y="21063"/>
                    <a:pt x="8885" y="20905"/>
                  </a:cubicBezTo>
                  <a:cubicBezTo>
                    <a:pt x="9318" y="20745"/>
                    <a:pt x="10797" y="20203"/>
                    <a:pt x="11362" y="19997"/>
                  </a:cubicBezTo>
                  <a:cubicBezTo>
                    <a:pt x="11927" y="19790"/>
                    <a:pt x="12062" y="19306"/>
                    <a:pt x="11889" y="18922"/>
                  </a:cubicBezTo>
                  <a:cubicBezTo>
                    <a:pt x="11703" y="18510"/>
                    <a:pt x="10939" y="18390"/>
                    <a:pt x="10721" y="17908"/>
                  </a:cubicBezTo>
                  <a:cubicBezTo>
                    <a:pt x="10503" y="17428"/>
                    <a:pt x="9791" y="15886"/>
                    <a:pt x="9586" y="15400"/>
                  </a:cubicBezTo>
                  <a:cubicBezTo>
                    <a:pt x="9308" y="14739"/>
                    <a:pt x="9899" y="14201"/>
                    <a:pt x="10759" y="14116"/>
                  </a:cubicBezTo>
                  <a:cubicBezTo>
                    <a:pt x="16671" y="13522"/>
                    <a:pt x="17775" y="17037"/>
                    <a:pt x="19789" y="16249"/>
                  </a:cubicBezTo>
                  <a:cubicBezTo>
                    <a:pt x="21347" y="15640"/>
                    <a:pt x="21030" y="11296"/>
                    <a:pt x="19117" y="7012"/>
                  </a:cubicBezTo>
                  <a:close/>
                </a:path>
              </a:pathLst>
            </a:custGeom>
            <a:solidFill>
              <a:schemeClr val="accent1"/>
            </a:solidFill>
            <a:ln w="12700" cap="flat">
              <a:noFill/>
              <a:miter lim="400000"/>
            </a:ln>
            <a:effectLst/>
          </p:spPr>
          <p:txBody>
            <a:bodyPr wrap="square" lIns="19050" tIns="19050" rIns="19050" bIns="19050" numCol="1" anchor="ctr">
              <a:noAutofit/>
            </a:bodyPr>
            <a:lstStyle/>
            <a:p>
              <a:pPr lvl="0"/>
              <a:endParaRPr sz="1750" dirty="0">
                <a:latin typeface="OPPOSans R" panose="00020600040101010101" pitchFamily="18" charset="-122"/>
                <a:cs typeface="+mn-ea"/>
                <a:sym typeface="+mn-lt"/>
              </a:endParaRPr>
            </a:p>
          </p:txBody>
        </p:sp>
        <p:sp>
          <p:nvSpPr>
            <p:cNvPr id="15" name="PA-文本框 14"/>
            <p:cNvSpPr txBox="1"/>
            <p:nvPr>
              <p:custDataLst>
                <p:tags r:id="rId9"/>
              </p:custDataLst>
            </p:nvPr>
          </p:nvSpPr>
          <p:spPr>
            <a:xfrm>
              <a:off x="1129436" y="4788028"/>
              <a:ext cx="2377980" cy="1015663"/>
            </a:xfrm>
            <a:prstGeom prst="rect">
              <a:avLst/>
            </a:prstGeom>
            <a:noFill/>
          </p:spPr>
          <p:txBody>
            <a:bodyPr wrap="square" rtlCol="0">
              <a:spAutoFit/>
            </a:bodyPr>
            <a:lstStyle/>
            <a:p>
              <a:pPr algn="ctr">
                <a:lnSpc>
                  <a:spcPct val="125000"/>
                </a:lnSpc>
              </a:pPr>
              <a:r>
                <a:rPr lang="zh-CN" altLang="en-US" sz="1200" dirty="0">
                  <a:solidFill>
                    <a:schemeClr val="tx1">
                      <a:lumMod val="75000"/>
                      <a:lumOff val="25000"/>
                    </a:schemeClr>
                  </a:solidFill>
                  <a:latin typeface="OPPOSans R" panose="00020600040101010101" pitchFamily="18" charset="-122"/>
                  <a:cs typeface="+mn-ea"/>
                  <a:sym typeface="+mn-lt"/>
                </a:rPr>
                <a:t>点击文本框即可进行编辑输入相关内容点击文本框即可进行编辑输入相关内容点击文本框即可进行编辑输入相关内容</a:t>
              </a:r>
              <a:endParaRPr lang="zh-CN" altLang="en-US" sz="1200" dirty="0">
                <a:solidFill>
                  <a:schemeClr val="tx1">
                    <a:lumMod val="75000"/>
                    <a:lumOff val="25000"/>
                  </a:schemeClr>
                </a:solidFill>
                <a:latin typeface="OPPOSans R" panose="00020600040101010101" pitchFamily="18" charset="-122"/>
                <a:cs typeface="+mn-ea"/>
                <a:sym typeface="+mn-lt"/>
              </a:endParaRPr>
            </a:p>
          </p:txBody>
        </p:sp>
        <p:sp>
          <p:nvSpPr>
            <p:cNvPr id="16" name="PA-文本框 15"/>
            <p:cNvSpPr txBox="1"/>
            <p:nvPr>
              <p:custDataLst>
                <p:tags r:id="rId10"/>
              </p:custDataLst>
            </p:nvPr>
          </p:nvSpPr>
          <p:spPr>
            <a:xfrm>
              <a:off x="1638552" y="4489815"/>
              <a:ext cx="1359748" cy="338554"/>
            </a:xfrm>
            <a:prstGeom prst="rect">
              <a:avLst/>
            </a:prstGeom>
            <a:noFill/>
          </p:spPr>
          <p:txBody>
            <a:bodyPr wrap="square" rtlCol="0">
              <a:spAutoFit/>
            </a:bodyPr>
            <a:lstStyle/>
            <a:p>
              <a:pPr algn="ctr"/>
              <a:r>
                <a:rPr lang="zh-CN" altLang="en-US" sz="1600" b="1" dirty="0">
                  <a:solidFill>
                    <a:schemeClr val="tx1">
                      <a:lumMod val="75000"/>
                      <a:lumOff val="25000"/>
                    </a:schemeClr>
                  </a:solidFill>
                  <a:latin typeface="OPPOSans R" panose="00020600040101010101" pitchFamily="18" charset="-122"/>
                  <a:cs typeface="+mn-ea"/>
                  <a:sym typeface="+mn-lt"/>
                </a:rPr>
                <a:t>编辑标题</a:t>
              </a:r>
              <a:endParaRPr lang="zh-CN" altLang="en-US" sz="1600" b="1" dirty="0">
                <a:solidFill>
                  <a:schemeClr val="tx1">
                    <a:lumMod val="75000"/>
                    <a:lumOff val="25000"/>
                  </a:schemeClr>
                </a:solidFill>
                <a:latin typeface="OPPOSans R" panose="00020600040101010101" pitchFamily="18" charset="-122"/>
                <a:cs typeface="+mn-ea"/>
                <a:sym typeface="+mn-lt"/>
              </a:endParaRPr>
            </a:p>
          </p:txBody>
        </p:sp>
      </p:grpSp>
      <p:grpSp>
        <p:nvGrpSpPr>
          <p:cNvPr id="24" name="PA-组合 23"/>
          <p:cNvGrpSpPr/>
          <p:nvPr>
            <p:custDataLst>
              <p:tags r:id="rId11"/>
            </p:custDataLst>
          </p:nvPr>
        </p:nvGrpSpPr>
        <p:grpSpPr>
          <a:xfrm>
            <a:off x="3647494" y="2127113"/>
            <a:ext cx="2377980" cy="3676578"/>
            <a:chOff x="3647494" y="2127113"/>
            <a:chExt cx="2377980" cy="3676578"/>
          </a:xfrm>
        </p:grpSpPr>
        <p:graphicFrame>
          <p:nvGraphicFramePr>
            <p:cNvPr id="4" name="PA-Chart 368"/>
            <p:cNvGraphicFramePr/>
            <p:nvPr>
              <p:custDataLst>
                <p:tags r:id="rId12"/>
              </p:custDataLst>
            </p:nvPr>
          </p:nvGraphicFramePr>
          <p:xfrm>
            <a:off x="3812221" y="2127113"/>
            <a:ext cx="2150762" cy="2150762"/>
          </p:xfrm>
          <a:graphic>
            <a:graphicData uri="http://schemas.openxmlformats.org/drawingml/2006/chart">
              <c:chart xmlns:c="http://schemas.openxmlformats.org/drawingml/2006/chart" xmlns:r="http://schemas.openxmlformats.org/officeDocument/2006/relationships" r:id="rId2"/>
            </a:graphicData>
          </a:graphic>
        </p:graphicFrame>
        <p:sp>
          <p:nvSpPr>
            <p:cNvPr id="6" name="PA-形状 370"/>
            <p:cNvSpPr txBox="1"/>
            <p:nvPr>
              <p:custDataLst>
                <p:tags r:id="rId13"/>
              </p:custDataLst>
            </p:nvPr>
          </p:nvSpPr>
          <p:spPr>
            <a:xfrm>
              <a:off x="5372778" y="3354423"/>
              <a:ext cx="211576" cy="522983"/>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sz="1800">
                  <a:solidFill>
                    <a:srgbClr val="000000"/>
                  </a:solidFill>
                </a:defRPr>
              </a:pPr>
              <a:endParaRPr lang="id-ID" dirty="0">
                <a:solidFill>
                  <a:srgbClr val="000000"/>
                </a:solidFill>
                <a:latin typeface="OPPOSans R" panose="00020600040101010101" pitchFamily="18" charset="-122"/>
                <a:cs typeface="+mn-ea"/>
                <a:sym typeface="+mn-lt"/>
              </a:endParaRPr>
            </a:p>
          </p:txBody>
        </p:sp>
        <p:sp>
          <p:nvSpPr>
            <p:cNvPr id="9" name="PA-形状 384"/>
            <p:cNvSpPr/>
            <p:nvPr>
              <p:custDataLst>
                <p:tags r:id="rId14"/>
              </p:custDataLst>
            </p:nvPr>
          </p:nvSpPr>
          <p:spPr>
            <a:xfrm>
              <a:off x="3940201" y="2267230"/>
              <a:ext cx="1862706" cy="186270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prstDash val="solid"/>
              <a:miter lim="400000"/>
            </a:ln>
            <a:effectLst/>
          </p:spPr>
          <p:txBody>
            <a:bodyPr wrap="square" lIns="19050" tIns="19050" rIns="19050" bIns="19050" numCol="1" anchor="ctr">
              <a:noAutofit/>
            </a:bodyPr>
            <a:lstStyle/>
            <a:p>
              <a:pPr lvl="0"/>
              <a:endParaRPr sz="1750" dirty="0">
                <a:latin typeface="OPPOSans R" panose="00020600040101010101" pitchFamily="18" charset="-122"/>
                <a:cs typeface="+mn-ea"/>
                <a:sym typeface="+mn-lt"/>
              </a:endParaRPr>
            </a:p>
          </p:txBody>
        </p:sp>
        <p:sp>
          <p:nvSpPr>
            <p:cNvPr id="10" name="PA-形状 385"/>
            <p:cNvSpPr/>
            <p:nvPr>
              <p:custDataLst>
                <p:tags r:id="rId15"/>
              </p:custDataLst>
            </p:nvPr>
          </p:nvSpPr>
          <p:spPr>
            <a:xfrm>
              <a:off x="4470727" y="2845853"/>
              <a:ext cx="801654" cy="705458"/>
            </a:xfrm>
            <a:custGeom>
              <a:avLst/>
              <a:gdLst/>
              <a:ahLst/>
              <a:cxnLst>
                <a:cxn ang="0">
                  <a:pos x="wd2" y="hd2"/>
                </a:cxn>
                <a:cxn ang="5400000">
                  <a:pos x="wd2" y="hd2"/>
                </a:cxn>
                <a:cxn ang="10800000">
                  <a:pos x="wd2" y="hd2"/>
                </a:cxn>
                <a:cxn ang="16200000">
                  <a:pos x="wd2" y="hd2"/>
                </a:cxn>
              </a:cxnLst>
              <a:rect l="0" t="0" r="r" b="b"/>
              <a:pathLst>
                <a:path w="21600" h="21600" extrusionOk="0">
                  <a:moveTo>
                    <a:pt x="11041" y="15188"/>
                  </a:moveTo>
                  <a:cubicBezTo>
                    <a:pt x="8905" y="14174"/>
                    <a:pt x="8222" y="13317"/>
                    <a:pt x="8222" y="11485"/>
                  </a:cubicBezTo>
                  <a:cubicBezTo>
                    <a:pt x="8222" y="10385"/>
                    <a:pt x="8875" y="10744"/>
                    <a:pt x="9161" y="8730"/>
                  </a:cubicBezTo>
                  <a:cubicBezTo>
                    <a:pt x="9279" y="7894"/>
                    <a:pt x="9855" y="8716"/>
                    <a:pt x="9966" y="6808"/>
                  </a:cubicBezTo>
                  <a:cubicBezTo>
                    <a:pt x="9966" y="6047"/>
                    <a:pt x="9651" y="5858"/>
                    <a:pt x="9651" y="5858"/>
                  </a:cubicBezTo>
                  <a:cubicBezTo>
                    <a:pt x="9651" y="5858"/>
                    <a:pt x="9811" y="4733"/>
                    <a:pt x="9873" y="3867"/>
                  </a:cubicBezTo>
                  <a:cubicBezTo>
                    <a:pt x="9951" y="2788"/>
                    <a:pt x="9396" y="0"/>
                    <a:pt x="6431" y="0"/>
                  </a:cubicBezTo>
                  <a:cubicBezTo>
                    <a:pt x="3466" y="0"/>
                    <a:pt x="2909" y="2788"/>
                    <a:pt x="2987" y="3867"/>
                  </a:cubicBezTo>
                  <a:cubicBezTo>
                    <a:pt x="3050" y="4733"/>
                    <a:pt x="3210" y="5858"/>
                    <a:pt x="3210" y="5858"/>
                  </a:cubicBezTo>
                  <a:cubicBezTo>
                    <a:pt x="3210" y="5858"/>
                    <a:pt x="2895" y="6047"/>
                    <a:pt x="2895" y="6808"/>
                  </a:cubicBezTo>
                  <a:cubicBezTo>
                    <a:pt x="3005" y="8716"/>
                    <a:pt x="3582" y="7894"/>
                    <a:pt x="3700" y="8730"/>
                  </a:cubicBezTo>
                  <a:cubicBezTo>
                    <a:pt x="3987" y="10744"/>
                    <a:pt x="4639" y="10385"/>
                    <a:pt x="4639" y="11485"/>
                  </a:cubicBezTo>
                  <a:cubicBezTo>
                    <a:pt x="4639" y="13317"/>
                    <a:pt x="3956" y="14174"/>
                    <a:pt x="1819" y="15188"/>
                  </a:cubicBezTo>
                  <a:cubicBezTo>
                    <a:pt x="1169" y="15497"/>
                    <a:pt x="0" y="15976"/>
                    <a:pt x="0" y="17129"/>
                  </a:cubicBezTo>
                  <a:lnTo>
                    <a:pt x="0" y="21600"/>
                  </a:lnTo>
                  <a:lnTo>
                    <a:pt x="15005" y="21600"/>
                  </a:lnTo>
                  <a:cubicBezTo>
                    <a:pt x="15005" y="21600"/>
                    <a:pt x="15005" y="18955"/>
                    <a:pt x="15005" y="18248"/>
                  </a:cubicBezTo>
                  <a:cubicBezTo>
                    <a:pt x="15005" y="17196"/>
                    <a:pt x="13184" y="16207"/>
                    <a:pt x="11041" y="15188"/>
                  </a:cubicBezTo>
                  <a:close/>
                  <a:moveTo>
                    <a:pt x="21600" y="21600"/>
                  </a:moveTo>
                  <a:cubicBezTo>
                    <a:pt x="21600" y="21600"/>
                    <a:pt x="21557" y="16953"/>
                    <a:pt x="21307" y="16471"/>
                  </a:cubicBezTo>
                  <a:cubicBezTo>
                    <a:pt x="20935" y="15754"/>
                    <a:pt x="20071" y="15261"/>
                    <a:pt x="18463" y="14498"/>
                  </a:cubicBezTo>
                  <a:cubicBezTo>
                    <a:pt x="16861" y="13736"/>
                    <a:pt x="16349" y="13094"/>
                    <a:pt x="16349" y="11720"/>
                  </a:cubicBezTo>
                  <a:cubicBezTo>
                    <a:pt x="16349" y="10894"/>
                    <a:pt x="16838" y="11164"/>
                    <a:pt x="17053" y="9653"/>
                  </a:cubicBezTo>
                  <a:cubicBezTo>
                    <a:pt x="17142" y="9026"/>
                    <a:pt x="17574" y="9643"/>
                    <a:pt x="17657" y="8212"/>
                  </a:cubicBezTo>
                  <a:cubicBezTo>
                    <a:pt x="17657" y="7642"/>
                    <a:pt x="17420" y="7499"/>
                    <a:pt x="17420" y="7499"/>
                  </a:cubicBezTo>
                  <a:cubicBezTo>
                    <a:pt x="17420" y="7499"/>
                    <a:pt x="17541" y="6656"/>
                    <a:pt x="17588" y="6006"/>
                  </a:cubicBezTo>
                  <a:cubicBezTo>
                    <a:pt x="17646" y="5197"/>
                    <a:pt x="17229" y="3106"/>
                    <a:pt x="15005" y="3106"/>
                  </a:cubicBezTo>
                  <a:cubicBezTo>
                    <a:pt x="12781" y="3106"/>
                    <a:pt x="12365" y="5197"/>
                    <a:pt x="12422" y="6006"/>
                  </a:cubicBezTo>
                  <a:cubicBezTo>
                    <a:pt x="12469" y="6656"/>
                    <a:pt x="12589" y="7499"/>
                    <a:pt x="12589" y="7499"/>
                  </a:cubicBezTo>
                  <a:cubicBezTo>
                    <a:pt x="12589" y="7499"/>
                    <a:pt x="12353" y="7642"/>
                    <a:pt x="12353" y="8212"/>
                  </a:cubicBezTo>
                  <a:cubicBezTo>
                    <a:pt x="12437" y="9643"/>
                    <a:pt x="12868" y="9026"/>
                    <a:pt x="12957" y="9653"/>
                  </a:cubicBezTo>
                  <a:cubicBezTo>
                    <a:pt x="13173" y="11164"/>
                    <a:pt x="13662" y="10894"/>
                    <a:pt x="13662" y="11720"/>
                  </a:cubicBezTo>
                  <a:cubicBezTo>
                    <a:pt x="13662" y="12655"/>
                    <a:pt x="13424" y="13250"/>
                    <a:pt x="12768" y="13776"/>
                  </a:cubicBezTo>
                  <a:cubicBezTo>
                    <a:pt x="16268" y="15766"/>
                    <a:pt x="16737" y="16172"/>
                    <a:pt x="16737" y="17952"/>
                  </a:cubicBezTo>
                  <a:lnTo>
                    <a:pt x="16737" y="21600"/>
                  </a:lnTo>
                  <a:cubicBezTo>
                    <a:pt x="16737" y="21600"/>
                    <a:pt x="21600" y="21600"/>
                    <a:pt x="21600" y="21600"/>
                  </a:cubicBezTo>
                  <a:close/>
                </a:path>
              </a:pathLst>
            </a:custGeom>
            <a:solidFill>
              <a:schemeClr val="accent2"/>
            </a:solidFill>
            <a:ln w="12700" cap="flat">
              <a:noFill/>
              <a:miter lim="400000"/>
            </a:ln>
            <a:effectLst/>
          </p:spPr>
          <p:txBody>
            <a:bodyPr wrap="square" lIns="19050" tIns="19050" rIns="19050" bIns="19050" numCol="1" anchor="ctr">
              <a:noAutofit/>
            </a:bodyPr>
            <a:lstStyle/>
            <a:p>
              <a:pPr lvl="0"/>
              <a:endParaRPr sz="1750" dirty="0">
                <a:latin typeface="OPPOSans R" panose="00020600040101010101" pitchFamily="18" charset="-122"/>
                <a:cs typeface="+mn-ea"/>
                <a:sym typeface="+mn-lt"/>
              </a:endParaRPr>
            </a:p>
          </p:txBody>
        </p:sp>
        <p:sp>
          <p:nvSpPr>
            <p:cNvPr id="17" name="PA-文本框 16"/>
            <p:cNvSpPr txBox="1"/>
            <p:nvPr>
              <p:custDataLst>
                <p:tags r:id="rId16"/>
              </p:custDataLst>
            </p:nvPr>
          </p:nvSpPr>
          <p:spPr>
            <a:xfrm>
              <a:off x="3647494" y="4788028"/>
              <a:ext cx="2377980" cy="1015663"/>
            </a:xfrm>
            <a:prstGeom prst="rect">
              <a:avLst/>
            </a:prstGeom>
            <a:noFill/>
          </p:spPr>
          <p:txBody>
            <a:bodyPr wrap="square" rtlCol="0">
              <a:spAutoFit/>
            </a:bodyPr>
            <a:lstStyle/>
            <a:p>
              <a:pPr algn="ctr">
                <a:lnSpc>
                  <a:spcPct val="125000"/>
                </a:lnSpc>
              </a:pPr>
              <a:r>
                <a:rPr lang="zh-CN" altLang="en-US" sz="1200" dirty="0">
                  <a:solidFill>
                    <a:schemeClr val="tx1">
                      <a:lumMod val="75000"/>
                      <a:lumOff val="25000"/>
                    </a:schemeClr>
                  </a:solidFill>
                  <a:latin typeface="OPPOSans R" panose="00020600040101010101" pitchFamily="18" charset="-122"/>
                  <a:cs typeface="+mn-ea"/>
                  <a:sym typeface="+mn-lt"/>
                </a:rPr>
                <a:t>点击文本框即可进行编辑输入相关内容点击文本框即可进行编辑输入相关内容点击文本框即可进行编辑输入相关内容</a:t>
              </a:r>
              <a:endParaRPr lang="zh-CN" altLang="en-US" sz="1200" dirty="0">
                <a:solidFill>
                  <a:schemeClr val="tx1">
                    <a:lumMod val="75000"/>
                    <a:lumOff val="25000"/>
                  </a:schemeClr>
                </a:solidFill>
                <a:latin typeface="OPPOSans R" panose="00020600040101010101" pitchFamily="18" charset="-122"/>
                <a:cs typeface="+mn-ea"/>
                <a:sym typeface="+mn-lt"/>
              </a:endParaRPr>
            </a:p>
          </p:txBody>
        </p:sp>
        <p:sp>
          <p:nvSpPr>
            <p:cNvPr id="18" name="PA-文本框 17"/>
            <p:cNvSpPr txBox="1"/>
            <p:nvPr>
              <p:custDataLst>
                <p:tags r:id="rId17"/>
              </p:custDataLst>
            </p:nvPr>
          </p:nvSpPr>
          <p:spPr>
            <a:xfrm>
              <a:off x="4156610" y="4489815"/>
              <a:ext cx="1359748" cy="338554"/>
            </a:xfrm>
            <a:prstGeom prst="rect">
              <a:avLst/>
            </a:prstGeom>
            <a:noFill/>
          </p:spPr>
          <p:txBody>
            <a:bodyPr wrap="square" rtlCol="0">
              <a:spAutoFit/>
            </a:bodyPr>
            <a:lstStyle/>
            <a:p>
              <a:pPr algn="ctr"/>
              <a:r>
                <a:rPr lang="zh-CN" altLang="en-US" sz="1600" b="1" dirty="0">
                  <a:solidFill>
                    <a:schemeClr val="tx1">
                      <a:lumMod val="75000"/>
                      <a:lumOff val="25000"/>
                    </a:schemeClr>
                  </a:solidFill>
                  <a:latin typeface="OPPOSans R" panose="00020600040101010101" pitchFamily="18" charset="-122"/>
                  <a:cs typeface="+mn-ea"/>
                  <a:sym typeface="+mn-lt"/>
                </a:rPr>
                <a:t>编辑标题</a:t>
              </a:r>
              <a:endParaRPr lang="zh-CN" altLang="en-US" sz="1600" b="1" dirty="0">
                <a:solidFill>
                  <a:schemeClr val="tx1">
                    <a:lumMod val="75000"/>
                    <a:lumOff val="25000"/>
                  </a:schemeClr>
                </a:solidFill>
                <a:latin typeface="OPPOSans R" panose="00020600040101010101" pitchFamily="18" charset="-122"/>
                <a:cs typeface="+mn-ea"/>
                <a:sym typeface="+mn-lt"/>
              </a:endParaRPr>
            </a:p>
          </p:txBody>
        </p:sp>
      </p:grpSp>
      <p:grpSp>
        <p:nvGrpSpPr>
          <p:cNvPr id="25" name="PA-组合 24"/>
          <p:cNvGrpSpPr/>
          <p:nvPr>
            <p:custDataLst>
              <p:tags r:id="rId18"/>
            </p:custDataLst>
          </p:nvPr>
        </p:nvGrpSpPr>
        <p:grpSpPr>
          <a:xfrm>
            <a:off x="6165552" y="2127113"/>
            <a:ext cx="2377980" cy="3676578"/>
            <a:chOff x="6165552" y="2127113"/>
            <a:chExt cx="2377980" cy="3676578"/>
          </a:xfrm>
        </p:grpSpPr>
        <p:graphicFrame>
          <p:nvGraphicFramePr>
            <p:cNvPr id="3" name="PA-Chart 367"/>
            <p:cNvGraphicFramePr/>
            <p:nvPr>
              <p:custDataLst>
                <p:tags r:id="rId19"/>
              </p:custDataLst>
            </p:nvPr>
          </p:nvGraphicFramePr>
          <p:xfrm>
            <a:off x="6230044" y="2127113"/>
            <a:ext cx="2150762" cy="2150762"/>
          </p:xfrm>
          <a:graphic>
            <a:graphicData uri="http://schemas.openxmlformats.org/drawingml/2006/chart">
              <c:chart xmlns:c="http://schemas.openxmlformats.org/drawingml/2006/chart" xmlns:r="http://schemas.openxmlformats.org/officeDocument/2006/relationships" r:id="rId3"/>
            </a:graphicData>
          </a:graphic>
        </p:graphicFrame>
        <p:sp>
          <p:nvSpPr>
            <p:cNvPr id="11" name="PA-形状 387"/>
            <p:cNvSpPr/>
            <p:nvPr>
              <p:custDataLst>
                <p:tags r:id="rId20"/>
              </p:custDataLst>
            </p:nvPr>
          </p:nvSpPr>
          <p:spPr>
            <a:xfrm>
              <a:off x="6348537" y="2267230"/>
              <a:ext cx="1862706" cy="186270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prstDash val="solid"/>
              <a:miter lim="400000"/>
            </a:ln>
            <a:effectLst/>
          </p:spPr>
          <p:txBody>
            <a:bodyPr wrap="square" lIns="19050" tIns="19050" rIns="19050" bIns="19050" numCol="1" anchor="ctr">
              <a:noAutofit/>
            </a:bodyPr>
            <a:lstStyle/>
            <a:p>
              <a:pPr lvl="0"/>
              <a:endParaRPr sz="1750" dirty="0">
                <a:latin typeface="OPPOSans R" panose="00020600040101010101" pitchFamily="18" charset="-122"/>
                <a:cs typeface="+mn-ea"/>
                <a:sym typeface="+mn-lt"/>
              </a:endParaRPr>
            </a:p>
          </p:txBody>
        </p:sp>
        <p:sp>
          <p:nvSpPr>
            <p:cNvPr id="12" name="PA-形状 388"/>
            <p:cNvSpPr/>
            <p:nvPr>
              <p:custDataLst>
                <p:tags r:id="rId21"/>
              </p:custDataLst>
            </p:nvPr>
          </p:nvSpPr>
          <p:spPr>
            <a:xfrm>
              <a:off x="6927160" y="2867322"/>
              <a:ext cx="705458" cy="705458"/>
            </a:xfrm>
            <a:custGeom>
              <a:avLst/>
              <a:gdLst/>
              <a:ahLst/>
              <a:cxnLst>
                <a:cxn ang="0">
                  <a:pos x="wd2" y="hd2"/>
                </a:cxn>
                <a:cxn ang="5400000">
                  <a:pos x="wd2" y="hd2"/>
                </a:cxn>
                <a:cxn ang="10800000">
                  <a:pos x="wd2" y="hd2"/>
                </a:cxn>
                <a:cxn ang="16200000">
                  <a:pos x="wd2" y="hd2"/>
                </a:cxn>
              </a:cxnLst>
              <a:rect l="0" t="0" r="r" b="b"/>
              <a:pathLst>
                <a:path w="21600" h="21600" extrusionOk="0">
                  <a:moveTo>
                    <a:pt x="14896" y="15577"/>
                  </a:moveTo>
                  <a:cubicBezTo>
                    <a:pt x="12144" y="16865"/>
                    <a:pt x="9844" y="18851"/>
                    <a:pt x="8177" y="21278"/>
                  </a:cubicBezTo>
                  <a:cubicBezTo>
                    <a:pt x="9017" y="21487"/>
                    <a:pt x="9895" y="21600"/>
                    <a:pt x="10801" y="21600"/>
                  </a:cubicBezTo>
                  <a:cubicBezTo>
                    <a:pt x="12429" y="21600"/>
                    <a:pt x="13973" y="21237"/>
                    <a:pt x="15358" y="20591"/>
                  </a:cubicBezTo>
                  <a:cubicBezTo>
                    <a:pt x="15580" y="19502"/>
                    <a:pt x="15699" y="18376"/>
                    <a:pt x="15699" y="17222"/>
                  </a:cubicBezTo>
                  <a:cubicBezTo>
                    <a:pt x="15699" y="16807"/>
                    <a:pt x="15679" y="16394"/>
                    <a:pt x="15648" y="15985"/>
                  </a:cubicBezTo>
                  <a:cubicBezTo>
                    <a:pt x="15371" y="15896"/>
                    <a:pt x="15116" y="15757"/>
                    <a:pt x="14896" y="15577"/>
                  </a:cubicBezTo>
                  <a:close/>
                  <a:moveTo>
                    <a:pt x="18049" y="2796"/>
                  </a:moveTo>
                  <a:cubicBezTo>
                    <a:pt x="16319" y="2963"/>
                    <a:pt x="14667" y="3397"/>
                    <a:pt x="13127" y="4050"/>
                  </a:cubicBezTo>
                  <a:cubicBezTo>
                    <a:pt x="13136" y="4125"/>
                    <a:pt x="13139" y="4202"/>
                    <a:pt x="13139" y="4280"/>
                  </a:cubicBezTo>
                  <a:cubicBezTo>
                    <a:pt x="13139" y="4642"/>
                    <a:pt x="13052" y="4984"/>
                    <a:pt x="12904" y="5289"/>
                  </a:cubicBezTo>
                  <a:cubicBezTo>
                    <a:pt x="14441" y="7094"/>
                    <a:pt x="15635" y="9198"/>
                    <a:pt x="16388" y="11500"/>
                  </a:cubicBezTo>
                  <a:cubicBezTo>
                    <a:pt x="17323" y="11517"/>
                    <a:pt x="18121" y="12090"/>
                    <a:pt x="18465" y="12903"/>
                  </a:cubicBezTo>
                  <a:cubicBezTo>
                    <a:pt x="19505" y="12797"/>
                    <a:pt x="20517" y="12599"/>
                    <a:pt x="21493" y="12312"/>
                  </a:cubicBezTo>
                  <a:cubicBezTo>
                    <a:pt x="21562" y="11817"/>
                    <a:pt x="21600" y="11314"/>
                    <a:pt x="21600" y="10799"/>
                  </a:cubicBezTo>
                  <a:cubicBezTo>
                    <a:pt x="21600" y="7626"/>
                    <a:pt x="20230" y="4772"/>
                    <a:pt x="18049" y="2796"/>
                  </a:cubicBezTo>
                  <a:close/>
                  <a:moveTo>
                    <a:pt x="13739" y="14349"/>
                  </a:moveTo>
                  <a:cubicBezTo>
                    <a:pt x="11074" y="13908"/>
                    <a:pt x="8601" y="12890"/>
                    <a:pt x="6450" y="11433"/>
                  </a:cubicBezTo>
                  <a:cubicBezTo>
                    <a:pt x="6101" y="11646"/>
                    <a:pt x="5691" y="11773"/>
                    <a:pt x="5251" y="11773"/>
                  </a:cubicBezTo>
                  <a:cubicBezTo>
                    <a:pt x="5090" y="11773"/>
                    <a:pt x="4933" y="11755"/>
                    <a:pt x="4781" y="11724"/>
                  </a:cubicBezTo>
                  <a:cubicBezTo>
                    <a:pt x="3750" y="13677"/>
                    <a:pt x="3093" y="15854"/>
                    <a:pt x="2903" y="18164"/>
                  </a:cubicBezTo>
                  <a:cubicBezTo>
                    <a:pt x="3931" y="19266"/>
                    <a:pt x="5186" y="20154"/>
                    <a:pt x="6595" y="20750"/>
                  </a:cubicBezTo>
                  <a:cubicBezTo>
                    <a:pt x="8345" y="18059"/>
                    <a:pt x="10792" y="15833"/>
                    <a:pt x="13739" y="14349"/>
                  </a:cubicBezTo>
                  <a:close/>
                  <a:moveTo>
                    <a:pt x="17258" y="15906"/>
                  </a:moveTo>
                  <a:cubicBezTo>
                    <a:pt x="17290" y="16340"/>
                    <a:pt x="17306" y="16780"/>
                    <a:pt x="17306" y="17222"/>
                  </a:cubicBezTo>
                  <a:cubicBezTo>
                    <a:pt x="17306" y="18003"/>
                    <a:pt x="17256" y="18770"/>
                    <a:pt x="17163" y="19525"/>
                  </a:cubicBezTo>
                  <a:cubicBezTo>
                    <a:pt x="18993" y="18186"/>
                    <a:pt x="20389" y="16288"/>
                    <a:pt x="21091" y="14080"/>
                  </a:cubicBezTo>
                  <a:cubicBezTo>
                    <a:pt x="20259" y="14281"/>
                    <a:pt x="19403" y="14425"/>
                    <a:pt x="18531" y="14508"/>
                  </a:cubicBezTo>
                  <a:cubicBezTo>
                    <a:pt x="18326" y="15137"/>
                    <a:pt x="17860" y="15646"/>
                    <a:pt x="17258" y="15906"/>
                  </a:cubicBezTo>
                  <a:close/>
                  <a:moveTo>
                    <a:pt x="14278" y="12804"/>
                  </a:moveTo>
                  <a:cubicBezTo>
                    <a:pt x="14421" y="12507"/>
                    <a:pt x="14624" y="12244"/>
                    <a:pt x="14874" y="12035"/>
                  </a:cubicBezTo>
                  <a:cubicBezTo>
                    <a:pt x="14196" y="9947"/>
                    <a:pt x="13122" y="8037"/>
                    <a:pt x="11738" y="6396"/>
                  </a:cubicBezTo>
                  <a:cubicBezTo>
                    <a:pt x="11462" y="6512"/>
                    <a:pt x="11160" y="6577"/>
                    <a:pt x="10842" y="6577"/>
                  </a:cubicBezTo>
                  <a:cubicBezTo>
                    <a:pt x="10343" y="6577"/>
                    <a:pt x="9883" y="6417"/>
                    <a:pt x="9507" y="6147"/>
                  </a:cubicBezTo>
                  <a:cubicBezTo>
                    <a:pt x="8673" y="6781"/>
                    <a:pt x="7903" y="7490"/>
                    <a:pt x="7202" y="8265"/>
                  </a:cubicBezTo>
                  <a:cubicBezTo>
                    <a:pt x="7421" y="8615"/>
                    <a:pt x="7550" y="9030"/>
                    <a:pt x="7550" y="9475"/>
                  </a:cubicBezTo>
                  <a:cubicBezTo>
                    <a:pt x="7550" y="9715"/>
                    <a:pt x="7513" y="9946"/>
                    <a:pt x="7444" y="10163"/>
                  </a:cubicBezTo>
                  <a:cubicBezTo>
                    <a:pt x="9459" y="11510"/>
                    <a:pt x="11779" y="12433"/>
                    <a:pt x="14278" y="12804"/>
                  </a:cubicBezTo>
                  <a:close/>
                  <a:moveTo>
                    <a:pt x="10842" y="1982"/>
                  </a:moveTo>
                  <a:cubicBezTo>
                    <a:pt x="11448" y="1982"/>
                    <a:pt x="11999" y="2219"/>
                    <a:pt x="12409" y="2604"/>
                  </a:cubicBezTo>
                  <a:cubicBezTo>
                    <a:pt x="13608" y="2088"/>
                    <a:pt x="14870" y="1692"/>
                    <a:pt x="16183" y="1439"/>
                  </a:cubicBezTo>
                  <a:cubicBezTo>
                    <a:pt x="14599" y="526"/>
                    <a:pt x="12761" y="0"/>
                    <a:pt x="10801" y="0"/>
                  </a:cubicBezTo>
                  <a:cubicBezTo>
                    <a:pt x="9464" y="0"/>
                    <a:pt x="8183" y="245"/>
                    <a:pt x="7001" y="690"/>
                  </a:cubicBezTo>
                  <a:cubicBezTo>
                    <a:pt x="7940" y="1152"/>
                    <a:pt x="8833" y="1693"/>
                    <a:pt x="9674" y="2303"/>
                  </a:cubicBezTo>
                  <a:cubicBezTo>
                    <a:pt x="10018" y="2100"/>
                    <a:pt x="10415" y="1982"/>
                    <a:pt x="10842" y="1982"/>
                  </a:cubicBezTo>
                  <a:close/>
                  <a:moveTo>
                    <a:pt x="2954" y="9475"/>
                  </a:moveTo>
                  <a:cubicBezTo>
                    <a:pt x="2954" y="9153"/>
                    <a:pt x="3021" y="8844"/>
                    <a:pt x="3141" y="8566"/>
                  </a:cubicBezTo>
                  <a:cubicBezTo>
                    <a:pt x="2404" y="7757"/>
                    <a:pt x="1736" y="6884"/>
                    <a:pt x="1151" y="5952"/>
                  </a:cubicBezTo>
                  <a:cubicBezTo>
                    <a:pt x="417" y="7410"/>
                    <a:pt x="0" y="9056"/>
                    <a:pt x="0" y="10799"/>
                  </a:cubicBezTo>
                  <a:cubicBezTo>
                    <a:pt x="0" y="12819"/>
                    <a:pt x="556" y="14708"/>
                    <a:pt x="1521" y="16325"/>
                  </a:cubicBezTo>
                  <a:cubicBezTo>
                    <a:pt x="1866" y="14381"/>
                    <a:pt x="2520" y="12545"/>
                    <a:pt x="3424" y="10861"/>
                  </a:cubicBezTo>
                  <a:cubicBezTo>
                    <a:pt x="3130" y="10477"/>
                    <a:pt x="2954" y="9996"/>
                    <a:pt x="2954" y="9475"/>
                  </a:cubicBezTo>
                  <a:close/>
                  <a:moveTo>
                    <a:pt x="5251" y="7176"/>
                  </a:moveTo>
                  <a:cubicBezTo>
                    <a:pt x="5487" y="7176"/>
                    <a:pt x="5715" y="7213"/>
                    <a:pt x="5930" y="7278"/>
                  </a:cubicBezTo>
                  <a:cubicBezTo>
                    <a:pt x="6738" y="6372"/>
                    <a:pt x="7636" y="5547"/>
                    <a:pt x="8608" y="4813"/>
                  </a:cubicBezTo>
                  <a:cubicBezTo>
                    <a:pt x="8567" y="4642"/>
                    <a:pt x="8543" y="4464"/>
                    <a:pt x="8543" y="4280"/>
                  </a:cubicBezTo>
                  <a:cubicBezTo>
                    <a:pt x="8543" y="4026"/>
                    <a:pt x="8587" y="3781"/>
                    <a:pt x="8663" y="3552"/>
                  </a:cubicBezTo>
                  <a:cubicBezTo>
                    <a:pt x="7575" y="2770"/>
                    <a:pt x="6391" y="2115"/>
                    <a:pt x="5131" y="1609"/>
                  </a:cubicBezTo>
                  <a:cubicBezTo>
                    <a:pt x="3949" y="2338"/>
                    <a:pt x="2920" y="3289"/>
                    <a:pt x="2099" y="4405"/>
                  </a:cubicBezTo>
                  <a:cubicBezTo>
                    <a:pt x="2708" y="5484"/>
                    <a:pt x="3433" y="6491"/>
                    <a:pt x="4256" y="7407"/>
                  </a:cubicBezTo>
                  <a:cubicBezTo>
                    <a:pt x="4557" y="7261"/>
                    <a:pt x="4895" y="7176"/>
                    <a:pt x="5251" y="7176"/>
                  </a:cubicBezTo>
                  <a:close/>
                </a:path>
              </a:pathLst>
            </a:custGeom>
            <a:solidFill>
              <a:schemeClr val="accent1"/>
            </a:solidFill>
            <a:ln w="12700" cap="flat">
              <a:noFill/>
              <a:miter lim="400000"/>
            </a:ln>
            <a:effectLst/>
          </p:spPr>
          <p:txBody>
            <a:bodyPr wrap="square" lIns="19050" tIns="19050" rIns="19050" bIns="19050" numCol="1" anchor="ctr">
              <a:noAutofit/>
            </a:bodyPr>
            <a:lstStyle/>
            <a:p>
              <a:pPr lvl="0"/>
              <a:endParaRPr sz="1750" dirty="0">
                <a:latin typeface="OPPOSans R" panose="00020600040101010101" pitchFamily="18" charset="-122"/>
                <a:cs typeface="+mn-ea"/>
                <a:sym typeface="+mn-lt"/>
              </a:endParaRPr>
            </a:p>
          </p:txBody>
        </p:sp>
        <p:sp>
          <p:nvSpPr>
            <p:cNvPr id="19" name="PA-文本框 18"/>
            <p:cNvSpPr txBox="1"/>
            <p:nvPr>
              <p:custDataLst>
                <p:tags r:id="rId22"/>
              </p:custDataLst>
            </p:nvPr>
          </p:nvSpPr>
          <p:spPr>
            <a:xfrm>
              <a:off x="6165552" y="4788028"/>
              <a:ext cx="2377980" cy="1015663"/>
            </a:xfrm>
            <a:prstGeom prst="rect">
              <a:avLst/>
            </a:prstGeom>
            <a:noFill/>
          </p:spPr>
          <p:txBody>
            <a:bodyPr wrap="square" rtlCol="0">
              <a:spAutoFit/>
            </a:bodyPr>
            <a:lstStyle/>
            <a:p>
              <a:pPr algn="ctr">
                <a:lnSpc>
                  <a:spcPct val="125000"/>
                </a:lnSpc>
              </a:pPr>
              <a:r>
                <a:rPr lang="zh-CN" altLang="en-US" sz="1200" dirty="0">
                  <a:solidFill>
                    <a:schemeClr val="tx1">
                      <a:lumMod val="75000"/>
                      <a:lumOff val="25000"/>
                    </a:schemeClr>
                  </a:solidFill>
                  <a:latin typeface="OPPOSans R" panose="00020600040101010101" pitchFamily="18" charset="-122"/>
                  <a:cs typeface="+mn-ea"/>
                  <a:sym typeface="+mn-lt"/>
                </a:rPr>
                <a:t>点击文本框即可进行编辑输入相关内容点击文本框即可进行编辑输入相关内容点击文本框即可进行编辑输入相关内容</a:t>
              </a:r>
              <a:endParaRPr lang="zh-CN" altLang="en-US" sz="1200" dirty="0">
                <a:solidFill>
                  <a:schemeClr val="tx1">
                    <a:lumMod val="75000"/>
                    <a:lumOff val="25000"/>
                  </a:schemeClr>
                </a:solidFill>
                <a:latin typeface="OPPOSans R" panose="00020600040101010101" pitchFamily="18" charset="-122"/>
                <a:cs typeface="+mn-ea"/>
                <a:sym typeface="+mn-lt"/>
              </a:endParaRPr>
            </a:p>
          </p:txBody>
        </p:sp>
        <p:sp>
          <p:nvSpPr>
            <p:cNvPr id="20" name="PA-文本框 19"/>
            <p:cNvSpPr txBox="1"/>
            <p:nvPr>
              <p:custDataLst>
                <p:tags r:id="rId23"/>
              </p:custDataLst>
            </p:nvPr>
          </p:nvSpPr>
          <p:spPr>
            <a:xfrm>
              <a:off x="6674668" y="4489815"/>
              <a:ext cx="1359748" cy="338554"/>
            </a:xfrm>
            <a:prstGeom prst="rect">
              <a:avLst/>
            </a:prstGeom>
            <a:noFill/>
          </p:spPr>
          <p:txBody>
            <a:bodyPr wrap="square" rtlCol="0">
              <a:spAutoFit/>
            </a:bodyPr>
            <a:lstStyle/>
            <a:p>
              <a:pPr algn="ctr"/>
              <a:r>
                <a:rPr lang="zh-CN" altLang="en-US" sz="1600" b="1" dirty="0">
                  <a:solidFill>
                    <a:schemeClr val="tx1">
                      <a:lumMod val="75000"/>
                      <a:lumOff val="25000"/>
                    </a:schemeClr>
                  </a:solidFill>
                  <a:latin typeface="OPPOSans R" panose="00020600040101010101" pitchFamily="18" charset="-122"/>
                  <a:cs typeface="+mn-ea"/>
                  <a:sym typeface="+mn-lt"/>
                </a:rPr>
                <a:t>编辑标题</a:t>
              </a:r>
              <a:endParaRPr lang="zh-CN" altLang="en-US" sz="1600" b="1" dirty="0">
                <a:solidFill>
                  <a:schemeClr val="tx1">
                    <a:lumMod val="75000"/>
                    <a:lumOff val="25000"/>
                  </a:schemeClr>
                </a:solidFill>
                <a:latin typeface="OPPOSans R" panose="00020600040101010101" pitchFamily="18" charset="-122"/>
                <a:cs typeface="+mn-ea"/>
                <a:sym typeface="+mn-lt"/>
              </a:endParaRPr>
            </a:p>
          </p:txBody>
        </p:sp>
      </p:grpSp>
      <p:grpSp>
        <p:nvGrpSpPr>
          <p:cNvPr id="26" name="PA-组合 25"/>
          <p:cNvGrpSpPr/>
          <p:nvPr>
            <p:custDataLst>
              <p:tags r:id="rId24"/>
            </p:custDataLst>
          </p:nvPr>
        </p:nvGrpSpPr>
        <p:grpSpPr>
          <a:xfrm>
            <a:off x="8647866" y="2127113"/>
            <a:ext cx="2413724" cy="3676578"/>
            <a:chOff x="8647866" y="2127113"/>
            <a:chExt cx="2413724" cy="3676578"/>
          </a:xfrm>
        </p:grpSpPr>
        <p:graphicFrame>
          <p:nvGraphicFramePr>
            <p:cNvPr id="2" name="PA-Chart 366"/>
            <p:cNvGraphicFramePr/>
            <p:nvPr>
              <p:custDataLst>
                <p:tags r:id="rId25"/>
              </p:custDataLst>
            </p:nvPr>
          </p:nvGraphicFramePr>
          <p:xfrm>
            <a:off x="8647866" y="2127113"/>
            <a:ext cx="2150763" cy="2150762"/>
          </p:xfrm>
          <a:graphic>
            <a:graphicData uri="http://schemas.openxmlformats.org/drawingml/2006/chart">
              <c:chart xmlns:c="http://schemas.openxmlformats.org/drawingml/2006/chart" xmlns:r="http://schemas.openxmlformats.org/officeDocument/2006/relationships" r:id="rId4"/>
            </a:graphicData>
          </a:graphic>
        </p:graphicFrame>
        <p:sp>
          <p:nvSpPr>
            <p:cNvPr id="13" name="PA-形状 390"/>
            <p:cNvSpPr/>
            <p:nvPr>
              <p:custDataLst>
                <p:tags r:id="rId26"/>
              </p:custDataLst>
            </p:nvPr>
          </p:nvSpPr>
          <p:spPr>
            <a:xfrm>
              <a:off x="8774300" y="2267230"/>
              <a:ext cx="1862706" cy="186270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prstDash val="solid"/>
              <a:miter lim="400000"/>
            </a:ln>
            <a:effectLst/>
          </p:spPr>
          <p:txBody>
            <a:bodyPr wrap="square" lIns="19050" tIns="19050" rIns="19050" bIns="19050" numCol="1" anchor="ctr">
              <a:noAutofit/>
            </a:bodyPr>
            <a:lstStyle/>
            <a:p>
              <a:pPr lvl="0"/>
              <a:endParaRPr sz="1750" dirty="0">
                <a:latin typeface="OPPOSans R" panose="00020600040101010101" pitchFamily="18" charset="-122"/>
                <a:cs typeface="+mn-ea"/>
                <a:sym typeface="+mn-lt"/>
              </a:endParaRPr>
            </a:p>
          </p:txBody>
        </p:sp>
        <p:sp>
          <p:nvSpPr>
            <p:cNvPr id="14" name="PA-形状 391"/>
            <p:cNvSpPr/>
            <p:nvPr>
              <p:custDataLst>
                <p:tags r:id="rId27"/>
              </p:custDataLst>
            </p:nvPr>
          </p:nvSpPr>
          <p:spPr>
            <a:xfrm>
              <a:off x="9352924" y="2867321"/>
              <a:ext cx="705458" cy="705457"/>
            </a:xfrm>
            <a:custGeom>
              <a:avLst/>
              <a:gdLst/>
              <a:ahLst/>
              <a:cxnLst>
                <a:cxn ang="0">
                  <a:pos x="wd2" y="hd2"/>
                </a:cxn>
                <a:cxn ang="5400000">
                  <a:pos x="wd2" y="hd2"/>
                </a:cxn>
                <a:cxn ang="10800000">
                  <a:pos x="wd2" y="hd2"/>
                </a:cxn>
                <a:cxn ang="16200000">
                  <a:pos x="wd2" y="hd2"/>
                </a:cxn>
              </a:cxnLst>
              <a:rect l="0" t="0" r="r" b="b"/>
              <a:pathLst>
                <a:path w="21395" h="21474" extrusionOk="0">
                  <a:moveTo>
                    <a:pt x="2578" y="8409"/>
                  </a:moveTo>
                  <a:cubicBezTo>
                    <a:pt x="2578" y="5193"/>
                    <a:pt x="5174" y="2587"/>
                    <a:pt x="8376" y="2587"/>
                  </a:cubicBezTo>
                  <a:cubicBezTo>
                    <a:pt x="11580" y="2587"/>
                    <a:pt x="14435" y="5451"/>
                    <a:pt x="14435" y="8666"/>
                  </a:cubicBezTo>
                  <a:cubicBezTo>
                    <a:pt x="14435" y="11882"/>
                    <a:pt x="11838" y="14488"/>
                    <a:pt x="8635" y="14488"/>
                  </a:cubicBezTo>
                  <a:cubicBezTo>
                    <a:pt x="5431" y="14488"/>
                    <a:pt x="2578" y="11624"/>
                    <a:pt x="2578" y="8409"/>
                  </a:cubicBezTo>
                  <a:close/>
                  <a:moveTo>
                    <a:pt x="20914" y="18167"/>
                  </a:moveTo>
                  <a:lnTo>
                    <a:pt x="15797" y="13032"/>
                  </a:lnTo>
                  <a:cubicBezTo>
                    <a:pt x="16568" y="11759"/>
                    <a:pt x="17013" y="10265"/>
                    <a:pt x="17013" y="8666"/>
                  </a:cubicBezTo>
                  <a:cubicBezTo>
                    <a:pt x="17013" y="4023"/>
                    <a:pt x="13004" y="0"/>
                    <a:pt x="8376" y="0"/>
                  </a:cubicBezTo>
                  <a:cubicBezTo>
                    <a:pt x="3750" y="0"/>
                    <a:pt x="0" y="3765"/>
                    <a:pt x="0" y="8409"/>
                  </a:cubicBezTo>
                  <a:cubicBezTo>
                    <a:pt x="0" y="13052"/>
                    <a:pt x="4008" y="17075"/>
                    <a:pt x="8635" y="17075"/>
                  </a:cubicBezTo>
                  <a:cubicBezTo>
                    <a:pt x="10173" y="17075"/>
                    <a:pt x="11614" y="16657"/>
                    <a:pt x="12852" y="15931"/>
                  </a:cubicBezTo>
                  <a:lnTo>
                    <a:pt x="17996" y="21094"/>
                  </a:lnTo>
                  <a:cubicBezTo>
                    <a:pt x="18500" y="21600"/>
                    <a:pt x="19317" y="21600"/>
                    <a:pt x="19819" y="21094"/>
                  </a:cubicBezTo>
                  <a:lnTo>
                    <a:pt x="21096" y="19815"/>
                  </a:lnTo>
                  <a:cubicBezTo>
                    <a:pt x="21600" y="19309"/>
                    <a:pt x="21417" y="18672"/>
                    <a:pt x="20914" y="18167"/>
                  </a:cubicBezTo>
                  <a:close/>
                </a:path>
              </a:pathLst>
            </a:custGeom>
            <a:solidFill>
              <a:schemeClr val="accent2"/>
            </a:solidFill>
            <a:ln w="12700" cap="flat">
              <a:noFill/>
              <a:miter lim="400000"/>
            </a:ln>
            <a:effectLst/>
          </p:spPr>
          <p:txBody>
            <a:bodyPr wrap="square" lIns="19050" tIns="19050" rIns="19050" bIns="19050" numCol="1" anchor="ctr">
              <a:noAutofit/>
            </a:bodyPr>
            <a:lstStyle/>
            <a:p>
              <a:pPr lvl="0"/>
              <a:endParaRPr sz="1750" dirty="0">
                <a:latin typeface="OPPOSans R" panose="00020600040101010101" pitchFamily="18" charset="-122"/>
                <a:cs typeface="+mn-ea"/>
                <a:sym typeface="+mn-lt"/>
              </a:endParaRPr>
            </a:p>
          </p:txBody>
        </p:sp>
        <p:sp>
          <p:nvSpPr>
            <p:cNvPr id="21" name="PA-文本框 20"/>
            <p:cNvSpPr txBox="1"/>
            <p:nvPr>
              <p:custDataLst>
                <p:tags r:id="rId28"/>
              </p:custDataLst>
            </p:nvPr>
          </p:nvSpPr>
          <p:spPr>
            <a:xfrm>
              <a:off x="8683610" y="4788028"/>
              <a:ext cx="2377980" cy="1015663"/>
            </a:xfrm>
            <a:prstGeom prst="rect">
              <a:avLst/>
            </a:prstGeom>
            <a:noFill/>
          </p:spPr>
          <p:txBody>
            <a:bodyPr wrap="square" rtlCol="0">
              <a:spAutoFit/>
            </a:bodyPr>
            <a:lstStyle/>
            <a:p>
              <a:pPr algn="ctr">
                <a:lnSpc>
                  <a:spcPct val="125000"/>
                </a:lnSpc>
              </a:pPr>
              <a:r>
                <a:rPr lang="zh-CN" altLang="en-US" sz="1200" dirty="0">
                  <a:solidFill>
                    <a:schemeClr val="tx1">
                      <a:lumMod val="75000"/>
                      <a:lumOff val="25000"/>
                    </a:schemeClr>
                  </a:solidFill>
                  <a:latin typeface="OPPOSans R" panose="00020600040101010101" pitchFamily="18" charset="-122"/>
                  <a:cs typeface="+mn-ea"/>
                  <a:sym typeface="+mn-lt"/>
                </a:rPr>
                <a:t>点击文本框即可进行编辑输入相关内容点击文本框即可进行编辑输入相关内容点击文本框即可进行编辑输入相关内容</a:t>
              </a:r>
              <a:endParaRPr lang="zh-CN" altLang="en-US" sz="1200" dirty="0">
                <a:solidFill>
                  <a:schemeClr val="tx1">
                    <a:lumMod val="75000"/>
                    <a:lumOff val="25000"/>
                  </a:schemeClr>
                </a:solidFill>
                <a:latin typeface="OPPOSans R" panose="00020600040101010101" pitchFamily="18" charset="-122"/>
                <a:cs typeface="+mn-ea"/>
                <a:sym typeface="+mn-lt"/>
              </a:endParaRPr>
            </a:p>
          </p:txBody>
        </p:sp>
        <p:sp>
          <p:nvSpPr>
            <p:cNvPr id="22" name="PA-文本框 21"/>
            <p:cNvSpPr txBox="1"/>
            <p:nvPr>
              <p:custDataLst>
                <p:tags r:id="rId29"/>
              </p:custDataLst>
            </p:nvPr>
          </p:nvSpPr>
          <p:spPr>
            <a:xfrm>
              <a:off x="9192726" y="4489815"/>
              <a:ext cx="1359748" cy="338554"/>
            </a:xfrm>
            <a:prstGeom prst="rect">
              <a:avLst/>
            </a:prstGeom>
            <a:noFill/>
          </p:spPr>
          <p:txBody>
            <a:bodyPr wrap="square" rtlCol="0">
              <a:spAutoFit/>
            </a:bodyPr>
            <a:lstStyle/>
            <a:p>
              <a:pPr algn="ctr"/>
              <a:r>
                <a:rPr lang="zh-CN" altLang="en-US" sz="1600" b="1" dirty="0">
                  <a:solidFill>
                    <a:schemeClr val="tx1">
                      <a:lumMod val="75000"/>
                      <a:lumOff val="25000"/>
                    </a:schemeClr>
                  </a:solidFill>
                  <a:latin typeface="OPPOSans R" panose="00020600040101010101" pitchFamily="18" charset="-122"/>
                  <a:cs typeface="+mn-ea"/>
                  <a:sym typeface="+mn-lt"/>
                </a:rPr>
                <a:t>编辑标题</a:t>
              </a:r>
              <a:endParaRPr lang="zh-CN" altLang="en-US" sz="1600" b="1" dirty="0">
                <a:solidFill>
                  <a:schemeClr val="tx1">
                    <a:lumMod val="75000"/>
                    <a:lumOff val="25000"/>
                  </a:schemeClr>
                </a:solidFill>
                <a:latin typeface="OPPOSans R" panose="00020600040101010101" pitchFamily="18" charset="-122"/>
                <a:cs typeface="+mn-ea"/>
                <a:sym typeface="+mn-lt"/>
              </a:endParaRPr>
            </a:p>
          </p:txBody>
        </p:sp>
      </p:grpSp>
    </p:spTree>
  </p:cSld>
  <p:clrMapOvr>
    <a:masterClrMapping/>
  </p:clrMapOvr>
  <mc:AlternateContent xmlns:mc="http://schemas.openxmlformats.org/markup-compatibility/2006">
    <mc:Choice xmlns:p14="http://schemas.microsoft.com/office/powerpoint/2010/main" Requires="p14">
      <p:transition spd="med" p14:dur="700" advClick="0" advTm="3000">
        <p:fade/>
      </p:transition>
    </mc:Choice>
    <mc:Fallback>
      <p:transition spd="med"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par>
                                <p:cTn id="8" presetID="10" presetClass="entr" presetSubtype="0" fill="hold" nodeType="withEffect">
                                  <p:stCondLst>
                                    <p:cond delay="20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500"/>
                                        <p:tgtEl>
                                          <p:spTgt spid="24"/>
                                        </p:tgtEl>
                                      </p:cBhvr>
                                    </p:animEffect>
                                  </p:childTnLst>
                                </p:cTn>
                              </p:par>
                              <p:par>
                                <p:cTn id="11" presetID="10" presetClass="entr" presetSubtype="0" fill="hold" nodeType="withEffect">
                                  <p:stCondLst>
                                    <p:cond delay="40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nodeType="withEffect">
                                  <p:stCondLst>
                                    <p:cond delay="60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图片 33"/>
          <p:cNvPicPr>
            <a:picLocks noChangeAspect="1"/>
          </p:cNvPicPr>
          <p:nvPr/>
        </p:nvPicPr>
        <p:blipFill>
          <a:blip r:embed="rId1" cstate="screen">
            <a:extLst>
              <a:ext uri="{BEBA8EAE-BF5A-486C-A8C5-ECC9F3942E4B}">
                <a14:imgProps xmlns:a14="http://schemas.microsoft.com/office/drawing/2010/main">
                  <a14:imgLayer r:embed="rId2">
                    <a14:imgEffect>
                      <a14:saturation sat="0"/>
                    </a14:imgEffect>
                  </a14:imgLayer>
                </a14:imgProps>
              </a:ext>
            </a:extLst>
          </a:blip>
          <a:srcRect/>
          <a:stretch>
            <a:fillRect/>
          </a:stretch>
        </p:blipFill>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p:spPr>
      </p:pic>
      <p:sp>
        <p:nvSpPr>
          <p:cNvPr id="30" name="任意多边形: 形状 29"/>
          <p:cNvSpPr/>
          <p:nvPr>
            <p:custDataLst>
              <p:tags r:id="rId3"/>
            </p:custDataLst>
          </p:nvPr>
        </p:nvSpPr>
        <p:spPr>
          <a:xfrm rot="18900000">
            <a:off x="1270840" y="-1465819"/>
            <a:ext cx="9697212" cy="9814653"/>
          </a:xfrm>
          <a:custGeom>
            <a:avLst/>
            <a:gdLst>
              <a:gd name="connsiteX0" fmla="*/ 4808306 w 9697212"/>
              <a:gd name="connsiteY0" fmla="*/ 0 h 9814653"/>
              <a:gd name="connsiteX1" fmla="*/ 9697212 w 9697212"/>
              <a:gd name="connsiteY1" fmla="*/ 4888906 h 9814653"/>
              <a:gd name="connsiteX2" fmla="*/ 9697212 w 9697212"/>
              <a:gd name="connsiteY2" fmla="*/ 8646609 h 9814653"/>
              <a:gd name="connsiteX3" fmla="*/ 8529168 w 9697212"/>
              <a:gd name="connsiteY3" fmla="*/ 9814653 h 9814653"/>
              <a:gd name="connsiteX4" fmla="*/ 4924282 w 9697212"/>
              <a:gd name="connsiteY4" fmla="*/ 9814653 h 9814653"/>
              <a:gd name="connsiteX5" fmla="*/ 0 w 9697212"/>
              <a:gd name="connsiteY5" fmla="*/ 4890371 h 9814653"/>
              <a:gd name="connsiteX6" fmla="*/ 0 w 9697212"/>
              <a:gd name="connsiteY6" fmla="*/ 1101729 h 9814653"/>
              <a:gd name="connsiteX7" fmla="*/ 1101729 w 9697212"/>
              <a:gd name="connsiteY7" fmla="*/ 0 h 981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97212" h="9814653">
                <a:moveTo>
                  <a:pt x="4808306" y="0"/>
                </a:moveTo>
                <a:lnTo>
                  <a:pt x="9697212" y="4888906"/>
                </a:lnTo>
                <a:lnTo>
                  <a:pt x="9697212" y="8646609"/>
                </a:lnTo>
                <a:lnTo>
                  <a:pt x="8529168" y="9814653"/>
                </a:lnTo>
                <a:lnTo>
                  <a:pt x="4924282" y="9814653"/>
                </a:lnTo>
                <a:lnTo>
                  <a:pt x="0" y="4890371"/>
                </a:lnTo>
                <a:lnTo>
                  <a:pt x="0" y="1101729"/>
                </a:lnTo>
                <a:lnTo>
                  <a:pt x="1101729" y="0"/>
                </a:lnTo>
                <a:close/>
              </a:path>
            </a:pathLst>
          </a:custGeom>
          <a:solidFill>
            <a:schemeClr val="accent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latin typeface="OPPOSans R" panose="00020600040101010101" pitchFamily="18" charset="-122"/>
            </a:endParaRPr>
          </a:p>
        </p:txBody>
      </p:sp>
      <p:grpSp>
        <p:nvGrpSpPr>
          <p:cNvPr id="19" name="组合 18"/>
          <p:cNvGrpSpPr/>
          <p:nvPr/>
        </p:nvGrpSpPr>
        <p:grpSpPr>
          <a:xfrm>
            <a:off x="5189495" y="3123382"/>
            <a:ext cx="4708903" cy="1207441"/>
            <a:chOff x="5189495" y="3123382"/>
            <a:chExt cx="4708903" cy="1207441"/>
          </a:xfrm>
        </p:grpSpPr>
        <p:sp>
          <p:nvSpPr>
            <p:cNvPr id="13" name="PA-圆角矩形 1"/>
            <p:cNvSpPr/>
            <p:nvPr>
              <p:custDataLst>
                <p:tags r:id="rId4"/>
              </p:custDataLst>
            </p:nvPr>
          </p:nvSpPr>
          <p:spPr>
            <a:xfrm>
              <a:off x="5189495" y="3123382"/>
              <a:ext cx="4708903" cy="504738"/>
            </a:xfrm>
            <a:prstGeom prst="roundRect">
              <a:avLst>
                <a:gd name="adj" fmla="val 0"/>
              </a:avLst>
            </a:prstGeom>
            <a:no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8800" dirty="0">
                  <a:solidFill>
                    <a:schemeClr val="bg1"/>
                  </a:solidFill>
                  <a:latin typeface="优设标题黑" panose="00000500000000000000" pitchFamily="2" charset="-122"/>
                  <a:ea typeface="优设标题黑" panose="00000500000000000000" pitchFamily="2" charset="-122"/>
                  <a:cs typeface="OPPOSans R" panose="00020600040101010101" pitchFamily="18" charset="-122"/>
                  <a:sym typeface="优设标题黑" panose="00000500000000000000" pitchFamily="2" charset="-122"/>
                </a:rPr>
                <a:t>技能训练</a:t>
              </a:r>
              <a:endParaRPr kumimoji="1" lang="zh-CN" altLang="en-US" sz="8800" dirty="0">
                <a:solidFill>
                  <a:schemeClr val="bg1"/>
                </a:solidFill>
                <a:latin typeface="优设标题黑" panose="00000500000000000000" pitchFamily="2" charset="-122"/>
                <a:ea typeface="优设标题黑" panose="00000500000000000000" pitchFamily="2" charset="-122"/>
                <a:cs typeface="OPPOSans R" panose="00020600040101010101" pitchFamily="18" charset="-122"/>
                <a:sym typeface="优设标题黑" panose="00000500000000000000" pitchFamily="2" charset="-122"/>
              </a:endParaRPr>
            </a:p>
          </p:txBody>
        </p:sp>
        <p:sp>
          <p:nvSpPr>
            <p:cNvPr id="14" name="PA-文本框 42"/>
            <p:cNvSpPr txBox="1"/>
            <p:nvPr>
              <p:custDataLst>
                <p:tags r:id="rId5"/>
              </p:custDataLst>
            </p:nvPr>
          </p:nvSpPr>
          <p:spPr>
            <a:xfrm>
              <a:off x="5286419" y="3863996"/>
              <a:ext cx="4424740" cy="466827"/>
            </a:xfrm>
            <a:prstGeom prst="rect">
              <a:avLst/>
            </a:prstGeom>
            <a:noFill/>
          </p:spPr>
          <p:txBody>
            <a:bodyPr wrap="square" lIns="91408" tIns="45704" rIns="91408" bIns="45704" rtlCol="0">
              <a:spAutoFit/>
            </a:bodyPr>
            <a:lstStyle/>
            <a:p>
              <a:pPr algn="dist">
                <a:lnSpc>
                  <a:spcPct val="130000"/>
                </a:lnSpc>
              </a:pPr>
              <a:r>
                <a:rPr lang="en-US" altLang="zh-CN" sz="2000" dirty="0">
                  <a:solidFill>
                    <a:schemeClr val="bg1"/>
                  </a:solidFill>
                  <a:latin typeface="OPPOSans L" panose="00020600040101010101" pitchFamily="18" charset="-122"/>
                  <a:ea typeface="OPPOSans L" panose="00020600040101010101" pitchFamily="18" charset="-122"/>
                  <a:cs typeface="OPPOSans R" panose="00020600040101010101" pitchFamily="18" charset="-122"/>
                  <a:sym typeface="OPPOSans L" panose="00020600040101010101" pitchFamily="18" charset="-122"/>
                </a:rPr>
                <a:t>INPUT TEXT HERE</a:t>
              </a:r>
              <a:endParaRPr lang="en-US" altLang="zh-CN" sz="2000" dirty="0">
                <a:solidFill>
                  <a:schemeClr val="bg1"/>
                </a:solidFill>
                <a:latin typeface="OPPOSans L" panose="00020600040101010101" pitchFamily="18" charset="-122"/>
                <a:ea typeface="OPPOSans L" panose="00020600040101010101" pitchFamily="18" charset="-122"/>
                <a:cs typeface="OPPOSans R" panose="00020600040101010101" pitchFamily="18" charset="-122"/>
                <a:sym typeface="OPPOSans L" panose="00020600040101010101" pitchFamily="18" charset="-122"/>
              </a:endParaRPr>
            </a:p>
          </p:txBody>
        </p:sp>
      </p:grpSp>
      <p:grpSp>
        <p:nvGrpSpPr>
          <p:cNvPr id="18" name="组合 17"/>
          <p:cNvGrpSpPr/>
          <p:nvPr/>
        </p:nvGrpSpPr>
        <p:grpSpPr>
          <a:xfrm>
            <a:off x="1571743" y="1809654"/>
            <a:ext cx="3102932" cy="3263033"/>
            <a:chOff x="1571743" y="1809654"/>
            <a:chExt cx="3102932" cy="3263033"/>
          </a:xfrm>
        </p:grpSpPr>
        <p:sp>
          <p:nvSpPr>
            <p:cNvPr id="16" name="PA-椭圆 15"/>
            <p:cNvSpPr/>
            <p:nvPr>
              <p:custDataLst>
                <p:tags r:id="rId6"/>
              </p:custDataLst>
            </p:nvPr>
          </p:nvSpPr>
          <p:spPr>
            <a:xfrm>
              <a:off x="2330583" y="2665438"/>
              <a:ext cx="1729420" cy="172942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dirty="0">
                <a:latin typeface="OPPOSans L" panose="00020600040101010101" pitchFamily="18" charset="-122"/>
                <a:cs typeface="OPPOSans R" panose="00020600040101010101" pitchFamily="18" charset="-122"/>
              </a:endParaRPr>
            </a:p>
          </p:txBody>
        </p:sp>
        <p:sp>
          <p:nvSpPr>
            <p:cNvPr id="17" name="PA-矩形 16"/>
            <p:cNvSpPr/>
            <p:nvPr>
              <p:custDataLst>
                <p:tags r:id="rId7"/>
              </p:custDataLst>
            </p:nvPr>
          </p:nvSpPr>
          <p:spPr>
            <a:xfrm>
              <a:off x="2427506" y="2983564"/>
              <a:ext cx="1535574" cy="10931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8000" i="1" dirty="0">
                  <a:solidFill>
                    <a:schemeClr val="accent1"/>
                  </a:solidFill>
                  <a:latin typeface="Arial" panose="020B0604020202020204" pitchFamily="34" charset="0"/>
                  <a:ea typeface="Roboto Bk" pitchFamily="2" charset="0"/>
                  <a:cs typeface="OPPOSans R" panose="00020600040101010101" pitchFamily="18" charset="-122"/>
                  <a:sym typeface="Roboto Bk" pitchFamily="2" charset="0"/>
                </a:rPr>
                <a:t>02</a:t>
              </a:r>
              <a:endParaRPr lang="zh-CN" altLang="en-US" sz="8000" i="1" dirty="0">
                <a:solidFill>
                  <a:schemeClr val="accent1"/>
                </a:solidFill>
                <a:latin typeface="Arial" panose="020B0604020202020204" pitchFamily="34" charset="0"/>
                <a:cs typeface="OPPOSans R" panose="00020600040101010101" pitchFamily="18" charset="-122"/>
                <a:sym typeface="Roboto Bk" pitchFamily="2" charset="0"/>
              </a:endParaRPr>
            </a:p>
          </p:txBody>
        </p:sp>
        <p:cxnSp>
          <p:nvCxnSpPr>
            <p:cNvPr id="9" name="直接连接符 8"/>
            <p:cNvCxnSpPr/>
            <p:nvPr/>
          </p:nvCxnSpPr>
          <p:spPr>
            <a:xfrm flipV="1">
              <a:off x="3572706" y="1809654"/>
              <a:ext cx="1101969" cy="71940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直接连接符 53"/>
            <p:cNvCxnSpPr/>
            <p:nvPr/>
          </p:nvCxnSpPr>
          <p:spPr>
            <a:xfrm flipV="1">
              <a:off x="3812219" y="2355031"/>
              <a:ext cx="614672" cy="4012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直接连接符 54"/>
            <p:cNvCxnSpPr/>
            <p:nvPr/>
          </p:nvCxnSpPr>
          <p:spPr>
            <a:xfrm flipV="1">
              <a:off x="1715911" y="4270124"/>
              <a:ext cx="614672" cy="4012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直接连接符 55"/>
            <p:cNvCxnSpPr/>
            <p:nvPr/>
          </p:nvCxnSpPr>
          <p:spPr>
            <a:xfrm flipV="1">
              <a:off x="1571743" y="4353280"/>
              <a:ext cx="1101969" cy="71940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mc:Choice xmlns:p14="http://schemas.microsoft.com/office/powerpoint/2010/main" Requires="p14">
      <p:transition spd="med" p14:dur="700" advClick="0" advTm="3000">
        <p:fade/>
      </p:transition>
    </mc:Choice>
    <mc:Fallback>
      <p:transition spd="med"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500"/>
                                        <p:tgtEl>
                                          <p:spTgt spid="3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500"/>
                                        <p:tgtEl>
                                          <p:spTgt spid="30"/>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PA-组合 8"/>
          <p:cNvGrpSpPr/>
          <p:nvPr>
            <p:custDataLst>
              <p:tags r:id="rId1"/>
            </p:custDataLst>
          </p:nvPr>
        </p:nvGrpSpPr>
        <p:grpSpPr>
          <a:xfrm>
            <a:off x="587375" y="1819979"/>
            <a:ext cx="2717778" cy="2260600"/>
            <a:chOff x="587375" y="1819979"/>
            <a:chExt cx="2717778" cy="2260600"/>
          </a:xfrm>
        </p:grpSpPr>
        <p:sp>
          <p:nvSpPr>
            <p:cNvPr id="3" name="PA-矩形 1"/>
            <p:cNvSpPr>
              <a:spLocks noChangeArrowheads="1"/>
            </p:cNvSpPr>
            <p:nvPr>
              <p:custDataLst>
                <p:tags r:id="rId2"/>
              </p:custDataLst>
            </p:nvPr>
          </p:nvSpPr>
          <p:spPr bwMode="auto">
            <a:xfrm>
              <a:off x="587375" y="1819979"/>
              <a:ext cx="2717778" cy="2260600"/>
            </a:xfrm>
            <a:prstGeom prst="rect">
              <a:avLst/>
            </a:prstGeom>
            <a:gradFill flip="none" rotWithShape="1">
              <a:gsLst>
                <a:gs pos="0">
                  <a:schemeClr val="accent1"/>
                </a:gs>
                <a:gs pos="100000">
                  <a:schemeClr val="accent1"/>
                </a:gs>
              </a:gsLst>
              <a:lin ang="2700000" scaled="0"/>
              <a:tileRect/>
            </a:gradFill>
            <a:ln>
              <a:noFill/>
            </a:ln>
          </p:spPr>
          <p:txBody>
            <a:bodyPr lIns="121912" tIns="60956" rIns="121912" bIns="60956" anchor="ct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itchFamily="2" charset="-122"/>
                  <a:ea typeface="方正兰亭黑_GBK" pitchFamily="2" charset="-122"/>
                  <a:sym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3200" b="0" i="0" u="none" strike="noStrike" kern="1200" cap="none" spc="0" normalizeH="0" baseline="0" noProof="0" dirty="0">
                <a:ln>
                  <a:noFill/>
                </a:ln>
                <a:solidFill>
                  <a:prstClr val="black"/>
                </a:solidFill>
                <a:effectLst/>
                <a:uLnTx/>
                <a:uFillTx/>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endParaRPr>
            </a:p>
          </p:txBody>
        </p:sp>
        <p:grpSp>
          <p:nvGrpSpPr>
            <p:cNvPr id="5" name="组合 4"/>
            <p:cNvGrpSpPr/>
            <p:nvPr/>
          </p:nvGrpSpPr>
          <p:grpSpPr>
            <a:xfrm>
              <a:off x="920987" y="2481728"/>
              <a:ext cx="2050553" cy="1396137"/>
              <a:chOff x="1867812" y="2086562"/>
              <a:chExt cx="2050553" cy="1396137"/>
            </a:xfrm>
          </p:grpSpPr>
          <p:sp>
            <p:nvSpPr>
              <p:cNvPr id="6" name="PA-矩形 5"/>
              <p:cNvSpPr/>
              <p:nvPr>
                <p:custDataLst>
                  <p:tags r:id="rId3"/>
                </p:custDataLst>
              </p:nvPr>
            </p:nvSpPr>
            <p:spPr>
              <a:xfrm>
                <a:off x="1867813" y="2503970"/>
                <a:ext cx="2050552" cy="978729"/>
              </a:xfrm>
              <a:prstGeom prst="rect">
                <a:avLst/>
              </a:prstGeom>
            </p:spPr>
            <p:txBody>
              <a:bodyPr wrap="square">
                <a:spAutoFit/>
                <a:scene3d>
                  <a:camera prst="orthographicFront"/>
                  <a:lightRig rig="threePt" dir="t"/>
                </a:scene3d>
                <a:sp3d contourW="12700"/>
              </a:bodyP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zh-CN" altLang="en-US" sz="1600" b="0" i="0" u="none" strike="noStrike" kern="1200" cap="none" spc="0" normalizeH="0" baseline="0" noProof="0" dirty="0">
                    <a:ln>
                      <a:noFill/>
                    </a:ln>
                    <a:solidFill>
                      <a:prstClr val="white"/>
                    </a:solidFill>
                    <a:effectLst/>
                    <a:uLnTx/>
                    <a:uFillTx/>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请在此处添加详细描述文本，在这里输入文本</a:t>
                </a:r>
                <a:endParaRPr kumimoji="0" lang="zh-CN" altLang="en-US" sz="1600" b="0" i="0" u="none" strike="noStrike" kern="1200" cap="none" spc="0" normalizeH="0" baseline="0" noProof="0" dirty="0">
                  <a:ln>
                    <a:noFill/>
                  </a:ln>
                  <a:solidFill>
                    <a:prstClr val="white"/>
                  </a:solidFill>
                  <a:effectLst/>
                  <a:uLnTx/>
                  <a:uFillTx/>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endParaRPr>
              </a:p>
            </p:txBody>
          </p:sp>
          <p:sp>
            <p:nvSpPr>
              <p:cNvPr id="7" name="PA-矩形 6"/>
              <p:cNvSpPr/>
              <p:nvPr>
                <p:custDataLst>
                  <p:tags r:id="rId4"/>
                </p:custDataLst>
              </p:nvPr>
            </p:nvSpPr>
            <p:spPr>
              <a:xfrm>
                <a:off x="1867812" y="2086562"/>
                <a:ext cx="2050552" cy="443776"/>
              </a:xfrm>
              <a:prstGeom prst="rect">
                <a:avLst/>
              </a:prstGeom>
            </p:spPr>
            <p:txBody>
              <a:bodyPr wrap="square">
                <a:spAutoFit/>
                <a:scene3d>
                  <a:camera prst="orthographicFront"/>
                  <a:lightRig rig="threePt" dir="t"/>
                </a:scene3d>
                <a:sp3d contourW="12700"/>
              </a:bodyP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zh-CN" altLang="en-US" sz="2000" b="1" i="0" u="none" strike="noStrike" kern="1200" cap="none" spc="0" normalizeH="0" baseline="0" noProof="0" dirty="0">
                    <a:ln>
                      <a:noFill/>
                    </a:ln>
                    <a:solidFill>
                      <a:prstClr val="white"/>
                    </a:solidFill>
                    <a:effectLst/>
                    <a:uLnTx/>
                    <a:uFillTx/>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标题文字添加</a:t>
                </a:r>
                <a:endParaRPr kumimoji="0" lang="zh-CN" altLang="en-US" sz="2000" b="1" i="0" u="none" strike="noStrike" kern="1200" cap="none" spc="0" normalizeH="0" baseline="0" noProof="0" dirty="0">
                  <a:ln>
                    <a:noFill/>
                  </a:ln>
                  <a:solidFill>
                    <a:prstClr val="white"/>
                  </a:solidFill>
                  <a:effectLst/>
                  <a:uLnTx/>
                  <a:uFillTx/>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endParaRPr>
              </a:p>
            </p:txBody>
          </p:sp>
        </p:grpSp>
      </p:grpSp>
      <p:sp>
        <p:nvSpPr>
          <p:cNvPr id="8" name="PA-矩形 7"/>
          <p:cNvSpPr/>
          <p:nvPr>
            <p:custDataLst>
              <p:tags r:id="rId5"/>
            </p:custDataLst>
          </p:nvPr>
        </p:nvSpPr>
        <p:spPr>
          <a:xfrm>
            <a:off x="1184476" y="4444858"/>
            <a:ext cx="9823048" cy="886461"/>
          </a:xfrm>
          <a:prstGeom prst="rect">
            <a:avLst/>
          </a:prstGeom>
          <a:effectLst/>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defRPr/>
            </a:pPr>
            <a:r>
              <a:rPr kumimoji="0" lang="zh-CN" altLang="en-US" sz="1800" b="0" i="0" u="none" strike="noStrike" kern="1200" cap="none" spc="0" normalizeH="0" baseline="0" noProof="0" dirty="0">
                <a:ln>
                  <a:noFill/>
                </a:ln>
                <a:solidFill>
                  <a:prstClr val="black"/>
                </a:solidFill>
                <a:effectLst/>
                <a:uLnTx/>
                <a:uFillTx/>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rPr>
              <a:t>请在此处添加详细描述文本，在这里输入文本，更改文字文本。请在此处添加详细描述文本，在这里输入文本，更改文字文本。请在此处添加详细描述文本，在这里输入文本，更改文字文本。</a:t>
            </a:r>
            <a:endParaRPr kumimoji="0" lang="zh-CN" altLang="en-US" sz="1800" b="0" i="0" u="none" strike="noStrike" kern="1200" cap="none" spc="0" normalizeH="0" baseline="0" noProof="0" dirty="0">
              <a:ln>
                <a:noFill/>
              </a:ln>
              <a:solidFill>
                <a:prstClr val="black"/>
              </a:solidFill>
              <a:effectLst/>
              <a:uLnTx/>
              <a:uFillTx/>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endParaRPr>
          </a:p>
        </p:txBody>
      </p:sp>
      <p:pic>
        <p:nvPicPr>
          <p:cNvPr id="11" name="PA-图片 10"/>
          <p:cNvPicPr/>
          <p:nvPr>
            <p:custDataLst>
              <p:tags r:id="rId6"/>
            </p:custDataLst>
          </p:nvPr>
        </p:nvPicPr>
        <p:blipFill>
          <a:blip r:embed="rId7" cstate="screen"/>
          <a:stretch>
            <a:fillRect/>
          </a:stretch>
        </p:blipFill>
        <p:spPr>
          <a:xfrm>
            <a:off x="3417758" y="1821566"/>
            <a:ext cx="4070941" cy="2259013"/>
          </a:xfrm>
          <a:prstGeom prst="rect">
            <a:avLst/>
          </a:prstGeom>
          <a:blipFill dpi="0" rotWithShape="1">
            <a:blip r:embed="rId8" cstate="screen"/>
            <a:srcRect/>
            <a:stretch>
              <a:fillRect/>
            </a:stretch>
          </a:blipFill>
          <a:ln>
            <a:noFill/>
          </a:ln>
        </p:spPr>
      </p:pic>
      <p:pic>
        <p:nvPicPr>
          <p:cNvPr id="13" name="PA-图片 12"/>
          <p:cNvPicPr/>
          <p:nvPr>
            <p:custDataLst>
              <p:tags r:id="rId9"/>
            </p:custDataLst>
          </p:nvPr>
        </p:nvPicPr>
        <p:blipFill>
          <a:blip r:embed="rId10" cstate="screen"/>
          <a:stretch>
            <a:fillRect/>
          </a:stretch>
        </p:blipFill>
        <p:spPr>
          <a:xfrm>
            <a:off x="7601305" y="1819979"/>
            <a:ext cx="3917595" cy="2260600"/>
          </a:xfrm>
          <a:prstGeom prst="rect">
            <a:avLst/>
          </a:prstGeom>
          <a:blipFill dpi="0" rotWithShape="1">
            <a:blip r:embed="rId11" cstate="screen"/>
            <a:srcRect/>
            <a:stretch>
              <a:fillRect/>
            </a:stretch>
          </a:blipFill>
          <a:ln>
            <a:noFill/>
          </a:ln>
        </p:spPr>
      </p:pic>
    </p:spTree>
  </p:cSld>
  <p:clrMapOvr>
    <a:masterClrMapping/>
  </p:clrMapOvr>
  <mc:AlternateContent xmlns:mc="http://schemas.openxmlformats.org/markup-compatibility/2006">
    <mc:Choice xmlns:p14="http://schemas.microsoft.com/office/powerpoint/2010/main" Requires="p14">
      <p:transition spd="med" p14:dur="700" advClick="0" advTm="3000">
        <p:fade/>
      </p:transition>
    </mc:Choice>
    <mc:Fallback>
      <p:transition spd="med"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20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nodeType="withEffect">
                                  <p:stCondLst>
                                    <p:cond delay="40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par>
                                <p:cTn id="14" presetID="10" presetClass="entr" presetSubtype="0" fill="hold" grpId="0" nodeType="withEffect">
                                  <p:stCondLst>
                                    <p:cond delay="60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4" name="PA-组合 43"/>
          <p:cNvGrpSpPr/>
          <p:nvPr>
            <p:custDataLst>
              <p:tags r:id="rId1"/>
            </p:custDataLst>
          </p:nvPr>
        </p:nvGrpSpPr>
        <p:grpSpPr>
          <a:xfrm>
            <a:off x="518993" y="2273351"/>
            <a:ext cx="3043481" cy="973389"/>
            <a:chOff x="518993" y="2273351"/>
            <a:chExt cx="3043481" cy="973389"/>
          </a:xfrm>
        </p:grpSpPr>
        <p:sp>
          <p:nvSpPr>
            <p:cNvPr id="2" name="PA-矩形 1"/>
            <p:cNvSpPr/>
            <p:nvPr>
              <p:custDataLst>
                <p:tags r:id="rId2"/>
              </p:custDataLst>
            </p:nvPr>
          </p:nvSpPr>
          <p:spPr>
            <a:xfrm>
              <a:off x="518993" y="2627211"/>
              <a:ext cx="3043481" cy="619529"/>
            </a:xfrm>
            <a:prstGeom prst="rect">
              <a:avLst/>
            </a:prstGeom>
          </p:spPr>
          <p:txBody>
            <a:bodyPr wrap="square">
              <a:spAutoFit/>
            </a:bodyPr>
            <a:lstStyle/>
            <a:p>
              <a:pPr algn="ctr">
                <a:lnSpc>
                  <a:spcPct val="150000"/>
                </a:lnSpc>
                <a:buClr>
                  <a:srgbClr val="E7E6E6">
                    <a:lumMod val="10000"/>
                  </a:srgbClr>
                </a:buClr>
              </a:pPr>
              <a:r>
                <a:rPr lang="zh-CN" altLang="en-US" sz="1200" dirty="0">
                  <a:solidFill>
                    <a:schemeClr val="tx1">
                      <a:lumMod val="75000"/>
                      <a:lumOff val="25000"/>
                    </a:schemeClr>
                  </a:solidFill>
                  <a:latin typeface="OPPOSans R" panose="00020600040101010101" pitchFamily="18" charset="-122"/>
                  <a:cs typeface="+mn-ea"/>
                  <a:sym typeface="+mn-lt"/>
                </a:rPr>
                <a:t>点击文本框即可进行编辑输入相关内容点击文本框即可进行编辑</a:t>
              </a:r>
              <a:endParaRPr lang="en-US" altLang="zh-CN" sz="1200" dirty="0">
                <a:solidFill>
                  <a:schemeClr val="tx1">
                    <a:lumMod val="75000"/>
                    <a:lumOff val="25000"/>
                  </a:schemeClr>
                </a:solidFill>
                <a:latin typeface="OPPOSans R" panose="00020600040101010101" pitchFamily="18" charset="-122"/>
                <a:cs typeface="+mn-ea"/>
                <a:sym typeface="+mn-lt"/>
              </a:endParaRPr>
            </a:p>
          </p:txBody>
        </p:sp>
        <p:sp>
          <p:nvSpPr>
            <p:cNvPr id="3" name="PA-矩形 2"/>
            <p:cNvSpPr/>
            <p:nvPr>
              <p:custDataLst>
                <p:tags r:id="rId3"/>
              </p:custDataLst>
            </p:nvPr>
          </p:nvSpPr>
          <p:spPr>
            <a:xfrm>
              <a:off x="1436596" y="2273351"/>
              <a:ext cx="1281120" cy="420564"/>
            </a:xfrm>
            <a:prstGeom prst="rect">
              <a:avLst/>
            </a:prstGeom>
          </p:spPr>
          <p:txBody>
            <a:bodyPr wrap="none">
              <a:spAutoFit/>
            </a:bodyPr>
            <a:lstStyle/>
            <a:p>
              <a:pPr algn="ctr"/>
              <a:r>
                <a:rPr lang="zh-CN" altLang="en-US" sz="2135" dirty="0">
                  <a:solidFill>
                    <a:srgbClr val="444444"/>
                  </a:solidFill>
                  <a:latin typeface="OPPOSans R" panose="00020600040101010101" pitchFamily="18" charset="-122"/>
                  <a:cs typeface="+mn-ea"/>
                  <a:sym typeface="+mn-lt"/>
                </a:rPr>
                <a:t>工作计划</a:t>
              </a:r>
              <a:endParaRPr lang="zh-CN" altLang="en-US" sz="2135" dirty="0">
                <a:solidFill>
                  <a:srgbClr val="444444"/>
                </a:solidFill>
                <a:latin typeface="OPPOSans R" panose="00020600040101010101" pitchFamily="18" charset="-122"/>
                <a:cs typeface="+mn-ea"/>
                <a:sym typeface="+mn-lt"/>
              </a:endParaRPr>
            </a:p>
          </p:txBody>
        </p:sp>
      </p:grpSp>
      <p:grpSp>
        <p:nvGrpSpPr>
          <p:cNvPr id="45" name="PA-组合 44"/>
          <p:cNvGrpSpPr/>
          <p:nvPr>
            <p:custDataLst>
              <p:tags r:id="rId4"/>
            </p:custDataLst>
          </p:nvPr>
        </p:nvGrpSpPr>
        <p:grpSpPr>
          <a:xfrm>
            <a:off x="3264500" y="4048703"/>
            <a:ext cx="3043481" cy="973389"/>
            <a:chOff x="3264500" y="4048703"/>
            <a:chExt cx="3043481" cy="973389"/>
          </a:xfrm>
        </p:grpSpPr>
        <p:sp>
          <p:nvSpPr>
            <p:cNvPr id="4" name="PA-矩形 3"/>
            <p:cNvSpPr/>
            <p:nvPr>
              <p:custDataLst>
                <p:tags r:id="rId5"/>
              </p:custDataLst>
            </p:nvPr>
          </p:nvSpPr>
          <p:spPr>
            <a:xfrm>
              <a:off x="3264500" y="4402563"/>
              <a:ext cx="3043481" cy="619529"/>
            </a:xfrm>
            <a:prstGeom prst="rect">
              <a:avLst/>
            </a:prstGeom>
          </p:spPr>
          <p:txBody>
            <a:bodyPr wrap="square">
              <a:spAutoFit/>
            </a:bodyPr>
            <a:lstStyle/>
            <a:p>
              <a:pPr algn="ctr">
                <a:lnSpc>
                  <a:spcPct val="150000"/>
                </a:lnSpc>
                <a:buClr>
                  <a:srgbClr val="E7E6E6">
                    <a:lumMod val="10000"/>
                  </a:srgbClr>
                </a:buClr>
              </a:pPr>
              <a:r>
                <a:rPr lang="zh-CN" altLang="en-US" sz="1200" dirty="0">
                  <a:solidFill>
                    <a:schemeClr val="tx1">
                      <a:lumMod val="75000"/>
                      <a:lumOff val="25000"/>
                    </a:schemeClr>
                  </a:solidFill>
                  <a:latin typeface="OPPOSans R" panose="00020600040101010101" pitchFamily="18" charset="-122"/>
                  <a:cs typeface="+mn-ea"/>
                  <a:sym typeface="+mn-lt"/>
                </a:rPr>
                <a:t>点击文本框即可进行编辑输入相关内容点击文本框即可进行编辑</a:t>
              </a:r>
              <a:endParaRPr lang="en-US" altLang="zh-CN" sz="1200" dirty="0">
                <a:solidFill>
                  <a:schemeClr val="tx1">
                    <a:lumMod val="75000"/>
                    <a:lumOff val="25000"/>
                  </a:schemeClr>
                </a:solidFill>
                <a:latin typeface="OPPOSans R" panose="00020600040101010101" pitchFamily="18" charset="-122"/>
                <a:cs typeface="+mn-ea"/>
                <a:sym typeface="+mn-lt"/>
              </a:endParaRPr>
            </a:p>
          </p:txBody>
        </p:sp>
        <p:sp>
          <p:nvSpPr>
            <p:cNvPr id="5" name="PA-矩形 4"/>
            <p:cNvSpPr/>
            <p:nvPr>
              <p:custDataLst>
                <p:tags r:id="rId6"/>
              </p:custDataLst>
            </p:nvPr>
          </p:nvSpPr>
          <p:spPr>
            <a:xfrm>
              <a:off x="4182102" y="4048703"/>
              <a:ext cx="1281120" cy="420564"/>
            </a:xfrm>
            <a:prstGeom prst="rect">
              <a:avLst/>
            </a:prstGeom>
          </p:spPr>
          <p:txBody>
            <a:bodyPr wrap="none">
              <a:spAutoFit/>
            </a:bodyPr>
            <a:lstStyle/>
            <a:p>
              <a:pPr algn="ctr"/>
              <a:r>
                <a:rPr lang="zh-CN" altLang="en-US" sz="2135" dirty="0">
                  <a:solidFill>
                    <a:srgbClr val="444444"/>
                  </a:solidFill>
                  <a:latin typeface="OPPOSans R" panose="00020600040101010101" pitchFamily="18" charset="-122"/>
                  <a:cs typeface="+mn-ea"/>
                  <a:sym typeface="+mn-lt"/>
                </a:rPr>
                <a:t>工作计划</a:t>
              </a:r>
              <a:endParaRPr lang="zh-CN" altLang="en-US" sz="2135" dirty="0">
                <a:solidFill>
                  <a:srgbClr val="444444"/>
                </a:solidFill>
                <a:latin typeface="OPPOSans R" panose="00020600040101010101" pitchFamily="18" charset="-122"/>
                <a:cs typeface="+mn-ea"/>
                <a:sym typeface="+mn-lt"/>
              </a:endParaRPr>
            </a:p>
          </p:txBody>
        </p:sp>
      </p:grpSp>
      <p:sp>
        <p:nvSpPr>
          <p:cNvPr id="6" name="矩形 5"/>
          <p:cNvSpPr/>
          <p:nvPr/>
        </p:nvSpPr>
        <p:spPr>
          <a:xfrm>
            <a:off x="6074262" y="2574964"/>
            <a:ext cx="3043481" cy="619529"/>
          </a:xfrm>
          <a:prstGeom prst="rect">
            <a:avLst/>
          </a:prstGeom>
        </p:spPr>
        <p:txBody>
          <a:bodyPr wrap="square">
            <a:spAutoFit/>
          </a:bodyPr>
          <a:lstStyle/>
          <a:p>
            <a:pPr algn="ctr">
              <a:lnSpc>
                <a:spcPct val="150000"/>
              </a:lnSpc>
              <a:buClr>
                <a:srgbClr val="E7E6E6">
                  <a:lumMod val="10000"/>
                </a:srgbClr>
              </a:buClr>
            </a:pPr>
            <a:r>
              <a:rPr lang="zh-CN" altLang="en-US" sz="1200" dirty="0">
                <a:solidFill>
                  <a:schemeClr val="tx1">
                    <a:lumMod val="75000"/>
                    <a:lumOff val="25000"/>
                  </a:schemeClr>
                </a:solidFill>
                <a:latin typeface="OPPOSans R" panose="00020600040101010101" pitchFamily="18" charset="-122"/>
                <a:cs typeface="+mn-ea"/>
                <a:sym typeface="+mn-lt"/>
              </a:rPr>
              <a:t>点击文本框即可进行编辑输入相关内容点击文本框即可进行编辑</a:t>
            </a:r>
            <a:endParaRPr lang="en-US" altLang="zh-CN" sz="1200" dirty="0">
              <a:solidFill>
                <a:schemeClr val="tx1">
                  <a:lumMod val="75000"/>
                  <a:lumOff val="25000"/>
                </a:schemeClr>
              </a:solidFill>
              <a:latin typeface="OPPOSans R" panose="00020600040101010101" pitchFamily="18" charset="-122"/>
              <a:cs typeface="+mn-ea"/>
              <a:sym typeface="+mn-lt"/>
            </a:endParaRPr>
          </a:p>
        </p:txBody>
      </p:sp>
      <p:sp>
        <p:nvSpPr>
          <p:cNvPr id="7" name="PA-矩形 6"/>
          <p:cNvSpPr/>
          <p:nvPr>
            <p:custDataLst>
              <p:tags r:id="rId7"/>
            </p:custDataLst>
          </p:nvPr>
        </p:nvSpPr>
        <p:spPr>
          <a:xfrm>
            <a:off x="6955442" y="2221104"/>
            <a:ext cx="1281120" cy="420564"/>
          </a:xfrm>
          <a:prstGeom prst="rect">
            <a:avLst/>
          </a:prstGeom>
        </p:spPr>
        <p:txBody>
          <a:bodyPr wrap="none">
            <a:spAutoFit/>
          </a:bodyPr>
          <a:lstStyle/>
          <a:p>
            <a:pPr algn="ctr"/>
            <a:r>
              <a:rPr lang="zh-CN" altLang="en-US" sz="2135" dirty="0">
                <a:solidFill>
                  <a:srgbClr val="444444"/>
                </a:solidFill>
                <a:latin typeface="OPPOSans R" panose="00020600040101010101" pitchFamily="18" charset="-122"/>
                <a:cs typeface="+mn-ea"/>
                <a:sym typeface="+mn-lt"/>
              </a:rPr>
              <a:t>工作计划</a:t>
            </a:r>
            <a:endParaRPr lang="zh-CN" altLang="en-US" sz="2135" dirty="0">
              <a:solidFill>
                <a:srgbClr val="444444"/>
              </a:solidFill>
              <a:latin typeface="OPPOSans R" panose="00020600040101010101" pitchFamily="18" charset="-122"/>
              <a:cs typeface="+mn-ea"/>
              <a:sym typeface="+mn-lt"/>
            </a:endParaRPr>
          </a:p>
        </p:txBody>
      </p:sp>
      <p:grpSp>
        <p:nvGrpSpPr>
          <p:cNvPr id="46" name="PA-组合 45"/>
          <p:cNvGrpSpPr/>
          <p:nvPr>
            <p:custDataLst>
              <p:tags r:id="rId8"/>
            </p:custDataLst>
          </p:nvPr>
        </p:nvGrpSpPr>
        <p:grpSpPr>
          <a:xfrm>
            <a:off x="9008416" y="4048703"/>
            <a:ext cx="3043481" cy="973389"/>
            <a:chOff x="9008416" y="4048703"/>
            <a:chExt cx="3043481" cy="973389"/>
          </a:xfrm>
        </p:grpSpPr>
        <p:sp>
          <p:nvSpPr>
            <p:cNvPr id="8" name="PA-矩形 7"/>
            <p:cNvSpPr/>
            <p:nvPr>
              <p:custDataLst>
                <p:tags r:id="rId9"/>
              </p:custDataLst>
            </p:nvPr>
          </p:nvSpPr>
          <p:spPr>
            <a:xfrm>
              <a:off x="9008416" y="4402563"/>
              <a:ext cx="3043481" cy="619529"/>
            </a:xfrm>
            <a:prstGeom prst="rect">
              <a:avLst/>
            </a:prstGeom>
          </p:spPr>
          <p:txBody>
            <a:bodyPr wrap="square">
              <a:spAutoFit/>
            </a:bodyPr>
            <a:lstStyle/>
            <a:p>
              <a:pPr algn="ctr">
                <a:lnSpc>
                  <a:spcPct val="150000"/>
                </a:lnSpc>
                <a:buClr>
                  <a:srgbClr val="E7E6E6">
                    <a:lumMod val="10000"/>
                  </a:srgbClr>
                </a:buClr>
              </a:pPr>
              <a:r>
                <a:rPr lang="zh-CN" altLang="en-US" sz="1200" dirty="0">
                  <a:solidFill>
                    <a:schemeClr val="tx1">
                      <a:lumMod val="75000"/>
                      <a:lumOff val="25000"/>
                    </a:schemeClr>
                  </a:solidFill>
                  <a:latin typeface="OPPOSans R" panose="00020600040101010101" pitchFamily="18" charset="-122"/>
                  <a:cs typeface="+mn-ea"/>
                  <a:sym typeface="+mn-lt"/>
                </a:rPr>
                <a:t>点击文本框即可进行编辑输入相关内容点击文本框即可进行编辑</a:t>
              </a:r>
              <a:endParaRPr lang="en-US" altLang="zh-CN" sz="1200" dirty="0">
                <a:solidFill>
                  <a:schemeClr val="tx1">
                    <a:lumMod val="75000"/>
                    <a:lumOff val="25000"/>
                  </a:schemeClr>
                </a:solidFill>
                <a:latin typeface="OPPOSans R" panose="00020600040101010101" pitchFamily="18" charset="-122"/>
                <a:cs typeface="+mn-ea"/>
                <a:sym typeface="+mn-lt"/>
              </a:endParaRPr>
            </a:p>
          </p:txBody>
        </p:sp>
        <p:sp>
          <p:nvSpPr>
            <p:cNvPr id="9" name="PA-矩形 8"/>
            <p:cNvSpPr/>
            <p:nvPr>
              <p:custDataLst>
                <p:tags r:id="rId10"/>
              </p:custDataLst>
            </p:nvPr>
          </p:nvSpPr>
          <p:spPr>
            <a:xfrm>
              <a:off x="9889596" y="4048703"/>
              <a:ext cx="1281120" cy="420564"/>
            </a:xfrm>
            <a:prstGeom prst="rect">
              <a:avLst/>
            </a:prstGeom>
          </p:spPr>
          <p:txBody>
            <a:bodyPr wrap="none">
              <a:spAutoFit/>
            </a:bodyPr>
            <a:lstStyle/>
            <a:p>
              <a:pPr algn="ctr"/>
              <a:r>
                <a:rPr lang="zh-CN" altLang="en-US" sz="2135" dirty="0">
                  <a:solidFill>
                    <a:srgbClr val="444444"/>
                  </a:solidFill>
                  <a:latin typeface="OPPOSans R" panose="00020600040101010101" pitchFamily="18" charset="-122"/>
                  <a:cs typeface="+mn-ea"/>
                  <a:sym typeface="+mn-lt"/>
                </a:rPr>
                <a:t>工作计划</a:t>
              </a:r>
              <a:endParaRPr lang="zh-CN" altLang="en-US" sz="2135" dirty="0">
                <a:solidFill>
                  <a:srgbClr val="444444"/>
                </a:solidFill>
                <a:latin typeface="OPPOSans R" panose="00020600040101010101" pitchFamily="18" charset="-122"/>
                <a:cs typeface="+mn-ea"/>
                <a:sym typeface="+mn-lt"/>
              </a:endParaRPr>
            </a:p>
          </p:txBody>
        </p:sp>
      </p:grpSp>
      <p:grpSp>
        <p:nvGrpSpPr>
          <p:cNvPr id="10" name="PA-组合 9"/>
          <p:cNvGrpSpPr/>
          <p:nvPr>
            <p:custDataLst>
              <p:tags r:id="rId11"/>
            </p:custDataLst>
          </p:nvPr>
        </p:nvGrpSpPr>
        <p:grpSpPr>
          <a:xfrm>
            <a:off x="4198517" y="1978789"/>
            <a:ext cx="1294415" cy="1296844"/>
            <a:chOff x="3260342" y="2520595"/>
            <a:chExt cx="970811" cy="972633"/>
          </a:xfrm>
        </p:grpSpPr>
        <p:sp>
          <p:nvSpPr>
            <p:cNvPr id="11" name="PA-椭圆 16"/>
            <p:cNvSpPr>
              <a:spLocks noChangeArrowheads="1"/>
            </p:cNvSpPr>
            <p:nvPr>
              <p:custDataLst>
                <p:tags r:id="rId12"/>
              </p:custDataLst>
            </p:nvPr>
          </p:nvSpPr>
          <p:spPr bwMode="auto">
            <a:xfrm>
              <a:off x="3260342" y="2520595"/>
              <a:ext cx="970811" cy="972633"/>
            </a:xfrm>
            <a:prstGeom prst="ellipse">
              <a:avLst/>
            </a:prstGeom>
            <a:solidFill>
              <a:schemeClr val="accent1"/>
            </a:solidFill>
            <a:ln w="20701">
              <a:noFill/>
              <a:round/>
            </a:ln>
          </p:spPr>
          <p:txBody>
            <a:bodyPr/>
            <a:lstStyle/>
            <a:p>
              <a:endParaRPr lang="zh-CN" altLang="en-US" sz="3200" dirty="0">
                <a:latin typeface="OPPOSans R" panose="00020600040101010101" pitchFamily="18" charset="-122"/>
                <a:cs typeface="+mn-ea"/>
                <a:sym typeface="+mn-lt"/>
              </a:endParaRPr>
            </a:p>
          </p:txBody>
        </p:sp>
        <p:grpSp>
          <p:nvGrpSpPr>
            <p:cNvPr id="12" name="Group 35"/>
            <p:cNvGrpSpPr/>
            <p:nvPr/>
          </p:nvGrpSpPr>
          <p:grpSpPr>
            <a:xfrm>
              <a:off x="3565416" y="2855360"/>
              <a:ext cx="360188" cy="303102"/>
              <a:chOff x="4605338" y="3814763"/>
              <a:chExt cx="420688" cy="354013"/>
            </a:xfrm>
            <a:solidFill>
              <a:schemeClr val="bg1"/>
            </a:solidFill>
          </p:grpSpPr>
          <p:sp>
            <p:nvSpPr>
              <p:cNvPr id="13" name="PA-任意多边形 32"/>
              <p:cNvSpPr>
                <a:spLocks noEditPoints="1"/>
              </p:cNvSpPr>
              <p:nvPr>
                <p:custDataLst>
                  <p:tags r:id="rId13"/>
                </p:custDataLst>
              </p:nvPr>
            </p:nvSpPr>
            <p:spPr bwMode="auto">
              <a:xfrm>
                <a:off x="4605338" y="3814763"/>
                <a:ext cx="420688" cy="354013"/>
              </a:xfrm>
              <a:custGeom>
                <a:avLst/>
                <a:gdLst>
                  <a:gd name="T0" fmla="*/ 507 w 548"/>
                  <a:gd name="T1" fmla="*/ 0 h 462"/>
                  <a:gd name="T2" fmla="*/ 41 w 548"/>
                  <a:gd name="T3" fmla="*/ 0 h 462"/>
                  <a:gd name="T4" fmla="*/ 0 w 548"/>
                  <a:gd name="T5" fmla="*/ 41 h 462"/>
                  <a:gd name="T6" fmla="*/ 0 w 548"/>
                  <a:gd name="T7" fmla="*/ 369 h 462"/>
                  <a:gd name="T8" fmla="*/ 41 w 548"/>
                  <a:gd name="T9" fmla="*/ 409 h 462"/>
                  <a:gd name="T10" fmla="*/ 226 w 548"/>
                  <a:gd name="T11" fmla="*/ 409 h 462"/>
                  <a:gd name="T12" fmla="*/ 226 w 548"/>
                  <a:gd name="T13" fmla="*/ 416 h 462"/>
                  <a:gd name="T14" fmla="*/ 223 w 548"/>
                  <a:gd name="T15" fmla="*/ 428 h 462"/>
                  <a:gd name="T16" fmla="*/ 177 w 548"/>
                  <a:gd name="T17" fmla="*/ 445 h 462"/>
                  <a:gd name="T18" fmla="*/ 160 w 548"/>
                  <a:gd name="T19" fmla="*/ 449 h 462"/>
                  <a:gd name="T20" fmla="*/ 151 w 548"/>
                  <a:gd name="T21" fmla="*/ 449 h 462"/>
                  <a:gd name="T22" fmla="*/ 142 w 548"/>
                  <a:gd name="T23" fmla="*/ 455 h 462"/>
                  <a:gd name="T24" fmla="*/ 142 w 548"/>
                  <a:gd name="T25" fmla="*/ 455 h 462"/>
                  <a:gd name="T26" fmla="*/ 151 w 548"/>
                  <a:gd name="T27" fmla="*/ 462 h 462"/>
                  <a:gd name="T28" fmla="*/ 397 w 548"/>
                  <a:gd name="T29" fmla="*/ 462 h 462"/>
                  <a:gd name="T30" fmla="*/ 406 w 548"/>
                  <a:gd name="T31" fmla="*/ 455 h 462"/>
                  <a:gd name="T32" fmla="*/ 406 w 548"/>
                  <a:gd name="T33" fmla="*/ 455 h 462"/>
                  <a:gd name="T34" fmla="*/ 402 w 548"/>
                  <a:gd name="T35" fmla="*/ 449 h 462"/>
                  <a:gd name="T36" fmla="*/ 389 w 548"/>
                  <a:gd name="T37" fmla="*/ 448 h 462"/>
                  <a:gd name="T38" fmla="*/ 329 w 548"/>
                  <a:gd name="T39" fmla="*/ 426 h 462"/>
                  <a:gd name="T40" fmla="*/ 322 w 548"/>
                  <a:gd name="T41" fmla="*/ 416 h 462"/>
                  <a:gd name="T42" fmla="*/ 322 w 548"/>
                  <a:gd name="T43" fmla="*/ 409 h 462"/>
                  <a:gd name="T44" fmla="*/ 507 w 548"/>
                  <a:gd name="T45" fmla="*/ 409 h 462"/>
                  <a:gd name="T46" fmla="*/ 548 w 548"/>
                  <a:gd name="T47" fmla="*/ 369 h 462"/>
                  <a:gd name="T48" fmla="*/ 548 w 548"/>
                  <a:gd name="T49" fmla="*/ 41 h 462"/>
                  <a:gd name="T50" fmla="*/ 507 w 548"/>
                  <a:gd name="T51" fmla="*/ 0 h 462"/>
                  <a:gd name="T52" fmla="*/ 510 w 548"/>
                  <a:gd name="T53" fmla="*/ 330 h 462"/>
                  <a:gd name="T54" fmla="*/ 497 w 548"/>
                  <a:gd name="T55" fmla="*/ 344 h 462"/>
                  <a:gd name="T56" fmla="*/ 51 w 548"/>
                  <a:gd name="T57" fmla="*/ 344 h 462"/>
                  <a:gd name="T58" fmla="*/ 38 w 548"/>
                  <a:gd name="T59" fmla="*/ 330 h 462"/>
                  <a:gd name="T60" fmla="*/ 38 w 548"/>
                  <a:gd name="T61" fmla="*/ 50 h 462"/>
                  <a:gd name="T62" fmla="*/ 51 w 548"/>
                  <a:gd name="T63" fmla="*/ 36 h 462"/>
                  <a:gd name="T64" fmla="*/ 497 w 548"/>
                  <a:gd name="T65" fmla="*/ 36 h 462"/>
                  <a:gd name="T66" fmla="*/ 510 w 548"/>
                  <a:gd name="T67" fmla="*/ 50 h 462"/>
                  <a:gd name="T68" fmla="*/ 510 w 548"/>
                  <a:gd name="T69" fmla="*/ 330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8" h="462">
                    <a:moveTo>
                      <a:pt x="507" y="0"/>
                    </a:moveTo>
                    <a:cubicBezTo>
                      <a:pt x="41" y="0"/>
                      <a:pt x="41" y="0"/>
                      <a:pt x="41" y="0"/>
                    </a:cubicBezTo>
                    <a:cubicBezTo>
                      <a:pt x="18" y="0"/>
                      <a:pt x="0" y="18"/>
                      <a:pt x="0" y="41"/>
                    </a:cubicBezTo>
                    <a:cubicBezTo>
                      <a:pt x="0" y="369"/>
                      <a:pt x="0" y="369"/>
                      <a:pt x="0" y="369"/>
                    </a:cubicBezTo>
                    <a:cubicBezTo>
                      <a:pt x="0" y="391"/>
                      <a:pt x="18" y="409"/>
                      <a:pt x="41" y="409"/>
                    </a:cubicBezTo>
                    <a:cubicBezTo>
                      <a:pt x="226" y="409"/>
                      <a:pt x="226" y="409"/>
                      <a:pt x="226" y="409"/>
                    </a:cubicBezTo>
                    <a:cubicBezTo>
                      <a:pt x="226" y="416"/>
                      <a:pt x="226" y="416"/>
                      <a:pt x="226" y="416"/>
                    </a:cubicBezTo>
                    <a:cubicBezTo>
                      <a:pt x="226" y="419"/>
                      <a:pt x="225" y="425"/>
                      <a:pt x="223" y="428"/>
                    </a:cubicBezTo>
                    <a:cubicBezTo>
                      <a:pt x="177" y="445"/>
                      <a:pt x="177" y="445"/>
                      <a:pt x="177" y="445"/>
                    </a:cubicBezTo>
                    <a:cubicBezTo>
                      <a:pt x="173" y="447"/>
                      <a:pt x="165" y="449"/>
                      <a:pt x="160" y="449"/>
                    </a:cubicBezTo>
                    <a:cubicBezTo>
                      <a:pt x="151" y="449"/>
                      <a:pt x="151" y="449"/>
                      <a:pt x="151" y="449"/>
                    </a:cubicBezTo>
                    <a:cubicBezTo>
                      <a:pt x="146" y="449"/>
                      <a:pt x="142" y="452"/>
                      <a:pt x="142" y="455"/>
                    </a:cubicBezTo>
                    <a:cubicBezTo>
                      <a:pt x="142" y="455"/>
                      <a:pt x="142" y="455"/>
                      <a:pt x="142" y="455"/>
                    </a:cubicBezTo>
                    <a:cubicBezTo>
                      <a:pt x="142" y="459"/>
                      <a:pt x="146" y="462"/>
                      <a:pt x="151" y="462"/>
                    </a:cubicBezTo>
                    <a:cubicBezTo>
                      <a:pt x="397" y="462"/>
                      <a:pt x="397" y="462"/>
                      <a:pt x="397" y="462"/>
                    </a:cubicBezTo>
                    <a:cubicBezTo>
                      <a:pt x="402" y="462"/>
                      <a:pt x="406" y="459"/>
                      <a:pt x="406" y="455"/>
                    </a:cubicBezTo>
                    <a:cubicBezTo>
                      <a:pt x="406" y="455"/>
                      <a:pt x="406" y="455"/>
                      <a:pt x="406" y="455"/>
                    </a:cubicBezTo>
                    <a:cubicBezTo>
                      <a:pt x="406" y="452"/>
                      <a:pt x="404" y="449"/>
                      <a:pt x="402" y="449"/>
                    </a:cubicBezTo>
                    <a:cubicBezTo>
                      <a:pt x="399" y="449"/>
                      <a:pt x="393" y="448"/>
                      <a:pt x="389" y="448"/>
                    </a:cubicBezTo>
                    <a:cubicBezTo>
                      <a:pt x="329" y="426"/>
                      <a:pt x="329" y="426"/>
                      <a:pt x="329" y="426"/>
                    </a:cubicBezTo>
                    <a:cubicBezTo>
                      <a:pt x="325" y="424"/>
                      <a:pt x="322" y="419"/>
                      <a:pt x="322" y="416"/>
                    </a:cubicBezTo>
                    <a:cubicBezTo>
                      <a:pt x="322" y="409"/>
                      <a:pt x="322" y="409"/>
                      <a:pt x="322" y="409"/>
                    </a:cubicBezTo>
                    <a:cubicBezTo>
                      <a:pt x="507" y="409"/>
                      <a:pt x="507" y="409"/>
                      <a:pt x="507" y="409"/>
                    </a:cubicBezTo>
                    <a:cubicBezTo>
                      <a:pt x="530" y="409"/>
                      <a:pt x="548" y="391"/>
                      <a:pt x="548" y="369"/>
                    </a:cubicBezTo>
                    <a:cubicBezTo>
                      <a:pt x="548" y="41"/>
                      <a:pt x="548" y="41"/>
                      <a:pt x="548" y="41"/>
                    </a:cubicBezTo>
                    <a:cubicBezTo>
                      <a:pt x="548" y="18"/>
                      <a:pt x="530" y="0"/>
                      <a:pt x="507" y="0"/>
                    </a:cubicBezTo>
                    <a:close/>
                    <a:moveTo>
                      <a:pt x="510" y="330"/>
                    </a:moveTo>
                    <a:cubicBezTo>
                      <a:pt x="510" y="337"/>
                      <a:pt x="504" y="343"/>
                      <a:pt x="497" y="344"/>
                    </a:cubicBezTo>
                    <a:cubicBezTo>
                      <a:pt x="51" y="344"/>
                      <a:pt x="51" y="344"/>
                      <a:pt x="51" y="344"/>
                    </a:cubicBezTo>
                    <a:cubicBezTo>
                      <a:pt x="44" y="343"/>
                      <a:pt x="38" y="337"/>
                      <a:pt x="38" y="330"/>
                    </a:cubicBezTo>
                    <a:cubicBezTo>
                      <a:pt x="38" y="50"/>
                      <a:pt x="38" y="50"/>
                      <a:pt x="38" y="50"/>
                    </a:cubicBezTo>
                    <a:cubicBezTo>
                      <a:pt x="38" y="42"/>
                      <a:pt x="44" y="36"/>
                      <a:pt x="51" y="36"/>
                    </a:cubicBezTo>
                    <a:cubicBezTo>
                      <a:pt x="497" y="36"/>
                      <a:pt x="497" y="36"/>
                      <a:pt x="497" y="36"/>
                    </a:cubicBezTo>
                    <a:cubicBezTo>
                      <a:pt x="504" y="36"/>
                      <a:pt x="510" y="42"/>
                      <a:pt x="510" y="50"/>
                    </a:cubicBezTo>
                    <a:lnTo>
                      <a:pt x="510" y="330"/>
                    </a:lnTo>
                    <a:close/>
                  </a:path>
                </a:pathLst>
              </a:custGeom>
              <a:grpFill/>
              <a:ln>
                <a:noFill/>
              </a:ln>
            </p:spPr>
            <p:txBody>
              <a:bodyPr/>
              <a:lstStyle/>
              <a:p>
                <a:pPr defTabSz="1219200">
                  <a:defRPr/>
                </a:pPr>
                <a:endParaRPr lang="en-AU" sz="2400" kern="0" dirty="0">
                  <a:latin typeface="OPPOSans R" panose="00020600040101010101" pitchFamily="18" charset="-122"/>
                  <a:cs typeface="+mn-ea"/>
                  <a:sym typeface="+mn-lt"/>
                </a:endParaRPr>
              </a:p>
            </p:txBody>
          </p:sp>
          <p:sp>
            <p:nvSpPr>
              <p:cNvPr id="14" name="PA-椭圆 33"/>
              <p:cNvSpPr>
                <a:spLocks noChangeArrowheads="1"/>
              </p:cNvSpPr>
              <p:nvPr>
                <p:custDataLst>
                  <p:tags r:id="rId14"/>
                </p:custDataLst>
              </p:nvPr>
            </p:nvSpPr>
            <p:spPr bwMode="auto">
              <a:xfrm>
                <a:off x="4932363" y="4103688"/>
                <a:ext cx="6350" cy="4763"/>
              </a:xfrm>
              <a:prstGeom prst="ellipse">
                <a:avLst/>
              </a:prstGeom>
              <a:grpFill/>
              <a:ln>
                <a:noFill/>
              </a:ln>
            </p:spPr>
            <p:txBody>
              <a:bodyPr/>
              <a:lstStyle/>
              <a:p>
                <a:pPr defTabSz="1219200">
                  <a:defRPr/>
                </a:pPr>
                <a:endParaRPr lang="en-AU" sz="2400" kern="0" dirty="0">
                  <a:latin typeface="OPPOSans R" panose="00020600040101010101" pitchFamily="18" charset="-122"/>
                  <a:cs typeface="+mn-ea"/>
                  <a:sym typeface="+mn-lt"/>
                </a:endParaRPr>
              </a:p>
            </p:txBody>
          </p:sp>
          <p:sp>
            <p:nvSpPr>
              <p:cNvPr id="15" name="PA-任意多边形 34"/>
              <p:cNvSpPr/>
              <p:nvPr>
                <p:custDataLst>
                  <p:tags r:id="rId15"/>
                </p:custDataLst>
              </p:nvPr>
            </p:nvSpPr>
            <p:spPr bwMode="auto">
              <a:xfrm>
                <a:off x="4943475" y="4100513"/>
                <a:ext cx="47625" cy="9525"/>
              </a:xfrm>
              <a:custGeom>
                <a:avLst/>
                <a:gdLst>
                  <a:gd name="T0" fmla="*/ 63 w 63"/>
                  <a:gd name="T1" fmla="*/ 6 h 13"/>
                  <a:gd name="T2" fmla="*/ 57 w 63"/>
                  <a:gd name="T3" fmla="*/ 13 h 13"/>
                  <a:gd name="T4" fmla="*/ 6 w 63"/>
                  <a:gd name="T5" fmla="*/ 13 h 13"/>
                  <a:gd name="T6" fmla="*/ 0 w 63"/>
                  <a:gd name="T7" fmla="*/ 6 h 13"/>
                  <a:gd name="T8" fmla="*/ 0 w 63"/>
                  <a:gd name="T9" fmla="*/ 6 h 13"/>
                  <a:gd name="T10" fmla="*/ 6 w 63"/>
                  <a:gd name="T11" fmla="*/ 0 h 13"/>
                  <a:gd name="T12" fmla="*/ 57 w 63"/>
                  <a:gd name="T13" fmla="*/ 0 h 13"/>
                  <a:gd name="T14" fmla="*/ 63 w 63"/>
                  <a:gd name="T15" fmla="*/ 6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3" h="13">
                    <a:moveTo>
                      <a:pt x="63" y="6"/>
                    </a:moveTo>
                    <a:cubicBezTo>
                      <a:pt x="63" y="10"/>
                      <a:pt x="60" y="13"/>
                      <a:pt x="57" y="13"/>
                    </a:cubicBezTo>
                    <a:cubicBezTo>
                      <a:pt x="6" y="13"/>
                      <a:pt x="6" y="13"/>
                      <a:pt x="6" y="13"/>
                    </a:cubicBezTo>
                    <a:cubicBezTo>
                      <a:pt x="3" y="13"/>
                      <a:pt x="0" y="10"/>
                      <a:pt x="0" y="6"/>
                    </a:cubicBezTo>
                    <a:cubicBezTo>
                      <a:pt x="0" y="6"/>
                      <a:pt x="0" y="6"/>
                      <a:pt x="0" y="6"/>
                    </a:cubicBezTo>
                    <a:cubicBezTo>
                      <a:pt x="0" y="3"/>
                      <a:pt x="3" y="0"/>
                      <a:pt x="6" y="0"/>
                    </a:cubicBezTo>
                    <a:cubicBezTo>
                      <a:pt x="57" y="0"/>
                      <a:pt x="57" y="0"/>
                      <a:pt x="57" y="0"/>
                    </a:cubicBezTo>
                    <a:cubicBezTo>
                      <a:pt x="60" y="0"/>
                      <a:pt x="63" y="3"/>
                      <a:pt x="63" y="6"/>
                    </a:cubicBezTo>
                    <a:close/>
                  </a:path>
                </a:pathLst>
              </a:custGeom>
              <a:grpFill/>
              <a:ln>
                <a:noFill/>
              </a:ln>
            </p:spPr>
            <p:txBody>
              <a:bodyPr/>
              <a:lstStyle/>
              <a:p>
                <a:pPr defTabSz="1219200">
                  <a:defRPr/>
                </a:pPr>
                <a:endParaRPr lang="en-AU" sz="2400" kern="0" dirty="0">
                  <a:latin typeface="OPPOSans R" panose="00020600040101010101" pitchFamily="18" charset="-122"/>
                  <a:cs typeface="+mn-ea"/>
                  <a:sym typeface="+mn-lt"/>
                </a:endParaRPr>
              </a:p>
            </p:txBody>
          </p:sp>
          <p:sp>
            <p:nvSpPr>
              <p:cNvPr id="16" name="PA-任意多边形 35"/>
              <p:cNvSpPr/>
              <p:nvPr>
                <p:custDataLst>
                  <p:tags r:id="rId16"/>
                </p:custDataLst>
              </p:nvPr>
            </p:nvSpPr>
            <p:spPr bwMode="auto">
              <a:xfrm>
                <a:off x="4922838" y="3875088"/>
                <a:ext cx="34925" cy="166688"/>
              </a:xfrm>
              <a:custGeom>
                <a:avLst/>
                <a:gdLst>
                  <a:gd name="T0" fmla="*/ 45 w 45"/>
                  <a:gd name="T1" fmla="*/ 193 h 216"/>
                  <a:gd name="T2" fmla="*/ 22 w 45"/>
                  <a:gd name="T3" fmla="*/ 216 h 216"/>
                  <a:gd name="T4" fmla="*/ 22 w 45"/>
                  <a:gd name="T5" fmla="*/ 216 h 216"/>
                  <a:gd name="T6" fmla="*/ 0 w 45"/>
                  <a:gd name="T7" fmla="*/ 193 h 216"/>
                  <a:gd name="T8" fmla="*/ 0 w 45"/>
                  <a:gd name="T9" fmla="*/ 23 h 216"/>
                  <a:gd name="T10" fmla="*/ 22 w 45"/>
                  <a:gd name="T11" fmla="*/ 0 h 216"/>
                  <a:gd name="T12" fmla="*/ 22 w 45"/>
                  <a:gd name="T13" fmla="*/ 0 h 216"/>
                  <a:gd name="T14" fmla="*/ 45 w 45"/>
                  <a:gd name="T15" fmla="*/ 23 h 216"/>
                  <a:gd name="T16" fmla="*/ 45 w 45"/>
                  <a:gd name="T17" fmla="*/ 193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216">
                    <a:moveTo>
                      <a:pt x="45" y="193"/>
                    </a:moveTo>
                    <a:cubicBezTo>
                      <a:pt x="45" y="206"/>
                      <a:pt x="35" y="216"/>
                      <a:pt x="22" y="216"/>
                    </a:cubicBezTo>
                    <a:cubicBezTo>
                      <a:pt x="22" y="216"/>
                      <a:pt x="22" y="216"/>
                      <a:pt x="22" y="216"/>
                    </a:cubicBezTo>
                    <a:cubicBezTo>
                      <a:pt x="10" y="216"/>
                      <a:pt x="0" y="206"/>
                      <a:pt x="0" y="193"/>
                    </a:cubicBezTo>
                    <a:cubicBezTo>
                      <a:pt x="0" y="23"/>
                      <a:pt x="0" y="23"/>
                      <a:pt x="0" y="23"/>
                    </a:cubicBezTo>
                    <a:cubicBezTo>
                      <a:pt x="0" y="10"/>
                      <a:pt x="10" y="0"/>
                      <a:pt x="22" y="0"/>
                    </a:cubicBezTo>
                    <a:cubicBezTo>
                      <a:pt x="22" y="0"/>
                      <a:pt x="22" y="0"/>
                      <a:pt x="22" y="0"/>
                    </a:cubicBezTo>
                    <a:cubicBezTo>
                      <a:pt x="35" y="0"/>
                      <a:pt x="45" y="10"/>
                      <a:pt x="45" y="23"/>
                    </a:cubicBezTo>
                    <a:lnTo>
                      <a:pt x="45" y="193"/>
                    </a:lnTo>
                    <a:close/>
                  </a:path>
                </a:pathLst>
              </a:custGeom>
              <a:grpFill/>
              <a:ln>
                <a:noFill/>
              </a:ln>
            </p:spPr>
            <p:txBody>
              <a:bodyPr/>
              <a:lstStyle/>
              <a:p>
                <a:pPr defTabSz="1219200">
                  <a:defRPr/>
                </a:pPr>
                <a:endParaRPr lang="en-AU" sz="2400" kern="0" dirty="0">
                  <a:latin typeface="OPPOSans R" panose="00020600040101010101" pitchFamily="18" charset="-122"/>
                  <a:cs typeface="+mn-ea"/>
                  <a:sym typeface="+mn-lt"/>
                </a:endParaRPr>
              </a:p>
            </p:txBody>
          </p:sp>
          <p:sp>
            <p:nvSpPr>
              <p:cNvPr id="17" name="PA-任意多边形 36"/>
              <p:cNvSpPr/>
              <p:nvPr>
                <p:custDataLst>
                  <p:tags r:id="rId17"/>
                </p:custDataLst>
              </p:nvPr>
            </p:nvSpPr>
            <p:spPr bwMode="auto">
              <a:xfrm>
                <a:off x="4860925" y="3903663"/>
                <a:ext cx="34925" cy="138113"/>
              </a:xfrm>
              <a:custGeom>
                <a:avLst/>
                <a:gdLst>
                  <a:gd name="T0" fmla="*/ 45 w 45"/>
                  <a:gd name="T1" fmla="*/ 157 h 180"/>
                  <a:gd name="T2" fmla="*/ 23 w 45"/>
                  <a:gd name="T3" fmla="*/ 180 h 180"/>
                  <a:gd name="T4" fmla="*/ 23 w 45"/>
                  <a:gd name="T5" fmla="*/ 180 h 180"/>
                  <a:gd name="T6" fmla="*/ 0 w 45"/>
                  <a:gd name="T7" fmla="*/ 157 h 180"/>
                  <a:gd name="T8" fmla="*/ 0 w 45"/>
                  <a:gd name="T9" fmla="*/ 23 h 180"/>
                  <a:gd name="T10" fmla="*/ 23 w 45"/>
                  <a:gd name="T11" fmla="*/ 0 h 180"/>
                  <a:gd name="T12" fmla="*/ 23 w 45"/>
                  <a:gd name="T13" fmla="*/ 0 h 180"/>
                  <a:gd name="T14" fmla="*/ 45 w 45"/>
                  <a:gd name="T15" fmla="*/ 23 h 180"/>
                  <a:gd name="T16" fmla="*/ 45 w 45"/>
                  <a:gd name="T17" fmla="*/ 157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180">
                    <a:moveTo>
                      <a:pt x="45" y="157"/>
                    </a:moveTo>
                    <a:cubicBezTo>
                      <a:pt x="45" y="170"/>
                      <a:pt x="35" y="180"/>
                      <a:pt x="23" y="180"/>
                    </a:cubicBezTo>
                    <a:cubicBezTo>
                      <a:pt x="23" y="180"/>
                      <a:pt x="23" y="180"/>
                      <a:pt x="23" y="180"/>
                    </a:cubicBezTo>
                    <a:cubicBezTo>
                      <a:pt x="10" y="180"/>
                      <a:pt x="0" y="170"/>
                      <a:pt x="0" y="157"/>
                    </a:cubicBezTo>
                    <a:cubicBezTo>
                      <a:pt x="0" y="23"/>
                      <a:pt x="0" y="23"/>
                      <a:pt x="0" y="23"/>
                    </a:cubicBezTo>
                    <a:cubicBezTo>
                      <a:pt x="0" y="10"/>
                      <a:pt x="10" y="0"/>
                      <a:pt x="23" y="0"/>
                    </a:cubicBezTo>
                    <a:cubicBezTo>
                      <a:pt x="23" y="0"/>
                      <a:pt x="23" y="0"/>
                      <a:pt x="23" y="0"/>
                    </a:cubicBezTo>
                    <a:cubicBezTo>
                      <a:pt x="35" y="0"/>
                      <a:pt x="45" y="10"/>
                      <a:pt x="45" y="23"/>
                    </a:cubicBezTo>
                    <a:lnTo>
                      <a:pt x="45" y="157"/>
                    </a:lnTo>
                    <a:close/>
                  </a:path>
                </a:pathLst>
              </a:custGeom>
              <a:grpFill/>
              <a:ln>
                <a:noFill/>
              </a:ln>
            </p:spPr>
            <p:txBody>
              <a:bodyPr/>
              <a:lstStyle/>
              <a:p>
                <a:pPr defTabSz="1219200">
                  <a:defRPr/>
                </a:pPr>
                <a:endParaRPr lang="en-AU" sz="2400" kern="0" dirty="0">
                  <a:latin typeface="OPPOSans R" panose="00020600040101010101" pitchFamily="18" charset="-122"/>
                  <a:cs typeface="+mn-ea"/>
                  <a:sym typeface="+mn-lt"/>
                </a:endParaRPr>
              </a:p>
            </p:txBody>
          </p:sp>
          <p:sp>
            <p:nvSpPr>
              <p:cNvPr id="18" name="PA-任意多边形 37"/>
              <p:cNvSpPr/>
              <p:nvPr>
                <p:custDataLst>
                  <p:tags r:id="rId18"/>
                </p:custDataLst>
              </p:nvPr>
            </p:nvSpPr>
            <p:spPr bwMode="auto">
              <a:xfrm>
                <a:off x="4799013" y="3930650"/>
                <a:ext cx="33338" cy="111125"/>
              </a:xfrm>
              <a:custGeom>
                <a:avLst/>
                <a:gdLst>
                  <a:gd name="T0" fmla="*/ 44 w 44"/>
                  <a:gd name="T1" fmla="*/ 121 h 144"/>
                  <a:gd name="T2" fmla="*/ 22 w 44"/>
                  <a:gd name="T3" fmla="*/ 144 h 144"/>
                  <a:gd name="T4" fmla="*/ 22 w 44"/>
                  <a:gd name="T5" fmla="*/ 144 h 144"/>
                  <a:gd name="T6" fmla="*/ 0 w 44"/>
                  <a:gd name="T7" fmla="*/ 121 h 144"/>
                  <a:gd name="T8" fmla="*/ 0 w 44"/>
                  <a:gd name="T9" fmla="*/ 23 h 144"/>
                  <a:gd name="T10" fmla="*/ 22 w 44"/>
                  <a:gd name="T11" fmla="*/ 0 h 144"/>
                  <a:gd name="T12" fmla="*/ 22 w 44"/>
                  <a:gd name="T13" fmla="*/ 0 h 144"/>
                  <a:gd name="T14" fmla="*/ 44 w 44"/>
                  <a:gd name="T15" fmla="*/ 23 h 144"/>
                  <a:gd name="T16" fmla="*/ 44 w 44"/>
                  <a:gd name="T17" fmla="*/ 121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 h="144">
                    <a:moveTo>
                      <a:pt x="44" y="121"/>
                    </a:moveTo>
                    <a:cubicBezTo>
                      <a:pt x="44" y="134"/>
                      <a:pt x="34" y="144"/>
                      <a:pt x="22" y="144"/>
                    </a:cubicBezTo>
                    <a:cubicBezTo>
                      <a:pt x="22" y="144"/>
                      <a:pt x="22" y="144"/>
                      <a:pt x="22" y="144"/>
                    </a:cubicBezTo>
                    <a:cubicBezTo>
                      <a:pt x="10" y="144"/>
                      <a:pt x="0" y="134"/>
                      <a:pt x="0" y="121"/>
                    </a:cubicBezTo>
                    <a:cubicBezTo>
                      <a:pt x="0" y="23"/>
                      <a:pt x="0" y="23"/>
                      <a:pt x="0" y="23"/>
                    </a:cubicBezTo>
                    <a:cubicBezTo>
                      <a:pt x="0" y="10"/>
                      <a:pt x="10" y="0"/>
                      <a:pt x="22" y="0"/>
                    </a:cubicBezTo>
                    <a:cubicBezTo>
                      <a:pt x="22" y="0"/>
                      <a:pt x="22" y="0"/>
                      <a:pt x="22" y="0"/>
                    </a:cubicBezTo>
                    <a:cubicBezTo>
                      <a:pt x="34" y="0"/>
                      <a:pt x="44" y="10"/>
                      <a:pt x="44" y="23"/>
                    </a:cubicBezTo>
                    <a:lnTo>
                      <a:pt x="44" y="121"/>
                    </a:lnTo>
                    <a:close/>
                  </a:path>
                </a:pathLst>
              </a:custGeom>
              <a:grpFill/>
              <a:ln>
                <a:noFill/>
              </a:ln>
            </p:spPr>
            <p:txBody>
              <a:bodyPr/>
              <a:lstStyle/>
              <a:p>
                <a:pPr defTabSz="1219200">
                  <a:defRPr/>
                </a:pPr>
                <a:endParaRPr lang="en-AU" sz="2400" kern="0" dirty="0">
                  <a:latin typeface="OPPOSans R" panose="00020600040101010101" pitchFamily="18" charset="-122"/>
                  <a:cs typeface="+mn-ea"/>
                  <a:sym typeface="+mn-lt"/>
                </a:endParaRPr>
              </a:p>
            </p:txBody>
          </p:sp>
          <p:sp>
            <p:nvSpPr>
              <p:cNvPr id="19" name="PA-任意多边形 38"/>
              <p:cNvSpPr/>
              <p:nvPr>
                <p:custDataLst>
                  <p:tags r:id="rId19"/>
                </p:custDataLst>
              </p:nvPr>
            </p:nvSpPr>
            <p:spPr bwMode="auto">
              <a:xfrm>
                <a:off x="4737100" y="3959225"/>
                <a:ext cx="34925" cy="82550"/>
              </a:xfrm>
              <a:custGeom>
                <a:avLst/>
                <a:gdLst>
                  <a:gd name="T0" fmla="*/ 45 w 45"/>
                  <a:gd name="T1" fmla="*/ 85 h 108"/>
                  <a:gd name="T2" fmla="*/ 22 w 45"/>
                  <a:gd name="T3" fmla="*/ 108 h 108"/>
                  <a:gd name="T4" fmla="*/ 22 w 45"/>
                  <a:gd name="T5" fmla="*/ 108 h 108"/>
                  <a:gd name="T6" fmla="*/ 0 w 45"/>
                  <a:gd name="T7" fmla="*/ 85 h 108"/>
                  <a:gd name="T8" fmla="*/ 0 w 45"/>
                  <a:gd name="T9" fmla="*/ 23 h 108"/>
                  <a:gd name="T10" fmla="*/ 22 w 45"/>
                  <a:gd name="T11" fmla="*/ 0 h 108"/>
                  <a:gd name="T12" fmla="*/ 22 w 45"/>
                  <a:gd name="T13" fmla="*/ 0 h 108"/>
                  <a:gd name="T14" fmla="*/ 45 w 45"/>
                  <a:gd name="T15" fmla="*/ 23 h 108"/>
                  <a:gd name="T16" fmla="*/ 45 w 45"/>
                  <a:gd name="T17" fmla="*/ 85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108">
                    <a:moveTo>
                      <a:pt x="45" y="85"/>
                    </a:moveTo>
                    <a:cubicBezTo>
                      <a:pt x="45" y="98"/>
                      <a:pt x="35" y="108"/>
                      <a:pt x="22" y="108"/>
                    </a:cubicBezTo>
                    <a:cubicBezTo>
                      <a:pt x="22" y="108"/>
                      <a:pt x="22" y="108"/>
                      <a:pt x="22" y="108"/>
                    </a:cubicBezTo>
                    <a:cubicBezTo>
                      <a:pt x="10" y="108"/>
                      <a:pt x="0" y="98"/>
                      <a:pt x="0" y="85"/>
                    </a:cubicBezTo>
                    <a:cubicBezTo>
                      <a:pt x="0" y="23"/>
                      <a:pt x="0" y="23"/>
                      <a:pt x="0" y="23"/>
                    </a:cubicBezTo>
                    <a:cubicBezTo>
                      <a:pt x="0" y="10"/>
                      <a:pt x="10" y="0"/>
                      <a:pt x="22" y="0"/>
                    </a:cubicBezTo>
                    <a:cubicBezTo>
                      <a:pt x="22" y="0"/>
                      <a:pt x="22" y="0"/>
                      <a:pt x="22" y="0"/>
                    </a:cubicBezTo>
                    <a:cubicBezTo>
                      <a:pt x="35" y="0"/>
                      <a:pt x="45" y="10"/>
                      <a:pt x="45" y="23"/>
                    </a:cubicBezTo>
                    <a:lnTo>
                      <a:pt x="45" y="85"/>
                    </a:lnTo>
                    <a:close/>
                  </a:path>
                </a:pathLst>
              </a:custGeom>
              <a:grpFill/>
              <a:ln>
                <a:noFill/>
              </a:ln>
            </p:spPr>
            <p:txBody>
              <a:bodyPr/>
              <a:lstStyle/>
              <a:p>
                <a:pPr defTabSz="1219200">
                  <a:defRPr/>
                </a:pPr>
                <a:endParaRPr lang="en-AU" sz="2400" kern="0" dirty="0">
                  <a:latin typeface="OPPOSans R" panose="00020600040101010101" pitchFamily="18" charset="-122"/>
                  <a:cs typeface="+mn-ea"/>
                  <a:sym typeface="+mn-lt"/>
                </a:endParaRPr>
              </a:p>
            </p:txBody>
          </p:sp>
          <p:sp>
            <p:nvSpPr>
              <p:cNvPr id="20" name="PA-任意多边形 39"/>
              <p:cNvSpPr/>
              <p:nvPr>
                <p:custDataLst>
                  <p:tags r:id="rId20"/>
                </p:custDataLst>
              </p:nvPr>
            </p:nvSpPr>
            <p:spPr bwMode="auto">
              <a:xfrm>
                <a:off x="4675188" y="3986213"/>
                <a:ext cx="33338" cy="55563"/>
              </a:xfrm>
              <a:custGeom>
                <a:avLst/>
                <a:gdLst>
                  <a:gd name="T0" fmla="*/ 45 w 45"/>
                  <a:gd name="T1" fmla="*/ 49 h 72"/>
                  <a:gd name="T2" fmla="*/ 23 w 45"/>
                  <a:gd name="T3" fmla="*/ 72 h 72"/>
                  <a:gd name="T4" fmla="*/ 23 w 45"/>
                  <a:gd name="T5" fmla="*/ 72 h 72"/>
                  <a:gd name="T6" fmla="*/ 0 w 45"/>
                  <a:gd name="T7" fmla="*/ 49 h 72"/>
                  <a:gd name="T8" fmla="*/ 0 w 45"/>
                  <a:gd name="T9" fmla="*/ 23 h 72"/>
                  <a:gd name="T10" fmla="*/ 23 w 45"/>
                  <a:gd name="T11" fmla="*/ 0 h 72"/>
                  <a:gd name="T12" fmla="*/ 23 w 45"/>
                  <a:gd name="T13" fmla="*/ 0 h 72"/>
                  <a:gd name="T14" fmla="*/ 45 w 45"/>
                  <a:gd name="T15" fmla="*/ 23 h 72"/>
                  <a:gd name="T16" fmla="*/ 45 w 45"/>
                  <a:gd name="T17" fmla="*/ 49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72">
                    <a:moveTo>
                      <a:pt x="45" y="49"/>
                    </a:moveTo>
                    <a:cubicBezTo>
                      <a:pt x="45" y="62"/>
                      <a:pt x="35" y="72"/>
                      <a:pt x="23" y="72"/>
                    </a:cubicBezTo>
                    <a:cubicBezTo>
                      <a:pt x="23" y="72"/>
                      <a:pt x="23" y="72"/>
                      <a:pt x="23" y="72"/>
                    </a:cubicBezTo>
                    <a:cubicBezTo>
                      <a:pt x="10" y="72"/>
                      <a:pt x="0" y="62"/>
                      <a:pt x="0" y="49"/>
                    </a:cubicBezTo>
                    <a:cubicBezTo>
                      <a:pt x="0" y="23"/>
                      <a:pt x="0" y="23"/>
                      <a:pt x="0" y="23"/>
                    </a:cubicBezTo>
                    <a:cubicBezTo>
                      <a:pt x="0" y="10"/>
                      <a:pt x="10" y="0"/>
                      <a:pt x="23" y="0"/>
                    </a:cubicBezTo>
                    <a:cubicBezTo>
                      <a:pt x="23" y="0"/>
                      <a:pt x="23" y="0"/>
                      <a:pt x="23" y="0"/>
                    </a:cubicBezTo>
                    <a:cubicBezTo>
                      <a:pt x="35" y="0"/>
                      <a:pt x="45" y="10"/>
                      <a:pt x="45" y="23"/>
                    </a:cubicBezTo>
                    <a:lnTo>
                      <a:pt x="45" y="49"/>
                    </a:lnTo>
                    <a:close/>
                  </a:path>
                </a:pathLst>
              </a:custGeom>
              <a:grpFill/>
              <a:ln>
                <a:noFill/>
              </a:ln>
            </p:spPr>
            <p:txBody>
              <a:bodyPr/>
              <a:lstStyle/>
              <a:p>
                <a:pPr defTabSz="1219200">
                  <a:defRPr/>
                </a:pPr>
                <a:endParaRPr lang="en-AU" sz="2400" kern="0" dirty="0">
                  <a:latin typeface="OPPOSans R" panose="00020600040101010101" pitchFamily="18" charset="-122"/>
                  <a:cs typeface="+mn-ea"/>
                  <a:sym typeface="+mn-lt"/>
                </a:endParaRPr>
              </a:p>
            </p:txBody>
          </p:sp>
        </p:grpSp>
      </p:grpSp>
      <p:grpSp>
        <p:nvGrpSpPr>
          <p:cNvPr id="21" name="PA-组合 20"/>
          <p:cNvGrpSpPr/>
          <p:nvPr>
            <p:custDataLst>
              <p:tags r:id="rId21"/>
            </p:custDataLst>
          </p:nvPr>
        </p:nvGrpSpPr>
        <p:grpSpPr>
          <a:xfrm>
            <a:off x="9792923" y="1978789"/>
            <a:ext cx="1292387" cy="1296844"/>
            <a:chOff x="6571447" y="2520595"/>
            <a:chExt cx="969290" cy="972633"/>
          </a:xfrm>
        </p:grpSpPr>
        <p:sp>
          <p:nvSpPr>
            <p:cNvPr id="22" name="PA-椭圆 24"/>
            <p:cNvSpPr>
              <a:spLocks noChangeArrowheads="1"/>
            </p:cNvSpPr>
            <p:nvPr>
              <p:custDataLst>
                <p:tags r:id="rId22"/>
              </p:custDataLst>
            </p:nvPr>
          </p:nvSpPr>
          <p:spPr bwMode="auto">
            <a:xfrm>
              <a:off x="6571447" y="2520595"/>
              <a:ext cx="969290" cy="972633"/>
            </a:xfrm>
            <a:prstGeom prst="ellipse">
              <a:avLst/>
            </a:prstGeom>
            <a:solidFill>
              <a:schemeClr val="accent1"/>
            </a:solidFill>
            <a:ln w="20638">
              <a:noFill/>
              <a:round/>
            </a:ln>
          </p:spPr>
          <p:txBody>
            <a:bodyPr/>
            <a:lstStyle/>
            <a:p>
              <a:endParaRPr lang="zh-CN" altLang="en-US" sz="3200" dirty="0">
                <a:latin typeface="OPPOSans R" panose="00020600040101010101" pitchFamily="18" charset="-122"/>
                <a:cs typeface="+mn-ea"/>
                <a:sym typeface="+mn-lt"/>
              </a:endParaRPr>
            </a:p>
          </p:txBody>
        </p:sp>
        <p:grpSp>
          <p:nvGrpSpPr>
            <p:cNvPr id="23" name="Group 85"/>
            <p:cNvGrpSpPr/>
            <p:nvPr/>
          </p:nvGrpSpPr>
          <p:grpSpPr>
            <a:xfrm>
              <a:off x="6864362" y="2815944"/>
              <a:ext cx="381935" cy="381935"/>
              <a:chOff x="1200150" y="3768725"/>
              <a:chExt cx="446088" cy="446088"/>
            </a:xfrm>
            <a:solidFill>
              <a:schemeClr val="bg1"/>
            </a:solidFill>
          </p:grpSpPr>
          <p:sp>
            <p:nvSpPr>
              <p:cNvPr id="24" name="PA-任意多边形 78"/>
              <p:cNvSpPr/>
              <p:nvPr>
                <p:custDataLst>
                  <p:tags r:id="rId23"/>
                </p:custDataLst>
              </p:nvPr>
            </p:nvSpPr>
            <p:spPr bwMode="auto">
              <a:xfrm>
                <a:off x="1200150" y="3768725"/>
                <a:ext cx="446088" cy="446088"/>
              </a:xfrm>
              <a:custGeom>
                <a:avLst/>
                <a:gdLst>
                  <a:gd name="T0" fmla="*/ 539 w 580"/>
                  <a:gd name="T1" fmla="*/ 141 h 580"/>
                  <a:gd name="T2" fmla="*/ 509 w 580"/>
                  <a:gd name="T3" fmla="*/ 171 h 580"/>
                  <a:gd name="T4" fmla="*/ 489 w 580"/>
                  <a:gd name="T5" fmla="*/ 181 h 580"/>
                  <a:gd name="T6" fmla="*/ 517 w 580"/>
                  <a:gd name="T7" fmla="*/ 290 h 580"/>
                  <a:gd name="T8" fmla="*/ 290 w 580"/>
                  <a:gd name="T9" fmla="*/ 517 h 580"/>
                  <a:gd name="T10" fmla="*/ 63 w 580"/>
                  <a:gd name="T11" fmla="*/ 290 h 580"/>
                  <a:gd name="T12" fmla="*/ 290 w 580"/>
                  <a:gd name="T13" fmla="*/ 63 h 580"/>
                  <a:gd name="T14" fmla="*/ 401 w 580"/>
                  <a:gd name="T15" fmla="*/ 92 h 580"/>
                  <a:gd name="T16" fmla="*/ 411 w 580"/>
                  <a:gd name="T17" fmla="*/ 72 h 580"/>
                  <a:gd name="T18" fmla="*/ 441 w 580"/>
                  <a:gd name="T19" fmla="*/ 42 h 580"/>
                  <a:gd name="T20" fmla="*/ 290 w 580"/>
                  <a:gd name="T21" fmla="*/ 0 h 580"/>
                  <a:gd name="T22" fmla="*/ 0 w 580"/>
                  <a:gd name="T23" fmla="*/ 290 h 580"/>
                  <a:gd name="T24" fmla="*/ 290 w 580"/>
                  <a:gd name="T25" fmla="*/ 580 h 580"/>
                  <a:gd name="T26" fmla="*/ 580 w 580"/>
                  <a:gd name="T27" fmla="*/ 290 h 580"/>
                  <a:gd name="T28" fmla="*/ 539 w 580"/>
                  <a:gd name="T29" fmla="*/ 141 h 5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0" h="580">
                    <a:moveTo>
                      <a:pt x="539" y="141"/>
                    </a:moveTo>
                    <a:cubicBezTo>
                      <a:pt x="509" y="171"/>
                      <a:pt x="509" y="171"/>
                      <a:pt x="509" y="171"/>
                    </a:cubicBezTo>
                    <a:cubicBezTo>
                      <a:pt x="504" y="176"/>
                      <a:pt x="496" y="179"/>
                      <a:pt x="489" y="181"/>
                    </a:cubicBezTo>
                    <a:cubicBezTo>
                      <a:pt x="506" y="213"/>
                      <a:pt x="517" y="250"/>
                      <a:pt x="517" y="290"/>
                    </a:cubicBezTo>
                    <a:cubicBezTo>
                      <a:pt x="517" y="415"/>
                      <a:pt x="415" y="517"/>
                      <a:pt x="290" y="517"/>
                    </a:cubicBezTo>
                    <a:cubicBezTo>
                      <a:pt x="165" y="517"/>
                      <a:pt x="63" y="415"/>
                      <a:pt x="63" y="290"/>
                    </a:cubicBezTo>
                    <a:cubicBezTo>
                      <a:pt x="63" y="165"/>
                      <a:pt x="165" y="63"/>
                      <a:pt x="290" y="63"/>
                    </a:cubicBezTo>
                    <a:cubicBezTo>
                      <a:pt x="330" y="63"/>
                      <a:pt x="368" y="74"/>
                      <a:pt x="401" y="92"/>
                    </a:cubicBezTo>
                    <a:cubicBezTo>
                      <a:pt x="402" y="85"/>
                      <a:pt x="406" y="78"/>
                      <a:pt x="411" y="72"/>
                    </a:cubicBezTo>
                    <a:cubicBezTo>
                      <a:pt x="441" y="42"/>
                      <a:pt x="441" y="42"/>
                      <a:pt x="441" y="42"/>
                    </a:cubicBezTo>
                    <a:cubicBezTo>
                      <a:pt x="397" y="15"/>
                      <a:pt x="345" y="0"/>
                      <a:pt x="290" y="0"/>
                    </a:cubicBezTo>
                    <a:cubicBezTo>
                      <a:pt x="130" y="0"/>
                      <a:pt x="0" y="130"/>
                      <a:pt x="0" y="290"/>
                    </a:cubicBezTo>
                    <a:cubicBezTo>
                      <a:pt x="0" y="450"/>
                      <a:pt x="130" y="580"/>
                      <a:pt x="290" y="580"/>
                    </a:cubicBezTo>
                    <a:cubicBezTo>
                      <a:pt x="450" y="580"/>
                      <a:pt x="580" y="450"/>
                      <a:pt x="580" y="290"/>
                    </a:cubicBezTo>
                    <a:cubicBezTo>
                      <a:pt x="580" y="235"/>
                      <a:pt x="565" y="184"/>
                      <a:pt x="539" y="141"/>
                    </a:cubicBezTo>
                    <a:close/>
                  </a:path>
                </a:pathLst>
              </a:custGeom>
              <a:grpFill/>
              <a:ln>
                <a:noFill/>
              </a:ln>
            </p:spPr>
            <p:txBody>
              <a:bodyPr/>
              <a:lstStyle/>
              <a:p>
                <a:pPr defTabSz="1219200">
                  <a:defRPr/>
                </a:pPr>
                <a:endParaRPr lang="en-AU" sz="2400" kern="0" dirty="0">
                  <a:latin typeface="OPPOSans R" panose="00020600040101010101" pitchFamily="18" charset="-122"/>
                  <a:cs typeface="+mn-ea"/>
                  <a:sym typeface="+mn-lt"/>
                </a:endParaRPr>
              </a:p>
            </p:txBody>
          </p:sp>
          <p:sp>
            <p:nvSpPr>
              <p:cNvPr id="25" name="PA-任意多边形 79"/>
              <p:cNvSpPr/>
              <p:nvPr>
                <p:custDataLst>
                  <p:tags r:id="rId24"/>
                </p:custDataLst>
              </p:nvPr>
            </p:nvSpPr>
            <p:spPr bwMode="auto">
              <a:xfrm>
                <a:off x="1381125" y="3781425"/>
                <a:ext cx="252413" cy="252413"/>
              </a:xfrm>
              <a:custGeom>
                <a:avLst/>
                <a:gdLst>
                  <a:gd name="T0" fmla="*/ 186 w 329"/>
                  <a:gd name="T1" fmla="*/ 67 h 328"/>
                  <a:gd name="T2" fmla="*/ 249 w 329"/>
                  <a:gd name="T3" fmla="*/ 4 h 328"/>
                  <a:gd name="T4" fmla="*/ 257 w 329"/>
                  <a:gd name="T5" fmla="*/ 7 h 328"/>
                  <a:gd name="T6" fmla="*/ 263 w 329"/>
                  <a:gd name="T7" fmla="*/ 66 h 328"/>
                  <a:gd name="T8" fmla="*/ 322 w 329"/>
                  <a:gd name="T9" fmla="*/ 71 h 328"/>
                  <a:gd name="T10" fmla="*/ 325 w 329"/>
                  <a:gd name="T11" fmla="*/ 80 h 328"/>
                  <a:gd name="T12" fmla="*/ 262 w 329"/>
                  <a:gd name="T13" fmla="*/ 142 h 328"/>
                  <a:gd name="T14" fmla="*/ 245 w 329"/>
                  <a:gd name="T15" fmla="*/ 149 h 328"/>
                  <a:gd name="T16" fmla="*/ 207 w 329"/>
                  <a:gd name="T17" fmla="*/ 145 h 328"/>
                  <a:gd name="T18" fmla="*/ 99 w 329"/>
                  <a:gd name="T19" fmla="*/ 253 h 328"/>
                  <a:gd name="T20" fmla="*/ 89 w 329"/>
                  <a:gd name="T21" fmla="*/ 309 h 328"/>
                  <a:gd name="T22" fmla="*/ 19 w 329"/>
                  <a:gd name="T23" fmla="*/ 309 h 328"/>
                  <a:gd name="T24" fmla="*/ 19 w 329"/>
                  <a:gd name="T25" fmla="*/ 239 h 328"/>
                  <a:gd name="T26" fmla="*/ 75 w 329"/>
                  <a:gd name="T27" fmla="*/ 230 h 328"/>
                  <a:gd name="T28" fmla="*/ 184 w 329"/>
                  <a:gd name="T29" fmla="*/ 121 h 328"/>
                  <a:gd name="T30" fmla="*/ 180 w 329"/>
                  <a:gd name="T31" fmla="*/ 84 h 328"/>
                  <a:gd name="T32" fmla="*/ 186 w 329"/>
                  <a:gd name="T33" fmla="*/ 67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9" h="328">
                    <a:moveTo>
                      <a:pt x="186" y="67"/>
                    </a:moveTo>
                    <a:cubicBezTo>
                      <a:pt x="249" y="4"/>
                      <a:pt x="249" y="4"/>
                      <a:pt x="249" y="4"/>
                    </a:cubicBezTo>
                    <a:cubicBezTo>
                      <a:pt x="253" y="0"/>
                      <a:pt x="256" y="1"/>
                      <a:pt x="257" y="7"/>
                    </a:cubicBezTo>
                    <a:cubicBezTo>
                      <a:pt x="263" y="66"/>
                      <a:pt x="263" y="66"/>
                      <a:pt x="263" y="66"/>
                    </a:cubicBezTo>
                    <a:cubicBezTo>
                      <a:pt x="322" y="71"/>
                      <a:pt x="322" y="71"/>
                      <a:pt x="322" y="71"/>
                    </a:cubicBezTo>
                    <a:cubicBezTo>
                      <a:pt x="327" y="72"/>
                      <a:pt x="329" y="76"/>
                      <a:pt x="325" y="80"/>
                    </a:cubicBezTo>
                    <a:cubicBezTo>
                      <a:pt x="262" y="142"/>
                      <a:pt x="262" y="142"/>
                      <a:pt x="262" y="142"/>
                    </a:cubicBezTo>
                    <a:cubicBezTo>
                      <a:pt x="258" y="146"/>
                      <a:pt x="250" y="149"/>
                      <a:pt x="245" y="149"/>
                    </a:cubicBezTo>
                    <a:cubicBezTo>
                      <a:pt x="207" y="145"/>
                      <a:pt x="207" y="145"/>
                      <a:pt x="207" y="145"/>
                    </a:cubicBezTo>
                    <a:cubicBezTo>
                      <a:pt x="99" y="253"/>
                      <a:pt x="99" y="253"/>
                      <a:pt x="99" y="253"/>
                    </a:cubicBezTo>
                    <a:cubicBezTo>
                      <a:pt x="107" y="272"/>
                      <a:pt x="104" y="294"/>
                      <a:pt x="89" y="309"/>
                    </a:cubicBezTo>
                    <a:cubicBezTo>
                      <a:pt x="70" y="328"/>
                      <a:pt x="39" y="328"/>
                      <a:pt x="19" y="309"/>
                    </a:cubicBezTo>
                    <a:cubicBezTo>
                      <a:pt x="0" y="290"/>
                      <a:pt x="0" y="259"/>
                      <a:pt x="19" y="239"/>
                    </a:cubicBezTo>
                    <a:cubicBezTo>
                      <a:pt x="34" y="224"/>
                      <a:pt x="57" y="221"/>
                      <a:pt x="75" y="230"/>
                    </a:cubicBezTo>
                    <a:cubicBezTo>
                      <a:pt x="184" y="121"/>
                      <a:pt x="184" y="121"/>
                      <a:pt x="184" y="121"/>
                    </a:cubicBezTo>
                    <a:cubicBezTo>
                      <a:pt x="180" y="84"/>
                      <a:pt x="180" y="84"/>
                      <a:pt x="180" y="84"/>
                    </a:cubicBezTo>
                    <a:cubicBezTo>
                      <a:pt x="179" y="78"/>
                      <a:pt x="182" y="71"/>
                      <a:pt x="186" y="67"/>
                    </a:cubicBezTo>
                    <a:close/>
                  </a:path>
                </a:pathLst>
              </a:custGeom>
              <a:grpFill/>
              <a:ln>
                <a:noFill/>
              </a:ln>
            </p:spPr>
            <p:txBody>
              <a:bodyPr/>
              <a:lstStyle/>
              <a:p>
                <a:pPr defTabSz="1219200">
                  <a:defRPr/>
                </a:pPr>
                <a:endParaRPr lang="en-AU" sz="2400" kern="0" dirty="0">
                  <a:latin typeface="OPPOSans R" panose="00020600040101010101" pitchFamily="18" charset="-122"/>
                  <a:cs typeface="+mn-ea"/>
                  <a:sym typeface="+mn-lt"/>
                </a:endParaRPr>
              </a:p>
            </p:txBody>
          </p:sp>
          <p:sp>
            <p:nvSpPr>
              <p:cNvPr id="26" name="PA-任意多边形 80"/>
              <p:cNvSpPr/>
              <p:nvPr>
                <p:custDataLst>
                  <p:tags r:id="rId25"/>
                </p:custDataLst>
              </p:nvPr>
            </p:nvSpPr>
            <p:spPr bwMode="auto">
              <a:xfrm>
                <a:off x="1292225" y="3860800"/>
                <a:ext cx="261938" cy="261938"/>
              </a:xfrm>
              <a:custGeom>
                <a:avLst/>
                <a:gdLst>
                  <a:gd name="T0" fmla="*/ 170 w 340"/>
                  <a:gd name="T1" fmla="*/ 73 h 340"/>
                  <a:gd name="T2" fmla="*/ 212 w 340"/>
                  <a:gd name="T3" fmla="*/ 83 h 340"/>
                  <a:gd name="T4" fmla="*/ 266 w 340"/>
                  <a:gd name="T5" fmla="*/ 30 h 340"/>
                  <a:gd name="T6" fmla="*/ 170 w 340"/>
                  <a:gd name="T7" fmla="*/ 0 h 340"/>
                  <a:gd name="T8" fmla="*/ 0 w 340"/>
                  <a:gd name="T9" fmla="*/ 170 h 340"/>
                  <a:gd name="T10" fmla="*/ 170 w 340"/>
                  <a:gd name="T11" fmla="*/ 340 h 340"/>
                  <a:gd name="T12" fmla="*/ 340 w 340"/>
                  <a:gd name="T13" fmla="*/ 170 h 340"/>
                  <a:gd name="T14" fmla="*/ 311 w 340"/>
                  <a:gd name="T15" fmla="*/ 76 h 340"/>
                  <a:gd name="T16" fmla="*/ 258 w 340"/>
                  <a:gd name="T17" fmla="*/ 130 h 340"/>
                  <a:gd name="T18" fmla="*/ 267 w 340"/>
                  <a:gd name="T19" fmla="*/ 170 h 340"/>
                  <a:gd name="T20" fmla="*/ 170 w 340"/>
                  <a:gd name="T21" fmla="*/ 267 h 340"/>
                  <a:gd name="T22" fmla="*/ 73 w 340"/>
                  <a:gd name="T23" fmla="*/ 170 h 340"/>
                  <a:gd name="T24" fmla="*/ 170 w 340"/>
                  <a:gd name="T25" fmla="*/ 73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0" h="340">
                    <a:moveTo>
                      <a:pt x="170" y="73"/>
                    </a:moveTo>
                    <a:cubicBezTo>
                      <a:pt x="185" y="73"/>
                      <a:pt x="199" y="77"/>
                      <a:pt x="212" y="83"/>
                    </a:cubicBezTo>
                    <a:cubicBezTo>
                      <a:pt x="266" y="30"/>
                      <a:pt x="266" y="30"/>
                      <a:pt x="266" y="30"/>
                    </a:cubicBezTo>
                    <a:cubicBezTo>
                      <a:pt x="238" y="11"/>
                      <a:pt x="205" y="0"/>
                      <a:pt x="170" y="0"/>
                    </a:cubicBezTo>
                    <a:cubicBezTo>
                      <a:pt x="76" y="0"/>
                      <a:pt x="0" y="76"/>
                      <a:pt x="0" y="170"/>
                    </a:cubicBezTo>
                    <a:cubicBezTo>
                      <a:pt x="0" y="264"/>
                      <a:pt x="76" y="340"/>
                      <a:pt x="170" y="340"/>
                    </a:cubicBezTo>
                    <a:cubicBezTo>
                      <a:pt x="264" y="340"/>
                      <a:pt x="340" y="264"/>
                      <a:pt x="340" y="170"/>
                    </a:cubicBezTo>
                    <a:cubicBezTo>
                      <a:pt x="340" y="135"/>
                      <a:pt x="329" y="103"/>
                      <a:pt x="311" y="76"/>
                    </a:cubicBezTo>
                    <a:cubicBezTo>
                      <a:pt x="258" y="130"/>
                      <a:pt x="258" y="130"/>
                      <a:pt x="258" y="130"/>
                    </a:cubicBezTo>
                    <a:cubicBezTo>
                      <a:pt x="264" y="142"/>
                      <a:pt x="267" y="156"/>
                      <a:pt x="267" y="170"/>
                    </a:cubicBezTo>
                    <a:cubicBezTo>
                      <a:pt x="267" y="223"/>
                      <a:pt x="223" y="267"/>
                      <a:pt x="170" y="267"/>
                    </a:cubicBezTo>
                    <a:cubicBezTo>
                      <a:pt x="117" y="267"/>
                      <a:pt x="73" y="223"/>
                      <a:pt x="73" y="170"/>
                    </a:cubicBezTo>
                    <a:cubicBezTo>
                      <a:pt x="73" y="117"/>
                      <a:pt x="117" y="73"/>
                      <a:pt x="170" y="73"/>
                    </a:cubicBezTo>
                    <a:close/>
                  </a:path>
                </a:pathLst>
              </a:custGeom>
              <a:grpFill/>
              <a:ln>
                <a:noFill/>
              </a:ln>
            </p:spPr>
            <p:txBody>
              <a:bodyPr/>
              <a:lstStyle/>
              <a:p>
                <a:pPr defTabSz="1219200">
                  <a:defRPr/>
                </a:pPr>
                <a:endParaRPr lang="en-AU" sz="2400" kern="0" dirty="0">
                  <a:latin typeface="OPPOSans R" panose="00020600040101010101" pitchFamily="18" charset="-122"/>
                  <a:cs typeface="+mn-ea"/>
                  <a:sym typeface="+mn-lt"/>
                </a:endParaRPr>
              </a:p>
            </p:txBody>
          </p:sp>
        </p:grpSp>
      </p:grpSp>
      <p:grpSp>
        <p:nvGrpSpPr>
          <p:cNvPr id="27" name="PA-组合 26"/>
          <p:cNvGrpSpPr/>
          <p:nvPr>
            <p:custDataLst>
              <p:tags r:id="rId26"/>
            </p:custDataLst>
          </p:nvPr>
        </p:nvGrpSpPr>
        <p:grpSpPr>
          <a:xfrm>
            <a:off x="7009976" y="4249235"/>
            <a:ext cx="1296443" cy="1296844"/>
            <a:chOff x="4914373" y="2520595"/>
            <a:chExt cx="972332" cy="972633"/>
          </a:xfrm>
        </p:grpSpPr>
        <p:sp>
          <p:nvSpPr>
            <p:cNvPr id="28" name="PA-椭圆 20"/>
            <p:cNvSpPr>
              <a:spLocks noChangeArrowheads="1"/>
            </p:cNvSpPr>
            <p:nvPr>
              <p:custDataLst>
                <p:tags r:id="rId27"/>
              </p:custDataLst>
            </p:nvPr>
          </p:nvSpPr>
          <p:spPr bwMode="auto">
            <a:xfrm>
              <a:off x="4914373" y="2520595"/>
              <a:ext cx="972332" cy="972633"/>
            </a:xfrm>
            <a:prstGeom prst="ellipse">
              <a:avLst/>
            </a:prstGeom>
            <a:solidFill>
              <a:schemeClr val="accent2"/>
            </a:solidFill>
            <a:ln w="20701">
              <a:noFill/>
              <a:round/>
            </a:ln>
          </p:spPr>
          <p:txBody>
            <a:bodyPr/>
            <a:lstStyle/>
            <a:p>
              <a:endParaRPr lang="zh-CN" altLang="en-US" sz="3200" dirty="0">
                <a:latin typeface="OPPOSans R" panose="00020600040101010101" pitchFamily="18" charset="-122"/>
                <a:cs typeface="+mn-ea"/>
                <a:sym typeface="+mn-lt"/>
              </a:endParaRPr>
            </a:p>
          </p:txBody>
        </p:sp>
        <p:grpSp>
          <p:nvGrpSpPr>
            <p:cNvPr id="29" name="Group 259"/>
            <p:cNvGrpSpPr/>
            <p:nvPr/>
          </p:nvGrpSpPr>
          <p:grpSpPr>
            <a:xfrm>
              <a:off x="5234037" y="2815944"/>
              <a:ext cx="333004" cy="381935"/>
              <a:chOff x="4638675" y="4654550"/>
              <a:chExt cx="388938" cy="446088"/>
            </a:xfrm>
            <a:solidFill>
              <a:schemeClr val="bg1"/>
            </a:solidFill>
          </p:grpSpPr>
          <p:sp>
            <p:nvSpPr>
              <p:cNvPr id="30" name="PA-任意多边形 241"/>
              <p:cNvSpPr>
                <a:spLocks noEditPoints="1"/>
              </p:cNvSpPr>
              <p:nvPr>
                <p:custDataLst>
                  <p:tags r:id="rId28"/>
                </p:custDataLst>
              </p:nvPr>
            </p:nvSpPr>
            <p:spPr bwMode="auto">
              <a:xfrm>
                <a:off x="4638675" y="4654550"/>
                <a:ext cx="388938" cy="446088"/>
              </a:xfrm>
              <a:custGeom>
                <a:avLst/>
                <a:gdLst>
                  <a:gd name="T0" fmla="*/ 507 w 507"/>
                  <a:gd name="T1" fmla="*/ 118 h 581"/>
                  <a:gd name="T2" fmla="*/ 507 w 507"/>
                  <a:gd name="T3" fmla="*/ 143 h 581"/>
                  <a:gd name="T4" fmla="*/ 506 w 507"/>
                  <a:gd name="T5" fmla="*/ 229 h 581"/>
                  <a:gd name="T6" fmla="*/ 496 w 507"/>
                  <a:gd name="T7" fmla="*/ 296 h 581"/>
                  <a:gd name="T8" fmla="*/ 268 w 507"/>
                  <a:gd name="T9" fmla="*/ 576 h 581"/>
                  <a:gd name="T10" fmla="*/ 257 w 507"/>
                  <a:gd name="T11" fmla="*/ 580 h 581"/>
                  <a:gd name="T12" fmla="*/ 253 w 507"/>
                  <a:gd name="T13" fmla="*/ 581 h 581"/>
                  <a:gd name="T14" fmla="*/ 250 w 507"/>
                  <a:gd name="T15" fmla="*/ 580 h 581"/>
                  <a:gd name="T16" fmla="*/ 239 w 507"/>
                  <a:gd name="T17" fmla="*/ 576 h 581"/>
                  <a:gd name="T18" fmla="*/ 10 w 507"/>
                  <a:gd name="T19" fmla="*/ 296 h 581"/>
                  <a:gd name="T20" fmla="*/ 1 w 507"/>
                  <a:gd name="T21" fmla="*/ 229 h 581"/>
                  <a:gd name="T22" fmla="*/ 0 w 507"/>
                  <a:gd name="T23" fmla="*/ 143 h 581"/>
                  <a:gd name="T24" fmla="*/ 0 w 507"/>
                  <a:gd name="T25" fmla="*/ 118 h 581"/>
                  <a:gd name="T26" fmla="*/ 7 w 507"/>
                  <a:gd name="T27" fmla="*/ 109 h 581"/>
                  <a:gd name="T28" fmla="*/ 31 w 507"/>
                  <a:gd name="T29" fmla="*/ 102 h 581"/>
                  <a:gd name="T30" fmla="*/ 148 w 507"/>
                  <a:gd name="T31" fmla="*/ 44 h 581"/>
                  <a:gd name="T32" fmla="*/ 253 w 507"/>
                  <a:gd name="T33" fmla="*/ 0 h 581"/>
                  <a:gd name="T34" fmla="*/ 359 w 507"/>
                  <a:gd name="T35" fmla="*/ 44 h 581"/>
                  <a:gd name="T36" fmla="*/ 476 w 507"/>
                  <a:gd name="T37" fmla="*/ 102 h 581"/>
                  <a:gd name="T38" fmla="*/ 500 w 507"/>
                  <a:gd name="T39" fmla="*/ 109 h 581"/>
                  <a:gd name="T40" fmla="*/ 507 w 507"/>
                  <a:gd name="T41" fmla="*/ 118 h 581"/>
                  <a:gd name="T42" fmla="*/ 488 w 507"/>
                  <a:gd name="T43" fmla="*/ 125 h 581"/>
                  <a:gd name="T44" fmla="*/ 471 w 507"/>
                  <a:gd name="T45" fmla="*/ 120 h 581"/>
                  <a:gd name="T46" fmla="*/ 349 w 507"/>
                  <a:gd name="T47" fmla="*/ 59 h 581"/>
                  <a:gd name="T48" fmla="*/ 253 w 507"/>
                  <a:gd name="T49" fmla="*/ 19 h 581"/>
                  <a:gd name="T50" fmla="*/ 158 w 507"/>
                  <a:gd name="T51" fmla="*/ 59 h 581"/>
                  <a:gd name="T52" fmla="*/ 36 w 507"/>
                  <a:gd name="T53" fmla="*/ 120 h 581"/>
                  <a:gd name="T54" fmla="*/ 19 w 507"/>
                  <a:gd name="T55" fmla="*/ 125 h 581"/>
                  <a:gd name="T56" fmla="*/ 19 w 507"/>
                  <a:gd name="T57" fmla="*/ 143 h 581"/>
                  <a:gd name="T58" fmla="*/ 20 w 507"/>
                  <a:gd name="T59" fmla="*/ 228 h 581"/>
                  <a:gd name="T60" fmla="*/ 29 w 507"/>
                  <a:gd name="T61" fmla="*/ 292 h 581"/>
                  <a:gd name="T62" fmla="*/ 245 w 507"/>
                  <a:gd name="T63" fmla="*/ 559 h 581"/>
                  <a:gd name="T64" fmla="*/ 253 w 507"/>
                  <a:gd name="T65" fmla="*/ 562 h 581"/>
                  <a:gd name="T66" fmla="*/ 262 w 507"/>
                  <a:gd name="T67" fmla="*/ 559 h 581"/>
                  <a:gd name="T68" fmla="*/ 478 w 507"/>
                  <a:gd name="T69" fmla="*/ 292 h 581"/>
                  <a:gd name="T70" fmla="*/ 487 w 507"/>
                  <a:gd name="T71" fmla="*/ 228 h 581"/>
                  <a:gd name="T72" fmla="*/ 488 w 507"/>
                  <a:gd name="T73" fmla="*/ 143 h 581"/>
                  <a:gd name="T74" fmla="*/ 488 w 507"/>
                  <a:gd name="T75" fmla="*/ 125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07" h="581">
                    <a:moveTo>
                      <a:pt x="507" y="118"/>
                    </a:moveTo>
                    <a:cubicBezTo>
                      <a:pt x="507" y="143"/>
                      <a:pt x="507" y="143"/>
                      <a:pt x="507" y="143"/>
                    </a:cubicBezTo>
                    <a:cubicBezTo>
                      <a:pt x="507" y="151"/>
                      <a:pt x="507" y="217"/>
                      <a:pt x="506" y="229"/>
                    </a:cubicBezTo>
                    <a:cubicBezTo>
                      <a:pt x="504" y="252"/>
                      <a:pt x="501" y="275"/>
                      <a:pt x="496" y="296"/>
                    </a:cubicBezTo>
                    <a:cubicBezTo>
                      <a:pt x="451" y="505"/>
                      <a:pt x="276" y="573"/>
                      <a:pt x="268" y="576"/>
                    </a:cubicBezTo>
                    <a:cubicBezTo>
                      <a:pt x="257" y="580"/>
                      <a:pt x="257" y="580"/>
                      <a:pt x="257" y="580"/>
                    </a:cubicBezTo>
                    <a:cubicBezTo>
                      <a:pt x="256" y="581"/>
                      <a:pt x="255" y="581"/>
                      <a:pt x="253" y="581"/>
                    </a:cubicBezTo>
                    <a:cubicBezTo>
                      <a:pt x="252" y="581"/>
                      <a:pt x="251" y="581"/>
                      <a:pt x="250" y="580"/>
                    </a:cubicBezTo>
                    <a:cubicBezTo>
                      <a:pt x="239" y="576"/>
                      <a:pt x="239" y="576"/>
                      <a:pt x="239" y="576"/>
                    </a:cubicBezTo>
                    <a:cubicBezTo>
                      <a:pt x="231" y="573"/>
                      <a:pt x="56" y="505"/>
                      <a:pt x="10" y="296"/>
                    </a:cubicBezTo>
                    <a:cubicBezTo>
                      <a:pt x="6" y="275"/>
                      <a:pt x="3" y="252"/>
                      <a:pt x="1" y="229"/>
                    </a:cubicBezTo>
                    <a:cubicBezTo>
                      <a:pt x="0" y="217"/>
                      <a:pt x="0" y="151"/>
                      <a:pt x="0" y="143"/>
                    </a:cubicBezTo>
                    <a:cubicBezTo>
                      <a:pt x="0" y="118"/>
                      <a:pt x="0" y="118"/>
                      <a:pt x="0" y="118"/>
                    </a:cubicBezTo>
                    <a:cubicBezTo>
                      <a:pt x="0" y="114"/>
                      <a:pt x="3" y="110"/>
                      <a:pt x="7" y="109"/>
                    </a:cubicBezTo>
                    <a:cubicBezTo>
                      <a:pt x="31" y="102"/>
                      <a:pt x="31" y="102"/>
                      <a:pt x="31" y="102"/>
                    </a:cubicBezTo>
                    <a:cubicBezTo>
                      <a:pt x="79" y="88"/>
                      <a:pt x="116" y="65"/>
                      <a:pt x="148" y="44"/>
                    </a:cubicBezTo>
                    <a:cubicBezTo>
                      <a:pt x="185" y="20"/>
                      <a:pt x="216" y="0"/>
                      <a:pt x="253" y="0"/>
                    </a:cubicBezTo>
                    <a:cubicBezTo>
                      <a:pt x="291" y="0"/>
                      <a:pt x="322" y="20"/>
                      <a:pt x="359" y="44"/>
                    </a:cubicBezTo>
                    <a:cubicBezTo>
                      <a:pt x="391" y="65"/>
                      <a:pt x="428" y="88"/>
                      <a:pt x="476" y="102"/>
                    </a:cubicBezTo>
                    <a:cubicBezTo>
                      <a:pt x="500" y="109"/>
                      <a:pt x="500" y="109"/>
                      <a:pt x="500" y="109"/>
                    </a:cubicBezTo>
                    <a:cubicBezTo>
                      <a:pt x="504" y="110"/>
                      <a:pt x="507" y="114"/>
                      <a:pt x="507" y="118"/>
                    </a:cubicBezTo>
                    <a:close/>
                    <a:moveTo>
                      <a:pt x="488" y="125"/>
                    </a:moveTo>
                    <a:cubicBezTo>
                      <a:pt x="471" y="120"/>
                      <a:pt x="471" y="120"/>
                      <a:pt x="471" y="120"/>
                    </a:cubicBezTo>
                    <a:cubicBezTo>
                      <a:pt x="420" y="105"/>
                      <a:pt x="382" y="81"/>
                      <a:pt x="349" y="59"/>
                    </a:cubicBezTo>
                    <a:cubicBezTo>
                      <a:pt x="315" y="38"/>
                      <a:pt x="286" y="19"/>
                      <a:pt x="253" y="19"/>
                    </a:cubicBezTo>
                    <a:cubicBezTo>
                      <a:pt x="221" y="19"/>
                      <a:pt x="192" y="38"/>
                      <a:pt x="158" y="59"/>
                    </a:cubicBezTo>
                    <a:cubicBezTo>
                      <a:pt x="125" y="81"/>
                      <a:pt x="87" y="105"/>
                      <a:pt x="36" y="120"/>
                    </a:cubicBezTo>
                    <a:cubicBezTo>
                      <a:pt x="19" y="125"/>
                      <a:pt x="19" y="125"/>
                      <a:pt x="19" y="125"/>
                    </a:cubicBezTo>
                    <a:cubicBezTo>
                      <a:pt x="19" y="143"/>
                      <a:pt x="19" y="143"/>
                      <a:pt x="19" y="143"/>
                    </a:cubicBezTo>
                    <a:cubicBezTo>
                      <a:pt x="19" y="152"/>
                      <a:pt x="19" y="217"/>
                      <a:pt x="20" y="228"/>
                    </a:cubicBezTo>
                    <a:cubicBezTo>
                      <a:pt x="21" y="250"/>
                      <a:pt x="24" y="272"/>
                      <a:pt x="29" y="292"/>
                    </a:cubicBezTo>
                    <a:cubicBezTo>
                      <a:pt x="72" y="492"/>
                      <a:pt x="238" y="556"/>
                      <a:pt x="245" y="559"/>
                    </a:cubicBezTo>
                    <a:cubicBezTo>
                      <a:pt x="253" y="562"/>
                      <a:pt x="253" y="562"/>
                      <a:pt x="253" y="562"/>
                    </a:cubicBezTo>
                    <a:cubicBezTo>
                      <a:pt x="262" y="559"/>
                      <a:pt x="262" y="559"/>
                      <a:pt x="262" y="559"/>
                    </a:cubicBezTo>
                    <a:cubicBezTo>
                      <a:pt x="269" y="556"/>
                      <a:pt x="435" y="492"/>
                      <a:pt x="478" y="292"/>
                    </a:cubicBezTo>
                    <a:cubicBezTo>
                      <a:pt x="483" y="272"/>
                      <a:pt x="486" y="250"/>
                      <a:pt x="487" y="228"/>
                    </a:cubicBezTo>
                    <a:cubicBezTo>
                      <a:pt x="488" y="217"/>
                      <a:pt x="488" y="152"/>
                      <a:pt x="488" y="143"/>
                    </a:cubicBezTo>
                    <a:lnTo>
                      <a:pt x="488" y="125"/>
                    </a:lnTo>
                    <a:close/>
                  </a:path>
                </a:pathLst>
              </a:custGeom>
              <a:grpFill/>
              <a:ln>
                <a:noFill/>
              </a:ln>
            </p:spPr>
            <p:txBody>
              <a:bodyPr/>
              <a:lstStyle/>
              <a:p>
                <a:pPr defTabSz="1219200">
                  <a:defRPr/>
                </a:pPr>
                <a:endParaRPr lang="en-AU" sz="2400" kern="0" dirty="0">
                  <a:latin typeface="OPPOSans R" panose="00020600040101010101" pitchFamily="18" charset="-122"/>
                  <a:cs typeface="+mn-ea"/>
                  <a:sym typeface="+mn-lt"/>
                </a:endParaRPr>
              </a:p>
            </p:txBody>
          </p:sp>
          <p:sp>
            <p:nvSpPr>
              <p:cNvPr id="31" name="PA-任意多边形 242"/>
              <p:cNvSpPr/>
              <p:nvPr>
                <p:custDataLst>
                  <p:tags r:id="rId29"/>
                </p:custDataLst>
              </p:nvPr>
            </p:nvSpPr>
            <p:spPr bwMode="auto">
              <a:xfrm>
                <a:off x="4670425" y="4686300"/>
                <a:ext cx="161925" cy="188913"/>
              </a:xfrm>
              <a:custGeom>
                <a:avLst/>
                <a:gdLst>
                  <a:gd name="T0" fmla="*/ 211 w 211"/>
                  <a:gd name="T1" fmla="*/ 183 h 244"/>
                  <a:gd name="T2" fmla="*/ 211 w 211"/>
                  <a:gd name="T3" fmla="*/ 244 h 244"/>
                  <a:gd name="T4" fmla="*/ 10 w 211"/>
                  <a:gd name="T5" fmla="*/ 244 h 244"/>
                  <a:gd name="T6" fmla="*/ 2 w 211"/>
                  <a:gd name="T7" fmla="*/ 183 h 244"/>
                  <a:gd name="T8" fmla="*/ 0 w 211"/>
                  <a:gd name="T9" fmla="*/ 100 h 244"/>
                  <a:gd name="T10" fmla="*/ 211 w 211"/>
                  <a:gd name="T11" fmla="*/ 0 h 244"/>
                  <a:gd name="T12" fmla="*/ 211 w 211"/>
                  <a:gd name="T13" fmla="*/ 183 h 244"/>
                </a:gdLst>
                <a:ahLst/>
                <a:cxnLst>
                  <a:cxn ang="0">
                    <a:pos x="T0" y="T1"/>
                  </a:cxn>
                  <a:cxn ang="0">
                    <a:pos x="T2" y="T3"/>
                  </a:cxn>
                  <a:cxn ang="0">
                    <a:pos x="T4" y="T5"/>
                  </a:cxn>
                  <a:cxn ang="0">
                    <a:pos x="T6" y="T7"/>
                  </a:cxn>
                  <a:cxn ang="0">
                    <a:pos x="T8" y="T9"/>
                  </a:cxn>
                  <a:cxn ang="0">
                    <a:pos x="T10" y="T11"/>
                  </a:cxn>
                  <a:cxn ang="0">
                    <a:pos x="T12" y="T13"/>
                  </a:cxn>
                </a:cxnLst>
                <a:rect l="0" t="0" r="r" b="b"/>
                <a:pathLst>
                  <a:path w="211" h="244">
                    <a:moveTo>
                      <a:pt x="211" y="183"/>
                    </a:moveTo>
                    <a:cubicBezTo>
                      <a:pt x="211" y="244"/>
                      <a:pt x="211" y="244"/>
                      <a:pt x="211" y="244"/>
                    </a:cubicBezTo>
                    <a:cubicBezTo>
                      <a:pt x="10" y="244"/>
                      <a:pt x="10" y="244"/>
                      <a:pt x="10" y="244"/>
                    </a:cubicBezTo>
                    <a:cubicBezTo>
                      <a:pt x="6" y="225"/>
                      <a:pt x="3" y="205"/>
                      <a:pt x="2" y="183"/>
                    </a:cubicBezTo>
                    <a:cubicBezTo>
                      <a:pt x="1" y="174"/>
                      <a:pt x="0" y="110"/>
                      <a:pt x="0" y="100"/>
                    </a:cubicBezTo>
                    <a:cubicBezTo>
                      <a:pt x="106" y="70"/>
                      <a:pt x="160" y="0"/>
                      <a:pt x="211" y="0"/>
                    </a:cubicBezTo>
                    <a:lnTo>
                      <a:pt x="211" y="183"/>
                    </a:lnTo>
                    <a:close/>
                  </a:path>
                </a:pathLst>
              </a:custGeom>
              <a:grpFill/>
              <a:ln>
                <a:noFill/>
              </a:ln>
            </p:spPr>
            <p:txBody>
              <a:bodyPr/>
              <a:lstStyle/>
              <a:p>
                <a:pPr defTabSz="1219200">
                  <a:defRPr/>
                </a:pPr>
                <a:endParaRPr lang="en-AU" sz="2400" kern="0" dirty="0">
                  <a:latin typeface="OPPOSans R" panose="00020600040101010101" pitchFamily="18" charset="-122"/>
                  <a:cs typeface="+mn-ea"/>
                  <a:sym typeface="+mn-lt"/>
                </a:endParaRPr>
              </a:p>
            </p:txBody>
          </p:sp>
          <p:sp>
            <p:nvSpPr>
              <p:cNvPr id="32" name="PA-任意多边形 243"/>
              <p:cNvSpPr/>
              <p:nvPr>
                <p:custDataLst>
                  <p:tags r:id="rId30"/>
                </p:custDataLst>
              </p:nvPr>
            </p:nvSpPr>
            <p:spPr bwMode="auto">
              <a:xfrm>
                <a:off x="4832350" y="4875213"/>
                <a:ext cx="155575" cy="190500"/>
              </a:xfrm>
              <a:custGeom>
                <a:avLst/>
                <a:gdLst>
                  <a:gd name="T0" fmla="*/ 0 w 202"/>
                  <a:gd name="T1" fmla="*/ 249 h 249"/>
                  <a:gd name="T2" fmla="*/ 202 w 202"/>
                  <a:gd name="T3" fmla="*/ 0 h 249"/>
                  <a:gd name="T4" fmla="*/ 0 w 202"/>
                  <a:gd name="T5" fmla="*/ 0 h 249"/>
                  <a:gd name="T6" fmla="*/ 0 w 202"/>
                  <a:gd name="T7" fmla="*/ 249 h 249"/>
                </a:gdLst>
                <a:ahLst/>
                <a:cxnLst>
                  <a:cxn ang="0">
                    <a:pos x="T0" y="T1"/>
                  </a:cxn>
                  <a:cxn ang="0">
                    <a:pos x="T2" y="T3"/>
                  </a:cxn>
                  <a:cxn ang="0">
                    <a:pos x="T4" y="T5"/>
                  </a:cxn>
                  <a:cxn ang="0">
                    <a:pos x="T6" y="T7"/>
                  </a:cxn>
                </a:cxnLst>
                <a:rect l="0" t="0" r="r" b="b"/>
                <a:pathLst>
                  <a:path w="202" h="249">
                    <a:moveTo>
                      <a:pt x="0" y="249"/>
                    </a:moveTo>
                    <a:cubicBezTo>
                      <a:pt x="0" y="249"/>
                      <a:pt x="161" y="189"/>
                      <a:pt x="202" y="0"/>
                    </a:cubicBezTo>
                    <a:cubicBezTo>
                      <a:pt x="0" y="0"/>
                      <a:pt x="0" y="0"/>
                      <a:pt x="0" y="0"/>
                    </a:cubicBezTo>
                    <a:lnTo>
                      <a:pt x="0" y="249"/>
                    </a:lnTo>
                    <a:close/>
                  </a:path>
                </a:pathLst>
              </a:custGeom>
              <a:grpFill/>
              <a:ln>
                <a:noFill/>
              </a:ln>
            </p:spPr>
            <p:txBody>
              <a:bodyPr/>
              <a:lstStyle/>
              <a:p>
                <a:pPr defTabSz="1219200">
                  <a:defRPr/>
                </a:pPr>
                <a:endParaRPr lang="en-AU" sz="2400" kern="0" dirty="0">
                  <a:latin typeface="OPPOSans R" panose="00020600040101010101" pitchFamily="18" charset="-122"/>
                  <a:cs typeface="+mn-ea"/>
                  <a:sym typeface="+mn-lt"/>
                </a:endParaRPr>
              </a:p>
            </p:txBody>
          </p:sp>
        </p:grpSp>
      </p:grpSp>
      <p:grpSp>
        <p:nvGrpSpPr>
          <p:cNvPr id="33" name="PA-组合 32"/>
          <p:cNvGrpSpPr/>
          <p:nvPr>
            <p:custDataLst>
              <p:tags r:id="rId31"/>
            </p:custDataLst>
          </p:nvPr>
        </p:nvGrpSpPr>
        <p:grpSpPr>
          <a:xfrm>
            <a:off x="1439915" y="4249235"/>
            <a:ext cx="1294415" cy="1296844"/>
            <a:chOff x="1604789" y="2520595"/>
            <a:chExt cx="970811" cy="972633"/>
          </a:xfrm>
        </p:grpSpPr>
        <p:sp>
          <p:nvSpPr>
            <p:cNvPr id="34" name="PA-椭圆 12"/>
            <p:cNvSpPr>
              <a:spLocks noChangeArrowheads="1"/>
            </p:cNvSpPr>
            <p:nvPr>
              <p:custDataLst>
                <p:tags r:id="rId32"/>
              </p:custDataLst>
            </p:nvPr>
          </p:nvSpPr>
          <p:spPr bwMode="auto">
            <a:xfrm>
              <a:off x="1604789" y="2520595"/>
              <a:ext cx="970811" cy="972633"/>
            </a:xfrm>
            <a:prstGeom prst="ellipse">
              <a:avLst/>
            </a:prstGeom>
            <a:solidFill>
              <a:schemeClr val="accent2"/>
            </a:solidFill>
            <a:ln w="20701">
              <a:noFill/>
              <a:round/>
            </a:ln>
          </p:spPr>
          <p:txBody>
            <a:bodyPr/>
            <a:lstStyle/>
            <a:p>
              <a:endParaRPr lang="zh-CN" altLang="en-US" sz="3200" dirty="0">
                <a:latin typeface="OPPOSans R" panose="00020600040101010101" pitchFamily="18" charset="-122"/>
                <a:cs typeface="+mn-ea"/>
                <a:sym typeface="+mn-lt"/>
              </a:endParaRPr>
            </a:p>
          </p:txBody>
        </p:sp>
        <p:grpSp>
          <p:nvGrpSpPr>
            <p:cNvPr id="35" name="Group 268"/>
            <p:cNvGrpSpPr/>
            <p:nvPr/>
          </p:nvGrpSpPr>
          <p:grpSpPr>
            <a:xfrm>
              <a:off x="1958352" y="2797595"/>
              <a:ext cx="263684" cy="418632"/>
              <a:chOff x="3824288" y="5486400"/>
              <a:chExt cx="307975" cy="488950"/>
            </a:xfrm>
            <a:solidFill>
              <a:schemeClr val="bg1"/>
            </a:solidFill>
          </p:grpSpPr>
          <p:sp>
            <p:nvSpPr>
              <p:cNvPr id="36" name="PA-任意多边形 248"/>
              <p:cNvSpPr>
                <a:spLocks noEditPoints="1"/>
              </p:cNvSpPr>
              <p:nvPr>
                <p:custDataLst>
                  <p:tags r:id="rId33"/>
                </p:custDataLst>
              </p:nvPr>
            </p:nvSpPr>
            <p:spPr bwMode="auto">
              <a:xfrm>
                <a:off x="3824288" y="5486400"/>
                <a:ext cx="307975" cy="338138"/>
              </a:xfrm>
              <a:custGeom>
                <a:avLst/>
                <a:gdLst>
                  <a:gd name="T0" fmla="*/ 227 w 401"/>
                  <a:gd name="T1" fmla="*/ 250 h 440"/>
                  <a:gd name="T2" fmla="*/ 215 w 401"/>
                  <a:gd name="T3" fmla="*/ 251 h 440"/>
                  <a:gd name="T4" fmla="*/ 224 w 401"/>
                  <a:gd name="T5" fmla="*/ 283 h 440"/>
                  <a:gd name="T6" fmla="*/ 200 w 401"/>
                  <a:gd name="T7" fmla="*/ 329 h 440"/>
                  <a:gd name="T8" fmla="*/ 175 w 401"/>
                  <a:gd name="T9" fmla="*/ 283 h 440"/>
                  <a:gd name="T10" fmla="*/ 187 w 401"/>
                  <a:gd name="T11" fmla="*/ 251 h 440"/>
                  <a:gd name="T12" fmla="*/ 181 w 401"/>
                  <a:gd name="T13" fmla="*/ 250 h 440"/>
                  <a:gd name="T14" fmla="*/ 148 w 401"/>
                  <a:gd name="T15" fmla="*/ 283 h 440"/>
                  <a:gd name="T16" fmla="*/ 148 w 401"/>
                  <a:gd name="T17" fmla="*/ 440 h 440"/>
                  <a:gd name="T18" fmla="*/ 254 w 401"/>
                  <a:gd name="T19" fmla="*/ 440 h 440"/>
                  <a:gd name="T20" fmla="*/ 254 w 401"/>
                  <a:gd name="T21" fmla="*/ 280 h 440"/>
                  <a:gd name="T22" fmla="*/ 227 w 401"/>
                  <a:gd name="T23" fmla="*/ 250 h 440"/>
                  <a:gd name="T24" fmla="*/ 401 w 401"/>
                  <a:gd name="T25" fmla="*/ 201 h 440"/>
                  <a:gd name="T26" fmla="*/ 200 w 401"/>
                  <a:gd name="T27" fmla="*/ 0 h 440"/>
                  <a:gd name="T28" fmla="*/ 0 w 401"/>
                  <a:gd name="T29" fmla="*/ 201 h 440"/>
                  <a:gd name="T30" fmla="*/ 0 w 401"/>
                  <a:gd name="T31" fmla="*/ 211 h 440"/>
                  <a:gd name="T32" fmla="*/ 0 w 401"/>
                  <a:gd name="T33" fmla="*/ 220 h 440"/>
                  <a:gd name="T34" fmla="*/ 84 w 401"/>
                  <a:gd name="T35" fmla="*/ 375 h 440"/>
                  <a:gd name="T36" fmla="*/ 113 w 401"/>
                  <a:gd name="T37" fmla="*/ 440 h 440"/>
                  <a:gd name="T38" fmla="*/ 113 w 401"/>
                  <a:gd name="T39" fmla="*/ 440 h 440"/>
                  <a:gd name="T40" fmla="*/ 131 w 401"/>
                  <a:gd name="T41" fmla="*/ 440 h 440"/>
                  <a:gd name="T42" fmla="*/ 131 w 401"/>
                  <a:gd name="T43" fmla="*/ 283 h 440"/>
                  <a:gd name="T44" fmla="*/ 181 w 401"/>
                  <a:gd name="T45" fmla="*/ 234 h 440"/>
                  <a:gd name="T46" fmla="*/ 202 w 401"/>
                  <a:gd name="T47" fmla="*/ 239 h 440"/>
                  <a:gd name="T48" fmla="*/ 227 w 401"/>
                  <a:gd name="T49" fmla="*/ 233 h 440"/>
                  <a:gd name="T50" fmla="*/ 271 w 401"/>
                  <a:gd name="T51" fmla="*/ 280 h 440"/>
                  <a:gd name="T52" fmla="*/ 271 w 401"/>
                  <a:gd name="T53" fmla="*/ 440 h 440"/>
                  <a:gd name="T54" fmla="*/ 288 w 401"/>
                  <a:gd name="T55" fmla="*/ 440 h 440"/>
                  <a:gd name="T56" fmla="*/ 288 w 401"/>
                  <a:gd name="T57" fmla="*/ 440 h 440"/>
                  <a:gd name="T58" fmla="*/ 317 w 401"/>
                  <a:gd name="T59" fmla="*/ 375 h 440"/>
                  <a:gd name="T60" fmla="*/ 401 w 401"/>
                  <a:gd name="T61" fmla="*/ 220 h 440"/>
                  <a:gd name="T62" fmla="*/ 401 w 401"/>
                  <a:gd name="T63" fmla="*/ 211 h 440"/>
                  <a:gd name="T64" fmla="*/ 401 w 401"/>
                  <a:gd name="T65" fmla="*/ 201 h 440"/>
                  <a:gd name="T66" fmla="*/ 208 w 401"/>
                  <a:gd name="T67" fmla="*/ 283 h 440"/>
                  <a:gd name="T68" fmla="*/ 201 w 401"/>
                  <a:gd name="T69" fmla="*/ 260 h 440"/>
                  <a:gd name="T70" fmla="*/ 192 w 401"/>
                  <a:gd name="T71" fmla="*/ 283 h 440"/>
                  <a:gd name="T72" fmla="*/ 200 w 401"/>
                  <a:gd name="T73" fmla="*/ 313 h 440"/>
                  <a:gd name="T74" fmla="*/ 208 w 401"/>
                  <a:gd name="T75" fmla="*/ 283 h 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01" h="440">
                    <a:moveTo>
                      <a:pt x="227" y="250"/>
                    </a:moveTo>
                    <a:cubicBezTo>
                      <a:pt x="223" y="250"/>
                      <a:pt x="219" y="250"/>
                      <a:pt x="215" y="251"/>
                    </a:cubicBezTo>
                    <a:cubicBezTo>
                      <a:pt x="221" y="260"/>
                      <a:pt x="224" y="270"/>
                      <a:pt x="224" y="283"/>
                    </a:cubicBezTo>
                    <a:cubicBezTo>
                      <a:pt x="224" y="317"/>
                      <a:pt x="211" y="329"/>
                      <a:pt x="200" y="329"/>
                    </a:cubicBezTo>
                    <a:cubicBezTo>
                      <a:pt x="188" y="329"/>
                      <a:pt x="175" y="315"/>
                      <a:pt x="175" y="283"/>
                    </a:cubicBezTo>
                    <a:cubicBezTo>
                      <a:pt x="175" y="270"/>
                      <a:pt x="180" y="259"/>
                      <a:pt x="187" y="251"/>
                    </a:cubicBezTo>
                    <a:cubicBezTo>
                      <a:pt x="185" y="250"/>
                      <a:pt x="183" y="250"/>
                      <a:pt x="181" y="250"/>
                    </a:cubicBezTo>
                    <a:cubicBezTo>
                      <a:pt x="165" y="250"/>
                      <a:pt x="148" y="262"/>
                      <a:pt x="148" y="283"/>
                    </a:cubicBezTo>
                    <a:cubicBezTo>
                      <a:pt x="148" y="440"/>
                      <a:pt x="148" y="440"/>
                      <a:pt x="148" y="440"/>
                    </a:cubicBezTo>
                    <a:cubicBezTo>
                      <a:pt x="254" y="440"/>
                      <a:pt x="254" y="440"/>
                      <a:pt x="254" y="440"/>
                    </a:cubicBezTo>
                    <a:cubicBezTo>
                      <a:pt x="254" y="280"/>
                      <a:pt x="254" y="280"/>
                      <a:pt x="254" y="280"/>
                    </a:cubicBezTo>
                    <a:cubicBezTo>
                      <a:pt x="254" y="252"/>
                      <a:pt x="233" y="250"/>
                      <a:pt x="227" y="250"/>
                    </a:cubicBezTo>
                    <a:close/>
                    <a:moveTo>
                      <a:pt x="401" y="201"/>
                    </a:moveTo>
                    <a:cubicBezTo>
                      <a:pt x="401" y="90"/>
                      <a:pt x="311" y="0"/>
                      <a:pt x="200" y="0"/>
                    </a:cubicBezTo>
                    <a:cubicBezTo>
                      <a:pt x="89" y="0"/>
                      <a:pt x="0" y="90"/>
                      <a:pt x="0" y="201"/>
                    </a:cubicBezTo>
                    <a:cubicBezTo>
                      <a:pt x="0" y="204"/>
                      <a:pt x="0" y="208"/>
                      <a:pt x="0" y="211"/>
                    </a:cubicBezTo>
                    <a:cubicBezTo>
                      <a:pt x="0" y="214"/>
                      <a:pt x="0" y="217"/>
                      <a:pt x="0" y="220"/>
                    </a:cubicBezTo>
                    <a:cubicBezTo>
                      <a:pt x="0" y="300"/>
                      <a:pt x="84" y="375"/>
                      <a:pt x="84" y="375"/>
                    </a:cubicBezTo>
                    <a:cubicBezTo>
                      <a:pt x="100" y="390"/>
                      <a:pt x="113" y="419"/>
                      <a:pt x="113" y="440"/>
                    </a:cubicBezTo>
                    <a:cubicBezTo>
                      <a:pt x="113" y="440"/>
                      <a:pt x="113" y="440"/>
                      <a:pt x="113" y="440"/>
                    </a:cubicBezTo>
                    <a:cubicBezTo>
                      <a:pt x="131" y="440"/>
                      <a:pt x="131" y="440"/>
                      <a:pt x="131" y="440"/>
                    </a:cubicBezTo>
                    <a:cubicBezTo>
                      <a:pt x="131" y="283"/>
                      <a:pt x="131" y="283"/>
                      <a:pt x="131" y="283"/>
                    </a:cubicBezTo>
                    <a:cubicBezTo>
                      <a:pt x="131" y="252"/>
                      <a:pt x="156" y="234"/>
                      <a:pt x="181" y="234"/>
                    </a:cubicBezTo>
                    <a:cubicBezTo>
                      <a:pt x="189" y="234"/>
                      <a:pt x="196" y="236"/>
                      <a:pt x="202" y="239"/>
                    </a:cubicBezTo>
                    <a:cubicBezTo>
                      <a:pt x="210" y="235"/>
                      <a:pt x="218" y="233"/>
                      <a:pt x="227" y="233"/>
                    </a:cubicBezTo>
                    <a:cubicBezTo>
                      <a:pt x="249" y="233"/>
                      <a:pt x="271" y="248"/>
                      <a:pt x="271" y="280"/>
                    </a:cubicBezTo>
                    <a:cubicBezTo>
                      <a:pt x="271" y="440"/>
                      <a:pt x="271" y="440"/>
                      <a:pt x="271" y="440"/>
                    </a:cubicBezTo>
                    <a:cubicBezTo>
                      <a:pt x="288" y="440"/>
                      <a:pt x="288" y="440"/>
                      <a:pt x="288" y="440"/>
                    </a:cubicBezTo>
                    <a:cubicBezTo>
                      <a:pt x="288" y="440"/>
                      <a:pt x="288" y="440"/>
                      <a:pt x="288" y="440"/>
                    </a:cubicBezTo>
                    <a:cubicBezTo>
                      <a:pt x="288" y="419"/>
                      <a:pt x="301" y="390"/>
                      <a:pt x="317" y="375"/>
                    </a:cubicBezTo>
                    <a:cubicBezTo>
                      <a:pt x="317" y="375"/>
                      <a:pt x="401" y="300"/>
                      <a:pt x="401" y="220"/>
                    </a:cubicBezTo>
                    <a:cubicBezTo>
                      <a:pt x="401" y="217"/>
                      <a:pt x="401" y="214"/>
                      <a:pt x="401" y="211"/>
                    </a:cubicBezTo>
                    <a:cubicBezTo>
                      <a:pt x="401" y="208"/>
                      <a:pt x="401" y="204"/>
                      <a:pt x="401" y="201"/>
                    </a:cubicBezTo>
                    <a:close/>
                    <a:moveTo>
                      <a:pt x="208" y="283"/>
                    </a:moveTo>
                    <a:cubicBezTo>
                      <a:pt x="208" y="272"/>
                      <a:pt x="205" y="265"/>
                      <a:pt x="201" y="260"/>
                    </a:cubicBezTo>
                    <a:cubicBezTo>
                      <a:pt x="195" y="265"/>
                      <a:pt x="192" y="273"/>
                      <a:pt x="192" y="283"/>
                    </a:cubicBezTo>
                    <a:cubicBezTo>
                      <a:pt x="192" y="304"/>
                      <a:pt x="198" y="312"/>
                      <a:pt x="200" y="313"/>
                    </a:cubicBezTo>
                    <a:cubicBezTo>
                      <a:pt x="201" y="312"/>
                      <a:pt x="208" y="306"/>
                      <a:pt x="208" y="283"/>
                    </a:cubicBezTo>
                    <a:close/>
                  </a:path>
                </a:pathLst>
              </a:custGeom>
              <a:grpFill/>
              <a:ln>
                <a:noFill/>
              </a:ln>
            </p:spPr>
            <p:txBody>
              <a:bodyPr/>
              <a:lstStyle/>
              <a:p>
                <a:pPr defTabSz="1219200">
                  <a:defRPr/>
                </a:pPr>
                <a:endParaRPr lang="en-AU" sz="2400" kern="0" dirty="0">
                  <a:latin typeface="OPPOSans R" panose="00020600040101010101" pitchFamily="18" charset="-122"/>
                  <a:cs typeface="+mn-ea"/>
                  <a:sym typeface="+mn-lt"/>
                </a:endParaRPr>
              </a:p>
            </p:txBody>
          </p:sp>
          <p:sp>
            <p:nvSpPr>
              <p:cNvPr id="37" name="PA-任意多边形 249"/>
              <p:cNvSpPr/>
              <p:nvPr>
                <p:custDataLst>
                  <p:tags r:id="rId34"/>
                </p:custDataLst>
              </p:nvPr>
            </p:nvSpPr>
            <p:spPr bwMode="auto">
              <a:xfrm>
                <a:off x="3917950" y="5843588"/>
                <a:ext cx="119063" cy="25400"/>
              </a:xfrm>
              <a:custGeom>
                <a:avLst/>
                <a:gdLst>
                  <a:gd name="T0" fmla="*/ 145 w 154"/>
                  <a:gd name="T1" fmla="*/ 33 h 33"/>
                  <a:gd name="T2" fmla="*/ 154 w 154"/>
                  <a:gd name="T3" fmla="*/ 23 h 33"/>
                  <a:gd name="T4" fmla="*/ 154 w 154"/>
                  <a:gd name="T5" fmla="*/ 10 h 33"/>
                  <a:gd name="T6" fmla="*/ 145 w 154"/>
                  <a:gd name="T7" fmla="*/ 0 h 33"/>
                  <a:gd name="T8" fmla="*/ 9 w 154"/>
                  <a:gd name="T9" fmla="*/ 0 h 33"/>
                  <a:gd name="T10" fmla="*/ 0 w 154"/>
                  <a:gd name="T11" fmla="*/ 10 h 33"/>
                  <a:gd name="T12" fmla="*/ 0 w 154"/>
                  <a:gd name="T13" fmla="*/ 23 h 33"/>
                  <a:gd name="T14" fmla="*/ 9 w 154"/>
                  <a:gd name="T15" fmla="*/ 33 h 33"/>
                  <a:gd name="T16" fmla="*/ 145 w 154"/>
                  <a:gd name="T17" fmla="*/ 3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4" h="33">
                    <a:moveTo>
                      <a:pt x="145" y="33"/>
                    </a:moveTo>
                    <a:cubicBezTo>
                      <a:pt x="150" y="33"/>
                      <a:pt x="154" y="28"/>
                      <a:pt x="154" y="23"/>
                    </a:cubicBezTo>
                    <a:cubicBezTo>
                      <a:pt x="154" y="10"/>
                      <a:pt x="154" y="10"/>
                      <a:pt x="154" y="10"/>
                    </a:cubicBezTo>
                    <a:cubicBezTo>
                      <a:pt x="154" y="4"/>
                      <a:pt x="150" y="0"/>
                      <a:pt x="145" y="0"/>
                    </a:cubicBezTo>
                    <a:cubicBezTo>
                      <a:pt x="9" y="0"/>
                      <a:pt x="9" y="0"/>
                      <a:pt x="9" y="0"/>
                    </a:cubicBezTo>
                    <a:cubicBezTo>
                      <a:pt x="4" y="0"/>
                      <a:pt x="0" y="4"/>
                      <a:pt x="0" y="10"/>
                    </a:cubicBezTo>
                    <a:cubicBezTo>
                      <a:pt x="0" y="23"/>
                      <a:pt x="0" y="23"/>
                      <a:pt x="0" y="23"/>
                    </a:cubicBezTo>
                    <a:cubicBezTo>
                      <a:pt x="0" y="28"/>
                      <a:pt x="4" y="33"/>
                      <a:pt x="9" y="33"/>
                    </a:cubicBezTo>
                    <a:lnTo>
                      <a:pt x="145" y="33"/>
                    </a:lnTo>
                    <a:close/>
                  </a:path>
                </a:pathLst>
              </a:custGeom>
              <a:grpFill/>
              <a:ln>
                <a:noFill/>
              </a:ln>
            </p:spPr>
            <p:txBody>
              <a:bodyPr/>
              <a:lstStyle/>
              <a:p>
                <a:pPr defTabSz="1219200">
                  <a:defRPr/>
                </a:pPr>
                <a:endParaRPr lang="en-AU" sz="2400" kern="0" dirty="0">
                  <a:latin typeface="OPPOSans R" panose="00020600040101010101" pitchFamily="18" charset="-122"/>
                  <a:cs typeface="+mn-ea"/>
                  <a:sym typeface="+mn-lt"/>
                </a:endParaRPr>
              </a:p>
            </p:txBody>
          </p:sp>
          <p:sp>
            <p:nvSpPr>
              <p:cNvPr id="38" name="PA-任意多边形 250"/>
              <p:cNvSpPr/>
              <p:nvPr>
                <p:custDataLst>
                  <p:tags r:id="rId35"/>
                </p:custDataLst>
              </p:nvPr>
            </p:nvSpPr>
            <p:spPr bwMode="auto">
              <a:xfrm>
                <a:off x="3917950" y="5880100"/>
                <a:ext cx="119063" cy="25400"/>
              </a:xfrm>
              <a:custGeom>
                <a:avLst/>
                <a:gdLst>
                  <a:gd name="T0" fmla="*/ 145 w 154"/>
                  <a:gd name="T1" fmla="*/ 33 h 33"/>
                  <a:gd name="T2" fmla="*/ 154 w 154"/>
                  <a:gd name="T3" fmla="*/ 23 h 33"/>
                  <a:gd name="T4" fmla="*/ 154 w 154"/>
                  <a:gd name="T5" fmla="*/ 10 h 33"/>
                  <a:gd name="T6" fmla="*/ 145 w 154"/>
                  <a:gd name="T7" fmla="*/ 0 h 33"/>
                  <a:gd name="T8" fmla="*/ 9 w 154"/>
                  <a:gd name="T9" fmla="*/ 0 h 33"/>
                  <a:gd name="T10" fmla="*/ 0 w 154"/>
                  <a:gd name="T11" fmla="*/ 10 h 33"/>
                  <a:gd name="T12" fmla="*/ 0 w 154"/>
                  <a:gd name="T13" fmla="*/ 23 h 33"/>
                  <a:gd name="T14" fmla="*/ 9 w 154"/>
                  <a:gd name="T15" fmla="*/ 33 h 33"/>
                  <a:gd name="T16" fmla="*/ 145 w 154"/>
                  <a:gd name="T17" fmla="*/ 3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4" h="33">
                    <a:moveTo>
                      <a:pt x="145" y="33"/>
                    </a:moveTo>
                    <a:cubicBezTo>
                      <a:pt x="150" y="33"/>
                      <a:pt x="154" y="29"/>
                      <a:pt x="154" y="23"/>
                    </a:cubicBezTo>
                    <a:cubicBezTo>
                      <a:pt x="154" y="10"/>
                      <a:pt x="154" y="10"/>
                      <a:pt x="154" y="10"/>
                    </a:cubicBezTo>
                    <a:cubicBezTo>
                      <a:pt x="154" y="5"/>
                      <a:pt x="150" y="0"/>
                      <a:pt x="145" y="0"/>
                    </a:cubicBezTo>
                    <a:cubicBezTo>
                      <a:pt x="9" y="0"/>
                      <a:pt x="9" y="0"/>
                      <a:pt x="9" y="0"/>
                    </a:cubicBezTo>
                    <a:cubicBezTo>
                      <a:pt x="4" y="0"/>
                      <a:pt x="0" y="5"/>
                      <a:pt x="0" y="10"/>
                    </a:cubicBezTo>
                    <a:cubicBezTo>
                      <a:pt x="0" y="23"/>
                      <a:pt x="0" y="23"/>
                      <a:pt x="0" y="23"/>
                    </a:cubicBezTo>
                    <a:cubicBezTo>
                      <a:pt x="0" y="29"/>
                      <a:pt x="4" y="33"/>
                      <a:pt x="9" y="33"/>
                    </a:cubicBezTo>
                    <a:lnTo>
                      <a:pt x="145" y="33"/>
                    </a:lnTo>
                    <a:close/>
                  </a:path>
                </a:pathLst>
              </a:custGeom>
              <a:grpFill/>
              <a:ln>
                <a:noFill/>
              </a:ln>
            </p:spPr>
            <p:txBody>
              <a:bodyPr/>
              <a:lstStyle/>
              <a:p>
                <a:pPr defTabSz="1219200">
                  <a:defRPr/>
                </a:pPr>
                <a:endParaRPr lang="en-AU" sz="2400" kern="0" dirty="0">
                  <a:latin typeface="OPPOSans R" panose="00020600040101010101" pitchFamily="18" charset="-122"/>
                  <a:cs typeface="+mn-ea"/>
                  <a:sym typeface="+mn-lt"/>
                </a:endParaRPr>
              </a:p>
            </p:txBody>
          </p:sp>
          <p:sp>
            <p:nvSpPr>
              <p:cNvPr id="39" name="PA-任意多边形 251"/>
              <p:cNvSpPr/>
              <p:nvPr>
                <p:custDataLst>
                  <p:tags r:id="rId36"/>
                </p:custDataLst>
              </p:nvPr>
            </p:nvSpPr>
            <p:spPr bwMode="auto">
              <a:xfrm>
                <a:off x="3917950" y="5916613"/>
                <a:ext cx="119063" cy="25400"/>
              </a:xfrm>
              <a:custGeom>
                <a:avLst/>
                <a:gdLst>
                  <a:gd name="T0" fmla="*/ 145 w 154"/>
                  <a:gd name="T1" fmla="*/ 33 h 33"/>
                  <a:gd name="T2" fmla="*/ 154 w 154"/>
                  <a:gd name="T3" fmla="*/ 23 h 33"/>
                  <a:gd name="T4" fmla="*/ 154 w 154"/>
                  <a:gd name="T5" fmla="*/ 10 h 33"/>
                  <a:gd name="T6" fmla="*/ 145 w 154"/>
                  <a:gd name="T7" fmla="*/ 0 h 33"/>
                  <a:gd name="T8" fmla="*/ 9 w 154"/>
                  <a:gd name="T9" fmla="*/ 0 h 33"/>
                  <a:gd name="T10" fmla="*/ 0 w 154"/>
                  <a:gd name="T11" fmla="*/ 10 h 33"/>
                  <a:gd name="T12" fmla="*/ 0 w 154"/>
                  <a:gd name="T13" fmla="*/ 23 h 33"/>
                  <a:gd name="T14" fmla="*/ 9 w 154"/>
                  <a:gd name="T15" fmla="*/ 33 h 33"/>
                  <a:gd name="T16" fmla="*/ 145 w 154"/>
                  <a:gd name="T17" fmla="*/ 3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4" h="33">
                    <a:moveTo>
                      <a:pt x="145" y="33"/>
                    </a:moveTo>
                    <a:cubicBezTo>
                      <a:pt x="150" y="33"/>
                      <a:pt x="154" y="28"/>
                      <a:pt x="154" y="23"/>
                    </a:cubicBezTo>
                    <a:cubicBezTo>
                      <a:pt x="154" y="10"/>
                      <a:pt x="154" y="10"/>
                      <a:pt x="154" y="10"/>
                    </a:cubicBezTo>
                    <a:cubicBezTo>
                      <a:pt x="154" y="4"/>
                      <a:pt x="150" y="0"/>
                      <a:pt x="145" y="0"/>
                    </a:cubicBezTo>
                    <a:cubicBezTo>
                      <a:pt x="9" y="0"/>
                      <a:pt x="9" y="0"/>
                      <a:pt x="9" y="0"/>
                    </a:cubicBezTo>
                    <a:cubicBezTo>
                      <a:pt x="4" y="0"/>
                      <a:pt x="0" y="4"/>
                      <a:pt x="0" y="10"/>
                    </a:cubicBezTo>
                    <a:cubicBezTo>
                      <a:pt x="0" y="23"/>
                      <a:pt x="0" y="23"/>
                      <a:pt x="0" y="23"/>
                    </a:cubicBezTo>
                    <a:cubicBezTo>
                      <a:pt x="0" y="28"/>
                      <a:pt x="4" y="33"/>
                      <a:pt x="9" y="33"/>
                    </a:cubicBezTo>
                    <a:lnTo>
                      <a:pt x="145" y="33"/>
                    </a:lnTo>
                    <a:close/>
                  </a:path>
                </a:pathLst>
              </a:custGeom>
              <a:grpFill/>
              <a:ln>
                <a:noFill/>
              </a:ln>
            </p:spPr>
            <p:txBody>
              <a:bodyPr/>
              <a:lstStyle/>
              <a:p>
                <a:pPr defTabSz="1219200">
                  <a:defRPr/>
                </a:pPr>
                <a:endParaRPr lang="en-AU" sz="2400" kern="0" dirty="0">
                  <a:latin typeface="OPPOSans R" panose="00020600040101010101" pitchFamily="18" charset="-122"/>
                  <a:cs typeface="+mn-ea"/>
                  <a:sym typeface="+mn-lt"/>
                </a:endParaRPr>
              </a:p>
            </p:txBody>
          </p:sp>
          <p:sp>
            <p:nvSpPr>
              <p:cNvPr id="40" name="PA-任意多边形 252"/>
              <p:cNvSpPr/>
              <p:nvPr>
                <p:custDataLst>
                  <p:tags r:id="rId37"/>
                </p:custDataLst>
              </p:nvPr>
            </p:nvSpPr>
            <p:spPr bwMode="auto">
              <a:xfrm>
                <a:off x="3943350" y="5953125"/>
                <a:ext cx="68263" cy="22225"/>
              </a:xfrm>
              <a:custGeom>
                <a:avLst/>
                <a:gdLst>
                  <a:gd name="T0" fmla="*/ 0 w 90"/>
                  <a:gd name="T1" fmla="*/ 0 h 29"/>
                  <a:gd name="T2" fmla="*/ 45 w 90"/>
                  <a:gd name="T3" fmla="*/ 29 h 29"/>
                  <a:gd name="T4" fmla="*/ 90 w 90"/>
                  <a:gd name="T5" fmla="*/ 0 h 29"/>
                  <a:gd name="T6" fmla="*/ 0 w 90"/>
                  <a:gd name="T7" fmla="*/ 0 h 29"/>
                </a:gdLst>
                <a:ahLst/>
                <a:cxnLst>
                  <a:cxn ang="0">
                    <a:pos x="T0" y="T1"/>
                  </a:cxn>
                  <a:cxn ang="0">
                    <a:pos x="T2" y="T3"/>
                  </a:cxn>
                  <a:cxn ang="0">
                    <a:pos x="T4" y="T5"/>
                  </a:cxn>
                  <a:cxn ang="0">
                    <a:pos x="T6" y="T7"/>
                  </a:cxn>
                </a:cxnLst>
                <a:rect l="0" t="0" r="r" b="b"/>
                <a:pathLst>
                  <a:path w="90" h="29">
                    <a:moveTo>
                      <a:pt x="0" y="0"/>
                    </a:moveTo>
                    <a:cubicBezTo>
                      <a:pt x="9" y="17"/>
                      <a:pt x="26" y="29"/>
                      <a:pt x="45" y="29"/>
                    </a:cubicBezTo>
                    <a:cubicBezTo>
                      <a:pt x="65" y="29"/>
                      <a:pt x="82" y="17"/>
                      <a:pt x="90" y="0"/>
                    </a:cubicBezTo>
                    <a:lnTo>
                      <a:pt x="0" y="0"/>
                    </a:lnTo>
                    <a:close/>
                  </a:path>
                </a:pathLst>
              </a:custGeom>
              <a:grpFill/>
              <a:ln>
                <a:noFill/>
              </a:ln>
            </p:spPr>
            <p:txBody>
              <a:bodyPr/>
              <a:lstStyle/>
              <a:p>
                <a:pPr defTabSz="1219200">
                  <a:defRPr/>
                </a:pPr>
                <a:endParaRPr lang="en-AU" sz="2400" kern="0" dirty="0">
                  <a:latin typeface="OPPOSans R" panose="00020600040101010101" pitchFamily="18" charset="-122"/>
                  <a:cs typeface="+mn-ea"/>
                  <a:sym typeface="+mn-lt"/>
                </a:endParaRPr>
              </a:p>
            </p:txBody>
          </p:sp>
        </p:grpSp>
      </p:grpSp>
      <p:cxnSp>
        <p:nvCxnSpPr>
          <p:cNvPr id="41" name="PA-直接连接符 40"/>
          <p:cNvCxnSpPr>
            <a:endCxn id="34" idx="7"/>
          </p:cNvCxnSpPr>
          <p:nvPr>
            <p:custDataLst>
              <p:tags r:id="rId38"/>
            </p:custDataLst>
          </p:nvPr>
        </p:nvCxnSpPr>
        <p:spPr>
          <a:xfrm flipH="1">
            <a:off x="2544767" y="2881833"/>
            <a:ext cx="1688072" cy="1557320"/>
          </a:xfrm>
          <a:prstGeom prst="line">
            <a:avLst/>
          </a:prstGeom>
          <a:ln>
            <a:solidFill>
              <a:srgbClr val="525868"/>
            </a:solidFill>
          </a:ln>
        </p:spPr>
        <p:style>
          <a:lnRef idx="1">
            <a:schemeClr val="accent1"/>
          </a:lnRef>
          <a:fillRef idx="0">
            <a:schemeClr val="accent1"/>
          </a:fillRef>
          <a:effectRef idx="0">
            <a:schemeClr val="accent1"/>
          </a:effectRef>
          <a:fontRef idx="minor">
            <a:schemeClr val="tx1"/>
          </a:fontRef>
        </p:style>
      </p:cxnSp>
      <p:cxnSp>
        <p:nvCxnSpPr>
          <p:cNvPr id="42" name="PA-直接连接符 41"/>
          <p:cNvCxnSpPr>
            <a:endCxn id="28" idx="1"/>
          </p:cNvCxnSpPr>
          <p:nvPr>
            <p:custDataLst>
              <p:tags r:id="rId39"/>
            </p:custDataLst>
          </p:nvPr>
        </p:nvCxnSpPr>
        <p:spPr>
          <a:xfrm>
            <a:off x="5436215" y="2881833"/>
            <a:ext cx="1763621" cy="1557320"/>
          </a:xfrm>
          <a:prstGeom prst="line">
            <a:avLst/>
          </a:prstGeom>
          <a:ln>
            <a:solidFill>
              <a:srgbClr val="525868"/>
            </a:solidFill>
          </a:ln>
        </p:spPr>
        <p:style>
          <a:lnRef idx="1">
            <a:schemeClr val="accent1"/>
          </a:lnRef>
          <a:fillRef idx="0">
            <a:schemeClr val="accent1"/>
          </a:fillRef>
          <a:effectRef idx="0">
            <a:schemeClr val="accent1"/>
          </a:effectRef>
          <a:fontRef idx="minor">
            <a:schemeClr val="tx1"/>
          </a:fontRef>
        </p:style>
      </p:cxnSp>
      <p:cxnSp>
        <p:nvCxnSpPr>
          <p:cNvPr id="43" name="PA-直接连接符 42"/>
          <p:cNvCxnSpPr>
            <a:stCxn id="28" idx="7"/>
          </p:cNvCxnSpPr>
          <p:nvPr>
            <p:custDataLst>
              <p:tags r:id="rId40"/>
            </p:custDataLst>
          </p:nvPr>
        </p:nvCxnSpPr>
        <p:spPr>
          <a:xfrm flipV="1">
            <a:off x="8116559" y="2824702"/>
            <a:ext cx="1728831" cy="1614452"/>
          </a:xfrm>
          <a:prstGeom prst="line">
            <a:avLst/>
          </a:prstGeom>
          <a:ln>
            <a:solidFill>
              <a:srgbClr val="525868"/>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med" p14:dur="700" advClick="0" advTm="3000">
        <p:fade/>
      </p:transition>
    </mc:Choice>
    <mc:Fallback>
      <p:transition spd="med"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500"/>
                                        <p:tgtEl>
                                          <p:spTgt spid="33"/>
                                        </p:tgtEl>
                                      </p:cBhvr>
                                    </p:animEffect>
                                  </p:childTnLst>
                                </p:cTn>
                              </p:par>
                              <p:par>
                                <p:cTn id="8" presetID="10" presetClass="entr" presetSubtype="0" fill="hold" nodeType="withEffect">
                                  <p:stCondLst>
                                    <p:cond delay="200"/>
                                  </p:stCondLst>
                                  <p:childTnLst>
                                    <p:set>
                                      <p:cBhvr>
                                        <p:cTn id="9" dur="1" fill="hold">
                                          <p:stCondLst>
                                            <p:cond delay="0"/>
                                          </p:stCondLst>
                                        </p:cTn>
                                        <p:tgtEl>
                                          <p:spTgt spid="41"/>
                                        </p:tgtEl>
                                        <p:attrNameLst>
                                          <p:attrName>style.visibility</p:attrName>
                                        </p:attrNameLst>
                                      </p:cBhvr>
                                      <p:to>
                                        <p:strVal val="visible"/>
                                      </p:to>
                                    </p:set>
                                    <p:animEffect transition="in" filter="fade">
                                      <p:cBhvr>
                                        <p:cTn id="10" dur="500"/>
                                        <p:tgtEl>
                                          <p:spTgt spid="41"/>
                                        </p:tgtEl>
                                      </p:cBhvr>
                                    </p:animEffect>
                                  </p:childTnLst>
                                </p:cTn>
                              </p:par>
                              <p:par>
                                <p:cTn id="11" presetID="10" presetClass="entr" presetSubtype="0" fill="hold" nodeType="withEffect">
                                  <p:stCondLst>
                                    <p:cond delay="400"/>
                                  </p:stCondLst>
                                  <p:childTnLst>
                                    <p:set>
                                      <p:cBhvr>
                                        <p:cTn id="12" dur="1" fill="hold">
                                          <p:stCondLst>
                                            <p:cond delay="0"/>
                                          </p:stCondLst>
                                        </p:cTn>
                                        <p:tgtEl>
                                          <p:spTgt spid="44"/>
                                        </p:tgtEl>
                                        <p:attrNameLst>
                                          <p:attrName>style.visibility</p:attrName>
                                        </p:attrNameLst>
                                      </p:cBhvr>
                                      <p:to>
                                        <p:strVal val="visible"/>
                                      </p:to>
                                    </p:set>
                                    <p:animEffect transition="in" filter="fade">
                                      <p:cBhvr>
                                        <p:cTn id="13" dur="500"/>
                                        <p:tgtEl>
                                          <p:spTgt spid="44"/>
                                        </p:tgtEl>
                                      </p:cBhvr>
                                    </p:animEffect>
                                  </p:childTnLst>
                                </p:cTn>
                              </p:par>
                              <p:par>
                                <p:cTn id="14" presetID="10" presetClass="entr" presetSubtype="0" fill="hold" nodeType="withEffect">
                                  <p:stCondLst>
                                    <p:cond delay="60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par>
                                <p:cTn id="17" presetID="10" presetClass="entr" presetSubtype="0" fill="hold" nodeType="withEffect">
                                  <p:stCondLst>
                                    <p:cond delay="800"/>
                                  </p:stCondLst>
                                  <p:childTnLst>
                                    <p:set>
                                      <p:cBhvr>
                                        <p:cTn id="18" dur="1" fill="hold">
                                          <p:stCondLst>
                                            <p:cond delay="0"/>
                                          </p:stCondLst>
                                        </p:cTn>
                                        <p:tgtEl>
                                          <p:spTgt spid="45"/>
                                        </p:tgtEl>
                                        <p:attrNameLst>
                                          <p:attrName>style.visibility</p:attrName>
                                        </p:attrNameLst>
                                      </p:cBhvr>
                                      <p:to>
                                        <p:strVal val="visible"/>
                                      </p:to>
                                    </p:set>
                                    <p:animEffect transition="in" filter="fade">
                                      <p:cBhvr>
                                        <p:cTn id="19" dur="500"/>
                                        <p:tgtEl>
                                          <p:spTgt spid="45"/>
                                        </p:tgtEl>
                                      </p:cBhvr>
                                    </p:animEffect>
                                  </p:childTnLst>
                                </p:cTn>
                              </p:par>
                              <p:par>
                                <p:cTn id="20" presetID="10" presetClass="entr" presetSubtype="0" fill="hold" nodeType="withEffect">
                                  <p:stCondLst>
                                    <p:cond delay="100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500"/>
                                        <p:tgtEl>
                                          <p:spTgt spid="42"/>
                                        </p:tgtEl>
                                      </p:cBhvr>
                                    </p:animEffect>
                                  </p:childTnLst>
                                </p:cTn>
                              </p:par>
                              <p:par>
                                <p:cTn id="23" presetID="10" presetClass="entr" presetSubtype="0" fill="hold" grpId="0" nodeType="withEffect">
                                  <p:stCondLst>
                                    <p:cond delay="100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cTn>
                              </p:par>
                              <p:par>
                                <p:cTn id="26" presetID="10" presetClass="entr" presetSubtype="0" fill="hold" nodeType="withEffect">
                                  <p:stCondLst>
                                    <p:cond delay="1200"/>
                                  </p:stCondLst>
                                  <p:childTnLst>
                                    <p:set>
                                      <p:cBhvr>
                                        <p:cTn id="27" dur="1" fill="hold">
                                          <p:stCondLst>
                                            <p:cond delay="0"/>
                                          </p:stCondLst>
                                        </p:cTn>
                                        <p:tgtEl>
                                          <p:spTgt spid="27"/>
                                        </p:tgtEl>
                                        <p:attrNameLst>
                                          <p:attrName>style.visibility</p:attrName>
                                        </p:attrNameLst>
                                      </p:cBhvr>
                                      <p:to>
                                        <p:strVal val="visible"/>
                                      </p:to>
                                    </p:set>
                                    <p:animEffect transition="in" filter="fade">
                                      <p:cBhvr>
                                        <p:cTn id="28" dur="500"/>
                                        <p:tgtEl>
                                          <p:spTgt spid="27"/>
                                        </p:tgtEl>
                                      </p:cBhvr>
                                    </p:animEffect>
                                  </p:childTnLst>
                                </p:cTn>
                              </p:par>
                              <p:par>
                                <p:cTn id="29" presetID="10" presetClass="entr" presetSubtype="0" fill="hold" grpId="0" nodeType="withEffect">
                                  <p:stCondLst>
                                    <p:cond delay="140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500"/>
                                        <p:tgtEl>
                                          <p:spTgt spid="7"/>
                                        </p:tgtEl>
                                      </p:cBhvr>
                                    </p:animEffect>
                                  </p:childTnLst>
                                </p:cTn>
                              </p:par>
                              <p:par>
                                <p:cTn id="32" presetID="10" presetClass="entr" presetSubtype="0" fill="hold" nodeType="withEffect">
                                  <p:stCondLst>
                                    <p:cond delay="1600"/>
                                  </p:stCondLst>
                                  <p:childTnLst>
                                    <p:set>
                                      <p:cBhvr>
                                        <p:cTn id="33" dur="1" fill="hold">
                                          <p:stCondLst>
                                            <p:cond delay="0"/>
                                          </p:stCondLst>
                                        </p:cTn>
                                        <p:tgtEl>
                                          <p:spTgt spid="43"/>
                                        </p:tgtEl>
                                        <p:attrNameLst>
                                          <p:attrName>style.visibility</p:attrName>
                                        </p:attrNameLst>
                                      </p:cBhvr>
                                      <p:to>
                                        <p:strVal val="visible"/>
                                      </p:to>
                                    </p:set>
                                    <p:animEffect transition="in" filter="fade">
                                      <p:cBhvr>
                                        <p:cTn id="34" dur="500"/>
                                        <p:tgtEl>
                                          <p:spTgt spid="43"/>
                                        </p:tgtEl>
                                      </p:cBhvr>
                                    </p:animEffect>
                                  </p:childTnLst>
                                </p:cTn>
                              </p:par>
                              <p:par>
                                <p:cTn id="35" presetID="10" presetClass="entr" presetSubtype="0" fill="hold" nodeType="withEffect">
                                  <p:stCondLst>
                                    <p:cond delay="180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500"/>
                                        <p:tgtEl>
                                          <p:spTgt spid="21"/>
                                        </p:tgtEl>
                                      </p:cBhvr>
                                    </p:animEffect>
                                  </p:childTnLst>
                                </p:cTn>
                              </p:par>
                              <p:par>
                                <p:cTn id="38" presetID="10" presetClass="entr" presetSubtype="0" fill="hold" nodeType="withEffect">
                                  <p:stCondLst>
                                    <p:cond delay="2000"/>
                                  </p:stCondLst>
                                  <p:childTnLst>
                                    <p:set>
                                      <p:cBhvr>
                                        <p:cTn id="39" dur="1" fill="hold">
                                          <p:stCondLst>
                                            <p:cond delay="0"/>
                                          </p:stCondLst>
                                        </p:cTn>
                                        <p:tgtEl>
                                          <p:spTgt spid="46"/>
                                        </p:tgtEl>
                                        <p:attrNameLst>
                                          <p:attrName>style.visibility</p:attrName>
                                        </p:attrNameLst>
                                      </p:cBhvr>
                                      <p:to>
                                        <p:strVal val="visible"/>
                                      </p:to>
                                    </p:set>
                                    <p:animEffect transition="in" filter="fade">
                                      <p:cBhvr>
                                        <p:cTn id="40"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tags/tag1.xml><?xml version="1.0" encoding="utf-8"?>
<p:tagLst xmlns:p="http://schemas.openxmlformats.org/presentationml/2006/main">
  <p:tag name="PA" val="v5.2.9"/>
</p:tagLst>
</file>

<file path=ppt/tags/tag10.xml><?xml version="1.0" encoding="utf-8"?>
<p:tagLst xmlns:p="http://schemas.openxmlformats.org/presentationml/2006/main">
  <p:tag name="PA" val="v5.2.9"/>
</p:tagLst>
</file>

<file path=ppt/tags/tag100.xml><?xml version="1.0" encoding="utf-8"?>
<p:tagLst xmlns:p="http://schemas.openxmlformats.org/presentationml/2006/main">
  <p:tag name="PA" val="v5.2.9"/>
</p:tagLst>
</file>

<file path=ppt/tags/tag101.xml><?xml version="1.0" encoding="utf-8"?>
<p:tagLst xmlns:p="http://schemas.openxmlformats.org/presentationml/2006/main">
  <p:tag name="PA" val="v5.2.9"/>
</p:tagLst>
</file>

<file path=ppt/tags/tag102.xml><?xml version="1.0" encoding="utf-8"?>
<p:tagLst xmlns:p="http://schemas.openxmlformats.org/presentationml/2006/main">
  <p:tag name="PA" val="v5.2.9"/>
</p:tagLst>
</file>

<file path=ppt/tags/tag103.xml><?xml version="1.0" encoding="utf-8"?>
<p:tagLst xmlns:p="http://schemas.openxmlformats.org/presentationml/2006/main">
  <p:tag name="PA" val="v5.2.9"/>
</p:tagLst>
</file>

<file path=ppt/tags/tag104.xml><?xml version="1.0" encoding="utf-8"?>
<p:tagLst xmlns:p="http://schemas.openxmlformats.org/presentationml/2006/main">
  <p:tag name="PA" val="v5.2.9"/>
</p:tagLst>
</file>

<file path=ppt/tags/tag105.xml><?xml version="1.0" encoding="utf-8"?>
<p:tagLst xmlns:p="http://schemas.openxmlformats.org/presentationml/2006/main">
  <p:tag name="PA" val="v5.2.9"/>
</p:tagLst>
</file>

<file path=ppt/tags/tag106.xml><?xml version="1.0" encoding="utf-8"?>
<p:tagLst xmlns:p="http://schemas.openxmlformats.org/presentationml/2006/main">
  <p:tag name="PA" val="v5.2.9"/>
</p:tagLst>
</file>

<file path=ppt/tags/tag107.xml><?xml version="1.0" encoding="utf-8"?>
<p:tagLst xmlns:p="http://schemas.openxmlformats.org/presentationml/2006/main">
  <p:tag name="PA" val="v5.2.9"/>
</p:tagLst>
</file>

<file path=ppt/tags/tag108.xml><?xml version="1.0" encoding="utf-8"?>
<p:tagLst xmlns:p="http://schemas.openxmlformats.org/presentationml/2006/main">
  <p:tag name="PA" val="v5.2.9"/>
</p:tagLst>
</file>

<file path=ppt/tags/tag109.xml><?xml version="1.0" encoding="utf-8"?>
<p:tagLst xmlns:p="http://schemas.openxmlformats.org/presentationml/2006/main">
  <p:tag name="PA" val="v5.2.9"/>
</p:tagLst>
</file>

<file path=ppt/tags/tag11.xml><?xml version="1.0" encoding="utf-8"?>
<p:tagLst xmlns:p="http://schemas.openxmlformats.org/presentationml/2006/main">
  <p:tag name="PA" val="v5.2.9"/>
</p:tagLst>
</file>

<file path=ppt/tags/tag110.xml><?xml version="1.0" encoding="utf-8"?>
<p:tagLst xmlns:p="http://schemas.openxmlformats.org/presentationml/2006/main">
  <p:tag name="PA" val="v5.2.9"/>
</p:tagLst>
</file>

<file path=ppt/tags/tag111.xml><?xml version="1.0" encoding="utf-8"?>
<p:tagLst xmlns:p="http://schemas.openxmlformats.org/presentationml/2006/main">
  <p:tag name="PA" val="v5.2.9"/>
</p:tagLst>
</file>

<file path=ppt/tags/tag112.xml><?xml version="1.0" encoding="utf-8"?>
<p:tagLst xmlns:p="http://schemas.openxmlformats.org/presentationml/2006/main">
  <p:tag name="PA" val="v5.2.9"/>
</p:tagLst>
</file>

<file path=ppt/tags/tag113.xml><?xml version="1.0" encoding="utf-8"?>
<p:tagLst xmlns:p="http://schemas.openxmlformats.org/presentationml/2006/main">
  <p:tag name="PA" val="v5.2.9"/>
</p:tagLst>
</file>

<file path=ppt/tags/tag114.xml><?xml version="1.0" encoding="utf-8"?>
<p:tagLst xmlns:p="http://schemas.openxmlformats.org/presentationml/2006/main">
  <p:tag name="PA" val="v5.2.9"/>
</p:tagLst>
</file>

<file path=ppt/tags/tag115.xml><?xml version="1.0" encoding="utf-8"?>
<p:tagLst xmlns:p="http://schemas.openxmlformats.org/presentationml/2006/main">
  <p:tag name="PA" val="v5.2.9"/>
</p:tagLst>
</file>

<file path=ppt/tags/tag116.xml><?xml version="1.0" encoding="utf-8"?>
<p:tagLst xmlns:p="http://schemas.openxmlformats.org/presentationml/2006/main">
  <p:tag name="PA" val="v5.2.9"/>
</p:tagLst>
</file>

<file path=ppt/tags/tag117.xml><?xml version="1.0" encoding="utf-8"?>
<p:tagLst xmlns:p="http://schemas.openxmlformats.org/presentationml/2006/main">
  <p:tag name="PA" val="v5.2.9"/>
</p:tagLst>
</file>

<file path=ppt/tags/tag118.xml><?xml version="1.0" encoding="utf-8"?>
<p:tagLst xmlns:p="http://schemas.openxmlformats.org/presentationml/2006/main">
  <p:tag name="PA" val="v5.2.9"/>
</p:tagLst>
</file>

<file path=ppt/tags/tag119.xml><?xml version="1.0" encoding="utf-8"?>
<p:tagLst xmlns:p="http://schemas.openxmlformats.org/presentationml/2006/main">
  <p:tag name="PA" val="v5.2.9"/>
</p:tagLst>
</file>

<file path=ppt/tags/tag12.xml><?xml version="1.0" encoding="utf-8"?>
<p:tagLst xmlns:p="http://schemas.openxmlformats.org/presentationml/2006/main">
  <p:tag name="PA" val="v5.2.9"/>
</p:tagLst>
</file>

<file path=ppt/tags/tag120.xml><?xml version="1.0" encoding="utf-8"?>
<p:tagLst xmlns:p="http://schemas.openxmlformats.org/presentationml/2006/main">
  <p:tag name="PA" val="v5.2.9"/>
</p:tagLst>
</file>

<file path=ppt/tags/tag121.xml><?xml version="1.0" encoding="utf-8"?>
<p:tagLst xmlns:p="http://schemas.openxmlformats.org/presentationml/2006/main">
  <p:tag name="PA" val="v5.2.9"/>
</p:tagLst>
</file>

<file path=ppt/tags/tag122.xml><?xml version="1.0" encoding="utf-8"?>
<p:tagLst xmlns:p="http://schemas.openxmlformats.org/presentationml/2006/main">
  <p:tag name="PA" val="v5.2.9"/>
</p:tagLst>
</file>

<file path=ppt/tags/tag123.xml><?xml version="1.0" encoding="utf-8"?>
<p:tagLst xmlns:p="http://schemas.openxmlformats.org/presentationml/2006/main">
  <p:tag name="PA" val="v5.2.9"/>
</p:tagLst>
</file>

<file path=ppt/tags/tag124.xml><?xml version="1.0" encoding="utf-8"?>
<p:tagLst xmlns:p="http://schemas.openxmlformats.org/presentationml/2006/main">
  <p:tag name="PA" val="v5.2.9"/>
</p:tagLst>
</file>

<file path=ppt/tags/tag125.xml><?xml version="1.0" encoding="utf-8"?>
<p:tagLst xmlns:p="http://schemas.openxmlformats.org/presentationml/2006/main">
  <p:tag name="PA" val="v5.2.9"/>
</p:tagLst>
</file>

<file path=ppt/tags/tag126.xml><?xml version="1.0" encoding="utf-8"?>
<p:tagLst xmlns:p="http://schemas.openxmlformats.org/presentationml/2006/main">
  <p:tag name="PA" val="v5.2.9"/>
</p:tagLst>
</file>

<file path=ppt/tags/tag127.xml><?xml version="1.0" encoding="utf-8"?>
<p:tagLst xmlns:p="http://schemas.openxmlformats.org/presentationml/2006/main">
  <p:tag name="PA" val="v5.2.9"/>
</p:tagLst>
</file>

<file path=ppt/tags/tag128.xml><?xml version="1.0" encoding="utf-8"?>
<p:tagLst xmlns:p="http://schemas.openxmlformats.org/presentationml/2006/main">
  <p:tag name="PA" val="v5.2.9"/>
</p:tagLst>
</file>

<file path=ppt/tags/tag129.xml><?xml version="1.0" encoding="utf-8"?>
<p:tagLst xmlns:p="http://schemas.openxmlformats.org/presentationml/2006/main">
  <p:tag name="PA" val="v5.2.9"/>
</p:tagLst>
</file>

<file path=ppt/tags/tag13.xml><?xml version="1.0" encoding="utf-8"?>
<p:tagLst xmlns:p="http://schemas.openxmlformats.org/presentationml/2006/main">
  <p:tag name="PA" val="v5.2.9"/>
</p:tagLst>
</file>

<file path=ppt/tags/tag130.xml><?xml version="1.0" encoding="utf-8"?>
<p:tagLst xmlns:p="http://schemas.openxmlformats.org/presentationml/2006/main">
  <p:tag name="PA" val="v5.2.9"/>
</p:tagLst>
</file>

<file path=ppt/tags/tag131.xml><?xml version="1.0" encoding="utf-8"?>
<p:tagLst xmlns:p="http://schemas.openxmlformats.org/presentationml/2006/main">
  <p:tag name="PA" val="v5.2.9"/>
</p:tagLst>
</file>

<file path=ppt/tags/tag132.xml><?xml version="1.0" encoding="utf-8"?>
<p:tagLst xmlns:p="http://schemas.openxmlformats.org/presentationml/2006/main">
  <p:tag name="PA" val="v5.2.9"/>
</p:tagLst>
</file>

<file path=ppt/tags/tag133.xml><?xml version="1.0" encoding="utf-8"?>
<p:tagLst xmlns:p="http://schemas.openxmlformats.org/presentationml/2006/main">
  <p:tag name="PA" val="v5.2.9"/>
</p:tagLst>
</file>

<file path=ppt/tags/tag134.xml><?xml version="1.0" encoding="utf-8"?>
<p:tagLst xmlns:p="http://schemas.openxmlformats.org/presentationml/2006/main">
  <p:tag name="PA" val="v5.2.9"/>
</p:tagLst>
</file>

<file path=ppt/tags/tag135.xml><?xml version="1.0" encoding="utf-8"?>
<p:tagLst xmlns:p="http://schemas.openxmlformats.org/presentationml/2006/main">
  <p:tag name="PA" val="v5.2.9"/>
</p:tagLst>
</file>

<file path=ppt/tags/tag136.xml><?xml version="1.0" encoding="utf-8"?>
<p:tagLst xmlns:p="http://schemas.openxmlformats.org/presentationml/2006/main">
  <p:tag name="PA" val="v5.2.9"/>
</p:tagLst>
</file>

<file path=ppt/tags/tag137.xml><?xml version="1.0" encoding="utf-8"?>
<p:tagLst xmlns:p="http://schemas.openxmlformats.org/presentationml/2006/main">
  <p:tag name="PA" val="v5.2.9"/>
</p:tagLst>
</file>

<file path=ppt/tags/tag138.xml><?xml version="1.0" encoding="utf-8"?>
<p:tagLst xmlns:p="http://schemas.openxmlformats.org/presentationml/2006/main">
  <p:tag name="PA" val="v5.2.9"/>
</p:tagLst>
</file>

<file path=ppt/tags/tag139.xml><?xml version="1.0" encoding="utf-8"?>
<p:tagLst xmlns:p="http://schemas.openxmlformats.org/presentationml/2006/main">
  <p:tag name="PA" val="v5.2.9"/>
</p:tagLst>
</file>

<file path=ppt/tags/tag14.xml><?xml version="1.0" encoding="utf-8"?>
<p:tagLst xmlns:p="http://schemas.openxmlformats.org/presentationml/2006/main">
  <p:tag name="PA" val="v5.2.9"/>
</p:tagLst>
</file>

<file path=ppt/tags/tag140.xml><?xml version="1.0" encoding="utf-8"?>
<p:tagLst xmlns:p="http://schemas.openxmlformats.org/presentationml/2006/main">
  <p:tag name="PA" val="v5.2.9"/>
</p:tagLst>
</file>

<file path=ppt/tags/tag141.xml><?xml version="1.0" encoding="utf-8"?>
<p:tagLst xmlns:p="http://schemas.openxmlformats.org/presentationml/2006/main">
  <p:tag name="PA" val="v5.2.9"/>
</p:tagLst>
</file>

<file path=ppt/tags/tag142.xml><?xml version="1.0" encoding="utf-8"?>
<p:tagLst xmlns:p="http://schemas.openxmlformats.org/presentationml/2006/main">
  <p:tag name="PA" val="v5.2.9"/>
</p:tagLst>
</file>

<file path=ppt/tags/tag143.xml><?xml version="1.0" encoding="utf-8"?>
<p:tagLst xmlns:p="http://schemas.openxmlformats.org/presentationml/2006/main">
  <p:tag name="PA" val="v5.2.9"/>
</p:tagLst>
</file>

<file path=ppt/tags/tag144.xml><?xml version="1.0" encoding="utf-8"?>
<p:tagLst xmlns:p="http://schemas.openxmlformats.org/presentationml/2006/main">
  <p:tag name="PA" val="v5.2.9"/>
</p:tagLst>
</file>

<file path=ppt/tags/tag145.xml><?xml version="1.0" encoding="utf-8"?>
<p:tagLst xmlns:p="http://schemas.openxmlformats.org/presentationml/2006/main">
  <p:tag name="PA" val="v5.2.9"/>
</p:tagLst>
</file>

<file path=ppt/tags/tag146.xml><?xml version="1.0" encoding="utf-8"?>
<p:tagLst xmlns:p="http://schemas.openxmlformats.org/presentationml/2006/main">
  <p:tag name="PA" val="v5.2.9"/>
</p:tagLst>
</file>

<file path=ppt/tags/tag147.xml><?xml version="1.0" encoding="utf-8"?>
<p:tagLst xmlns:p="http://schemas.openxmlformats.org/presentationml/2006/main">
  <p:tag name="PA" val="v5.2.9"/>
</p:tagLst>
</file>

<file path=ppt/tags/tag148.xml><?xml version="1.0" encoding="utf-8"?>
<p:tagLst xmlns:p="http://schemas.openxmlformats.org/presentationml/2006/main">
  <p:tag name="PA" val="v5.2.9"/>
</p:tagLst>
</file>

<file path=ppt/tags/tag149.xml><?xml version="1.0" encoding="utf-8"?>
<p:tagLst xmlns:p="http://schemas.openxmlformats.org/presentationml/2006/main">
  <p:tag name="PA" val="v5.2.9"/>
</p:tagLst>
</file>

<file path=ppt/tags/tag15.xml><?xml version="1.0" encoding="utf-8"?>
<p:tagLst xmlns:p="http://schemas.openxmlformats.org/presentationml/2006/main">
  <p:tag name="PA" val="v5.2.9"/>
</p:tagLst>
</file>

<file path=ppt/tags/tag150.xml><?xml version="1.0" encoding="utf-8"?>
<p:tagLst xmlns:p="http://schemas.openxmlformats.org/presentationml/2006/main">
  <p:tag name="PA" val="v5.2.9"/>
</p:tagLst>
</file>

<file path=ppt/tags/tag151.xml><?xml version="1.0" encoding="utf-8"?>
<p:tagLst xmlns:p="http://schemas.openxmlformats.org/presentationml/2006/main">
  <p:tag name="PA" val="v5.2.9"/>
</p:tagLst>
</file>

<file path=ppt/tags/tag152.xml><?xml version="1.0" encoding="utf-8"?>
<p:tagLst xmlns:p="http://schemas.openxmlformats.org/presentationml/2006/main">
  <p:tag name="PA" val="v5.2.9"/>
</p:tagLst>
</file>

<file path=ppt/tags/tag153.xml><?xml version="1.0" encoding="utf-8"?>
<p:tagLst xmlns:p="http://schemas.openxmlformats.org/presentationml/2006/main">
  <p:tag name="PA" val="v5.2.9"/>
</p:tagLst>
</file>

<file path=ppt/tags/tag154.xml><?xml version="1.0" encoding="utf-8"?>
<p:tagLst xmlns:p="http://schemas.openxmlformats.org/presentationml/2006/main">
  <p:tag name="PA" val="v5.2.9"/>
</p:tagLst>
</file>

<file path=ppt/tags/tag155.xml><?xml version="1.0" encoding="utf-8"?>
<p:tagLst xmlns:p="http://schemas.openxmlformats.org/presentationml/2006/main">
  <p:tag name="PA" val="v5.2.9"/>
</p:tagLst>
</file>

<file path=ppt/tags/tag156.xml><?xml version="1.0" encoding="utf-8"?>
<p:tagLst xmlns:p="http://schemas.openxmlformats.org/presentationml/2006/main">
  <p:tag name="PA" val="v5.2.9"/>
</p:tagLst>
</file>

<file path=ppt/tags/tag157.xml><?xml version="1.0" encoding="utf-8"?>
<p:tagLst xmlns:p="http://schemas.openxmlformats.org/presentationml/2006/main">
  <p:tag name="PA" val="v5.2.9"/>
</p:tagLst>
</file>

<file path=ppt/tags/tag158.xml><?xml version="1.0" encoding="utf-8"?>
<p:tagLst xmlns:p="http://schemas.openxmlformats.org/presentationml/2006/main">
  <p:tag name="PA" val="v5.2.9"/>
</p:tagLst>
</file>

<file path=ppt/tags/tag159.xml><?xml version="1.0" encoding="utf-8"?>
<p:tagLst xmlns:p="http://schemas.openxmlformats.org/presentationml/2006/main">
  <p:tag name="PA" val="v5.2.9"/>
</p:tagLst>
</file>

<file path=ppt/tags/tag16.xml><?xml version="1.0" encoding="utf-8"?>
<p:tagLst xmlns:p="http://schemas.openxmlformats.org/presentationml/2006/main">
  <p:tag name="PA" val="v5.2.9"/>
</p:tagLst>
</file>

<file path=ppt/tags/tag160.xml><?xml version="1.0" encoding="utf-8"?>
<p:tagLst xmlns:p="http://schemas.openxmlformats.org/presentationml/2006/main">
  <p:tag name="PA" val="v5.2.9"/>
</p:tagLst>
</file>

<file path=ppt/tags/tag161.xml><?xml version="1.0" encoding="utf-8"?>
<p:tagLst xmlns:p="http://schemas.openxmlformats.org/presentationml/2006/main">
  <p:tag name="PA" val="v5.2.9"/>
</p:tagLst>
</file>

<file path=ppt/tags/tag162.xml><?xml version="1.0" encoding="utf-8"?>
<p:tagLst xmlns:p="http://schemas.openxmlformats.org/presentationml/2006/main">
  <p:tag name="PA" val="v5.2.9"/>
</p:tagLst>
</file>

<file path=ppt/tags/tag163.xml><?xml version="1.0" encoding="utf-8"?>
<p:tagLst xmlns:p="http://schemas.openxmlformats.org/presentationml/2006/main">
  <p:tag name="PA" val="v5.2.9"/>
</p:tagLst>
</file>

<file path=ppt/tags/tag164.xml><?xml version="1.0" encoding="utf-8"?>
<p:tagLst xmlns:p="http://schemas.openxmlformats.org/presentationml/2006/main">
  <p:tag name="PA" val="v5.2.9"/>
</p:tagLst>
</file>

<file path=ppt/tags/tag165.xml><?xml version="1.0" encoding="utf-8"?>
<p:tagLst xmlns:p="http://schemas.openxmlformats.org/presentationml/2006/main">
  <p:tag name="PA" val="v5.2.9"/>
</p:tagLst>
</file>

<file path=ppt/tags/tag166.xml><?xml version="1.0" encoding="utf-8"?>
<p:tagLst xmlns:p="http://schemas.openxmlformats.org/presentationml/2006/main">
  <p:tag name="PA" val="v5.2.9"/>
</p:tagLst>
</file>

<file path=ppt/tags/tag167.xml><?xml version="1.0" encoding="utf-8"?>
<p:tagLst xmlns:p="http://schemas.openxmlformats.org/presentationml/2006/main">
  <p:tag name="PA" val="v5.2.9"/>
</p:tagLst>
</file>

<file path=ppt/tags/tag168.xml><?xml version="1.0" encoding="utf-8"?>
<p:tagLst xmlns:p="http://schemas.openxmlformats.org/presentationml/2006/main">
  <p:tag name="PA" val="v5.2.9"/>
</p:tagLst>
</file>

<file path=ppt/tags/tag169.xml><?xml version="1.0" encoding="utf-8"?>
<p:tagLst xmlns:p="http://schemas.openxmlformats.org/presentationml/2006/main">
  <p:tag name="PA" val="v5.2.9"/>
</p:tagLst>
</file>

<file path=ppt/tags/tag17.xml><?xml version="1.0" encoding="utf-8"?>
<p:tagLst xmlns:p="http://schemas.openxmlformats.org/presentationml/2006/main">
  <p:tag name="PA" val="v5.2.9"/>
</p:tagLst>
</file>

<file path=ppt/tags/tag170.xml><?xml version="1.0" encoding="utf-8"?>
<p:tagLst xmlns:p="http://schemas.openxmlformats.org/presentationml/2006/main">
  <p:tag name="PA" val="v5.2.9"/>
</p:tagLst>
</file>

<file path=ppt/tags/tag171.xml><?xml version="1.0" encoding="utf-8"?>
<p:tagLst xmlns:p="http://schemas.openxmlformats.org/presentationml/2006/main">
  <p:tag name="PA" val="v5.2.9"/>
</p:tagLst>
</file>

<file path=ppt/tags/tag172.xml><?xml version="1.0" encoding="utf-8"?>
<p:tagLst xmlns:p="http://schemas.openxmlformats.org/presentationml/2006/main">
  <p:tag name="PA" val="v5.2.9"/>
</p:tagLst>
</file>

<file path=ppt/tags/tag173.xml><?xml version="1.0" encoding="utf-8"?>
<p:tagLst xmlns:p="http://schemas.openxmlformats.org/presentationml/2006/main">
  <p:tag name="PA" val="v5.2.9"/>
</p:tagLst>
</file>

<file path=ppt/tags/tag174.xml><?xml version="1.0" encoding="utf-8"?>
<p:tagLst xmlns:p="http://schemas.openxmlformats.org/presentationml/2006/main">
  <p:tag name="PA" val="v5.2.9"/>
</p:tagLst>
</file>

<file path=ppt/tags/tag175.xml><?xml version="1.0" encoding="utf-8"?>
<p:tagLst xmlns:p="http://schemas.openxmlformats.org/presentationml/2006/main">
  <p:tag name="PA" val="v5.2.9"/>
</p:tagLst>
</file>

<file path=ppt/tags/tag176.xml><?xml version="1.0" encoding="utf-8"?>
<p:tagLst xmlns:p="http://schemas.openxmlformats.org/presentationml/2006/main">
  <p:tag name="PA" val="v5.2.9"/>
</p:tagLst>
</file>

<file path=ppt/tags/tag177.xml><?xml version="1.0" encoding="utf-8"?>
<p:tagLst xmlns:p="http://schemas.openxmlformats.org/presentationml/2006/main">
  <p:tag name="PA" val="v5.2.9"/>
</p:tagLst>
</file>

<file path=ppt/tags/tag178.xml><?xml version="1.0" encoding="utf-8"?>
<p:tagLst xmlns:p="http://schemas.openxmlformats.org/presentationml/2006/main">
  <p:tag name="PA" val="v5.2.9"/>
</p:tagLst>
</file>

<file path=ppt/tags/tag179.xml><?xml version="1.0" encoding="utf-8"?>
<p:tagLst xmlns:p="http://schemas.openxmlformats.org/presentationml/2006/main">
  <p:tag name="PA" val="v5.2.9"/>
</p:tagLst>
</file>

<file path=ppt/tags/tag18.xml><?xml version="1.0" encoding="utf-8"?>
<p:tagLst xmlns:p="http://schemas.openxmlformats.org/presentationml/2006/main">
  <p:tag name="PA" val="v5.2.9"/>
</p:tagLst>
</file>

<file path=ppt/tags/tag180.xml><?xml version="1.0" encoding="utf-8"?>
<p:tagLst xmlns:p="http://schemas.openxmlformats.org/presentationml/2006/main">
  <p:tag name="PA" val="v5.2.9"/>
</p:tagLst>
</file>

<file path=ppt/tags/tag181.xml><?xml version="1.0" encoding="utf-8"?>
<p:tagLst xmlns:p="http://schemas.openxmlformats.org/presentationml/2006/main">
  <p:tag name="PA" val="v5.2.9"/>
</p:tagLst>
</file>

<file path=ppt/tags/tag182.xml><?xml version="1.0" encoding="utf-8"?>
<p:tagLst xmlns:p="http://schemas.openxmlformats.org/presentationml/2006/main">
  <p:tag name="PA" val="v5.2.9"/>
</p:tagLst>
</file>

<file path=ppt/tags/tag183.xml><?xml version="1.0" encoding="utf-8"?>
<p:tagLst xmlns:p="http://schemas.openxmlformats.org/presentationml/2006/main">
  <p:tag name="PA" val="v5.2.9"/>
</p:tagLst>
</file>

<file path=ppt/tags/tag184.xml><?xml version="1.0" encoding="utf-8"?>
<p:tagLst xmlns:p="http://schemas.openxmlformats.org/presentationml/2006/main">
  <p:tag name="PA" val="v5.2.9"/>
</p:tagLst>
</file>

<file path=ppt/tags/tag185.xml><?xml version="1.0" encoding="utf-8"?>
<p:tagLst xmlns:p="http://schemas.openxmlformats.org/presentationml/2006/main">
  <p:tag name="PA" val="v5.2.9"/>
</p:tagLst>
</file>

<file path=ppt/tags/tag186.xml><?xml version="1.0" encoding="utf-8"?>
<p:tagLst xmlns:p="http://schemas.openxmlformats.org/presentationml/2006/main">
  <p:tag name="PA" val="v5.2.9"/>
</p:tagLst>
</file>

<file path=ppt/tags/tag187.xml><?xml version="1.0" encoding="utf-8"?>
<p:tagLst xmlns:p="http://schemas.openxmlformats.org/presentationml/2006/main">
  <p:tag name="PA" val="v5.2.9"/>
</p:tagLst>
</file>

<file path=ppt/tags/tag188.xml><?xml version="1.0" encoding="utf-8"?>
<p:tagLst xmlns:p="http://schemas.openxmlformats.org/presentationml/2006/main">
  <p:tag name="PA" val="v5.2.9"/>
</p:tagLst>
</file>

<file path=ppt/tags/tag189.xml><?xml version="1.0" encoding="utf-8"?>
<p:tagLst xmlns:p="http://schemas.openxmlformats.org/presentationml/2006/main">
  <p:tag name="PA" val="v5.2.9"/>
</p:tagLst>
</file>

<file path=ppt/tags/tag19.xml><?xml version="1.0" encoding="utf-8"?>
<p:tagLst xmlns:p="http://schemas.openxmlformats.org/presentationml/2006/main">
  <p:tag name="PA" val="v5.2.9"/>
</p:tagLst>
</file>

<file path=ppt/tags/tag190.xml><?xml version="1.0" encoding="utf-8"?>
<p:tagLst xmlns:p="http://schemas.openxmlformats.org/presentationml/2006/main">
  <p:tag name="PA" val="v5.2.9"/>
</p:tagLst>
</file>

<file path=ppt/tags/tag191.xml><?xml version="1.0" encoding="utf-8"?>
<p:tagLst xmlns:p="http://schemas.openxmlformats.org/presentationml/2006/main">
  <p:tag name="PA" val="v5.2.9"/>
</p:tagLst>
</file>

<file path=ppt/tags/tag192.xml><?xml version="1.0" encoding="utf-8"?>
<p:tagLst xmlns:p="http://schemas.openxmlformats.org/presentationml/2006/main">
  <p:tag name="PA" val="v5.2.9"/>
</p:tagLst>
</file>

<file path=ppt/tags/tag193.xml><?xml version="1.0" encoding="utf-8"?>
<p:tagLst xmlns:p="http://schemas.openxmlformats.org/presentationml/2006/main">
  <p:tag name="PA" val="v5.2.9"/>
</p:tagLst>
</file>

<file path=ppt/tags/tag194.xml><?xml version="1.0" encoding="utf-8"?>
<p:tagLst xmlns:p="http://schemas.openxmlformats.org/presentationml/2006/main">
  <p:tag name="PA" val="v5.2.9"/>
</p:tagLst>
</file>

<file path=ppt/tags/tag195.xml><?xml version="1.0" encoding="utf-8"?>
<p:tagLst xmlns:p="http://schemas.openxmlformats.org/presentationml/2006/main">
  <p:tag name="PA" val="v5.2.9"/>
</p:tagLst>
</file>

<file path=ppt/tags/tag196.xml><?xml version="1.0" encoding="utf-8"?>
<p:tagLst xmlns:p="http://schemas.openxmlformats.org/presentationml/2006/main">
  <p:tag name="PA" val="v5.2.9"/>
</p:tagLst>
</file>

<file path=ppt/tags/tag197.xml><?xml version="1.0" encoding="utf-8"?>
<p:tagLst xmlns:p="http://schemas.openxmlformats.org/presentationml/2006/main">
  <p:tag name="PA" val="v5.2.9"/>
</p:tagLst>
</file>

<file path=ppt/tags/tag198.xml><?xml version="1.0" encoding="utf-8"?>
<p:tagLst xmlns:p="http://schemas.openxmlformats.org/presentationml/2006/main">
  <p:tag name="PA" val="v5.2.9"/>
</p:tagLst>
</file>

<file path=ppt/tags/tag199.xml><?xml version="1.0" encoding="utf-8"?>
<p:tagLst xmlns:p="http://schemas.openxmlformats.org/presentationml/2006/main">
  <p:tag name="PA" val="v5.2.9"/>
</p:tagLst>
</file>

<file path=ppt/tags/tag2.xml><?xml version="1.0" encoding="utf-8"?>
<p:tagLst xmlns:p="http://schemas.openxmlformats.org/presentationml/2006/main">
  <p:tag name="PA" val="v5.2.9"/>
</p:tagLst>
</file>

<file path=ppt/tags/tag20.xml><?xml version="1.0" encoding="utf-8"?>
<p:tagLst xmlns:p="http://schemas.openxmlformats.org/presentationml/2006/main">
  <p:tag name="PA" val="v5.2.9"/>
</p:tagLst>
</file>

<file path=ppt/tags/tag200.xml><?xml version="1.0" encoding="utf-8"?>
<p:tagLst xmlns:p="http://schemas.openxmlformats.org/presentationml/2006/main">
  <p:tag name="PA" val="v5.2.9"/>
</p:tagLst>
</file>

<file path=ppt/tags/tag201.xml><?xml version="1.0" encoding="utf-8"?>
<p:tagLst xmlns:p="http://schemas.openxmlformats.org/presentationml/2006/main">
  <p:tag name="PA" val="v5.2.9"/>
</p:tagLst>
</file>

<file path=ppt/tags/tag202.xml><?xml version="1.0" encoding="utf-8"?>
<p:tagLst xmlns:p="http://schemas.openxmlformats.org/presentationml/2006/main">
  <p:tag name="PA" val="v5.2.9"/>
</p:tagLst>
</file>

<file path=ppt/tags/tag203.xml><?xml version="1.0" encoding="utf-8"?>
<p:tagLst xmlns:p="http://schemas.openxmlformats.org/presentationml/2006/main">
  <p:tag name="PA" val="v5.2.9"/>
</p:tagLst>
</file>

<file path=ppt/tags/tag204.xml><?xml version="1.0" encoding="utf-8"?>
<p:tagLst xmlns:p="http://schemas.openxmlformats.org/presentationml/2006/main">
  <p:tag name="PA" val="v5.2.9"/>
</p:tagLst>
</file>

<file path=ppt/tags/tag205.xml><?xml version="1.0" encoding="utf-8"?>
<p:tagLst xmlns:p="http://schemas.openxmlformats.org/presentationml/2006/main">
  <p:tag name="PA" val="v5.2.9"/>
</p:tagLst>
</file>

<file path=ppt/tags/tag206.xml><?xml version="1.0" encoding="utf-8"?>
<p:tagLst xmlns:p="http://schemas.openxmlformats.org/presentationml/2006/main">
  <p:tag name="PA" val="v5.2.9"/>
</p:tagLst>
</file>

<file path=ppt/tags/tag207.xml><?xml version="1.0" encoding="utf-8"?>
<p:tagLst xmlns:p="http://schemas.openxmlformats.org/presentationml/2006/main">
  <p:tag name="PA" val="v5.2.9"/>
</p:tagLst>
</file>

<file path=ppt/tags/tag208.xml><?xml version="1.0" encoding="utf-8"?>
<p:tagLst xmlns:p="http://schemas.openxmlformats.org/presentationml/2006/main">
  <p:tag name="PA" val="v5.2.9"/>
</p:tagLst>
</file>

<file path=ppt/tags/tag209.xml><?xml version="1.0" encoding="utf-8"?>
<p:tagLst xmlns:p="http://schemas.openxmlformats.org/presentationml/2006/main">
  <p:tag name="PA" val="v5.2.9"/>
</p:tagLst>
</file>

<file path=ppt/tags/tag21.xml><?xml version="1.0" encoding="utf-8"?>
<p:tagLst xmlns:p="http://schemas.openxmlformats.org/presentationml/2006/main">
  <p:tag name="PA" val="v5.2.9"/>
</p:tagLst>
</file>

<file path=ppt/tags/tag210.xml><?xml version="1.0" encoding="utf-8"?>
<p:tagLst xmlns:p="http://schemas.openxmlformats.org/presentationml/2006/main">
  <p:tag name="PA" val="v5.2.9"/>
</p:tagLst>
</file>

<file path=ppt/tags/tag211.xml><?xml version="1.0" encoding="utf-8"?>
<p:tagLst xmlns:p="http://schemas.openxmlformats.org/presentationml/2006/main">
  <p:tag name="PA" val="v5.2.9"/>
</p:tagLst>
</file>

<file path=ppt/tags/tag212.xml><?xml version="1.0" encoding="utf-8"?>
<p:tagLst xmlns:p="http://schemas.openxmlformats.org/presentationml/2006/main">
  <p:tag name="PA" val="v5.2.9"/>
</p:tagLst>
</file>

<file path=ppt/tags/tag213.xml><?xml version="1.0" encoding="utf-8"?>
<p:tagLst xmlns:p="http://schemas.openxmlformats.org/presentationml/2006/main">
  <p:tag name="PA" val="v5.2.9"/>
</p:tagLst>
</file>

<file path=ppt/tags/tag214.xml><?xml version="1.0" encoding="utf-8"?>
<p:tagLst xmlns:p="http://schemas.openxmlformats.org/presentationml/2006/main">
  <p:tag name="PA" val="v5.2.9"/>
</p:tagLst>
</file>

<file path=ppt/tags/tag215.xml><?xml version="1.0" encoding="utf-8"?>
<p:tagLst xmlns:p="http://schemas.openxmlformats.org/presentationml/2006/main">
  <p:tag name="PA" val="v5.2.9"/>
</p:tagLst>
</file>

<file path=ppt/tags/tag216.xml><?xml version="1.0" encoding="utf-8"?>
<p:tagLst xmlns:p="http://schemas.openxmlformats.org/presentationml/2006/main">
  <p:tag name="PA" val="v5.2.9"/>
</p:tagLst>
</file>

<file path=ppt/tags/tag217.xml><?xml version="1.0" encoding="utf-8"?>
<p:tagLst xmlns:p="http://schemas.openxmlformats.org/presentationml/2006/main">
  <p:tag name="PA" val="v5.2.9"/>
</p:tagLst>
</file>

<file path=ppt/tags/tag218.xml><?xml version="1.0" encoding="utf-8"?>
<p:tagLst xmlns:p="http://schemas.openxmlformats.org/presentationml/2006/main">
  <p:tag name="PA" val="v5.2.9"/>
</p:tagLst>
</file>

<file path=ppt/tags/tag219.xml><?xml version="1.0" encoding="utf-8"?>
<p:tagLst xmlns:p="http://schemas.openxmlformats.org/presentationml/2006/main">
  <p:tag name="PA" val="v5.2.9"/>
</p:tagLst>
</file>

<file path=ppt/tags/tag22.xml><?xml version="1.0" encoding="utf-8"?>
<p:tagLst xmlns:p="http://schemas.openxmlformats.org/presentationml/2006/main">
  <p:tag name="PA" val="v5.2.9"/>
</p:tagLst>
</file>

<file path=ppt/tags/tag220.xml><?xml version="1.0" encoding="utf-8"?>
<p:tagLst xmlns:p="http://schemas.openxmlformats.org/presentationml/2006/main">
  <p:tag name="PA" val="v5.2.9"/>
</p:tagLst>
</file>

<file path=ppt/tags/tag221.xml><?xml version="1.0" encoding="utf-8"?>
<p:tagLst xmlns:p="http://schemas.openxmlformats.org/presentationml/2006/main">
  <p:tag name="PA" val="v5.2.9"/>
</p:tagLst>
</file>

<file path=ppt/tags/tag222.xml><?xml version="1.0" encoding="utf-8"?>
<p:tagLst xmlns:p="http://schemas.openxmlformats.org/presentationml/2006/main">
  <p:tag name="PA" val="v5.2.9"/>
</p:tagLst>
</file>

<file path=ppt/tags/tag223.xml><?xml version="1.0" encoding="utf-8"?>
<p:tagLst xmlns:p="http://schemas.openxmlformats.org/presentationml/2006/main">
  <p:tag name="PA" val="v5.2.9"/>
</p:tagLst>
</file>

<file path=ppt/tags/tag224.xml><?xml version="1.0" encoding="utf-8"?>
<p:tagLst xmlns:p="http://schemas.openxmlformats.org/presentationml/2006/main">
  <p:tag name="PA" val="v5.2.9"/>
</p:tagLst>
</file>

<file path=ppt/tags/tag225.xml><?xml version="1.0" encoding="utf-8"?>
<p:tagLst xmlns:p="http://schemas.openxmlformats.org/presentationml/2006/main">
  <p:tag name="PA" val="v5.2.9"/>
</p:tagLst>
</file>

<file path=ppt/tags/tag226.xml><?xml version="1.0" encoding="utf-8"?>
<p:tagLst xmlns:p="http://schemas.openxmlformats.org/presentationml/2006/main">
  <p:tag name="PA" val="v5.2.9"/>
</p:tagLst>
</file>

<file path=ppt/tags/tag227.xml><?xml version="1.0" encoding="utf-8"?>
<p:tagLst xmlns:p="http://schemas.openxmlformats.org/presentationml/2006/main">
  <p:tag name="PA" val="v5.2.9"/>
</p:tagLst>
</file>

<file path=ppt/tags/tag228.xml><?xml version="1.0" encoding="utf-8"?>
<p:tagLst xmlns:p="http://schemas.openxmlformats.org/presentationml/2006/main">
  <p:tag name="PA" val="v5.2.9"/>
</p:tagLst>
</file>

<file path=ppt/tags/tag229.xml><?xml version="1.0" encoding="utf-8"?>
<p:tagLst xmlns:p="http://schemas.openxmlformats.org/presentationml/2006/main">
  <p:tag name="PA" val="v5.2.9"/>
</p:tagLst>
</file>

<file path=ppt/tags/tag23.xml><?xml version="1.0" encoding="utf-8"?>
<p:tagLst xmlns:p="http://schemas.openxmlformats.org/presentationml/2006/main">
  <p:tag name="PA" val="v5.2.9"/>
</p:tagLst>
</file>

<file path=ppt/tags/tag230.xml><?xml version="1.0" encoding="utf-8"?>
<p:tagLst xmlns:p="http://schemas.openxmlformats.org/presentationml/2006/main">
  <p:tag name="PA" val="v5.2.9"/>
</p:tagLst>
</file>

<file path=ppt/tags/tag231.xml><?xml version="1.0" encoding="utf-8"?>
<p:tagLst xmlns:p="http://schemas.openxmlformats.org/presentationml/2006/main">
  <p:tag name="PA" val="v5.2.9"/>
</p:tagLst>
</file>

<file path=ppt/tags/tag232.xml><?xml version="1.0" encoding="utf-8"?>
<p:tagLst xmlns:p="http://schemas.openxmlformats.org/presentationml/2006/main">
  <p:tag name="PA" val="v5.2.9"/>
</p:tagLst>
</file>

<file path=ppt/tags/tag233.xml><?xml version="1.0" encoding="utf-8"?>
<p:tagLst xmlns:p="http://schemas.openxmlformats.org/presentationml/2006/main">
  <p:tag name="PA" val="v5.2.9"/>
</p:tagLst>
</file>

<file path=ppt/tags/tag234.xml><?xml version="1.0" encoding="utf-8"?>
<p:tagLst xmlns:p="http://schemas.openxmlformats.org/presentationml/2006/main">
  <p:tag name="PA" val="v5.2.9"/>
</p:tagLst>
</file>

<file path=ppt/tags/tag235.xml><?xml version="1.0" encoding="utf-8"?>
<p:tagLst xmlns:p="http://schemas.openxmlformats.org/presentationml/2006/main">
  <p:tag name="PA" val="v5.2.9"/>
</p:tagLst>
</file>

<file path=ppt/tags/tag236.xml><?xml version="1.0" encoding="utf-8"?>
<p:tagLst xmlns:p="http://schemas.openxmlformats.org/presentationml/2006/main">
  <p:tag name="PA" val="v5.2.9"/>
</p:tagLst>
</file>

<file path=ppt/tags/tag237.xml><?xml version="1.0" encoding="utf-8"?>
<p:tagLst xmlns:p="http://schemas.openxmlformats.org/presentationml/2006/main">
  <p:tag name="PA" val="v5.2.9"/>
</p:tagLst>
</file>

<file path=ppt/tags/tag238.xml><?xml version="1.0" encoding="utf-8"?>
<p:tagLst xmlns:p="http://schemas.openxmlformats.org/presentationml/2006/main">
  <p:tag name="PA" val="v5.2.9"/>
</p:tagLst>
</file>

<file path=ppt/tags/tag239.xml><?xml version="1.0" encoding="utf-8"?>
<p:tagLst xmlns:p="http://schemas.openxmlformats.org/presentationml/2006/main">
  <p:tag name="PA" val="v5.2.9"/>
</p:tagLst>
</file>

<file path=ppt/tags/tag24.xml><?xml version="1.0" encoding="utf-8"?>
<p:tagLst xmlns:p="http://schemas.openxmlformats.org/presentationml/2006/main">
  <p:tag name="PA" val="v5.2.9"/>
</p:tagLst>
</file>

<file path=ppt/tags/tag240.xml><?xml version="1.0" encoding="utf-8"?>
<p:tagLst xmlns:p="http://schemas.openxmlformats.org/presentationml/2006/main">
  <p:tag name="PA" val="v5.2.9"/>
</p:tagLst>
</file>

<file path=ppt/tags/tag241.xml><?xml version="1.0" encoding="utf-8"?>
<p:tagLst xmlns:p="http://schemas.openxmlformats.org/presentationml/2006/main">
  <p:tag name="PA" val="v5.2.9"/>
</p:tagLst>
</file>

<file path=ppt/tags/tag242.xml><?xml version="1.0" encoding="utf-8"?>
<p:tagLst xmlns:p="http://schemas.openxmlformats.org/presentationml/2006/main">
  <p:tag name="PA" val="v5.2.9"/>
</p:tagLst>
</file>

<file path=ppt/tags/tag243.xml><?xml version="1.0" encoding="utf-8"?>
<p:tagLst xmlns:p="http://schemas.openxmlformats.org/presentationml/2006/main">
  <p:tag name="PA" val="v5.2.9"/>
</p:tagLst>
</file>

<file path=ppt/tags/tag244.xml><?xml version="1.0" encoding="utf-8"?>
<p:tagLst xmlns:p="http://schemas.openxmlformats.org/presentationml/2006/main">
  <p:tag name="PA" val="v5.2.9"/>
</p:tagLst>
</file>

<file path=ppt/tags/tag245.xml><?xml version="1.0" encoding="utf-8"?>
<p:tagLst xmlns:p="http://schemas.openxmlformats.org/presentationml/2006/main">
  <p:tag name="PA" val="v5.2.9"/>
</p:tagLst>
</file>

<file path=ppt/tags/tag246.xml><?xml version="1.0" encoding="utf-8"?>
<p:tagLst xmlns:p="http://schemas.openxmlformats.org/presentationml/2006/main">
  <p:tag name="PA" val="v5.2.9"/>
</p:tagLst>
</file>

<file path=ppt/tags/tag247.xml><?xml version="1.0" encoding="utf-8"?>
<p:tagLst xmlns:p="http://schemas.openxmlformats.org/presentationml/2006/main">
  <p:tag name="PA" val="v5.2.9"/>
</p:tagLst>
</file>

<file path=ppt/tags/tag248.xml><?xml version="1.0" encoding="utf-8"?>
<p:tagLst xmlns:p="http://schemas.openxmlformats.org/presentationml/2006/main">
  <p:tag name="PA" val="v5.2.9"/>
</p:tagLst>
</file>

<file path=ppt/tags/tag249.xml><?xml version="1.0" encoding="utf-8"?>
<p:tagLst xmlns:p="http://schemas.openxmlformats.org/presentationml/2006/main">
  <p:tag name="PA" val="v5.2.9"/>
</p:tagLst>
</file>

<file path=ppt/tags/tag25.xml><?xml version="1.0" encoding="utf-8"?>
<p:tagLst xmlns:p="http://schemas.openxmlformats.org/presentationml/2006/main">
  <p:tag name="PA" val="v5.2.9"/>
</p:tagLst>
</file>

<file path=ppt/tags/tag250.xml><?xml version="1.0" encoding="utf-8"?>
<p:tagLst xmlns:p="http://schemas.openxmlformats.org/presentationml/2006/main">
  <p:tag name="PA" val="v5.2.9"/>
</p:tagLst>
</file>

<file path=ppt/tags/tag251.xml><?xml version="1.0" encoding="utf-8"?>
<p:tagLst xmlns:p="http://schemas.openxmlformats.org/presentationml/2006/main">
  <p:tag name="PA" val="v5.2.9"/>
</p:tagLst>
</file>

<file path=ppt/tags/tag252.xml><?xml version="1.0" encoding="utf-8"?>
<p:tagLst xmlns:p="http://schemas.openxmlformats.org/presentationml/2006/main">
  <p:tag name="PA" val="v5.2.9"/>
</p:tagLst>
</file>

<file path=ppt/tags/tag253.xml><?xml version="1.0" encoding="utf-8"?>
<p:tagLst xmlns:p="http://schemas.openxmlformats.org/presentationml/2006/main">
  <p:tag name="PA" val="v5.2.9"/>
</p:tagLst>
</file>

<file path=ppt/tags/tag254.xml><?xml version="1.0" encoding="utf-8"?>
<p:tagLst xmlns:p="http://schemas.openxmlformats.org/presentationml/2006/main">
  <p:tag name="PA" val="v5.2.9"/>
</p:tagLst>
</file>

<file path=ppt/tags/tag255.xml><?xml version="1.0" encoding="utf-8"?>
<p:tagLst xmlns:p="http://schemas.openxmlformats.org/presentationml/2006/main">
  <p:tag name="PA" val="v5.2.9"/>
</p:tagLst>
</file>

<file path=ppt/tags/tag256.xml><?xml version="1.0" encoding="utf-8"?>
<p:tagLst xmlns:p="http://schemas.openxmlformats.org/presentationml/2006/main">
  <p:tag name="PA" val="v5.2.9"/>
</p:tagLst>
</file>

<file path=ppt/tags/tag257.xml><?xml version="1.0" encoding="utf-8"?>
<p:tagLst xmlns:p="http://schemas.openxmlformats.org/presentationml/2006/main">
  <p:tag name="PA" val="v5.2.9"/>
</p:tagLst>
</file>

<file path=ppt/tags/tag258.xml><?xml version="1.0" encoding="utf-8"?>
<p:tagLst xmlns:p="http://schemas.openxmlformats.org/presentationml/2006/main">
  <p:tag name="PA" val="v5.2.9"/>
</p:tagLst>
</file>

<file path=ppt/tags/tag259.xml><?xml version="1.0" encoding="utf-8"?>
<p:tagLst xmlns:p="http://schemas.openxmlformats.org/presentationml/2006/main">
  <p:tag name="PA" val="v5.2.9"/>
</p:tagLst>
</file>

<file path=ppt/tags/tag26.xml><?xml version="1.0" encoding="utf-8"?>
<p:tagLst xmlns:p="http://schemas.openxmlformats.org/presentationml/2006/main">
  <p:tag name="PA" val="v5.2.9"/>
</p:tagLst>
</file>

<file path=ppt/tags/tag260.xml><?xml version="1.0" encoding="utf-8"?>
<p:tagLst xmlns:p="http://schemas.openxmlformats.org/presentationml/2006/main">
  <p:tag name="PA" val="v5.2.9"/>
</p:tagLst>
</file>

<file path=ppt/tags/tag261.xml><?xml version="1.0" encoding="utf-8"?>
<p:tagLst xmlns:p="http://schemas.openxmlformats.org/presentationml/2006/main">
  <p:tag name="PA" val="v5.2.9"/>
</p:tagLst>
</file>

<file path=ppt/tags/tag262.xml><?xml version="1.0" encoding="utf-8"?>
<p:tagLst xmlns:p="http://schemas.openxmlformats.org/presentationml/2006/main">
  <p:tag name="PA" val="v5.2.9"/>
</p:tagLst>
</file>

<file path=ppt/tags/tag263.xml><?xml version="1.0" encoding="utf-8"?>
<p:tagLst xmlns:p="http://schemas.openxmlformats.org/presentationml/2006/main">
  <p:tag name="PA" val="v5.2.9"/>
</p:tagLst>
</file>

<file path=ppt/tags/tag264.xml><?xml version="1.0" encoding="utf-8"?>
<p:tagLst xmlns:p="http://schemas.openxmlformats.org/presentationml/2006/main">
  <p:tag name="PA" val="v5.2.9"/>
</p:tagLst>
</file>

<file path=ppt/tags/tag265.xml><?xml version="1.0" encoding="utf-8"?>
<p:tagLst xmlns:p="http://schemas.openxmlformats.org/presentationml/2006/main">
  <p:tag name="PA" val="v5.2.9"/>
</p:tagLst>
</file>

<file path=ppt/tags/tag266.xml><?xml version="1.0" encoding="utf-8"?>
<p:tagLst xmlns:p="http://schemas.openxmlformats.org/presentationml/2006/main">
  <p:tag name="PA" val="v5.2.9"/>
</p:tagLst>
</file>

<file path=ppt/tags/tag267.xml><?xml version="1.0" encoding="utf-8"?>
<p:tagLst xmlns:p="http://schemas.openxmlformats.org/presentationml/2006/main">
  <p:tag name="PA" val="v5.2.9"/>
</p:tagLst>
</file>

<file path=ppt/tags/tag268.xml><?xml version="1.0" encoding="utf-8"?>
<p:tagLst xmlns:p="http://schemas.openxmlformats.org/presentationml/2006/main">
  <p:tag name="PA" val="v5.2.9"/>
</p:tagLst>
</file>

<file path=ppt/tags/tag269.xml><?xml version="1.0" encoding="utf-8"?>
<p:tagLst xmlns:p="http://schemas.openxmlformats.org/presentationml/2006/main">
  <p:tag name="PA" val="v5.2.9"/>
</p:tagLst>
</file>

<file path=ppt/tags/tag27.xml><?xml version="1.0" encoding="utf-8"?>
<p:tagLst xmlns:p="http://schemas.openxmlformats.org/presentationml/2006/main">
  <p:tag name="PA" val="v5.2.9"/>
</p:tagLst>
</file>

<file path=ppt/tags/tag270.xml><?xml version="1.0" encoding="utf-8"?>
<p:tagLst xmlns:p="http://schemas.openxmlformats.org/presentationml/2006/main">
  <p:tag name="PA" val="v5.2.9"/>
</p:tagLst>
</file>

<file path=ppt/tags/tag271.xml><?xml version="1.0" encoding="utf-8"?>
<p:tagLst xmlns:p="http://schemas.openxmlformats.org/presentationml/2006/main">
  <p:tag name="PA" val="v5.2.9"/>
</p:tagLst>
</file>

<file path=ppt/tags/tag272.xml><?xml version="1.0" encoding="utf-8"?>
<p:tagLst xmlns:p="http://schemas.openxmlformats.org/presentationml/2006/main">
  <p:tag name="PA" val="v5.2.9"/>
</p:tagLst>
</file>

<file path=ppt/tags/tag273.xml><?xml version="1.0" encoding="utf-8"?>
<p:tagLst xmlns:p="http://schemas.openxmlformats.org/presentationml/2006/main">
  <p:tag name="PA" val="v5.2.9"/>
</p:tagLst>
</file>

<file path=ppt/tags/tag274.xml><?xml version="1.0" encoding="utf-8"?>
<p:tagLst xmlns:p="http://schemas.openxmlformats.org/presentationml/2006/main">
  <p:tag name="PA" val="v5.2.9"/>
</p:tagLst>
</file>

<file path=ppt/tags/tag275.xml><?xml version="1.0" encoding="utf-8"?>
<p:tagLst xmlns:p="http://schemas.openxmlformats.org/presentationml/2006/main">
  <p:tag name="PA" val="v5.2.9"/>
</p:tagLst>
</file>

<file path=ppt/tags/tag276.xml><?xml version="1.0" encoding="utf-8"?>
<p:tagLst xmlns:p="http://schemas.openxmlformats.org/presentationml/2006/main">
  <p:tag name="PA" val="v5.2.9"/>
</p:tagLst>
</file>

<file path=ppt/tags/tag277.xml><?xml version="1.0" encoding="utf-8"?>
<p:tagLst xmlns:p="http://schemas.openxmlformats.org/presentationml/2006/main">
  <p:tag name="PA" val="v5.2.9"/>
</p:tagLst>
</file>

<file path=ppt/tags/tag278.xml><?xml version="1.0" encoding="utf-8"?>
<p:tagLst xmlns:p="http://schemas.openxmlformats.org/presentationml/2006/main">
  <p:tag name="PA" val="v5.2.9"/>
</p:tagLst>
</file>

<file path=ppt/tags/tag279.xml><?xml version="1.0" encoding="utf-8"?>
<p:tagLst xmlns:p="http://schemas.openxmlformats.org/presentationml/2006/main">
  <p:tag name="PA" val="v5.2.9"/>
</p:tagLst>
</file>

<file path=ppt/tags/tag28.xml><?xml version="1.0" encoding="utf-8"?>
<p:tagLst xmlns:p="http://schemas.openxmlformats.org/presentationml/2006/main">
  <p:tag name="PA" val="v5.2.9"/>
</p:tagLst>
</file>

<file path=ppt/tags/tag280.xml><?xml version="1.0" encoding="utf-8"?>
<p:tagLst xmlns:p="http://schemas.openxmlformats.org/presentationml/2006/main">
  <p:tag name="PA" val="v5.2.9"/>
</p:tagLst>
</file>

<file path=ppt/tags/tag281.xml><?xml version="1.0" encoding="utf-8"?>
<p:tagLst xmlns:p="http://schemas.openxmlformats.org/presentationml/2006/main">
  <p:tag name="PA" val="v5.2.9"/>
</p:tagLst>
</file>

<file path=ppt/tags/tag282.xml><?xml version="1.0" encoding="utf-8"?>
<p:tagLst xmlns:p="http://schemas.openxmlformats.org/presentationml/2006/main">
  <p:tag name="PA" val="v5.2.9"/>
</p:tagLst>
</file>

<file path=ppt/tags/tag283.xml><?xml version="1.0" encoding="utf-8"?>
<p:tagLst xmlns:p="http://schemas.openxmlformats.org/presentationml/2006/main">
  <p:tag name="PA" val="v5.2.9"/>
</p:tagLst>
</file>

<file path=ppt/tags/tag284.xml><?xml version="1.0" encoding="utf-8"?>
<p:tagLst xmlns:p="http://schemas.openxmlformats.org/presentationml/2006/main">
  <p:tag name="PA" val="v5.2.9"/>
</p:tagLst>
</file>

<file path=ppt/tags/tag285.xml><?xml version="1.0" encoding="utf-8"?>
<p:tagLst xmlns:p="http://schemas.openxmlformats.org/presentationml/2006/main">
  <p:tag name="PA" val="v5.2.9"/>
</p:tagLst>
</file>

<file path=ppt/tags/tag286.xml><?xml version="1.0" encoding="utf-8"?>
<p:tagLst xmlns:p="http://schemas.openxmlformats.org/presentationml/2006/main">
  <p:tag name="PA" val="v5.2.9"/>
</p:tagLst>
</file>

<file path=ppt/tags/tag287.xml><?xml version="1.0" encoding="utf-8"?>
<p:tagLst xmlns:p="http://schemas.openxmlformats.org/presentationml/2006/main">
  <p:tag name="PA" val="v5.2.9"/>
</p:tagLst>
</file>

<file path=ppt/tags/tag288.xml><?xml version="1.0" encoding="utf-8"?>
<p:tagLst xmlns:p="http://schemas.openxmlformats.org/presentationml/2006/main">
  <p:tag name="PA" val="v5.2.9"/>
</p:tagLst>
</file>

<file path=ppt/tags/tag289.xml><?xml version="1.0" encoding="utf-8"?>
<p:tagLst xmlns:p="http://schemas.openxmlformats.org/presentationml/2006/main">
  <p:tag name="PA" val="v5.2.9"/>
</p:tagLst>
</file>

<file path=ppt/tags/tag29.xml><?xml version="1.0" encoding="utf-8"?>
<p:tagLst xmlns:p="http://schemas.openxmlformats.org/presentationml/2006/main">
  <p:tag name="PA" val="v5.2.9"/>
</p:tagLst>
</file>

<file path=ppt/tags/tag290.xml><?xml version="1.0" encoding="utf-8"?>
<p:tagLst xmlns:p="http://schemas.openxmlformats.org/presentationml/2006/main">
  <p:tag name="PA" val="v5.2.9"/>
</p:tagLst>
</file>

<file path=ppt/tags/tag291.xml><?xml version="1.0" encoding="utf-8"?>
<p:tagLst xmlns:p="http://schemas.openxmlformats.org/presentationml/2006/main">
  <p:tag name="PA" val="v5.2.9"/>
</p:tagLst>
</file>

<file path=ppt/tags/tag292.xml><?xml version="1.0" encoding="utf-8"?>
<p:tagLst xmlns:p="http://schemas.openxmlformats.org/presentationml/2006/main">
  <p:tag name="PA" val="v5.2.9"/>
</p:tagLst>
</file>

<file path=ppt/tags/tag293.xml><?xml version="1.0" encoding="utf-8"?>
<p:tagLst xmlns:p="http://schemas.openxmlformats.org/presentationml/2006/main">
  <p:tag name="PA" val="v5.2.9"/>
</p:tagLst>
</file>

<file path=ppt/tags/tag294.xml><?xml version="1.0" encoding="utf-8"?>
<p:tagLst xmlns:p="http://schemas.openxmlformats.org/presentationml/2006/main">
  <p:tag name="PA" val="v5.2.9"/>
</p:tagLst>
</file>

<file path=ppt/tags/tag295.xml><?xml version="1.0" encoding="utf-8"?>
<p:tagLst xmlns:p="http://schemas.openxmlformats.org/presentationml/2006/main">
  <p:tag name="PA" val="v5.2.9"/>
</p:tagLst>
</file>

<file path=ppt/tags/tag296.xml><?xml version="1.0" encoding="utf-8"?>
<p:tagLst xmlns:p="http://schemas.openxmlformats.org/presentationml/2006/main">
  <p:tag name="PA" val="v5.2.9"/>
</p:tagLst>
</file>

<file path=ppt/tags/tag297.xml><?xml version="1.0" encoding="utf-8"?>
<p:tagLst xmlns:p="http://schemas.openxmlformats.org/presentationml/2006/main">
  <p:tag name="PA" val="v5.2.9"/>
</p:tagLst>
</file>

<file path=ppt/tags/tag298.xml><?xml version="1.0" encoding="utf-8"?>
<p:tagLst xmlns:p="http://schemas.openxmlformats.org/presentationml/2006/main">
  <p:tag name="PA" val="v5.2.9"/>
</p:tagLst>
</file>

<file path=ppt/tags/tag299.xml><?xml version="1.0" encoding="utf-8"?>
<p:tagLst xmlns:p="http://schemas.openxmlformats.org/presentationml/2006/main">
  <p:tag name="PA" val="v5.2.9"/>
</p:tagLst>
</file>

<file path=ppt/tags/tag3.xml><?xml version="1.0" encoding="utf-8"?>
<p:tagLst xmlns:p="http://schemas.openxmlformats.org/presentationml/2006/main">
  <p:tag name="PA" val="v5.2.9"/>
</p:tagLst>
</file>

<file path=ppt/tags/tag30.xml><?xml version="1.0" encoding="utf-8"?>
<p:tagLst xmlns:p="http://schemas.openxmlformats.org/presentationml/2006/main">
  <p:tag name="PA" val="v5.2.9"/>
</p:tagLst>
</file>

<file path=ppt/tags/tag300.xml><?xml version="1.0" encoding="utf-8"?>
<p:tagLst xmlns:p="http://schemas.openxmlformats.org/presentationml/2006/main">
  <p:tag name="PA" val="v5.2.9"/>
</p:tagLst>
</file>

<file path=ppt/tags/tag301.xml><?xml version="1.0" encoding="utf-8"?>
<p:tagLst xmlns:p="http://schemas.openxmlformats.org/presentationml/2006/main">
  <p:tag name="PA" val="v5.2.9"/>
</p:tagLst>
</file>

<file path=ppt/tags/tag302.xml><?xml version="1.0" encoding="utf-8"?>
<p:tagLst xmlns:p="http://schemas.openxmlformats.org/presentationml/2006/main">
  <p:tag name="PA" val="v5.2.9"/>
</p:tagLst>
</file>

<file path=ppt/tags/tag303.xml><?xml version="1.0" encoding="utf-8"?>
<p:tagLst xmlns:p="http://schemas.openxmlformats.org/presentationml/2006/main">
  <p:tag name="PA" val="v5.2.9"/>
</p:tagLst>
</file>

<file path=ppt/tags/tag304.xml><?xml version="1.0" encoding="utf-8"?>
<p:tagLst xmlns:p="http://schemas.openxmlformats.org/presentationml/2006/main">
  <p:tag name="PA" val="v5.2.9"/>
</p:tagLst>
</file>

<file path=ppt/tags/tag305.xml><?xml version="1.0" encoding="utf-8"?>
<p:tagLst xmlns:p="http://schemas.openxmlformats.org/presentationml/2006/main">
  <p:tag name="PA" val="v5.2.9"/>
</p:tagLst>
</file>

<file path=ppt/tags/tag306.xml><?xml version="1.0" encoding="utf-8"?>
<p:tagLst xmlns:p="http://schemas.openxmlformats.org/presentationml/2006/main">
  <p:tag name="PA" val="v5.2.9"/>
</p:tagLst>
</file>

<file path=ppt/tags/tag307.xml><?xml version="1.0" encoding="utf-8"?>
<p:tagLst xmlns:p="http://schemas.openxmlformats.org/presentationml/2006/main">
  <p:tag name="PA" val="v5.2.9"/>
</p:tagLst>
</file>

<file path=ppt/tags/tag308.xml><?xml version="1.0" encoding="utf-8"?>
<p:tagLst xmlns:p="http://schemas.openxmlformats.org/presentationml/2006/main">
  <p:tag name="PA" val="v5.2.9"/>
</p:tagLst>
</file>

<file path=ppt/tags/tag309.xml><?xml version="1.0" encoding="utf-8"?>
<p:tagLst xmlns:p="http://schemas.openxmlformats.org/presentationml/2006/main">
  <p:tag name="PA" val="v5.2.9"/>
</p:tagLst>
</file>

<file path=ppt/tags/tag31.xml><?xml version="1.0" encoding="utf-8"?>
<p:tagLst xmlns:p="http://schemas.openxmlformats.org/presentationml/2006/main">
  <p:tag name="PA" val="v5.2.9"/>
</p:tagLst>
</file>

<file path=ppt/tags/tag310.xml><?xml version="1.0" encoding="utf-8"?>
<p:tagLst xmlns:p="http://schemas.openxmlformats.org/presentationml/2006/main">
  <p:tag name="PA" val="v5.2.9"/>
</p:tagLst>
</file>

<file path=ppt/tags/tag311.xml><?xml version="1.0" encoding="utf-8"?>
<p:tagLst xmlns:p="http://schemas.openxmlformats.org/presentationml/2006/main">
  <p:tag name="PA" val="v5.2.9"/>
</p:tagLst>
</file>

<file path=ppt/tags/tag312.xml><?xml version="1.0" encoding="utf-8"?>
<p:tagLst xmlns:p="http://schemas.openxmlformats.org/presentationml/2006/main">
  <p:tag name="PA" val="v5.2.9"/>
</p:tagLst>
</file>

<file path=ppt/tags/tag313.xml><?xml version="1.0" encoding="utf-8"?>
<p:tagLst xmlns:p="http://schemas.openxmlformats.org/presentationml/2006/main">
  <p:tag name="PA" val="v5.2.9"/>
</p:tagLst>
</file>

<file path=ppt/tags/tag314.xml><?xml version="1.0" encoding="utf-8"?>
<p:tagLst xmlns:p="http://schemas.openxmlformats.org/presentationml/2006/main">
  <p:tag name="PA" val="v5.2.9"/>
</p:tagLst>
</file>

<file path=ppt/tags/tag315.xml><?xml version="1.0" encoding="utf-8"?>
<p:tagLst xmlns:p="http://schemas.openxmlformats.org/presentationml/2006/main">
  <p:tag name="PA" val="v5.2.9"/>
</p:tagLst>
</file>

<file path=ppt/tags/tag316.xml><?xml version="1.0" encoding="utf-8"?>
<p:tagLst xmlns:p="http://schemas.openxmlformats.org/presentationml/2006/main">
  <p:tag name="ISLIDE.GUIDESSETTING" val="{&quot;Id&quot;:null,&quot;Name&quot;:&quot;正常&quot;,&quot;HeaderHeight&quot;:15.0,&quot;FooterHeight&quot;:9.0,&quot;SideMargin&quot;:5.5,&quot;TopMargin&quot;:0.0,&quot;BottomMargin&quot;:0.0,&quot;IntervalMargin&quot;:1.5,&quot;SettingType&quot;:&quot;System&quot;}"/>
  <p:tag name="commondata" val="eyJoZGlkIjoiYTQ3YTc2YjBlNWRhYjQ0NTA0MDBkN2E0YWM4YTZjZGMifQ=="/>
</p:tagLst>
</file>

<file path=ppt/tags/tag32.xml><?xml version="1.0" encoding="utf-8"?>
<p:tagLst xmlns:p="http://schemas.openxmlformats.org/presentationml/2006/main">
  <p:tag name="PA" val="v5.2.9"/>
</p:tagLst>
</file>

<file path=ppt/tags/tag33.xml><?xml version="1.0" encoding="utf-8"?>
<p:tagLst xmlns:p="http://schemas.openxmlformats.org/presentationml/2006/main">
  <p:tag name="PA" val="v5.2.9"/>
</p:tagLst>
</file>

<file path=ppt/tags/tag34.xml><?xml version="1.0" encoding="utf-8"?>
<p:tagLst xmlns:p="http://schemas.openxmlformats.org/presentationml/2006/main">
  <p:tag name="PA" val="v5.2.9"/>
</p:tagLst>
</file>

<file path=ppt/tags/tag35.xml><?xml version="1.0" encoding="utf-8"?>
<p:tagLst xmlns:p="http://schemas.openxmlformats.org/presentationml/2006/main">
  <p:tag name="PA" val="v5.2.9"/>
</p:tagLst>
</file>

<file path=ppt/tags/tag36.xml><?xml version="1.0" encoding="utf-8"?>
<p:tagLst xmlns:p="http://schemas.openxmlformats.org/presentationml/2006/main">
  <p:tag name="PA" val="v5.2.9"/>
</p:tagLst>
</file>

<file path=ppt/tags/tag37.xml><?xml version="1.0" encoding="utf-8"?>
<p:tagLst xmlns:p="http://schemas.openxmlformats.org/presentationml/2006/main">
  <p:tag name="PA" val="v5.2.9"/>
</p:tagLst>
</file>

<file path=ppt/tags/tag38.xml><?xml version="1.0" encoding="utf-8"?>
<p:tagLst xmlns:p="http://schemas.openxmlformats.org/presentationml/2006/main">
  <p:tag name="PA" val="v5.2.9"/>
</p:tagLst>
</file>

<file path=ppt/tags/tag39.xml><?xml version="1.0" encoding="utf-8"?>
<p:tagLst xmlns:p="http://schemas.openxmlformats.org/presentationml/2006/main">
  <p:tag name="PA" val="v5.2.9"/>
</p:tagLst>
</file>

<file path=ppt/tags/tag4.xml><?xml version="1.0" encoding="utf-8"?>
<p:tagLst xmlns:p="http://schemas.openxmlformats.org/presentationml/2006/main">
  <p:tag name="PA" val="v5.2.9"/>
</p:tagLst>
</file>

<file path=ppt/tags/tag40.xml><?xml version="1.0" encoding="utf-8"?>
<p:tagLst xmlns:p="http://schemas.openxmlformats.org/presentationml/2006/main">
  <p:tag name="PA" val="v5.2.9"/>
</p:tagLst>
</file>

<file path=ppt/tags/tag41.xml><?xml version="1.0" encoding="utf-8"?>
<p:tagLst xmlns:p="http://schemas.openxmlformats.org/presentationml/2006/main">
  <p:tag name="PA" val="v5.2.9"/>
</p:tagLst>
</file>

<file path=ppt/tags/tag42.xml><?xml version="1.0" encoding="utf-8"?>
<p:tagLst xmlns:p="http://schemas.openxmlformats.org/presentationml/2006/main">
  <p:tag name="PA" val="v5.2.9"/>
</p:tagLst>
</file>

<file path=ppt/tags/tag43.xml><?xml version="1.0" encoding="utf-8"?>
<p:tagLst xmlns:p="http://schemas.openxmlformats.org/presentationml/2006/main">
  <p:tag name="PA" val="v5.2.9"/>
</p:tagLst>
</file>

<file path=ppt/tags/tag44.xml><?xml version="1.0" encoding="utf-8"?>
<p:tagLst xmlns:p="http://schemas.openxmlformats.org/presentationml/2006/main">
  <p:tag name="PA" val="v5.2.9"/>
</p:tagLst>
</file>

<file path=ppt/tags/tag45.xml><?xml version="1.0" encoding="utf-8"?>
<p:tagLst xmlns:p="http://schemas.openxmlformats.org/presentationml/2006/main">
  <p:tag name="PA" val="v5.2.9"/>
</p:tagLst>
</file>

<file path=ppt/tags/tag46.xml><?xml version="1.0" encoding="utf-8"?>
<p:tagLst xmlns:p="http://schemas.openxmlformats.org/presentationml/2006/main">
  <p:tag name="PA" val="v5.2.9"/>
</p:tagLst>
</file>

<file path=ppt/tags/tag47.xml><?xml version="1.0" encoding="utf-8"?>
<p:tagLst xmlns:p="http://schemas.openxmlformats.org/presentationml/2006/main">
  <p:tag name="PA" val="v5.2.9"/>
</p:tagLst>
</file>

<file path=ppt/tags/tag48.xml><?xml version="1.0" encoding="utf-8"?>
<p:tagLst xmlns:p="http://schemas.openxmlformats.org/presentationml/2006/main">
  <p:tag name="PA" val="v5.2.9"/>
</p:tagLst>
</file>

<file path=ppt/tags/tag49.xml><?xml version="1.0" encoding="utf-8"?>
<p:tagLst xmlns:p="http://schemas.openxmlformats.org/presentationml/2006/main">
  <p:tag name="PA" val="v5.2.9"/>
</p:tagLst>
</file>

<file path=ppt/tags/tag5.xml><?xml version="1.0" encoding="utf-8"?>
<p:tagLst xmlns:p="http://schemas.openxmlformats.org/presentationml/2006/main">
  <p:tag name="PA" val="v5.2.9"/>
</p:tagLst>
</file>

<file path=ppt/tags/tag50.xml><?xml version="1.0" encoding="utf-8"?>
<p:tagLst xmlns:p="http://schemas.openxmlformats.org/presentationml/2006/main">
  <p:tag name="PA" val="v5.2.9"/>
</p:tagLst>
</file>

<file path=ppt/tags/tag51.xml><?xml version="1.0" encoding="utf-8"?>
<p:tagLst xmlns:p="http://schemas.openxmlformats.org/presentationml/2006/main">
  <p:tag name="PA" val="v5.2.9"/>
</p:tagLst>
</file>

<file path=ppt/tags/tag52.xml><?xml version="1.0" encoding="utf-8"?>
<p:tagLst xmlns:p="http://schemas.openxmlformats.org/presentationml/2006/main">
  <p:tag name="PA" val="v5.2.9"/>
</p:tagLst>
</file>

<file path=ppt/tags/tag53.xml><?xml version="1.0" encoding="utf-8"?>
<p:tagLst xmlns:p="http://schemas.openxmlformats.org/presentationml/2006/main">
  <p:tag name="PA" val="v5.2.9"/>
</p:tagLst>
</file>

<file path=ppt/tags/tag54.xml><?xml version="1.0" encoding="utf-8"?>
<p:tagLst xmlns:p="http://schemas.openxmlformats.org/presentationml/2006/main">
  <p:tag name="PA" val="v5.2.9"/>
</p:tagLst>
</file>

<file path=ppt/tags/tag55.xml><?xml version="1.0" encoding="utf-8"?>
<p:tagLst xmlns:p="http://schemas.openxmlformats.org/presentationml/2006/main">
  <p:tag name="PA" val="v5.2.9"/>
</p:tagLst>
</file>

<file path=ppt/tags/tag56.xml><?xml version="1.0" encoding="utf-8"?>
<p:tagLst xmlns:p="http://schemas.openxmlformats.org/presentationml/2006/main">
  <p:tag name="PA" val="v5.2.9"/>
</p:tagLst>
</file>

<file path=ppt/tags/tag57.xml><?xml version="1.0" encoding="utf-8"?>
<p:tagLst xmlns:p="http://schemas.openxmlformats.org/presentationml/2006/main">
  <p:tag name="PA" val="v5.2.9"/>
</p:tagLst>
</file>

<file path=ppt/tags/tag58.xml><?xml version="1.0" encoding="utf-8"?>
<p:tagLst xmlns:p="http://schemas.openxmlformats.org/presentationml/2006/main">
  <p:tag name="PA" val="v5.2.9"/>
</p:tagLst>
</file>

<file path=ppt/tags/tag59.xml><?xml version="1.0" encoding="utf-8"?>
<p:tagLst xmlns:p="http://schemas.openxmlformats.org/presentationml/2006/main">
  <p:tag name="PA" val="v5.2.9"/>
</p:tagLst>
</file>

<file path=ppt/tags/tag6.xml><?xml version="1.0" encoding="utf-8"?>
<p:tagLst xmlns:p="http://schemas.openxmlformats.org/presentationml/2006/main">
  <p:tag name="PA" val="v5.2.9"/>
</p:tagLst>
</file>

<file path=ppt/tags/tag60.xml><?xml version="1.0" encoding="utf-8"?>
<p:tagLst xmlns:p="http://schemas.openxmlformats.org/presentationml/2006/main">
  <p:tag name="PA" val="v5.2.9"/>
</p:tagLst>
</file>

<file path=ppt/tags/tag61.xml><?xml version="1.0" encoding="utf-8"?>
<p:tagLst xmlns:p="http://schemas.openxmlformats.org/presentationml/2006/main">
  <p:tag name="PA" val="v5.2.9"/>
</p:tagLst>
</file>

<file path=ppt/tags/tag62.xml><?xml version="1.0" encoding="utf-8"?>
<p:tagLst xmlns:p="http://schemas.openxmlformats.org/presentationml/2006/main">
  <p:tag name="PA" val="v5.2.9"/>
</p:tagLst>
</file>

<file path=ppt/tags/tag63.xml><?xml version="1.0" encoding="utf-8"?>
<p:tagLst xmlns:p="http://schemas.openxmlformats.org/presentationml/2006/main">
  <p:tag name="PA" val="v5.2.9"/>
</p:tagLst>
</file>

<file path=ppt/tags/tag64.xml><?xml version="1.0" encoding="utf-8"?>
<p:tagLst xmlns:p="http://schemas.openxmlformats.org/presentationml/2006/main">
  <p:tag name="PA" val="v5.2.9"/>
</p:tagLst>
</file>

<file path=ppt/tags/tag65.xml><?xml version="1.0" encoding="utf-8"?>
<p:tagLst xmlns:p="http://schemas.openxmlformats.org/presentationml/2006/main">
  <p:tag name="PA" val="v5.2.9"/>
</p:tagLst>
</file>

<file path=ppt/tags/tag66.xml><?xml version="1.0" encoding="utf-8"?>
<p:tagLst xmlns:p="http://schemas.openxmlformats.org/presentationml/2006/main">
  <p:tag name="PA" val="v5.2.9"/>
</p:tagLst>
</file>

<file path=ppt/tags/tag67.xml><?xml version="1.0" encoding="utf-8"?>
<p:tagLst xmlns:p="http://schemas.openxmlformats.org/presentationml/2006/main">
  <p:tag name="PA" val="v5.2.9"/>
</p:tagLst>
</file>

<file path=ppt/tags/tag68.xml><?xml version="1.0" encoding="utf-8"?>
<p:tagLst xmlns:p="http://schemas.openxmlformats.org/presentationml/2006/main">
  <p:tag name="PA" val="v5.2.9"/>
</p:tagLst>
</file>

<file path=ppt/tags/tag69.xml><?xml version="1.0" encoding="utf-8"?>
<p:tagLst xmlns:p="http://schemas.openxmlformats.org/presentationml/2006/main">
  <p:tag name="PA" val="v5.2.9"/>
</p:tagLst>
</file>

<file path=ppt/tags/tag7.xml><?xml version="1.0" encoding="utf-8"?>
<p:tagLst xmlns:p="http://schemas.openxmlformats.org/presentationml/2006/main">
  <p:tag name="PA" val="v5.2.9"/>
</p:tagLst>
</file>

<file path=ppt/tags/tag70.xml><?xml version="1.0" encoding="utf-8"?>
<p:tagLst xmlns:p="http://schemas.openxmlformats.org/presentationml/2006/main">
  <p:tag name="PA" val="v5.2.9"/>
</p:tagLst>
</file>

<file path=ppt/tags/tag71.xml><?xml version="1.0" encoding="utf-8"?>
<p:tagLst xmlns:p="http://schemas.openxmlformats.org/presentationml/2006/main">
  <p:tag name="PA" val="v5.2.9"/>
</p:tagLst>
</file>

<file path=ppt/tags/tag72.xml><?xml version="1.0" encoding="utf-8"?>
<p:tagLst xmlns:p="http://schemas.openxmlformats.org/presentationml/2006/main">
  <p:tag name="PA" val="v5.2.9"/>
</p:tagLst>
</file>

<file path=ppt/tags/tag73.xml><?xml version="1.0" encoding="utf-8"?>
<p:tagLst xmlns:p="http://schemas.openxmlformats.org/presentationml/2006/main">
  <p:tag name="PA" val="v5.2.9"/>
</p:tagLst>
</file>

<file path=ppt/tags/tag74.xml><?xml version="1.0" encoding="utf-8"?>
<p:tagLst xmlns:p="http://schemas.openxmlformats.org/presentationml/2006/main">
  <p:tag name="PA" val="v5.2.9"/>
</p:tagLst>
</file>

<file path=ppt/tags/tag75.xml><?xml version="1.0" encoding="utf-8"?>
<p:tagLst xmlns:p="http://schemas.openxmlformats.org/presentationml/2006/main">
  <p:tag name="PA" val="v5.2.9"/>
</p:tagLst>
</file>

<file path=ppt/tags/tag76.xml><?xml version="1.0" encoding="utf-8"?>
<p:tagLst xmlns:p="http://schemas.openxmlformats.org/presentationml/2006/main">
  <p:tag name="PA" val="v5.2.9"/>
</p:tagLst>
</file>

<file path=ppt/tags/tag77.xml><?xml version="1.0" encoding="utf-8"?>
<p:tagLst xmlns:p="http://schemas.openxmlformats.org/presentationml/2006/main">
  <p:tag name="PA" val="v5.2.9"/>
</p:tagLst>
</file>

<file path=ppt/tags/tag78.xml><?xml version="1.0" encoding="utf-8"?>
<p:tagLst xmlns:p="http://schemas.openxmlformats.org/presentationml/2006/main">
  <p:tag name="PA" val="v5.2.9"/>
</p:tagLst>
</file>

<file path=ppt/tags/tag79.xml><?xml version="1.0" encoding="utf-8"?>
<p:tagLst xmlns:p="http://schemas.openxmlformats.org/presentationml/2006/main">
  <p:tag name="PA" val="v5.2.9"/>
</p:tagLst>
</file>

<file path=ppt/tags/tag8.xml><?xml version="1.0" encoding="utf-8"?>
<p:tagLst xmlns:p="http://schemas.openxmlformats.org/presentationml/2006/main">
  <p:tag name="PA" val="v5.2.9"/>
</p:tagLst>
</file>

<file path=ppt/tags/tag80.xml><?xml version="1.0" encoding="utf-8"?>
<p:tagLst xmlns:p="http://schemas.openxmlformats.org/presentationml/2006/main">
  <p:tag name="PA" val="v5.2.9"/>
</p:tagLst>
</file>

<file path=ppt/tags/tag81.xml><?xml version="1.0" encoding="utf-8"?>
<p:tagLst xmlns:p="http://schemas.openxmlformats.org/presentationml/2006/main">
  <p:tag name="PA" val="v5.2.9"/>
</p:tagLst>
</file>

<file path=ppt/tags/tag82.xml><?xml version="1.0" encoding="utf-8"?>
<p:tagLst xmlns:p="http://schemas.openxmlformats.org/presentationml/2006/main">
  <p:tag name="PA" val="v5.2.9"/>
</p:tagLst>
</file>

<file path=ppt/tags/tag83.xml><?xml version="1.0" encoding="utf-8"?>
<p:tagLst xmlns:p="http://schemas.openxmlformats.org/presentationml/2006/main">
  <p:tag name="PA" val="v5.2.9"/>
</p:tagLst>
</file>

<file path=ppt/tags/tag84.xml><?xml version="1.0" encoding="utf-8"?>
<p:tagLst xmlns:p="http://schemas.openxmlformats.org/presentationml/2006/main">
  <p:tag name="PA" val="v5.2.9"/>
</p:tagLst>
</file>

<file path=ppt/tags/tag85.xml><?xml version="1.0" encoding="utf-8"?>
<p:tagLst xmlns:p="http://schemas.openxmlformats.org/presentationml/2006/main">
  <p:tag name="PA" val="v5.2.9"/>
</p:tagLst>
</file>

<file path=ppt/tags/tag86.xml><?xml version="1.0" encoding="utf-8"?>
<p:tagLst xmlns:p="http://schemas.openxmlformats.org/presentationml/2006/main">
  <p:tag name="PA" val="v5.2.9"/>
</p:tagLst>
</file>

<file path=ppt/tags/tag87.xml><?xml version="1.0" encoding="utf-8"?>
<p:tagLst xmlns:p="http://schemas.openxmlformats.org/presentationml/2006/main">
  <p:tag name="PA" val="v5.2.9"/>
</p:tagLst>
</file>

<file path=ppt/tags/tag88.xml><?xml version="1.0" encoding="utf-8"?>
<p:tagLst xmlns:p="http://schemas.openxmlformats.org/presentationml/2006/main">
  <p:tag name="PA" val="v5.2.9"/>
</p:tagLst>
</file>

<file path=ppt/tags/tag89.xml><?xml version="1.0" encoding="utf-8"?>
<p:tagLst xmlns:p="http://schemas.openxmlformats.org/presentationml/2006/main">
  <p:tag name="PA" val="v5.2.9"/>
</p:tagLst>
</file>

<file path=ppt/tags/tag9.xml><?xml version="1.0" encoding="utf-8"?>
<p:tagLst xmlns:p="http://schemas.openxmlformats.org/presentationml/2006/main">
  <p:tag name="PA" val="v5.2.9"/>
</p:tagLst>
</file>

<file path=ppt/tags/tag90.xml><?xml version="1.0" encoding="utf-8"?>
<p:tagLst xmlns:p="http://schemas.openxmlformats.org/presentationml/2006/main">
  <p:tag name="PA" val="v5.2.9"/>
</p:tagLst>
</file>

<file path=ppt/tags/tag91.xml><?xml version="1.0" encoding="utf-8"?>
<p:tagLst xmlns:p="http://schemas.openxmlformats.org/presentationml/2006/main">
  <p:tag name="PA" val="v5.2.9"/>
</p:tagLst>
</file>

<file path=ppt/tags/tag92.xml><?xml version="1.0" encoding="utf-8"?>
<p:tagLst xmlns:p="http://schemas.openxmlformats.org/presentationml/2006/main">
  <p:tag name="PA" val="v5.2.9"/>
</p:tagLst>
</file>

<file path=ppt/tags/tag93.xml><?xml version="1.0" encoding="utf-8"?>
<p:tagLst xmlns:p="http://schemas.openxmlformats.org/presentationml/2006/main">
  <p:tag name="PA" val="v5.2.9"/>
</p:tagLst>
</file>

<file path=ppt/tags/tag94.xml><?xml version="1.0" encoding="utf-8"?>
<p:tagLst xmlns:p="http://schemas.openxmlformats.org/presentationml/2006/main">
  <p:tag name="PA" val="v5.2.9"/>
</p:tagLst>
</file>

<file path=ppt/tags/tag95.xml><?xml version="1.0" encoding="utf-8"?>
<p:tagLst xmlns:p="http://schemas.openxmlformats.org/presentationml/2006/main">
  <p:tag name="PA" val="v5.2.9"/>
</p:tagLst>
</file>

<file path=ppt/tags/tag96.xml><?xml version="1.0" encoding="utf-8"?>
<p:tagLst xmlns:p="http://schemas.openxmlformats.org/presentationml/2006/main">
  <p:tag name="PA" val="v5.2.9"/>
</p:tagLst>
</file>

<file path=ppt/tags/tag97.xml><?xml version="1.0" encoding="utf-8"?>
<p:tagLst xmlns:p="http://schemas.openxmlformats.org/presentationml/2006/main">
  <p:tag name="PA" val="v5.2.9"/>
</p:tagLst>
</file>

<file path=ppt/tags/tag98.xml><?xml version="1.0" encoding="utf-8"?>
<p:tagLst xmlns:p="http://schemas.openxmlformats.org/presentationml/2006/main">
  <p:tag name="PA" val="v5.2.9"/>
</p:tagLst>
</file>

<file path=ppt/tags/tag99.xml><?xml version="1.0" encoding="utf-8"?>
<p:tagLst xmlns:p="http://schemas.openxmlformats.org/presentationml/2006/main">
  <p:tag name="PA" val="v5.2.9"/>
</p:tagLst>
</file>

<file path=ppt/theme/theme1.xml><?xml version="1.0" encoding="utf-8"?>
<a:theme xmlns:a="http://schemas.openxmlformats.org/drawingml/2006/main" name="www.pptying.com">
  <a:themeElements>
    <a:clrScheme name="蓝色 II">
      <a:dk1>
        <a:srgbClr val="000000"/>
      </a:dk1>
      <a:lt1>
        <a:srgbClr val="FFFFFF"/>
      </a:lt1>
      <a:dk2>
        <a:srgbClr val="778495"/>
      </a:dk2>
      <a:lt2>
        <a:srgbClr val="F0F0F0"/>
      </a:lt2>
      <a:accent1>
        <a:srgbClr val="1D8FFB"/>
      </a:accent1>
      <a:accent2>
        <a:srgbClr val="6EC391"/>
      </a:accent2>
      <a:accent3>
        <a:srgbClr val="646464"/>
      </a:accent3>
      <a:accent4>
        <a:srgbClr val="808080"/>
      </a:accent4>
      <a:accent5>
        <a:srgbClr val="A5A5A5"/>
      </a:accent5>
      <a:accent6>
        <a:srgbClr val="C9C9C9"/>
      </a:accent6>
      <a:hlink>
        <a:srgbClr val="1D8FFB"/>
      </a:hlink>
      <a:folHlink>
        <a:srgbClr val="BFBFBF"/>
      </a:folHlink>
    </a:clrScheme>
    <a:fontScheme name="Arial">
      <a:majorFont>
        <a:latin typeface="Arial"/>
        <a:ea typeface=""/>
        <a:cs typeface="FontAwesome"/>
      </a:majorFont>
      <a:minorFont>
        <a:latin typeface="Arial"/>
        <a:ea typeface=""/>
        <a:cs typeface="FontAwesom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C000"/>
        </a:solidFill>
        <a:ln>
          <a:noFill/>
        </a:ln>
      </a:spPr>
      <a:bodyPr rtlCol="0" anchor="ctr"/>
      <a:lstStyle>
        <a:defPPr algn="ctr">
          <a:defRPr dirty="0"/>
        </a:defPPr>
      </a:lstStyle>
      <a:style>
        <a:lnRef idx="2">
          <a:schemeClr val="accent1">
            <a:shade val="50000"/>
          </a:schemeClr>
        </a:lnRef>
        <a:fillRef idx="1">
          <a:schemeClr val="accent1"/>
        </a:fillRef>
        <a:effectRef idx="0">
          <a:schemeClr val="accent1"/>
        </a:effectRef>
        <a:fontRef idx="minor">
          <a:schemeClr val="lt1"/>
        </a:fontRef>
      </a:style>
    </a:sp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1847</Words>
  <Application>WPS 演示</Application>
  <PresentationFormat>宽屏</PresentationFormat>
  <Paragraphs>239</Paragraphs>
  <Slides>18</Slides>
  <Notes>18</Notes>
  <HiddenSlides>0</HiddenSlides>
  <MMClips>0</MMClips>
  <ScaleCrop>false</ScaleCrop>
  <HeadingPairs>
    <vt:vector size="6" baseType="variant">
      <vt:variant>
        <vt:lpstr>已用的字体</vt:lpstr>
      </vt:variant>
      <vt:variant>
        <vt:i4>24</vt:i4>
      </vt:variant>
      <vt:variant>
        <vt:lpstr>主题</vt:lpstr>
      </vt:variant>
      <vt:variant>
        <vt:i4>1</vt:i4>
      </vt:variant>
      <vt:variant>
        <vt:lpstr>幻灯片标题</vt:lpstr>
      </vt:variant>
      <vt:variant>
        <vt:i4>18</vt:i4>
      </vt:variant>
    </vt:vector>
  </HeadingPairs>
  <TitlesOfParts>
    <vt:vector size="43" baseType="lpstr">
      <vt:lpstr>Arial</vt:lpstr>
      <vt:lpstr>宋体</vt:lpstr>
      <vt:lpstr>Wingdings</vt:lpstr>
      <vt:lpstr>OPPOSans R</vt:lpstr>
      <vt:lpstr>OPPOSans B</vt:lpstr>
      <vt:lpstr>OPPOSans L</vt:lpstr>
      <vt:lpstr>庞门正道标题体</vt:lpstr>
      <vt:lpstr>优设标题黑</vt:lpstr>
      <vt:lpstr>Roboto Bk</vt:lpstr>
      <vt:lpstr>Segoe Print</vt:lpstr>
      <vt:lpstr>Calibri Light</vt:lpstr>
      <vt:lpstr>方正宋刻本秀楷简体</vt:lpstr>
      <vt:lpstr>Gill Sans</vt:lpstr>
      <vt:lpstr>ヒラギノ角ゴ ProN W3</vt:lpstr>
      <vt:lpstr>Yu Gothic</vt:lpstr>
      <vt:lpstr>方正兰亭黑_GBK</vt:lpstr>
      <vt:lpstr>黑体</vt:lpstr>
      <vt:lpstr>Calibri</vt:lpstr>
      <vt:lpstr>Open Sans</vt:lpstr>
      <vt:lpstr>Open Sans</vt:lpstr>
      <vt:lpstr>思源黑体 CN Light</vt:lpstr>
      <vt:lpstr>微软雅黑</vt:lpstr>
      <vt:lpstr>Arial Unicode MS</vt:lpstr>
      <vt:lpstr>FontAwesome</vt:lpstr>
      <vt:lpstr>www.pptying.com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办公资源网:www.bangongziyuan.com</Company>
  <LinksUpToDate>false</LinksUpToDate>
  <SharedDoc>false</SharedDoc>
  <HyperlinksChanged>false</HyperlinksChanged>
  <AppVersion>14.0000</AppVersion>
  <Manager>办公资源</Manager>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办公资源网</dc:creator>
  <cp:keywords>www.bangongziyuan.com</cp:keywords>
  <cp:lastModifiedBy>Years later</cp:lastModifiedBy>
  <cp:revision>8</cp:revision>
  <dcterms:created xsi:type="dcterms:W3CDTF">2020-02-16T05:00:00Z</dcterms:created>
  <dcterms:modified xsi:type="dcterms:W3CDTF">2024-04-27T17:37:25Z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54CB6916CDDE465088A699BB0A842749_13</vt:lpwstr>
  </property>
  <property fmtid="{D5CDD505-2E9C-101B-9397-08002B2CF9AE}" pid="3" name="KSOProductBuildVer">
    <vt:lpwstr>2052-12.1.0.16417</vt:lpwstr>
  </property>
</Properties>
</file>