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7" r:id="rId6"/>
    <p:sldId id="268" r:id="rId7"/>
    <p:sldId id="259" r:id="rId8"/>
    <p:sldId id="278" r:id="rId9"/>
    <p:sldId id="260" r:id="rId10"/>
    <p:sldId id="280" r:id="rId11"/>
    <p:sldId id="261" r:id="rId12"/>
    <p:sldId id="277" r:id="rId13"/>
    <p:sldId id="263" r:id="rId14"/>
    <p:sldId id="264" r:id="rId15"/>
    <p:sldId id="269" r:id="rId16"/>
    <p:sldId id="275" r:id="rId17"/>
    <p:sldId id="262" r:id="rId18"/>
    <p:sldId id="276" r:id="rId19"/>
    <p:sldId id="274" r:id="rId20"/>
    <p:sldId id="270" r:id="rId21"/>
    <p:sldId id="272" r:id="rId22"/>
    <p:sldId id="265" r:id="rId23"/>
    <p:sldId id="273" r:id="rId24"/>
    <p:sldId id="271" r:id="rId25"/>
    <p:sldId id="283" r:id="rId26"/>
    <p:sldId id="297"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DAC"/>
    <a:srgbClr val="60A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9" autoAdjust="0"/>
    <p:restoredTop sz="94660"/>
  </p:normalViewPr>
  <p:slideViewPr>
    <p:cSldViewPr snapToGrid="0">
      <p:cViewPr varScale="1">
        <p:scale>
          <a:sx n="114" d="100"/>
          <a:sy n="114"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EC504790-4D27-484A-9746-9AA3B31E4C82}"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905BA3B6-A5D3-4399-B2D9-DE55BBC2A32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BCDC4-6C1C-4151-9EF3-B1877FCB5DF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阿里巴巴普惠体 R" panose="00020600040101010101" pitchFamily="18" charset="-122"/>
                <a:cs typeface="阿里巴巴普惠体 R" panose="00020600040101010101" pitchFamily="18"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阿里巴巴普惠体 R" panose="00020600040101010101" pitchFamily="18" charset="-122"/>
                <a:cs typeface="阿里巴巴普惠体 R" panose="00020600040101010101" pitchFamily="18" charset="-122"/>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阿里巴巴普惠体 R" panose="00020600040101010101" pitchFamily="18" charset="-122"/>
                <a:cs typeface="阿里巴巴普惠体 R" panose="00020600040101010101" pitchFamily="18"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阿里巴巴普惠体 R" panose="00020600040101010101" pitchFamily="18" charset="-122"/>
                <a:cs typeface="阿里巴巴普惠体 R" panose="00020600040101010101" pitchFamily="18"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矩形 6"/>
          <p:cNvSpPr/>
          <p:nvPr userDrawn="1"/>
        </p:nvSpPr>
        <p:spPr>
          <a:xfrm>
            <a:off x="174171" y="188686"/>
            <a:ext cx="11829143" cy="648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74171" y="188686"/>
            <a:ext cx="11829143" cy="648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677461B-643A-41B0-B97E-1CEA87CC3E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DD8B9E-F38F-4FFB-AFD8-25E4216C35F0}" type="slidenum">
              <a:rPr lang="zh-CN" altLang="en-US" smtClean="0"/>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defRPr>
            </a:lvl1pPr>
          </a:lstStyle>
          <a:p>
            <a:fld id="{4677461B-643A-41B0-B97E-1CEA87CC3E54}"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defRPr>
            </a:lvl1pPr>
          </a:lstStyle>
          <a:p>
            <a:fld id="{72DD8B9E-F38F-4FFB-AFD8-25E4216C35F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xml"/><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1338867" y="591989"/>
            <a:ext cx="5990848" cy="5031240"/>
          </a:xfrm>
          <a:prstGeom prst="pentagon">
            <a:avLst/>
          </a:prstGeom>
          <a:noFill/>
          <a:ln w="1143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sp>
        <p:nvSpPr>
          <p:cNvPr id="8" name="文本框 7"/>
          <p:cNvSpPr txBox="1"/>
          <p:nvPr/>
        </p:nvSpPr>
        <p:spPr>
          <a:xfrm>
            <a:off x="2862199" y="1600664"/>
            <a:ext cx="1224951" cy="3676773"/>
          </a:xfrm>
          <a:prstGeom prst="rect">
            <a:avLst/>
          </a:prstGeom>
          <a:noFill/>
        </p:spPr>
        <p:txBody>
          <a:bodyPr vert="eaVert" wrap="square" rtlCol="0">
            <a:spAutoFit/>
          </a:bodyPr>
          <a:lstStyle/>
          <a:p>
            <a:pPr>
              <a:lnSpc>
                <a:spcPct val="130000"/>
              </a:lnSpc>
            </a:pPr>
            <a:r>
              <a:rPr lang="zh-CN" altLang="zh-CN" sz="12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请在此处输入相关文字内容，操作方法，鼠标全选此段文字，直接输入文本即可替换，文字格式不会发生改变。</a:t>
            </a:r>
            <a:endParaRPr lang="zh-CN" altLang="zh-CN" sz="16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6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0" name="组合 19"/>
          <p:cNvGrpSpPr/>
          <p:nvPr/>
        </p:nvGrpSpPr>
        <p:grpSpPr>
          <a:xfrm>
            <a:off x="5101792" y="2128957"/>
            <a:ext cx="1009904" cy="2685421"/>
            <a:chOff x="6369948" y="1119927"/>
            <a:chExt cx="1009904" cy="2685421"/>
          </a:xfrm>
        </p:grpSpPr>
        <p:sp>
          <p:nvSpPr>
            <p:cNvPr id="7" name="文本框 6"/>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中国风</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半闭框 15"/>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半闭框 16"/>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1" name="文本框 20"/>
          <p:cNvSpPr txBox="1"/>
          <p:nvPr/>
        </p:nvSpPr>
        <p:spPr>
          <a:xfrm>
            <a:off x="4120405" y="1600664"/>
            <a:ext cx="769441" cy="3544440"/>
          </a:xfrm>
          <a:prstGeom prst="rect">
            <a:avLst/>
          </a:prstGeom>
          <a:noFill/>
        </p:spPr>
        <p:txBody>
          <a:bodyPr vert="eaVert" wrap="square" rtlCol="0">
            <a:spAutoFit/>
          </a:bodyPr>
          <a:lstStyle/>
          <a:p>
            <a:pPr algn="dist"/>
            <a:r>
              <a:rPr lang="zh-CN" altLang="en-US" sz="3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个人简历</a:t>
            </a:r>
            <a:endParaRPr lang="zh-CN" altLang="en-US" sz="3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7229" t="85280" r="5530"/>
          <a:stretch>
            <a:fillRect/>
          </a:stretch>
        </p:blipFill>
        <p:spPr>
          <a:xfrm>
            <a:off x="0" y="591249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2" name="组合 1"/>
          <p:cNvGrpSpPr/>
          <p:nvPr/>
        </p:nvGrpSpPr>
        <p:grpSpPr>
          <a:xfrm>
            <a:off x="2777925" y="4439255"/>
            <a:ext cx="493485" cy="706120"/>
            <a:chOff x="2777925" y="4323143"/>
            <a:chExt cx="493485" cy="706120"/>
          </a:xfrm>
        </p:grpSpPr>
        <p:sp>
          <p:nvSpPr>
            <p:cNvPr id="28" name="圆角矩形 27"/>
            <p:cNvSpPr/>
            <p:nvPr/>
          </p:nvSpPr>
          <p:spPr>
            <a:xfrm>
              <a:off x="2865579" y="4323143"/>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文本框 11"/>
            <p:cNvSpPr txBox="1"/>
            <p:nvPr/>
          </p:nvSpPr>
          <p:spPr>
            <a:xfrm>
              <a:off x="2777925" y="4338755"/>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sp>
        <p:nvSpPr>
          <p:cNvPr id="13" name="Freeform 5"/>
          <p:cNvSpPr>
            <a:spLocks noEditPoints="1"/>
          </p:cNvSpPr>
          <p:nvPr/>
        </p:nvSpPr>
        <p:spPr bwMode="auto">
          <a:xfrm>
            <a:off x="3654425" y="1170940"/>
            <a:ext cx="4530725" cy="2673350"/>
          </a:xfrm>
          <a:custGeom>
            <a:avLst/>
            <a:gdLst>
              <a:gd name="T0" fmla="*/ 552 w 567"/>
              <a:gd name="T1" fmla="*/ 219 h 333"/>
              <a:gd name="T2" fmla="*/ 531 w 567"/>
              <a:gd name="T3" fmla="*/ 219 h 333"/>
              <a:gd name="T4" fmla="*/ 534 w 567"/>
              <a:gd name="T5" fmla="*/ 206 h 333"/>
              <a:gd name="T6" fmla="*/ 525 w 567"/>
              <a:gd name="T7" fmla="*/ 203 h 333"/>
              <a:gd name="T8" fmla="*/ 527 w 567"/>
              <a:gd name="T9" fmla="*/ 197 h 333"/>
              <a:gd name="T10" fmla="*/ 553 w 567"/>
              <a:gd name="T11" fmla="*/ 188 h 333"/>
              <a:gd name="T12" fmla="*/ 504 w 567"/>
              <a:gd name="T13" fmla="*/ 194 h 333"/>
              <a:gd name="T14" fmla="*/ 465 w 567"/>
              <a:gd name="T15" fmla="*/ 215 h 333"/>
              <a:gd name="T16" fmla="*/ 429 w 567"/>
              <a:gd name="T17" fmla="*/ 209 h 333"/>
              <a:gd name="T18" fmla="*/ 395 w 567"/>
              <a:gd name="T19" fmla="*/ 213 h 333"/>
              <a:gd name="T20" fmla="*/ 384 w 567"/>
              <a:gd name="T21" fmla="*/ 193 h 333"/>
              <a:gd name="T22" fmla="*/ 378 w 567"/>
              <a:gd name="T23" fmla="*/ 157 h 333"/>
              <a:gd name="T24" fmla="*/ 376 w 567"/>
              <a:gd name="T25" fmla="*/ 135 h 333"/>
              <a:gd name="T26" fmla="*/ 374 w 567"/>
              <a:gd name="T27" fmla="*/ 125 h 333"/>
              <a:gd name="T28" fmla="*/ 389 w 567"/>
              <a:gd name="T29" fmla="*/ 94 h 333"/>
              <a:gd name="T30" fmla="*/ 386 w 567"/>
              <a:gd name="T31" fmla="*/ 74 h 333"/>
              <a:gd name="T32" fmla="*/ 389 w 567"/>
              <a:gd name="T33" fmla="*/ 67 h 333"/>
              <a:gd name="T34" fmla="*/ 383 w 567"/>
              <a:gd name="T35" fmla="*/ 61 h 333"/>
              <a:gd name="T36" fmla="*/ 388 w 567"/>
              <a:gd name="T37" fmla="*/ 48 h 333"/>
              <a:gd name="T38" fmla="*/ 381 w 567"/>
              <a:gd name="T39" fmla="*/ 43 h 333"/>
              <a:gd name="T40" fmla="*/ 383 w 567"/>
              <a:gd name="T41" fmla="*/ 40 h 333"/>
              <a:gd name="T42" fmla="*/ 349 w 567"/>
              <a:gd name="T43" fmla="*/ 7 h 333"/>
              <a:gd name="T44" fmla="*/ 274 w 567"/>
              <a:gd name="T45" fmla="*/ 26 h 333"/>
              <a:gd name="T46" fmla="*/ 240 w 567"/>
              <a:gd name="T47" fmla="*/ 29 h 333"/>
              <a:gd name="T48" fmla="*/ 180 w 567"/>
              <a:gd name="T49" fmla="*/ 44 h 333"/>
              <a:gd name="T50" fmla="*/ 101 w 567"/>
              <a:gd name="T51" fmla="*/ 71 h 333"/>
              <a:gd name="T52" fmla="*/ 40 w 567"/>
              <a:gd name="T53" fmla="*/ 93 h 333"/>
              <a:gd name="T54" fmla="*/ 11 w 567"/>
              <a:gd name="T55" fmla="*/ 110 h 333"/>
              <a:gd name="T56" fmla="*/ 6 w 567"/>
              <a:gd name="T57" fmla="*/ 139 h 333"/>
              <a:gd name="T58" fmla="*/ 21 w 567"/>
              <a:gd name="T59" fmla="*/ 176 h 333"/>
              <a:gd name="T60" fmla="*/ 74 w 567"/>
              <a:gd name="T61" fmla="*/ 192 h 333"/>
              <a:gd name="T62" fmla="*/ 104 w 567"/>
              <a:gd name="T63" fmla="*/ 199 h 333"/>
              <a:gd name="T64" fmla="*/ 118 w 567"/>
              <a:gd name="T65" fmla="*/ 240 h 333"/>
              <a:gd name="T66" fmla="*/ 140 w 567"/>
              <a:gd name="T67" fmla="*/ 241 h 333"/>
              <a:gd name="T68" fmla="*/ 175 w 567"/>
              <a:gd name="T69" fmla="*/ 257 h 333"/>
              <a:gd name="T70" fmla="*/ 196 w 567"/>
              <a:gd name="T71" fmla="*/ 300 h 333"/>
              <a:gd name="T72" fmla="*/ 215 w 567"/>
              <a:gd name="T73" fmla="*/ 323 h 333"/>
              <a:gd name="T74" fmla="*/ 235 w 567"/>
              <a:gd name="T75" fmla="*/ 324 h 333"/>
              <a:gd name="T76" fmla="*/ 241 w 567"/>
              <a:gd name="T77" fmla="*/ 328 h 333"/>
              <a:gd name="T78" fmla="*/ 279 w 567"/>
              <a:gd name="T79" fmla="*/ 319 h 333"/>
              <a:gd name="T80" fmla="*/ 306 w 567"/>
              <a:gd name="T81" fmla="*/ 304 h 333"/>
              <a:gd name="T82" fmla="*/ 331 w 567"/>
              <a:gd name="T83" fmla="*/ 295 h 333"/>
              <a:gd name="T84" fmla="*/ 350 w 567"/>
              <a:gd name="T85" fmla="*/ 294 h 333"/>
              <a:gd name="T86" fmla="*/ 366 w 567"/>
              <a:gd name="T87" fmla="*/ 299 h 333"/>
              <a:gd name="T88" fmla="*/ 362 w 567"/>
              <a:gd name="T89" fmla="*/ 312 h 333"/>
              <a:gd name="T90" fmla="*/ 415 w 567"/>
              <a:gd name="T91" fmla="*/ 332 h 333"/>
              <a:gd name="T92" fmla="*/ 452 w 567"/>
              <a:gd name="T93" fmla="*/ 317 h 333"/>
              <a:gd name="T94" fmla="*/ 477 w 567"/>
              <a:gd name="T95" fmla="*/ 310 h 333"/>
              <a:gd name="T96" fmla="*/ 508 w 567"/>
              <a:gd name="T97" fmla="*/ 297 h 333"/>
              <a:gd name="T98" fmla="*/ 520 w 567"/>
              <a:gd name="T99" fmla="*/ 277 h 333"/>
              <a:gd name="T100" fmla="*/ 517 w 567"/>
              <a:gd name="T101" fmla="*/ 250 h 333"/>
              <a:gd name="T102" fmla="*/ 527 w 567"/>
              <a:gd name="T103" fmla="*/ 249 h 333"/>
              <a:gd name="T104" fmla="*/ 545 w 567"/>
              <a:gd name="T105" fmla="*/ 234 h 333"/>
              <a:gd name="T106" fmla="*/ 317 w 567"/>
              <a:gd name="T107" fmla="*/ 301 h 333"/>
              <a:gd name="T108" fmla="*/ 498 w 567"/>
              <a:gd name="T109" fmla="*/ 301 h 333"/>
              <a:gd name="T110" fmla="*/ 491 w 567"/>
              <a:gd name="T111" fmla="*/ 300 h 333"/>
              <a:gd name="T112" fmla="*/ 504 w 567"/>
              <a:gd name="T113" fmla="*/ 29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33">
                <a:moveTo>
                  <a:pt x="563" y="225"/>
                </a:moveTo>
                <a:cubicBezTo>
                  <a:pt x="560" y="222"/>
                  <a:pt x="565" y="218"/>
                  <a:pt x="561" y="216"/>
                </a:cubicBezTo>
                <a:cubicBezTo>
                  <a:pt x="558" y="216"/>
                  <a:pt x="555" y="218"/>
                  <a:pt x="552" y="218"/>
                </a:cubicBezTo>
                <a:cubicBezTo>
                  <a:pt x="552" y="219"/>
                  <a:pt x="552" y="219"/>
                  <a:pt x="552" y="219"/>
                </a:cubicBezTo>
                <a:cubicBezTo>
                  <a:pt x="551" y="222"/>
                  <a:pt x="549" y="224"/>
                  <a:pt x="549" y="226"/>
                </a:cubicBezTo>
                <a:cubicBezTo>
                  <a:pt x="544" y="233"/>
                  <a:pt x="542" y="222"/>
                  <a:pt x="536" y="223"/>
                </a:cubicBezTo>
                <a:cubicBezTo>
                  <a:pt x="535" y="221"/>
                  <a:pt x="532" y="221"/>
                  <a:pt x="530" y="219"/>
                </a:cubicBezTo>
                <a:cubicBezTo>
                  <a:pt x="531" y="219"/>
                  <a:pt x="531" y="219"/>
                  <a:pt x="531" y="219"/>
                </a:cubicBezTo>
                <a:cubicBezTo>
                  <a:pt x="530" y="219"/>
                  <a:pt x="530" y="219"/>
                  <a:pt x="530" y="219"/>
                </a:cubicBezTo>
                <a:cubicBezTo>
                  <a:pt x="528" y="217"/>
                  <a:pt x="530" y="215"/>
                  <a:pt x="531" y="214"/>
                </a:cubicBezTo>
                <a:cubicBezTo>
                  <a:pt x="535" y="214"/>
                  <a:pt x="538" y="212"/>
                  <a:pt x="542" y="211"/>
                </a:cubicBezTo>
                <a:cubicBezTo>
                  <a:pt x="541" y="207"/>
                  <a:pt x="536" y="210"/>
                  <a:pt x="534" y="206"/>
                </a:cubicBezTo>
                <a:cubicBezTo>
                  <a:pt x="537" y="205"/>
                  <a:pt x="539" y="203"/>
                  <a:pt x="540" y="201"/>
                </a:cubicBezTo>
                <a:cubicBezTo>
                  <a:pt x="539" y="201"/>
                  <a:pt x="538" y="200"/>
                  <a:pt x="537" y="201"/>
                </a:cubicBezTo>
                <a:cubicBezTo>
                  <a:pt x="536" y="200"/>
                  <a:pt x="535" y="201"/>
                  <a:pt x="534" y="202"/>
                </a:cubicBezTo>
                <a:cubicBezTo>
                  <a:pt x="531" y="201"/>
                  <a:pt x="527" y="202"/>
                  <a:pt x="525" y="203"/>
                </a:cubicBezTo>
                <a:cubicBezTo>
                  <a:pt x="522" y="204"/>
                  <a:pt x="522" y="201"/>
                  <a:pt x="520" y="199"/>
                </a:cubicBezTo>
                <a:cubicBezTo>
                  <a:pt x="521" y="199"/>
                  <a:pt x="521" y="199"/>
                  <a:pt x="522" y="199"/>
                </a:cubicBezTo>
                <a:cubicBezTo>
                  <a:pt x="522" y="198"/>
                  <a:pt x="522" y="198"/>
                  <a:pt x="522" y="198"/>
                </a:cubicBezTo>
                <a:cubicBezTo>
                  <a:pt x="523" y="197"/>
                  <a:pt x="525" y="197"/>
                  <a:pt x="527" y="197"/>
                </a:cubicBezTo>
                <a:cubicBezTo>
                  <a:pt x="531" y="189"/>
                  <a:pt x="538" y="199"/>
                  <a:pt x="543" y="193"/>
                </a:cubicBezTo>
                <a:cubicBezTo>
                  <a:pt x="547" y="194"/>
                  <a:pt x="550" y="191"/>
                  <a:pt x="553" y="189"/>
                </a:cubicBezTo>
                <a:cubicBezTo>
                  <a:pt x="553" y="188"/>
                  <a:pt x="553" y="188"/>
                  <a:pt x="553" y="188"/>
                </a:cubicBezTo>
                <a:cubicBezTo>
                  <a:pt x="553" y="188"/>
                  <a:pt x="553" y="188"/>
                  <a:pt x="553" y="188"/>
                </a:cubicBezTo>
                <a:cubicBezTo>
                  <a:pt x="553" y="187"/>
                  <a:pt x="552" y="186"/>
                  <a:pt x="551" y="187"/>
                </a:cubicBezTo>
                <a:cubicBezTo>
                  <a:pt x="550" y="187"/>
                  <a:pt x="549" y="188"/>
                  <a:pt x="549" y="186"/>
                </a:cubicBezTo>
                <a:cubicBezTo>
                  <a:pt x="540" y="187"/>
                  <a:pt x="531" y="190"/>
                  <a:pt x="522" y="191"/>
                </a:cubicBezTo>
                <a:cubicBezTo>
                  <a:pt x="516" y="193"/>
                  <a:pt x="510" y="192"/>
                  <a:pt x="504" y="194"/>
                </a:cubicBezTo>
                <a:cubicBezTo>
                  <a:pt x="492" y="198"/>
                  <a:pt x="478" y="198"/>
                  <a:pt x="466" y="201"/>
                </a:cubicBezTo>
                <a:cubicBezTo>
                  <a:pt x="465" y="202"/>
                  <a:pt x="465" y="204"/>
                  <a:pt x="465" y="205"/>
                </a:cubicBezTo>
                <a:cubicBezTo>
                  <a:pt x="459" y="208"/>
                  <a:pt x="469" y="209"/>
                  <a:pt x="469" y="212"/>
                </a:cubicBezTo>
                <a:cubicBezTo>
                  <a:pt x="468" y="214"/>
                  <a:pt x="466" y="214"/>
                  <a:pt x="465" y="215"/>
                </a:cubicBezTo>
                <a:cubicBezTo>
                  <a:pt x="462" y="213"/>
                  <a:pt x="455" y="217"/>
                  <a:pt x="454" y="211"/>
                </a:cubicBezTo>
                <a:cubicBezTo>
                  <a:pt x="452" y="209"/>
                  <a:pt x="448" y="207"/>
                  <a:pt x="445" y="208"/>
                </a:cubicBezTo>
                <a:cubicBezTo>
                  <a:pt x="443" y="210"/>
                  <a:pt x="440" y="213"/>
                  <a:pt x="438" y="208"/>
                </a:cubicBezTo>
                <a:cubicBezTo>
                  <a:pt x="435" y="208"/>
                  <a:pt x="432" y="209"/>
                  <a:pt x="429" y="209"/>
                </a:cubicBezTo>
                <a:cubicBezTo>
                  <a:pt x="426" y="210"/>
                  <a:pt x="423" y="211"/>
                  <a:pt x="419" y="211"/>
                </a:cubicBezTo>
                <a:cubicBezTo>
                  <a:pt x="417" y="212"/>
                  <a:pt x="414" y="212"/>
                  <a:pt x="412" y="212"/>
                </a:cubicBezTo>
                <a:cubicBezTo>
                  <a:pt x="409" y="213"/>
                  <a:pt x="406" y="213"/>
                  <a:pt x="403" y="213"/>
                </a:cubicBezTo>
                <a:cubicBezTo>
                  <a:pt x="400" y="210"/>
                  <a:pt x="398" y="213"/>
                  <a:pt x="395" y="213"/>
                </a:cubicBezTo>
                <a:cubicBezTo>
                  <a:pt x="393" y="208"/>
                  <a:pt x="388" y="208"/>
                  <a:pt x="385" y="204"/>
                </a:cubicBezTo>
                <a:cubicBezTo>
                  <a:pt x="384" y="202"/>
                  <a:pt x="381" y="201"/>
                  <a:pt x="380" y="199"/>
                </a:cubicBezTo>
                <a:cubicBezTo>
                  <a:pt x="379" y="198"/>
                  <a:pt x="378" y="195"/>
                  <a:pt x="379" y="193"/>
                </a:cubicBezTo>
                <a:cubicBezTo>
                  <a:pt x="380" y="189"/>
                  <a:pt x="382" y="193"/>
                  <a:pt x="384" y="193"/>
                </a:cubicBezTo>
                <a:cubicBezTo>
                  <a:pt x="389" y="190"/>
                  <a:pt x="384" y="186"/>
                  <a:pt x="384" y="182"/>
                </a:cubicBezTo>
                <a:cubicBezTo>
                  <a:pt x="384" y="179"/>
                  <a:pt x="381" y="175"/>
                  <a:pt x="379" y="171"/>
                </a:cubicBezTo>
                <a:cubicBezTo>
                  <a:pt x="380" y="169"/>
                  <a:pt x="380" y="166"/>
                  <a:pt x="380" y="164"/>
                </a:cubicBezTo>
                <a:cubicBezTo>
                  <a:pt x="378" y="162"/>
                  <a:pt x="378" y="159"/>
                  <a:pt x="378" y="157"/>
                </a:cubicBezTo>
                <a:cubicBezTo>
                  <a:pt x="374" y="154"/>
                  <a:pt x="378" y="149"/>
                  <a:pt x="378" y="144"/>
                </a:cubicBezTo>
                <a:cubicBezTo>
                  <a:pt x="377" y="142"/>
                  <a:pt x="373" y="141"/>
                  <a:pt x="370" y="141"/>
                </a:cubicBezTo>
                <a:cubicBezTo>
                  <a:pt x="368" y="139"/>
                  <a:pt x="370" y="138"/>
                  <a:pt x="369" y="136"/>
                </a:cubicBezTo>
                <a:cubicBezTo>
                  <a:pt x="372" y="135"/>
                  <a:pt x="373" y="133"/>
                  <a:pt x="376" y="135"/>
                </a:cubicBezTo>
                <a:cubicBezTo>
                  <a:pt x="377" y="135"/>
                  <a:pt x="376" y="134"/>
                  <a:pt x="377" y="134"/>
                </a:cubicBezTo>
                <a:cubicBezTo>
                  <a:pt x="373" y="129"/>
                  <a:pt x="373" y="129"/>
                  <a:pt x="373" y="129"/>
                </a:cubicBezTo>
                <a:cubicBezTo>
                  <a:pt x="373" y="128"/>
                  <a:pt x="375" y="127"/>
                  <a:pt x="373" y="125"/>
                </a:cubicBezTo>
                <a:cubicBezTo>
                  <a:pt x="374" y="125"/>
                  <a:pt x="374" y="125"/>
                  <a:pt x="374" y="125"/>
                </a:cubicBezTo>
                <a:cubicBezTo>
                  <a:pt x="373" y="114"/>
                  <a:pt x="363" y="116"/>
                  <a:pt x="357" y="114"/>
                </a:cubicBezTo>
                <a:cubicBezTo>
                  <a:pt x="355" y="112"/>
                  <a:pt x="355" y="112"/>
                  <a:pt x="355" y="112"/>
                </a:cubicBezTo>
                <a:cubicBezTo>
                  <a:pt x="357" y="107"/>
                  <a:pt x="363" y="108"/>
                  <a:pt x="367" y="104"/>
                </a:cubicBezTo>
                <a:cubicBezTo>
                  <a:pt x="374" y="102"/>
                  <a:pt x="383" y="100"/>
                  <a:pt x="389" y="94"/>
                </a:cubicBezTo>
                <a:cubicBezTo>
                  <a:pt x="388" y="91"/>
                  <a:pt x="384" y="93"/>
                  <a:pt x="383" y="90"/>
                </a:cubicBezTo>
                <a:cubicBezTo>
                  <a:pt x="382" y="86"/>
                  <a:pt x="386" y="84"/>
                  <a:pt x="388" y="82"/>
                </a:cubicBezTo>
                <a:cubicBezTo>
                  <a:pt x="387" y="80"/>
                  <a:pt x="384" y="83"/>
                  <a:pt x="383" y="80"/>
                </a:cubicBezTo>
                <a:cubicBezTo>
                  <a:pt x="383" y="78"/>
                  <a:pt x="384" y="76"/>
                  <a:pt x="386" y="74"/>
                </a:cubicBezTo>
                <a:cubicBezTo>
                  <a:pt x="390" y="71"/>
                  <a:pt x="384" y="71"/>
                  <a:pt x="384" y="68"/>
                </a:cubicBezTo>
                <a:cubicBezTo>
                  <a:pt x="383" y="67"/>
                  <a:pt x="384" y="67"/>
                  <a:pt x="385" y="66"/>
                </a:cubicBezTo>
                <a:cubicBezTo>
                  <a:pt x="385" y="66"/>
                  <a:pt x="386" y="66"/>
                  <a:pt x="386" y="67"/>
                </a:cubicBezTo>
                <a:cubicBezTo>
                  <a:pt x="387" y="65"/>
                  <a:pt x="388" y="67"/>
                  <a:pt x="389" y="67"/>
                </a:cubicBezTo>
                <a:cubicBezTo>
                  <a:pt x="388" y="66"/>
                  <a:pt x="388" y="66"/>
                  <a:pt x="388" y="66"/>
                </a:cubicBezTo>
                <a:cubicBezTo>
                  <a:pt x="389" y="62"/>
                  <a:pt x="385" y="65"/>
                  <a:pt x="384" y="63"/>
                </a:cubicBezTo>
                <a:cubicBezTo>
                  <a:pt x="385" y="63"/>
                  <a:pt x="385" y="63"/>
                  <a:pt x="385" y="63"/>
                </a:cubicBezTo>
                <a:cubicBezTo>
                  <a:pt x="383" y="61"/>
                  <a:pt x="383" y="61"/>
                  <a:pt x="383" y="61"/>
                </a:cubicBezTo>
                <a:cubicBezTo>
                  <a:pt x="387" y="57"/>
                  <a:pt x="387" y="57"/>
                  <a:pt x="387" y="57"/>
                </a:cubicBezTo>
                <a:cubicBezTo>
                  <a:pt x="385" y="54"/>
                  <a:pt x="382" y="52"/>
                  <a:pt x="384" y="49"/>
                </a:cubicBezTo>
                <a:cubicBezTo>
                  <a:pt x="381" y="48"/>
                  <a:pt x="383" y="47"/>
                  <a:pt x="384" y="46"/>
                </a:cubicBezTo>
                <a:cubicBezTo>
                  <a:pt x="385" y="47"/>
                  <a:pt x="386" y="48"/>
                  <a:pt x="388" y="48"/>
                </a:cubicBezTo>
                <a:cubicBezTo>
                  <a:pt x="388" y="46"/>
                  <a:pt x="388" y="45"/>
                  <a:pt x="388" y="43"/>
                </a:cubicBezTo>
                <a:cubicBezTo>
                  <a:pt x="387" y="39"/>
                  <a:pt x="383" y="40"/>
                  <a:pt x="382" y="41"/>
                </a:cubicBezTo>
                <a:cubicBezTo>
                  <a:pt x="383" y="41"/>
                  <a:pt x="383" y="41"/>
                  <a:pt x="383" y="41"/>
                </a:cubicBezTo>
                <a:cubicBezTo>
                  <a:pt x="383" y="43"/>
                  <a:pt x="382" y="42"/>
                  <a:pt x="381" y="43"/>
                </a:cubicBezTo>
                <a:cubicBezTo>
                  <a:pt x="381" y="42"/>
                  <a:pt x="379" y="40"/>
                  <a:pt x="381" y="39"/>
                </a:cubicBezTo>
                <a:cubicBezTo>
                  <a:pt x="381" y="40"/>
                  <a:pt x="381" y="40"/>
                  <a:pt x="381" y="40"/>
                </a:cubicBezTo>
                <a:cubicBezTo>
                  <a:pt x="382" y="39"/>
                  <a:pt x="382" y="39"/>
                  <a:pt x="382" y="39"/>
                </a:cubicBezTo>
                <a:cubicBezTo>
                  <a:pt x="382" y="39"/>
                  <a:pt x="383" y="39"/>
                  <a:pt x="383" y="40"/>
                </a:cubicBezTo>
                <a:cubicBezTo>
                  <a:pt x="385" y="39"/>
                  <a:pt x="384" y="36"/>
                  <a:pt x="386" y="35"/>
                </a:cubicBezTo>
                <a:cubicBezTo>
                  <a:pt x="386" y="28"/>
                  <a:pt x="378" y="23"/>
                  <a:pt x="381" y="16"/>
                </a:cubicBezTo>
                <a:cubicBezTo>
                  <a:pt x="376" y="15"/>
                  <a:pt x="371" y="13"/>
                  <a:pt x="366" y="11"/>
                </a:cubicBezTo>
                <a:cubicBezTo>
                  <a:pt x="363" y="0"/>
                  <a:pt x="354" y="10"/>
                  <a:pt x="349" y="7"/>
                </a:cubicBezTo>
                <a:cubicBezTo>
                  <a:pt x="340" y="11"/>
                  <a:pt x="331" y="14"/>
                  <a:pt x="320" y="13"/>
                </a:cubicBezTo>
                <a:cubicBezTo>
                  <a:pt x="317" y="14"/>
                  <a:pt x="314" y="18"/>
                  <a:pt x="311" y="14"/>
                </a:cubicBezTo>
                <a:cubicBezTo>
                  <a:pt x="307" y="18"/>
                  <a:pt x="299" y="14"/>
                  <a:pt x="297" y="20"/>
                </a:cubicBezTo>
                <a:cubicBezTo>
                  <a:pt x="289" y="23"/>
                  <a:pt x="281" y="24"/>
                  <a:pt x="274" y="26"/>
                </a:cubicBezTo>
                <a:cubicBezTo>
                  <a:pt x="270" y="25"/>
                  <a:pt x="266" y="26"/>
                  <a:pt x="263" y="27"/>
                </a:cubicBezTo>
                <a:cubicBezTo>
                  <a:pt x="260" y="28"/>
                  <a:pt x="259" y="33"/>
                  <a:pt x="256" y="30"/>
                </a:cubicBezTo>
                <a:cubicBezTo>
                  <a:pt x="255" y="31"/>
                  <a:pt x="255" y="31"/>
                  <a:pt x="255" y="31"/>
                </a:cubicBezTo>
                <a:cubicBezTo>
                  <a:pt x="249" y="27"/>
                  <a:pt x="244" y="36"/>
                  <a:pt x="240" y="29"/>
                </a:cubicBezTo>
                <a:cubicBezTo>
                  <a:pt x="237" y="26"/>
                  <a:pt x="237" y="31"/>
                  <a:pt x="234" y="32"/>
                </a:cubicBezTo>
                <a:cubicBezTo>
                  <a:pt x="227" y="35"/>
                  <a:pt x="219" y="39"/>
                  <a:pt x="210" y="37"/>
                </a:cubicBezTo>
                <a:cubicBezTo>
                  <a:pt x="206" y="43"/>
                  <a:pt x="199" y="40"/>
                  <a:pt x="194" y="38"/>
                </a:cubicBezTo>
                <a:cubicBezTo>
                  <a:pt x="193" y="47"/>
                  <a:pt x="184" y="40"/>
                  <a:pt x="180" y="44"/>
                </a:cubicBezTo>
                <a:cubicBezTo>
                  <a:pt x="175" y="51"/>
                  <a:pt x="166" y="49"/>
                  <a:pt x="159" y="51"/>
                </a:cubicBezTo>
                <a:cubicBezTo>
                  <a:pt x="154" y="60"/>
                  <a:pt x="142" y="49"/>
                  <a:pt x="137" y="60"/>
                </a:cubicBezTo>
                <a:cubicBezTo>
                  <a:pt x="131" y="62"/>
                  <a:pt x="124" y="63"/>
                  <a:pt x="118" y="66"/>
                </a:cubicBezTo>
                <a:cubicBezTo>
                  <a:pt x="113" y="70"/>
                  <a:pt x="106" y="68"/>
                  <a:pt x="101" y="71"/>
                </a:cubicBezTo>
                <a:cubicBezTo>
                  <a:pt x="98" y="79"/>
                  <a:pt x="91" y="70"/>
                  <a:pt x="87" y="76"/>
                </a:cubicBezTo>
                <a:cubicBezTo>
                  <a:pt x="84" y="84"/>
                  <a:pt x="76" y="76"/>
                  <a:pt x="73" y="83"/>
                </a:cubicBezTo>
                <a:cubicBezTo>
                  <a:pt x="67" y="84"/>
                  <a:pt x="61" y="87"/>
                  <a:pt x="55" y="90"/>
                </a:cubicBezTo>
                <a:cubicBezTo>
                  <a:pt x="48" y="88"/>
                  <a:pt x="47" y="98"/>
                  <a:pt x="40" y="93"/>
                </a:cubicBezTo>
                <a:cubicBezTo>
                  <a:pt x="34" y="96"/>
                  <a:pt x="28" y="97"/>
                  <a:pt x="22" y="101"/>
                </a:cubicBezTo>
                <a:cubicBezTo>
                  <a:pt x="21" y="101"/>
                  <a:pt x="20" y="101"/>
                  <a:pt x="20" y="103"/>
                </a:cubicBezTo>
                <a:cubicBezTo>
                  <a:pt x="19" y="102"/>
                  <a:pt x="19" y="102"/>
                  <a:pt x="19" y="102"/>
                </a:cubicBezTo>
                <a:cubicBezTo>
                  <a:pt x="16" y="105"/>
                  <a:pt x="14" y="107"/>
                  <a:pt x="11" y="110"/>
                </a:cubicBezTo>
                <a:cubicBezTo>
                  <a:pt x="7" y="111"/>
                  <a:pt x="4" y="111"/>
                  <a:pt x="1" y="115"/>
                </a:cubicBezTo>
                <a:cubicBezTo>
                  <a:pt x="0" y="117"/>
                  <a:pt x="2" y="119"/>
                  <a:pt x="2" y="120"/>
                </a:cubicBezTo>
                <a:cubicBezTo>
                  <a:pt x="2" y="123"/>
                  <a:pt x="3" y="127"/>
                  <a:pt x="3" y="130"/>
                </a:cubicBezTo>
                <a:cubicBezTo>
                  <a:pt x="3" y="133"/>
                  <a:pt x="4" y="137"/>
                  <a:pt x="6" y="139"/>
                </a:cubicBezTo>
                <a:cubicBezTo>
                  <a:pt x="8" y="142"/>
                  <a:pt x="9" y="144"/>
                  <a:pt x="8" y="147"/>
                </a:cubicBezTo>
                <a:cubicBezTo>
                  <a:pt x="9" y="147"/>
                  <a:pt x="8" y="148"/>
                  <a:pt x="9" y="149"/>
                </a:cubicBezTo>
                <a:cubicBezTo>
                  <a:pt x="12" y="154"/>
                  <a:pt x="12" y="161"/>
                  <a:pt x="16" y="165"/>
                </a:cubicBezTo>
                <a:cubicBezTo>
                  <a:pt x="19" y="168"/>
                  <a:pt x="18" y="173"/>
                  <a:pt x="21" y="176"/>
                </a:cubicBezTo>
                <a:cubicBezTo>
                  <a:pt x="24" y="186"/>
                  <a:pt x="33" y="193"/>
                  <a:pt x="38" y="201"/>
                </a:cubicBezTo>
                <a:cubicBezTo>
                  <a:pt x="47" y="200"/>
                  <a:pt x="47" y="200"/>
                  <a:pt x="47" y="200"/>
                </a:cubicBezTo>
                <a:cubicBezTo>
                  <a:pt x="52" y="196"/>
                  <a:pt x="58" y="197"/>
                  <a:pt x="62" y="192"/>
                </a:cubicBezTo>
                <a:cubicBezTo>
                  <a:pt x="66" y="189"/>
                  <a:pt x="70" y="190"/>
                  <a:pt x="74" y="192"/>
                </a:cubicBezTo>
                <a:cubicBezTo>
                  <a:pt x="78" y="189"/>
                  <a:pt x="84" y="189"/>
                  <a:pt x="87" y="184"/>
                </a:cubicBezTo>
                <a:cubicBezTo>
                  <a:pt x="89" y="184"/>
                  <a:pt x="90" y="184"/>
                  <a:pt x="92" y="185"/>
                </a:cubicBezTo>
                <a:cubicBezTo>
                  <a:pt x="93" y="186"/>
                  <a:pt x="96" y="188"/>
                  <a:pt x="95" y="191"/>
                </a:cubicBezTo>
                <a:cubicBezTo>
                  <a:pt x="99" y="194"/>
                  <a:pt x="100" y="198"/>
                  <a:pt x="104" y="199"/>
                </a:cubicBezTo>
                <a:cubicBezTo>
                  <a:pt x="103" y="205"/>
                  <a:pt x="107" y="207"/>
                  <a:pt x="110" y="211"/>
                </a:cubicBezTo>
                <a:cubicBezTo>
                  <a:pt x="106" y="221"/>
                  <a:pt x="120" y="220"/>
                  <a:pt x="119" y="229"/>
                </a:cubicBezTo>
                <a:cubicBezTo>
                  <a:pt x="123" y="233"/>
                  <a:pt x="123" y="240"/>
                  <a:pt x="128" y="243"/>
                </a:cubicBezTo>
                <a:cubicBezTo>
                  <a:pt x="124" y="245"/>
                  <a:pt x="121" y="241"/>
                  <a:pt x="118" y="240"/>
                </a:cubicBezTo>
                <a:cubicBezTo>
                  <a:pt x="117" y="243"/>
                  <a:pt x="119" y="245"/>
                  <a:pt x="120" y="246"/>
                </a:cubicBezTo>
                <a:cubicBezTo>
                  <a:pt x="122" y="247"/>
                  <a:pt x="124" y="248"/>
                  <a:pt x="126" y="245"/>
                </a:cubicBezTo>
                <a:cubicBezTo>
                  <a:pt x="129" y="243"/>
                  <a:pt x="131" y="246"/>
                  <a:pt x="134" y="244"/>
                </a:cubicBezTo>
                <a:cubicBezTo>
                  <a:pt x="137" y="244"/>
                  <a:pt x="138" y="239"/>
                  <a:pt x="140" y="241"/>
                </a:cubicBezTo>
                <a:cubicBezTo>
                  <a:pt x="142" y="242"/>
                  <a:pt x="143" y="244"/>
                  <a:pt x="142" y="246"/>
                </a:cubicBezTo>
                <a:cubicBezTo>
                  <a:pt x="143" y="245"/>
                  <a:pt x="143" y="245"/>
                  <a:pt x="143" y="245"/>
                </a:cubicBezTo>
                <a:cubicBezTo>
                  <a:pt x="148" y="248"/>
                  <a:pt x="152" y="242"/>
                  <a:pt x="156" y="246"/>
                </a:cubicBezTo>
                <a:cubicBezTo>
                  <a:pt x="159" y="256"/>
                  <a:pt x="173" y="247"/>
                  <a:pt x="175" y="257"/>
                </a:cubicBezTo>
                <a:cubicBezTo>
                  <a:pt x="183" y="263"/>
                  <a:pt x="177" y="275"/>
                  <a:pt x="184" y="281"/>
                </a:cubicBezTo>
                <a:cubicBezTo>
                  <a:pt x="190" y="283"/>
                  <a:pt x="187" y="291"/>
                  <a:pt x="192" y="294"/>
                </a:cubicBezTo>
                <a:cubicBezTo>
                  <a:pt x="193" y="295"/>
                  <a:pt x="196" y="294"/>
                  <a:pt x="197" y="297"/>
                </a:cubicBezTo>
                <a:cubicBezTo>
                  <a:pt x="196" y="298"/>
                  <a:pt x="196" y="299"/>
                  <a:pt x="196" y="300"/>
                </a:cubicBezTo>
                <a:cubicBezTo>
                  <a:pt x="200" y="305"/>
                  <a:pt x="198" y="313"/>
                  <a:pt x="203" y="317"/>
                </a:cubicBezTo>
                <a:cubicBezTo>
                  <a:pt x="206" y="318"/>
                  <a:pt x="202" y="322"/>
                  <a:pt x="206" y="323"/>
                </a:cubicBezTo>
                <a:cubicBezTo>
                  <a:pt x="207" y="323"/>
                  <a:pt x="209" y="324"/>
                  <a:pt x="210" y="322"/>
                </a:cubicBezTo>
                <a:cubicBezTo>
                  <a:pt x="212" y="322"/>
                  <a:pt x="214" y="322"/>
                  <a:pt x="215" y="323"/>
                </a:cubicBezTo>
                <a:cubicBezTo>
                  <a:pt x="218" y="327"/>
                  <a:pt x="222" y="321"/>
                  <a:pt x="225" y="324"/>
                </a:cubicBezTo>
                <a:cubicBezTo>
                  <a:pt x="224" y="325"/>
                  <a:pt x="224" y="325"/>
                  <a:pt x="224" y="325"/>
                </a:cubicBezTo>
                <a:cubicBezTo>
                  <a:pt x="223" y="328"/>
                  <a:pt x="226" y="328"/>
                  <a:pt x="228" y="328"/>
                </a:cubicBezTo>
                <a:cubicBezTo>
                  <a:pt x="230" y="327"/>
                  <a:pt x="234" y="328"/>
                  <a:pt x="235" y="324"/>
                </a:cubicBezTo>
                <a:cubicBezTo>
                  <a:pt x="234" y="325"/>
                  <a:pt x="234" y="324"/>
                  <a:pt x="234" y="324"/>
                </a:cubicBezTo>
                <a:cubicBezTo>
                  <a:pt x="235" y="323"/>
                  <a:pt x="235" y="323"/>
                  <a:pt x="235" y="323"/>
                </a:cubicBezTo>
                <a:cubicBezTo>
                  <a:pt x="235" y="322"/>
                  <a:pt x="236" y="323"/>
                  <a:pt x="236" y="323"/>
                </a:cubicBezTo>
                <a:cubicBezTo>
                  <a:pt x="239" y="322"/>
                  <a:pt x="239" y="327"/>
                  <a:pt x="241" y="328"/>
                </a:cubicBezTo>
                <a:cubicBezTo>
                  <a:pt x="247" y="330"/>
                  <a:pt x="253" y="328"/>
                  <a:pt x="258" y="325"/>
                </a:cubicBezTo>
                <a:cubicBezTo>
                  <a:pt x="266" y="327"/>
                  <a:pt x="272" y="324"/>
                  <a:pt x="279" y="323"/>
                </a:cubicBezTo>
                <a:cubicBezTo>
                  <a:pt x="281" y="321"/>
                  <a:pt x="281" y="321"/>
                  <a:pt x="281" y="321"/>
                </a:cubicBezTo>
                <a:cubicBezTo>
                  <a:pt x="280" y="320"/>
                  <a:pt x="280" y="319"/>
                  <a:pt x="279" y="319"/>
                </a:cubicBezTo>
                <a:cubicBezTo>
                  <a:pt x="281" y="317"/>
                  <a:pt x="281" y="317"/>
                  <a:pt x="281" y="317"/>
                </a:cubicBezTo>
                <a:cubicBezTo>
                  <a:pt x="284" y="312"/>
                  <a:pt x="288" y="315"/>
                  <a:pt x="292" y="314"/>
                </a:cubicBezTo>
                <a:cubicBezTo>
                  <a:pt x="296" y="312"/>
                  <a:pt x="299" y="306"/>
                  <a:pt x="304" y="304"/>
                </a:cubicBezTo>
                <a:cubicBezTo>
                  <a:pt x="305" y="304"/>
                  <a:pt x="306" y="306"/>
                  <a:pt x="306" y="304"/>
                </a:cubicBezTo>
                <a:cubicBezTo>
                  <a:pt x="308" y="305"/>
                  <a:pt x="310" y="308"/>
                  <a:pt x="312" y="308"/>
                </a:cubicBezTo>
                <a:cubicBezTo>
                  <a:pt x="314" y="303"/>
                  <a:pt x="318" y="306"/>
                  <a:pt x="322" y="305"/>
                </a:cubicBezTo>
                <a:cubicBezTo>
                  <a:pt x="323" y="302"/>
                  <a:pt x="327" y="301"/>
                  <a:pt x="329" y="300"/>
                </a:cubicBezTo>
                <a:cubicBezTo>
                  <a:pt x="329" y="298"/>
                  <a:pt x="329" y="296"/>
                  <a:pt x="331" y="295"/>
                </a:cubicBezTo>
                <a:cubicBezTo>
                  <a:pt x="334" y="294"/>
                  <a:pt x="337" y="292"/>
                  <a:pt x="341" y="293"/>
                </a:cubicBezTo>
                <a:cubicBezTo>
                  <a:pt x="344" y="291"/>
                  <a:pt x="346" y="288"/>
                  <a:pt x="349" y="289"/>
                </a:cubicBezTo>
                <a:cubicBezTo>
                  <a:pt x="349" y="289"/>
                  <a:pt x="349" y="289"/>
                  <a:pt x="349" y="290"/>
                </a:cubicBezTo>
                <a:cubicBezTo>
                  <a:pt x="352" y="290"/>
                  <a:pt x="349" y="293"/>
                  <a:pt x="350" y="294"/>
                </a:cubicBezTo>
                <a:cubicBezTo>
                  <a:pt x="346" y="298"/>
                  <a:pt x="346" y="298"/>
                  <a:pt x="346" y="298"/>
                </a:cubicBezTo>
                <a:cubicBezTo>
                  <a:pt x="349" y="301"/>
                  <a:pt x="353" y="298"/>
                  <a:pt x="357" y="298"/>
                </a:cubicBezTo>
                <a:cubicBezTo>
                  <a:pt x="360" y="298"/>
                  <a:pt x="361" y="293"/>
                  <a:pt x="364" y="296"/>
                </a:cubicBezTo>
                <a:cubicBezTo>
                  <a:pt x="366" y="296"/>
                  <a:pt x="366" y="298"/>
                  <a:pt x="366" y="299"/>
                </a:cubicBezTo>
                <a:cubicBezTo>
                  <a:pt x="367" y="303"/>
                  <a:pt x="362" y="303"/>
                  <a:pt x="361" y="305"/>
                </a:cubicBezTo>
                <a:cubicBezTo>
                  <a:pt x="361" y="307"/>
                  <a:pt x="360" y="308"/>
                  <a:pt x="360" y="310"/>
                </a:cubicBezTo>
                <a:cubicBezTo>
                  <a:pt x="360" y="310"/>
                  <a:pt x="359" y="311"/>
                  <a:pt x="359" y="311"/>
                </a:cubicBezTo>
                <a:cubicBezTo>
                  <a:pt x="360" y="311"/>
                  <a:pt x="361" y="311"/>
                  <a:pt x="362" y="312"/>
                </a:cubicBezTo>
                <a:cubicBezTo>
                  <a:pt x="367" y="308"/>
                  <a:pt x="375" y="310"/>
                  <a:pt x="380" y="307"/>
                </a:cubicBezTo>
                <a:cubicBezTo>
                  <a:pt x="385" y="307"/>
                  <a:pt x="387" y="313"/>
                  <a:pt x="390" y="315"/>
                </a:cubicBezTo>
                <a:cubicBezTo>
                  <a:pt x="398" y="315"/>
                  <a:pt x="396" y="328"/>
                  <a:pt x="405" y="328"/>
                </a:cubicBezTo>
                <a:cubicBezTo>
                  <a:pt x="408" y="330"/>
                  <a:pt x="411" y="333"/>
                  <a:pt x="415" y="332"/>
                </a:cubicBezTo>
                <a:cubicBezTo>
                  <a:pt x="418" y="326"/>
                  <a:pt x="424" y="326"/>
                  <a:pt x="427" y="320"/>
                </a:cubicBezTo>
                <a:cubicBezTo>
                  <a:pt x="430" y="320"/>
                  <a:pt x="432" y="323"/>
                  <a:pt x="435" y="323"/>
                </a:cubicBezTo>
                <a:cubicBezTo>
                  <a:pt x="438" y="317"/>
                  <a:pt x="445" y="319"/>
                  <a:pt x="450" y="317"/>
                </a:cubicBezTo>
                <a:cubicBezTo>
                  <a:pt x="450" y="317"/>
                  <a:pt x="451" y="318"/>
                  <a:pt x="452" y="317"/>
                </a:cubicBezTo>
                <a:cubicBezTo>
                  <a:pt x="453" y="318"/>
                  <a:pt x="454" y="320"/>
                  <a:pt x="453" y="321"/>
                </a:cubicBezTo>
                <a:cubicBezTo>
                  <a:pt x="457" y="324"/>
                  <a:pt x="458" y="317"/>
                  <a:pt x="461" y="316"/>
                </a:cubicBezTo>
                <a:cubicBezTo>
                  <a:pt x="463" y="314"/>
                  <a:pt x="467" y="313"/>
                  <a:pt x="469" y="313"/>
                </a:cubicBezTo>
                <a:cubicBezTo>
                  <a:pt x="472" y="313"/>
                  <a:pt x="474" y="309"/>
                  <a:pt x="477" y="310"/>
                </a:cubicBezTo>
                <a:cubicBezTo>
                  <a:pt x="479" y="310"/>
                  <a:pt x="482" y="308"/>
                  <a:pt x="485" y="310"/>
                </a:cubicBezTo>
                <a:cubicBezTo>
                  <a:pt x="491" y="307"/>
                  <a:pt x="499" y="310"/>
                  <a:pt x="505" y="306"/>
                </a:cubicBezTo>
                <a:cubicBezTo>
                  <a:pt x="506" y="302"/>
                  <a:pt x="510" y="303"/>
                  <a:pt x="511" y="300"/>
                </a:cubicBezTo>
                <a:cubicBezTo>
                  <a:pt x="508" y="297"/>
                  <a:pt x="508" y="297"/>
                  <a:pt x="508" y="297"/>
                </a:cubicBezTo>
                <a:cubicBezTo>
                  <a:pt x="510" y="295"/>
                  <a:pt x="510" y="291"/>
                  <a:pt x="513" y="290"/>
                </a:cubicBezTo>
                <a:cubicBezTo>
                  <a:pt x="514" y="285"/>
                  <a:pt x="521" y="290"/>
                  <a:pt x="523" y="286"/>
                </a:cubicBezTo>
                <a:cubicBezTo>
                  <a:pt x="521" y="284"/>
                  <a:pt x="517" y="283"/>
                  <a:pt x="515" y="282"/>
                </a:cubicBezTo>
                <a:cubicBezTo>
                  <a:pt x="515" y="279"/>
                  <a:pt x="518" y="278"/>
                  <a:pt x="520" y="277"/>
                </a:cubicBezTo>
                <a:cubicBezTo>
                  <a:pt x="524" y="272"/>
                  <a:pt x="527" y="271"/>
                  <a:pt x="531" y="269"/>
                </a:cubicBezTo>
                <a:cubicBezTo>
                  <a:pt x="526" y="268"/>
                  <a:pt x="523" y="265"/>
                  <a:pt x="518" y="265"/>
                </a:cubicBezTo>
                <a:cubicBezTo>
                  <a:pt x="516" y="264"/>
                  <a:pt x="514" y="262"/>
                  <a:pt x="516" y="260"/>
                </a:cubicBezTo>
                <a:cubicBezTo>
                  <a:pt x="514" y="257"/>
                  <a:pt x="512" y="252"/>
                  <a:pt x="517" y="250"/>
                </a:cubicBezTo>
                <a:cubicBezTo>
                  <a:pt x="519" y="248"/>
                  <a:pt x="522" y="251"/>
                  <a:pt x="524" y="250"/>
                </a:cubicBezTo>
                <a:cubicBezTo>
                  <a:pt x="525" y="250"/>
                  <a:pt x="525" y="250"/>
                  <a:pt x="525" y="250"/>
                </a:cubicBezTo>
                <a:cubicBezTo>
                  <a:pt x="526" y="250"/>
                  <a:pt x="526" y="248"/>
                  <a:pt x="527" y="248"/>
                </a:cubicBezTo>
                <a:cubicBezTo>
                  <a:pt x="527" y="249"/>
                  <a:pt x="527" y="249"/>
                  <a:pt x="527" y="249"/>
                </a:cubicBezTo>
                <a:cubicBezTo>
                  <a:pt x="529" y="244"/>
                  <a:pt x="536" y="247"/>
                  <a:pt x="537" y="240"/>
                </a:cubicBezTo>
                <a:cubicBezTo>
                  <a:pt x="536" y="239"/>
                  <a:pt x="533" y="239"/>
                  <a:pt x="534" y="236"/>
                </a:cubicBezTo>
                <a:cubicBezTo>
                  <a:pt x="535" y="235"/>
                  <a:pt x="536" y="236"/>
                  <a:pt x="537" y="236"/>
                </a:cubicBezTo>
                <a:cubicBezTo>
                  <a:pt x="539" y="233"/>
                  <a:pt x="543" y="233"/>
                  <a:pt x="545" y="234"/>
                </a:cubicBezTo>
                <a:cubicBezTo>
                  <a:pt x="547" y="234"/>
                  <a:pt x="549" y="232"/>
                  <a:pt x="551" y="233"/>
                </a:cubicBezTo>
                <a:cubicBezTo>
                  <a:pt x="554" y="227"/>
                  <a:pt x="562" y="230"/>
                  <a:pt x="567" y="228"/>
                </a:cubicBezTo>
                <a:cubicBezTo>
                  <a:pt x="566" y="227"/>
                  <a:pt x="563" y="226"/>
                  <a:pt x="563" y="225"/>
                </a:cubicBezTo>
                <a:close/>
                <a:moveTo>
                  <a:pt x="317" y="301"/>
                </a:moveTo>
                <a:cubicBezTo>
                  <a:pt x="315" y="300"/>
                  <a:pt x="317" y="299"/>
                  <a:pt x="317" y="297"/>
                </a:cubicBezTo>
                <a:cubicBezTo>
                  <a:pt x="318" y="297"/>
                  <a:pt x="319" y="298"/>
                  <a:pt x="319" y="299"/>
                </a:cubicBezTo>
                <a:cubicBezTo>
                  <a:pt x="320" y="301"/>
                  <a:pt x="318" y="301"/>
                  <a:pt x="317" y="301"/>
                </a:cubicBezTo>
                <a:close/>
                <a:moveTo>
                  <a:pt x="498" y="301"/>
                </a:moveTo>
                <a:cubicBezTo>
                  <a:pt x="497" y="299"/>
                  <a:pt x="495" y="303"/>
                  <a:pt x="494" y="300"/>
                </a:cubicBezTo>
                <a:cubicBezTo>
                  <a:pt x="494" y="301"/>
                  <a:pt x="493" y="301"/>
                  <a:pt x="492" y="301"/>
                </a:cubicBezTo>
                <a:cubicBezTo>
                  <a:pt x="493" y="300"/>
                  <a:pt x="492" y="300"/>
                  <a:pt x="492" y="300"/>
                </a:cubicBezTo>
                <a:cubicBezTo>
                  <a:pt x="492" y="300"/>
                  <a:pt x="491" y="300"/>
                  <a:pt x="491" y="300"/>
                </a:cubicBezTo>
                <a:cubicBezTo>
                  <a:pt x="492" y="299"/>
                  <a:pt x="492" y="299"/>
                  <a:pt x="492" y="299"/>
                </a:cubicBezTo>
                <a:cubicBezTo>
                  <a:pt x="492" y="298"/>
                  <a:pt x="492" y="298"/>
                  <a:pt x="492" y="298"/>
                </a:cubicBezTo>
                <a:cubicBezTo>
                  <a:pt x="496" y="295"/>
                  <a:pt x="501" y="301"/>
                  <a:pt x="504" y="297"/>
                </a:cubicBezTo>
                <a:cubicBezTo>
                  <a:pt x="504" y="297"/>
                  <a:pt x="504" y="297"/>
                  <a:pt x="504" y="297"/>
                </a:cubicBezTo>
                <a:cubicBezTo>
                  <a:pt x="504" y="297"/>
                  <a:pt x="505" y="297"/>
                  <a:pt x="506" y="297"/>
                </a:cubicBezTo>
                <a:cubicBezTo>
                  <a:pt x="504" y="301"/>
                  <a:pt x="501" y="298"/>
                  <a:pt x="498" y="301"/>
                </a:cubicBezTo>
                <a:close/>
              </a:path>
            </a:pathLst>
          </a:custGeom>
          <a:blipFill dpi="0" rotWithShape="1">
            <a:blip r:embed="rId2"/>
            <a:srcRect/>
            <a:stretch>
              <a:fillRect t="-1" b="-8156"/>
            </a:stretch>
          </a:bli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Freeform 6"/>
          <p:cNvSpPr/>
          <p:nvPr/>
        </p:nvSpPr>
        <p:spPr bwMode="auto">
          <a:xfrm>
            <a:off x="6595533" y="3839845"/>
            <a:ext cx="10584"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Freeform 7"/>
          <p:cNvSpPr/>
          <p:nvPr/>
        </p:nvSpPr>
        <p:spPr bwMode="auto">
          <a:xfrm>
            <a:off x="8820152" y="2480946"/>
            <a:ext cx="116417" cy="52916"/>
          </a:xfrm>
          <a:custGeom>
            <a:avLst/>
            <a:gdLst>
              <a:gd name="T0" fmla="*/ 1 w 11"/>
              <a:gd name="T1" fmla="*/ 5 h 5"/>
              <a:gd name="T2" fmla="*/ 2 w 11"/>
              <a:gd name="T3" fmla="*/ 4 h 5"/>
              <a:gd name="T4" fmla="*/ 3 w 11"/>
              <a:gd name="T5" fmla="*/ 5 h 5"/>
              <a:gd name="T6" fmla="*/ 11 w 11"/>
              <a:gd name="T7" fmla="*/ 2 h 5"/>
              <a:gd name="T8" fmla="*/ 10 w 11"/>
              <a:gd name="T9" fmla="*/ 2 h 5"/>
              <a:gd name="T10" fmla="*/ 0 w 11"/>
              <a:gd name="T11" fmla="*/ 3 h 5"/>
              <a:gd name="T12" fmla="*/ 1 w 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1" y="5"/>
                </a:moveTo>
                <a:cubicBezTo>
                  <a:pt x="1" y="5"/>
                  <a:pt x="2" y="5"/>
                  <a:pt x="2" y="4"/>
                </a:cubicBezTo>
                <a:cubicBezTo>
                  <a:pt x="3" y="5"/>
                  <a:pt x="3" y="5"/>
                  <a:pt x="3" y="5"/>
                </a:cubicBezTo>
                <a:cubicBezTo>
                  <a:pt x="6" y="3"/>
                  <a:pt x="8" y="4"/>
                  <a:pt x="11" y="2"/>
                </a:cubicBezTo>
                <a:cubicBezTo>
                  <a:pt x="10" y="2"/>
                  <a:pt x="10" y="2"/>
                  <a:pt x="10" y="2"/>
                </a:cubicBezTo>
                <a:cubicBezTo>
                  <a:pt x="7" y="5"/>
                  <a:pt x="3" y="0"/>
                  <a:pt x="0" y="3"/>
                </a:cubicBezTo>
                <a:cubicBezTo>
                  <a:pt x="0" y="4"/>
                  <a:pt x="1"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Freeform 8"/>
          <p:cNvSpPr/>
          <p:nvPr/>
        </p:nvSpPr>
        <p:spPr bwMode="auto">
          <a:xfrm>
            <a:off x="8989485" y="2576196"/>
            <a:ext cx="29633" cy="42333"/>
          </a:xfrm>
          <a:custGeom>
            <a:avLst/>
            <a:gdLst>
              <a:gd name="T0" fmla="*/ 1 w 3"/>
              <a:gd name="T1" fmla="*/ 4 h 4"/>
              <a:gd name="T2" fmla="*/ 2 w 3"/>
              <a:gd name="T3" fmla="*/ 2 h 4"/>
              <a:gd name="T4" fmla="*/ 2 w 3"/>
              <a:gd name="T5" fmla="*/ 3 h 4"/>
              <a:gd name="T6" fmla="*/ 3 w 3"/>
              <a:gd name="T7" fmla="*/ 1 h 4"/>
              <a:gd name="T8" fmla="*/ 0 w 3"/>
              <a:gd name="T9" fmla="*/ 2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1" y="4"/>
                  <a:pt x="1" y="3"/>
                  <a:pt x="2" y="2"/>
                </a:cubicBezTo>
                <a:cubicBezTo>
                  <a:pt x="2" y="3"/>
                  <a:pt x="2" y="3"/>
                  <a:pt x="2" y="3"/>
                </a:cubicBezTo>
                <a:cubicBezTo>
                  <a:pt x="2" y="2"/>
                  <a:pt x="2" y="2"/>
                  <a:pt x="3" y="1"/>
                </a:cubicBezTo>
                <a:cubicBezTo>
                  <a:pt x="2" y="0"/>
                  <a:pt x="1" y="1"/>
                  <a:pt x="0" y="2"/>
                </a:cubicBezTo>
                <a:cubicBezTo>
                  <a:pt x="1" y="3"/>
                  <a:pt x="1" y="3"/>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Freeform 9"/>
          <p:cNvSpPr/>
          <p:nvPr/>
        </p:nvSpPr>
        <p:spPr bwMode="auto">
          <a:xfrm>
            <a:off x="8989485" y="2703196"/>
            <a:ext cx="29633" cy="31749"/>
          </a:xfrm>
          <a:custGeom>
            <a:avLst/>
            <a:gdLst>
              <a:gd name="T0" fmla="*/ 0 w 3"/>
              <a:gd name="T1" fmla="*/ 0 h 3"/>
              <a:gd name="T2" fmla="*/ 1 w 3"/>
              <a:gd name="T3" fmla="*/ 0 h 3"/>
              <a:gd name="T4" fmla="*/ 0 w 3"/>
              <a:gd name="T5" fmla="*/ 2 h 3"/>
              <a:gd name="T6" fmla="*/ 3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0"/>
                  <a:pt x="1" y="0"/>
                  <a:pt x="1" y="0"/>
                </a:cubicBezTo>
                <a:cubicBezTo>
                  <a:pt x="0" y="2"/>
                  <a:pt x="0" y="2"/>
                  <a:pt x="0" y="2"/>
                </a:cubicBezTo>
                <a:cubicBezTo>
                  <a:pt x="1" y="2"/>
                  <a:pt x="2" y="3"/>
                  <a:pt x="3" y="2"/>
                </a:cubicBezTo>
                <a:cubicBezTo>
                  <a:pt x="2"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Freeform 10"/>
          <p:cNvSpPr/>
          <p:nvPr/>
        </p:nvSpPr>
        <p:spPr bwMode="auto">
          <a:xfrm>
            <a:off x="9050867" y="2713779"/>
            <a:ext cx="42333" cy="31749"/>
          </a:xfrm>
          <a:custGeom>
            <a:avLst/>
            <a:gdLst>
              <a:gd name="T0" fmla="*/ 2 w 4"/>
              <a:gd name="T1" fmla="*/ 0 h 3"/>
              <a:gd name="T2" fmla="*/ 0 w 4"/>
              <a:gd name="T3" fmla="*/ 2 h 3"/>
              <a:gd name="T4" fmla="*/ 4 w 4"/>
              <a:gd name="T5" fmla="*/ 3 h 3"/>
              <a:gd name="T6" fmla="*/ 2 w 4"/>
              <a:gd name="T7" fmla="*/ 0 h 3"/>
            </a:gdLst>
            <a:ahLst/>
            <a:cxnLst>
              <a:cxn ang="0">
                <a:pos x="T0" y="T1"/>
              </a:cxn>
              <a:cxn ang="0">
                <a:pos x="T2" y="T3"/>
              </a:cxn>
              <a:cxn ang="0">
                <a:pos x="T4" y="T5"/>
              </a:cxn>
              <a:cxn ang="0">
                <a:pos x="T6" y="T7"/>
              </a:cxn>
            </a:cxnLst>
            <a:rect l="0" t="0" r="r" b="b"/>
            <a:pathLst>
              <a:path w="4" h="3">
                <a:moveTo>
                  <a:pt x="2" y="0"/>
                </a:moveTo>
                <a:cubicBezTo>
                  <a:pt x="1" y="0"/>
                  <a:pt x="1" y="2"/>
                  <a:pt x="0" y="2"/>
                </a:cubicBezTo>
                <a:cubicBezTo>
                  <a:pt x="1" y="3"/>
                  <a:pt x="3" y="3"/>
                  <a:pt x="4" y="3"/>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Freeform 11"/>
          <p:cNvSpPr/>
          <p:nvPr/>
        </p:nvSpPr>
        <p:spPr bwMode="auto">
          <a:xfrm>
            <a:off x="8798985" y="2923330"/>
            <a:ext cx="158751" cy="63500"/>
          </a:xfrm>
          <a:custGeom>
            <a:avLst/>
            <a:gdLst>
              <a:gd name="T0" fmla="*/ 9 w 15"/>
              <a:gd name="T1" fmla="*/ 1 h 6"/>
              <a:gd name="T2" fmla="*/ 0 w 15"/>
              <a:gd name="T3" fmla="*/ 4 h 6"/>
              <a:gd name="T4" fmla="*/ 6 w 15"/>
              <a:gd name="T5" fmla="*/ 4 h 6"/>
              <a:gd name="T6" fmla="*/ 9 w 15"/>
              <a:gd name="T7" fmla="*/ 2 h 6"/>
              <a:gd name="T8" fmla="*/ 14 w 15"/>
              <a:gd name="T9" fmla="*/ 3 h 6"/>
              <a:gd name="T10" fmla="*/ 15 w 15"/>
              <a:gd name="T11" fmla="*/ 2 h 6"/>
              <a:gd name="T12" fmla="*/ 9 w 1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9" y="1"/>
                </a:moveTo>
                <a:cubicBezTo>
                  <a:pt x="6" y="3"/>
                  <a:pt x="2" y="0"/>
                  <a:pt x="0" y="4"/>
                </a:cubicBezTo>
                <a:cubicBezTo>
                  <a:pt x="2" y="6"/>
                  <a:pt x="5" y="3"/>
                  <a:pt x="6" y="4"/>
                </a:cubicBezTo>
                <a:cubicBezTo>
                  <a:pt x="7" y="3"/>
                  <a:pt x="8" y="3"/>
                  <a:pt x="9" y="2"/>
                </a:cubicBezTo>
                <a:cubicBezTo>
                  <a:pt x="10" y="3"/>
                  <a:pt x="13" y="3"/>
                  <a:pt x="14" y="3"/>
                </a:cubicBezTo>
                <a:cubicBezTo>
                  <a:pt x="15" y="2"/>
                  <a:pt x="15" y="2"/>
                  <a:pt x="15" y="2"/>
                </a:cubicBezTo>
                <a:cubicBezTo>
                  <a:pt x="13" y="0"/>
                  <a:pt x="11"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Freeform 12"/>
          <p:cNvSpPr/>
          <p:nvPr/>
        </p:nvSpPr>
        <p:spPr bwMode="auto">
          <a:xfrm>
            <a:off x="8475134" y="3376296"/>
            <a:ext cx="21167" cy="10583"/>
          </a:xfrm>
          <a:custGeom>
            <a:avLst/>
            <a:gdLst>
              <a:gd name="T0" fmla="*/ 0 w 2"/>
              <a:gd name="T1" fmla="*/ 1 h 1"/>
              <a:gd name="T2" fmla="*/ 1 w 2"/>
              <a:gd name="T3" fmla="*/ 1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1"/>
                  <a:pt x="2"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Freeform 13"/>
          <p:cNvSpPr/>
          <p:nvPr/>
        </p:nvSpPr>
        <p:spPr bwMode="auto">
          <a:xfrm>
            <a:off x="6396567" y="3693796"/>
            <a:ext cx="31751" cy="42333"/>
          </a:xfrm>
          <a:custGeom>
            <a:avLst/>
            <a:gdLst>
              <a:gd name="T0" fmla="*/ 0 w 3"/>
              <a:gd name="T1" fmla="*/ 3 h 4"/>
              <a:gd name="T2" fmla="*/ 2 w 3"/>
              <a:gd name="T3" fmla="*/ 3 h 4"/>
              <a:gd name="T4" fmla="*/ 3 w 3"/>
              <a:gd name="T5" fmla="*/ 2 h 4"/>
              <a:gd name="T6" fmla="*/ 0 w 3"/>
              <a:gd name="T7" fmla="*/ 3 h 4"/>
            </a:gdLst>
            <a:ahLst/>
            <a:cxnLst>
              <a:cxn ang="0">
                <a:pos x="T0" y="T1"/>
              </a:cxn>
              <a:cxn ang="0">
                <a:pos x="T2" y="T3"/>
              </a:cxn>
              <a:cxn ang="0">
                <a:pos x="T4" y="T5"/>
              </a:cxn>
              <a:cxn ang="0">
                <a:pos x="T6" y="T7"/>
              </a:cxn>
            </a:cxnLst>
            <a:rect l="0" t="0" r="r" b="b"/>
            <a:pathLst>
              <a:path w="3" h="4">
                <a:moveTo>
                  <a:pt x="0" y="3"/>
                </a:moveTo>
                <a:cubicBezTo>
                  <a:pt x="0" y="4"/>
                  <a:pt x="1" y="3"/>
                  <a:pt x="2" y="3"/>
                </a:cubicBezTo>
                <a:cubicBezTo>
                  <a:pt x="3" y="3"/>
                  <a:pt x="3" y="2"/>
                  <a:pt x="3" y="2"/>
                </a:cubicBezTo>
                <a:cubicBezTo>
                  <a:pt x="2" y="0"/>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Freeform 14"/>
          <p:cNvSpPr/>
          <p:nvPr/>
        </p:nvSpPr>
        <p:spPr bwMode="auto">
          <a:xfrm>
            <a:off x="6491818" y="3839846"/>
            <a:ext cx="63500" cy="63500"/>
          </a:xfrm>
          <a:custGeom>
            <a:avLst/>
            <a:gdLst>
              <a:gd name="T0" fmla="*/ 0 w 6"/>
              <a:gd name="T1" fmla="*/ 3 h 6"/>
              <a:gd name="T2" fmla="*/ 1 w 6"/>
              <a:gd name="T3" fmla="*/ 4 h 6"/>
              <a:gd name="T4" fmla="*/ 1 w 6"/>
              <a:gd name="T5" fmla="*/ 3 h 6"/>
              <a:gd name="T6" fmla="*/ 6 w 6"/>
              <a:gd name="T7" fmla="*/ 2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4"/>
                  <a:pt x="1" y="4"/>
                  <a:pt x="1" y="4"/>
                </a:cubicBezTo>
                <a:cubicBezTo>
                  <a:pt x="1" y="3"/>
                  <a:pt x="1" y="3"/>
                  <a:pt x="1" y="3"/>
                </a:cubicBezTo>
                <a:cubicBezTo>
                  <a:pt x="3" y="6"/>
                  <a:pt x="4" y="2"/>
                  <a:pt x="6" y="2"/>
                </a:cubicBezTo>
                <a:cubicBezTo>
                  <a:pt x="4" y="0"/>
                  <a:pt x="2"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Freeform 15"/>
          <p:cNvSpPr/>
          <p:nvPr/>
        </p:nvSpPr>
        <p:spPr bwMode="auto">
          <a:xfrm>
            <a:off x="6413289" y="3690621"/>
            <a:ext cx="31751" cy="31749"/>
          </a:xfrm>
          <a:custGeom>
            <a:avLst/>
            <a:gdLst>
              <a:gd name="T0" fmla="*/ 2 w 3"/>
              <a:gd name="T1" fmla="*/ 0 h 3"/>
              <a:gd name="T2" fmla="*/ 0 w 3"/>
              <a:gd name="T3" fmla="*/ 2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2"/>
                  <a:pt x="0" y="2"/>
                  <a:pt x="0" y="2"/>
                </a:cubicBezTo>
                <a:cubicBezTo>
                  <a:pt x="1" y="2"/>
                  <a:pt x="1" y="2"/>
                  <a:pt x="1" y="2"/>
                </a:cubicBezTo>
                <a:cubicBezTo>
                  <a:pt x="2" y="2"/>
                  <a:pt x="3" y="3"/>
                  <a:pt x="3" y="2"/>
                </a:cubicBezTo>
                <a:cubicBezTo>
                  <a:pt x="3" y="1"/>
                  <a:pt x="2" y="1"/>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组合 24"/>
          <p:cNvGrpSpPr/>
          <p:nvPr/>
        </p:nvGrpSpPr>
        <p:grpSpPr>
          <a:xfrm>
            <a:off x="4503420" y="4332819"/>
            <a:ext cx="3098800" cy="615951"/>
            <a:chOff x="3038475" y="3406776"/>
            <a:chExt cx="2324100" cy="461963"/>
          </a:xfrm>
        </p:grpSpPr>
        <p:sp>
          <p:nvSpPr>
            <p:cNvPr id="26" name="Freeform 5"/>
            <p:cNvSpPr>
              <a:spLocks noEditPoints="1"/>
            </p:cNvSpPr>
            <p:nvPr/>
          </p:nvSpPr>
          <p:spPr bwMode="auto">
            <a:xfrm>
              <a:off x="3038475" y="3406776"/>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73ACAB"/>
            </a:solid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文本框 26"/>
            <p:cNvSpPr txBox="1"/>
            <p:nvPr/>
          </p:nvSpPr>
          <p:spPr>
            <a:xfrm>
              <a:off x="3470118" y="3474343"/>
              <a:ext cx="1227740" cy="284501"/>
            </a:xfrm>
            <a:prstGeom prst="rect">
              <a:avLst/>
            </a:prstGeom>
            <a:noFill/>
          </p:spPr>
          <p:txBody>
            <a:bodyPr wrap="non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输入你的标题</a:t>
              </a:r>
              <a:endPar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8" name="矩形 27"/>
          <p:cNvSpPr/>
          <p:nvPr/>
        </p:nvSpPr>
        <p:spPr>
          <a:xfrm>
            <a:off x="2908935" y="5271135"/>
            <a:ext cx="6570980" cy="542290"/>
          </a:xfrm>
          <a:prstGeom prst="rect">
            <a:avLst/>
          </a:prstGeom>
        </p:spPr>
        <p:txBody>
          <a:bodyPr wrap="square">
            <a:spAutoFit/>
          </a:bodyPr>
          <a:lstStyle/>
          <a:p>
            <a:pPr algn="ctr"/>
            <a:r>
              <a:rPr lang="zh-CN" altLang="en-US" sz="146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请在此处添加详细描述文本，尽量与标题文本语言风格相符合，语言描述尽量简洁生动。</a:t>
            </a:r>
            <a:endParaRPr lang="zh-CN" altLang="en-US" sz="146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59369" t="9679" r="9750" b="61368"/>
          <a:stretch>
            <a:fillRect/>
          </a:stretch>
        </p:blipFill>
        <p:spPr>
          <a:xfrm>
            <a:off x="1411616" y="1796710"/>
            <a:ext cx="2098000" cy="2071803"/>
          </a:xfrm>
          <a:prstGeom prst="ellipse">
            <a:avLst/>
          </a:prstGeom>
        </p:spPr>
      </p:pic>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l="11601" t="59421" r="57518" b="11626"/>
          <a:stretch>
            <a:fillRect/>
          </a:stretch>
        </p:blipFill>
        <p:spPr>
          <a:xfrm>
            <a:off x="5045703" y="1820624"/>
            <a:ext cx="2098000" cy="2071803"/>
          </a:xfrm>
          <a:prstGeom prst="ellipse">
            <a:avLst/>
          </a:prstGeom>
        </p:spPr>
      </p:pic>
      <p:sp>
        <p:nvSpPr>
          <p:cNvPr id="28" name="文本框 27"/>
          <p:cNvSpPr txBox="1"/>
          <p:nvPr/>
        </p:nvSpPr>
        <p:spPr>
          <a:xfrm>
            <a:off x="2008505" y="4083050"/>
            <a:ext cx="1767205" cy="368300"/>
          </a:xfrm>
          <a:prstGeom prst="rect">
            <a:avLst/>
          </a:prstGeom>
          <a:noFill/>
        </p:spPr>
        <p:txBody>
          <a:bodyPr wrap="square" rtlCol="0">
            <a:spAutoFit/>
          </a:bodyPr>
          <a:lstStyle/>
          <a:p>
            <a:r>
              <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文本框 28"/>
          <p:cNvSpPr txBox="1"/>
          <p:nvPr/>
        </p:nvSpPr>
        <p:spPr>
          <a:xfrm>
            <a:off x="1366119" y="4429541"/>
            <a:ext cx="2523538" cy="1364476"/>
          </a:xfrm>
          <a:prstGeom prst="rect">
            <a:avLst/>
          </a:prstGeom>
          <a:noFill/>
        </p:spPr>
        <p:txBody>
          <a:bodyPr wrap="square" rtlCol="0">
            <a:spAutoFit/>
          </a:bodyPr>
          <a:lstStyle/>
          <a:p>
            <a:pPr algn="ctr">
              <a:lnSpc>
                <a:spcPts val="2000"/>
              </a:lnSpc>
              <a:buNone/>
            </a:pPr>
            <a:r>
              <a:rPr lang="zh-CN" altLang="en-US"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请在此处添加具体内容，文字尽量言简意赅，简单描述即可，不必过于繁琐，注意版面的美观度。</a:t>
            </a:r>
            <a:endParaRPr lang="en-US" altLang="zh-CN"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en-US" sz="16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文本框 29"/>
          <p:cNvSpPr txBox="1"/>
          <p:nvPr/>
        </p:nvSpPr>
        <p:spPr>
          <a:xfrm>
            <a:off x="5628640" y="4119880"/>
            <a:ext cx="1811020" cy="368300"/>
          </a:xfrm>
          <a:prstGeom prst="rect">
            <a:avLst/>
          </a:prstGeom>
          <a:noFill/>
        </p:spPr>
        <p:txBody>
          <a:bodyPr wrap="square" rtlCol="0">
            <a:spAutoFit/>
          </a:bodyPr>
          <a:lstStyle/>
          <a:p>
            <a:r>
              <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文本框 30"/>
          <p:cNvSpPr txBox="1"/>
          <p:nvPr/>
        </p:nvSpPr>
        <p:spPr>
          <a:xfrm>
            <a:off x="4915817" y="4481582"/>
            <a:ext cx="2523538" cy="1364476"/>
          </a:xfrm>
          <a:prstGeom prst="rect">
            <a:avLst/>
          </a:prstGeom>
          <a:noFill/>
        </p:spPr>
        <p:txBody>
          <a:bodyPr wrap="square" rtlCol="0">
            <a:spAutoFit/>
          </a:bodyPr>
          <a:lstStyle/>
          <a:p>
            <a:pPr algn="ctr">
              <a:lnSpc>
                <a:spcPts val="2000"/>
              </a:lnSpc>
              <a:buNone/>
            </a:pPr>
            <a:r>
              <a:rPr lang="zh-CN" altLang="en-US"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请在此处添加具体内容，文字尽量言简意赅，简单描述即可，不必过于繁琐，注意版面的美观度。</a:t>
            </a:r>
            <a:endParaRPr lang="en-US" altLang="zh-CN"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6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l="59369" t="9679" r="9750" b="61368"/>
          <a:stretch>
            <a:fillRect/>
          </a:stretch>
        </p:blipFill>
        <p:spPr>
          <a:xfrm>
            <a:off x="8514744" y="1820793"/>
            <a:ext cx="2098000" cy="2071803"/>
          </a:xfrm>
          <a:prstGeom prst="ellipse">
            <a:avLst/>
          </a:prstGeom>
        </p:spPr>
      </p:pic>
      <p:sp>
        <p:nvSpPr>
          <p:cNvPr id="33" name="文本框 32"/>
          <p:cNvSpPr txBox="1"/>
          <p:nvPr/>
        </p:nvSpPr>
        <p:spPr>
          <a:xfrm>
            <a:off x="9079865" y="4129405"/>
            <a:ext cx="1533525" cy="368300"/>
          </a:xfrm>
          <a:prstGeom prst="rect">
            <a:avLst/>
          </a:prstGeom>
          <a:noFill/>
        </p:spPr>
        <p:txBody>
          <a:bodyPr wrap="square" rtlCol="0">
            <a:spAutoFit/>
          </a:bodyPr>
          <a:lstStyle/>
          <a:p>
            <a:r>
              <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b="1"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文本框 33"/>
          <p:cNvSpPr txBox="1"/>
          <p:nvPr/>
        </p:nvSpPr>
        <p:spPr>
          <a:xfrm>
            <a:off x="8366650" y="4491377"/>
            <a:ext cx="2523538" cy="1364476"/>
          </a:xfrm>
          <a:prstGeom prst="rect">
            <a:avLst/>
          </a:prstGeom>
          <a:noFill/>
        </p:spPr>
        <p:txBody>
          <a:bodyPr wrap="square" rtlCol="0">
            <a:spAutoFit/>
          </a:bodyPr>
          <a:lstStyle/>
          <a:p>
            <a:pPr algn="ctr">
              <a:lnSpc>
                <a:spcPts val="2000"/>
              </a:lnSpc>
              <a:buNone/>
            </a:pPr>
            <a:r>
              <a:rPr lang="zh-CN" altLang="en-US"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请在此处添加具体内容，文字尽量言简意赅，简单描述即可，不必过于繁琐，注意版面的美观度。</a:t>
            </a:r>
            <a:endParaRPr lang="en-US" altLang="zh-CN" sz="14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600" dirty="0">
              <a:solidFill>
                <a:srgbClr val="433A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1000"/>
                                        <p:tgtEl>
                                          <p:spTgt spid="27"/>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10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5" name="组合 4"/>
          <p:cNvGrpSpPr/>
          <p:nvPr/>
        </p:nvGrpSpPr>
        <p:grpSpPr>
          <a:xfrm>
            <a:off x="8958831" y="2054094"/>
            <a:ext cx="2552819" cy="1143869"/>
            <a:chOff x="8529388" y="1672223"/>
            <a:chExt cx="2552819" cy="1143869"/>
          </a:xfrm>
        </p:grpSpPr>
        <p:sp>
          <p:nvSpPr>
            <p:cNvPr id="6" name="文本框 5"/>
            <p:cNvSpPr txBox="1"/>
            <p:nvPr/>
          </p:nvSpPr>
          <p:spPr>
            <a:xfrm>
              <a:off x="8529388" y="1672223"/>
              <a:ext cx="1871900"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 name="文本框 6"/>
            <p:cNvSpPr txBox="1"/>
            <p:nvPr/>
          </p:nvSpPr>
          <p:spPr>
            <a:xfrm>
              <a:off x="8529388" y="2047742"/>
              <a:ext cx="2552819" cy="768350"/>
            </a:xfrm>
            <a:prstGeom prst="rect">
              <a:avLst/>
            </a:prstGeom>
            <a:noFill/>
          </p:spPr>
          <p:txBody>
            <a:bodyPr wrap="square" rtlCol="0">
              <a:spAutoFit/>
            </a:bodyPr>
            <a:lstStyle/>
            <a:p>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8" name="组合 7"/>
          <p:cNvGrpSpPr/>
          <p:nvPr/>
        </p:nvGrpSpPr>
        <p:grpSpPr>
          <a:xfrm>
            <a:off x="8958831" y="3314904"/>
            <a:ext cx="2552819" cy="1143869"/>
            <a:chOff x="8529388" y="1672223"/>
            <a:chExt cx="2552819" cy="1143869"/>
          </a:xfrm>
        </p:grpSpPr>
        <p:sp>
          <p:nvSpPr>
            <p:cNvPr id="9" name="文本框 8"/>
            <p:cNvSpPr txBox="1"/>
            <p:nvPr/>
          </p:nvSpPr>
          <p:spPr>
            <a:xfrm>
              <a:off x="8529388" y="1672223"/>
              <a:ext cx="1871900"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文本框 9"/>
            <p:cNvSpPr txBox="1"/>
            <p:nvPr/>
          </p:nvSpPr>
          <p:spPr>
            <a:xfrm>
              <a:off x="8529388" y="2047742"/>
              <a:ext cx="2552819" cy="768350"/>
            </a:xfrm>
            <a:prstGeom prst="rect">
              <a:avLst/>
            </a:prstGeom>
            <a:noFill/>
          </p:spPr>
          <p:txBody>
            <a:bodyPr wrap="square" rtlCol="0">
              <a:spAutoFit/>
            </a:bodyPr>
            <a:lstStyle/>
            <a:p>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1" name="组合 10"/>
          <p:cNvGrpSpPr/>
          <p:nvPr/>
        </p:nvGrpSpPr>
        <p:grpSpPr>
          <a:xfrm>
            <a:off x="8941237" y="4575714"/>
            <a:ext cx="2570413" cy="1143869"/>
            <a:chOff x="8529387" y="1672223"/>
            <a:chExt cx="2570413" cy="1143869"/>
          </a:xfrm>
        </p:grpSpPr>
        <p:sp>
          <p:nvSpPr>
            <p:cNvPr id="12" name="文本框 11"/>
            <p:cNvSpPr txBox="1"/>
            <p:nvPr/>
          </p:nvSpPr>
          <p:spPr>
            <a:xfrm>
              <a:off x="8529388" y="1672223"/>
              <a:ext cx="1871900"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文本框 12"/>
            <p:cNvSpPr txBox="1"/>
            <p:nvPr/>
          </p:nvSpPr>
          <p:spPr>
            <a:xfrm>
              <a:off x="8529387" y="2047742"/>
              <a:ext cx="2570413" cy="768350"/>
            </a:xfrm>
            <a:prstGeom prst="rect">
              <a:avLst/>
            </a:prstGeom>
            <a:noFill/>
          </p:spPr>
          <p:txBody>
            <a:bodyPr wrap="square" rtlCol="0">
              <a:spAutoFit/>
            </a:bodyPr>
            <a:lstStyle/>
            <a:p>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en-US"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4" name="椭圆 13"/>
          <p:cNvSpPr/>
          <p:nvPr/>
        </p:nvSpPr>
        <p:spPr>
          <a:xfrm>
            <a:off x="3470626" y="1996037"/>
            <a:ext cx="504000" cy="504000"/>
          </a:xfrm>
          <a:prstGeom prst="ellipse">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椭圆 14"/>
          <p:cNvSpPr/>
          <p:nvPr/>
        </p:nvSpPr>
        <p:spPr>
          <a:xfrm>
            <a:off x="3470626" y="3233230"/>
            <a:ext cx="504000" cy="504000"/>
          </a:xfrm>
          <a:prstGeom prst="ellipse">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椭圆 15"/>
          <p:cNvSpPr/>
          <p:nvPr/>
        </p:nvSpPr>
        <p:spPr>
          <a:xfrm>
            <a:off x="3470626" y="4494040"/>
            <a:ext cx="504000" cy="504000"/>
          </a:xfrm>
          <a:prstGeom prst="ellipse">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椭圆 16"/>
          <p:cNvSpPr/>
          <p:nvPr/>
        </p:nvSpPr>
        <p:spPr>
          <a:xfrm>
            <a:off x="8317850" y="1996037"/>
            <a:ext cx="504000" cy="504000"/>
          </a:xfrm>
          <a:prstGeom prst="ellipse">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椭圆 17"/>
          <p:cNvSpPr/>
          <p:nvPr/>
        </p:nvSpPr>
        <p:spPr>
          <a:xfrm>
            <a:off x="8317850" y="3233230"/>
            <a:ext cx="504000" cy="504000"/>
          </a:xfrm>
          <a:prstGeom prst="ellipse">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椭圆 18"/>
          <p:cNvSpPr/>
          <p:nvPr/>
        </p:nvSpPr>
        <p:spPr>
          <a:xfrm>
            <a:off x="8317850" y="4494040"/>
            <a:ext cx="504000" cy="504000"/>
          </a:xfrm>
          <a:prstGeom prst="ellipse">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文本框 19"/>
          <p:cNvSpPr txBox="1"/>
          <p:nvPr/>
        </p:nvSpPr>
        <p:spPr>
          <a:xfrm>
            <a:off x="1522147" y="2054094"/>
            <a:ext cx="1871900" cy="338554"/>
          </a:xfrm>
          <a:prstGeom prst="rect">
            <a:avLst/>
          </a:prstGeom>
          <a:noFill/>
        </p:spPr>
        <p:txBody>
          <a:bodyPr wrap="square" rtlCol="0">
            <a:spAutoFit/>
          </a:bodyPr>
          <a:lstStyle/>
          <a:p>
            <a:pPr algn="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文本框 20"/>
          <p:cNvSpPr txBox="1"/>
          <p:nvPr/>
        </p:nvSpPr>
        <p:spPr>
          <a:xfrm>
            <a:off x="841228" y="2429613"/>
            <a:ext cx="2552819" cy="768350"/>
          </a:xfrm>
          <a:prstGeom prst="rect">
            <a:avLst/>
          </a:prstGeom>
          <a:noFill/>
        </p:spPr>
        <p:txBody>
          <a:bodyPr wrap="square" rtlCol="0">
            <a:spAutoFit/>
          </a:bodyPr>
          <a:lstStyle/>
          <a:p>
            <a:pPr algn="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r>
              <a:rPr lang="en-US"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文本框 21"/>
          <p:cNvSpPr txBox="1"/>
          <p:nvPr/>
        </p:nvSpPr>
        <p:spPr>
          <a:xfrm>
            <a:off x="1522147" y="3314904"/>
            <a:ext cx="1871900" cy="338554"/>
          </a:xfrm>
          <a:prstGeom prst="rect">
            <a:avLst/>
          </a:prstGeom>
          <a:noFill/>
        </p:spPr>
        <p:txBody>
          <a:bodyPr wrap="square" rtlCol="0">
            <a:spAutoFit/>
          </a:bodyPr>
          <a:lstStyle/>
          <a:p>
            <a:pPr algn="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841228" y="3690423"/>
            <a:ext cx="2552819" cy="768350"/>
          </a:xfrm>
          <a:prstGeom prst="rect">
            <a:avLst/>
          </a:prstGeom>
          <a:noFill/>
        </p:spPr>
        <p:txBody>
          <a:bodyPr wrap="square" rtlCol="0">
            <a:spAutoFit/>
          </a:bodyPr>
          <a:lstStyle/>
          <a:p>
            <a:pPr algn="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r>
              <a:rPr lang="en-US"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文本框 23"/>
          <p:cNvSpPr txBox="1"/>
          <p:nvPr/>
        </p:nvSpPr>
        <p:spPr>
          <a:xfrm>
            <a:off x="1522147" y="4575714"/>
            <a:ext cx="1871900" cy="338554"/>
          </a:xfrm>
          <a:prstGeom prst="rect">
            <a:avLst/>
          </a:prstGeom>
          <a:noFill/>
        </p:spPr>
        <p:txBody>
          <a:bodyPr wrap="square" rtlCol="0">
            <a:spAutoFit/>
          </a:bodyPr>
          <a:lstStyle/>
          <a:p>
            <a:pPr algn="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文本框 24"/>
          <p:cNvSpPr txBox="1"/>
          <p:nvPr/>
        </p:nvSpPr>
        <p:spPr>
          <a:xfrm>
            <a:off x="823634" y="4951233"/>
            <a:ext cx="2570413" cy="598805"/>
          </a:xfrm>
          <a:prstGeom prst="rect">
            <a:avLst/>
          </a:prstGeom>
          <a:noFill/>
        </p:spPr>
        <p:txBody>
          <a:bodyPr wrap="square" rtlCol="0">
            <a:spAutoFit/>
          </a:bodyPr>
          <a:lstStyle/>
          <a:p>
            <a:pPr algn="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文本框 25"/>
          <p:cNvSpPr txBox="1"/>
          <p:nvPr/>
        </p:nvSpPr>
        <p:spPr>
          <a:xfrm>
            <a:off x="3502707" y="2054094"/>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文本框 26"/>
          <p:cNvSpPr txBox="1"/>
          <p:nvPr/>
        </p:nvSpPr>
        <p:spPr>
          <a:xfrm>
            <a:off x="3502707" y="3314904"/>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文本框 27"/>
          <p:cNvSpPr txBox="1"/>
          <p:nvPr/>
        </p:nvSpPr>
        <p:spPr>
          <a:xfrm>
            <a:off x="3502707" y="4560325"/>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文本框 28"/>
          <p:cNvSpPr txBox="1"/>
          <p:nvPr/>
        </p:nvSpPr>
        <p:spPr>
          <a:xfrm>
            <a:off x="8349931" y="2054094"/>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文本框 29"/>
          <p:cNvSpPr txBox="1"/>
          <p:nvPr/>
        </p:nvSpPr>
        <p:spPr>
          <a:xfrm>
            <a:off x="8349931" y="3314904"/>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05</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文本框 30"/>
          <p:cNvSpPr txBox="1"/>
          <p:nvPr/>
        </p:nvSpPr>
        <p:spPr>
          <a:xfrm>
            <a:off x="8349931" y="4560325"/>
            <a:ext cx="608900" cy="369332"/>
          </a:xfrm>
          <a:prstGeom prst="rect">
            <a:avLst/>
          </a:prstGeom>
          <a:noFill/>
        </p:spPr>
        <p:txBody>
          <a:bodyPr wrap="squar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06</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32" name="组合 31"/>
          <p:cNvGrpSpPr/>
          <p:nvPr/>
        </p:nvGrpSpPr>
        <p:grpSpPr>
          <a:xfrm>
            <a:off x="4306429" y="1060225"/>
            <a:ext cx="4083114" cy="4180014"/>
            <a:chOff x="1346200" y="987914"/>
            <a:chExt cx="3860800" cy="3952425"/>
          </a:xfrm>
        </p:grpSpPr>
        <p:sp>
          <p:nvSpPr>
            <p:cNvPr id="33" name="椭圆 32"/>
            <p:cNvSpPr/>
            <p:nvPr/>
          </p:nvSpPr>
          <p:spPr>
            <a:xfrm>
              <a:off x="1708150" y="2190789"/>
              <a:ext cx="2749550" cy="2749550"/>
            </a:xfrm>
            <a:prstGeom prst="ellipse">
              <a:avLst/>
            </a:prstGeom>
            <a:solidFill>
              <a:schemeClr val="bg1"/>
            </a:solidFill>
            <a:ln w="25400">
              <a:solidFill>
                <a:srgbClr val="AF7B77"/>
              </a:solidFill>
            </a:ln>
            <a:effectLst>
              <a:outerShdw blurRad="762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rcRect l="23478" t="42847" r="23108" b="17060"/>
            <a:stretch>
              <a:fillRect/>
            </a:stretch>
          </p:blipFill>
          <p:spPr>
            <a:xfrm>
              <a:off x="1695450" y="2187538"/>
              <a:ext cx="2749550" cy="2749550"/>
            </a:xfrm>
            <a:custGeom>
              <a:avLst/>
              <a:gdLst>
                <a:gd name="connsiteX0" fmla="*/ 1374775 w 2749550"/>
                <a:gd name="connsiteY0" fmla="*/ 0 h 2749550"/>
                <a:gd name="connsiteX1" fmla="*/ 2749550 w 2749550"/>
                <a:gd name="connsiteY1" fmla="*/ 1374775 h 2749550"/>
                <a:gd name="connsiteX2" fmla="*/ 1374775 w 2749550"/>
                <a:gd name="connsiteY2" fmla="*/ 2749550 h 2749550"/>
                <a:gd name="connsiteX3" fmla="*/ 0 w 2749550"/>
                <a:gd name="connsiteY3" fmla="*/ 1374775 h 2749550"/>
                <a:gd name="connsiteX4" fmla="*/ 1374775 w 2749550"/>
                <a:gd name="connsiteY4" fmla="*/ 0 h 274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550" h="2749550">
                  <a:moveTo>
                    <a:pt x="1374775" y="0"/>
                  </a:moveTo>
                  <a:cubicBezTo>
                    <a:pt x="2134042" y="0"/>
                    <a:pt x="2749550" y="615508"/>
                    <a:pt x="2749550" y="1374775"/>
                  </a:cubicBezTo>
                  <a:cubicBezTo>
                    <a:pt x="2749550" y="2134042"/>
                    <a:pt x="2134042" y="2749550"/>
                    <a:pt x="1374775" y="2749550"/>
                  </a:cubicBezTo>
                  <a:cubicBezTo>
                    <a:pt x="615508" y="2749550"/>
                    <a:pt x="0" y="2134042"/>
                    <a:pt x="0" y="1374775"/>
                  </a:cubicBezTo>
                  <a:cubicBezTo>
                    <a:pt x="0" y="615508"/>
                    <a:pt x="615508" y="0"/>
                    <a:pt x="1374775" y="0"/>
                  </a:cubicBezTo>
                  <a:close/>
                </a:path>
              </a:pathLst>
            </a:cu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16446" t="25370" r="8551" b="27246"/>
            <a:stretch>
              <a:fillRect/>
            </a:stretch>
          </p:blipFill>
          <p:spPr>
            <a:xfrm>
              <a:off x="1346200" y="987914"/>
              <a:ext cx="3860800" cy="3249612"/>
            </a:xfrm>
            <a:custGeom>
              <a:avLst/>
              <a:gdLst>
                <a:gd name="connsiteX0" fmla="*/ 0 w 3860800"/>
                <a:gd name="connsiteY0" fmla="*/ 0 h 3249612"/>
                <a:gd name="connsiteX1" fmla="*/ 3860800 w 3860800"/>
                <a:gd name="connsiteY1" fmla="*/ 0 h 3249612"/>
                <a:gd name="connsiteX2" fmla="*/ 3860800 w 3860800"/>
                <a:gd name="connsiteY2" fmla="*/ 3249612 h 3249612"/>
                <a:gd name="connsiteX3" fmla="*/ 2932853 w 3860800"/>
                <a:gd name="connsiteY3" fmla="*/ 3249612 h 3249612"/>
                <a:gd name="connsiteX4" fmla="*/ 2945572 w 3860800"/>
                <a:gd name="connsiteY4" fmla="*/ 3228676 h 3249612"/>
                <a:gd name="connsiteX5" fmla="*/ 3111500 w 3860800"/>
                <a:gd name="connsiteY5" fmla="*/ 2573376 h 3249612"/>
                <a:gd name="connsiteX6" fmla="*/ 1736725 w 3860800"/>
                <a:gd name="connsiteY6" fmla="*/ 1198601 h 3249612"/>
                <a:gd name="connsiteX7" fmla="*/ 361950 w 3860800"/>
                <a:gd name="connsiteY7" fmla="*/ 2573376 h 3249612"/>
                <a:gd name="connsiteX8" fmla="*/ 527878 w 3860800"/>
                <a:gd name="connsiteY8" fmla="*/ 3228676 h 3249612"/>
                <a:gd name="connsiteX9" fmla="*/ 540597 w 3860800"/>
                <a:gd name="connsiteY9" fmla="*/ 3249612 h 3249612"/>
                <a:gd name="connsiteX10" fmla="*/ 0 w 3860800"/>
                <a:gd name="connsiteY10" fmla="*/ 3249612 h 32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0800" h="3249612">
                  <a:moveTo>
                    <a:pt x="0" y="0"/>
                  </a:moveTo>
                  <a:lnTo>
                    <a:pt x="3860800" y="0"/>
                  </a:lnTo>
                  <a:lnTo>
                    <a:pt x="3860800" y="3249612"/>
                  </a:lnTo>
                  <a:lnTo>
                    <a:pt x="2932853" y="3249612"/>
                  </a:lnTo>
                  <a:lnTo>
                    <a:pt x="2945572" y="3228676"/>
                  </a:lnTo>
                  <a:cubicBezTo>
                    <a:pt x="3051392" y="3033879"/>
                    <a:pt x="3111500" y="2810647"/>
                    <a:pt x="3111500" y="2573376"/>
                  </a:cubicBezTo>
                  <a:cubicBezTo>
                    <a:pt x="3111500" y="1814109"/>
                    <a:pt x="2495992" y="1198601"/>
                    <a:pt x="1736725" y="1198601"/>
                  </a:cubicBezTo>
                  <a:cubicBezTo>
                    <a:pt x="977458" y="1198601"/>
                    <a:pt x="361950" y="1814109"/>
                    <a:pt x="361950" y="2573376"/>
                  </a:cubicBezTo>
                  <a:cubicBezTo>
                    <a:pt x="361950" y="2810647"/>
                    <a:pt x="422058" y="3033879"/>
                    <a:pt x="527878" y="3228676"/>
                  </a:cubicBezTo>
                  <a:lnTo>
                    <a:pt x="540597" y="3249612"/>
                  </a:lnTo>
                  <a:lnTo>
                    <a:pt x="0" y="3249612"/>
                  </a:lnTo>
                  <a:close/>
                </a:path>
              </a:pathLst>
            </a:cu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96" y="1197439"/>
            <a:ext cx="2196197" cy="1314326"/>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7229" t="85280" r="5530"/>
          <a:stretch>
            <a:fillRect/>
          </a:stretch>
        </p:blipFill>
        <p:spPr>
          <a:xfrm>
            <a:off x="0" y="589344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2" name="组合 1"/>
          <p:cNvGrpSpPr/>
          <p:nvPr/>
        </p:nvGrpSpPr>
        <p:grpSpPr>
          <a:xfrm>
            <a:off x="2874621" y="1092188"/>
            <a:ext cx="3310955" cy="4279277"/>
            <a:chOff x="2874621" y="1092188"/>
            <a:chExt cx="3310955" cy="4279277"/>
          </a:xfrm>
        </p:grpSpPr>
        <p:grpSp>
          <p:nvGrpSpPr>
            <p:cNvPr id="11" name="组合 10"/>
            <p:cNvGrpSpPr/>
            <p:nvPr/>
          </p:nvGrpSpPr>
          <p:grpSpPr>
            <a:xfrm>
              <a:off x="5175672" y="1092188"/>
              <a:ext cx="1009904" cy="2685421"/>
              <a:chOff x="6369948" y="1119927"/>
              <a:chExt cx="1009904" cy="2685421"/>
            </a:xfrm>
          </p:grpSpPr>
          <p:sp>
            <p:nvSpPr>
              <p:cNvPr id="13" name="文本框 12"/>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第三章</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半闭框 13"/>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半闭框 17"/>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2" name="圆角矩形 21"/>
            <p:cNvSpPr/>
            <p:nvPr/>
          </p:nvSpPr>
          <p:spPr>
            <a:xfrm>
              <a:off x="2962275" y="4665345"/>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2874621" y="4680957"/>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组合 24"/>
            <p:cNvGrpSpPr/>
            <p:nvPr/>
          </p:nvGrpSpPr>
          <p:grpSpPr>
            <a:xfrm>
              <a:off x="3599776" y="1827119"/>
              <a:ext cx="670721" cy="3543057"/>
              <a:chOff x="3003593" y="1486143"/>
              <a:chExt cx="698413" cy="3885714"/>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29" name="文本框 28"/>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成功项目展示</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14" name="组合 13"/>
          <p:cNvGrpSpPr/>
          <p:nvPr/>
        </p:nvGrpSpPr>
        <p:grpSpPr>
          <a:xfrm>
            <a:off x="1773555" y="2178050"/>
            <a:ext cx="2527300" cy="1967865"/>
            <a:chOff x="7679571" y="1264873"/>
            <a:chExt cx="2527300" cy="1967952"/>
          </a:xfrm>
        </p:grpSpPr>
        <p:sp>
          <p:nvSpPr>
            <p:cNvPr id="15" name="矩形 14"/>
            <p:cNvSpPr/>
            <p:nvPr/>
          </p:nvSpPr>
          <p:spPr>
            <a:xfrm>
              <a:off x="7679571" y="1264873"/>
              <a:ext cx="2527300" cy="1967952"/>
            </a:xfrm>
            <a:prstGeom prst="rect">
              <a:avLst/>
            </a:prstGeom>
            <a:solidFill>
              <a:srgbClr val="E2DCCF">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矩形 8"/>
            <p:cNvSpPr/>
            <p:nvPr/>
          </p:nvSpPr>
          <p:spPr>
            <a:xfrm>
              <a:off x="8015468" y="1465009"/>
              <a:ext cx="1877437" cy="1334584"/>
            </a:xfrm>
            <a:prstGeom prst="rect">
              <a:avLst/>
            </a:prstGeom>
          </p:spPr>
          <p:txBody>
            <a:bodyPr vert="eaVert" wrap="square">
              <a:spAutoFit/>
            </a:bodyPr>
            <a:lstStyle/>
            <a:p>
              <a:pPr>
                <a:lnSpc>
                  <a:spcPct val="200000"/>
                </a:lnSpc>
              </a:pPr>
              <a:r>
                <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请在此处添加详细描述文本，尽量与标题文本语言风格相符合，语言描述尽量简洁生动。</a:t>
              </a:r>
              <a:endPar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0" name="组合 19"/>
          <p:cNvGrpSpPr/>
          <p:nvPr/>
        </p:nvGrpSpPr>
        <p:grpSpPr>
          <a:xfrm>
            <a:off x="2156460" y="3578225"/>
            <a:ext cx="1680210" cy="1136015"/>
            <a:chOff x="4111626" y="5126038"/>
            <a:chExt cx="1965324" cy="1328738"/>
          </a:xfrm>
          <a:solidFill>
            <a:srgbClr val="73ACAB"/>
          </a:solidFill>
        </p:grpSpPr>
        <p:sp>
          <p:nvSpPr>
            <p:cNvPr id="10" name="Freeform 29"/>
            <p:cNvSpPr/>
            <p:nvPr/>
          </p:nvSpPr>
          <p:spPr bwMode="auto">
            <a:xfrm>
              <a:off x="5083175" y="5678488"/>
              <a:ext cx="55562" cy="38100"/>
            </a:xfrm>
            <a:custGeom>
              <a:avLst/>
              <a:gdLst>
                <a:gd name="T0" fmla="*/ 19 w 35"/>
                <a:gd name="T1" fmla="*/ 24 h 24"/>
                <a:gd name="T2" fmla="*/ 26 w 35"/>
                <a:gd name="T3" fmla="*/ 19 h 24"/>
                <a:gd name="T4" fmla="*/ 35 w 35"/>
                <a:gd name="T5" fmla="*/ 12 h 24"/>
                <a:gd name="T6" fmla="*/ 26 w 35"/>
                <a:gd name="T7" fmla="*/ 7 h 24"/>
                <a:gd name="T8" fmla="*/ 18 w 35"/>
                <a:gd name="T9" fmla="*/ 0 h 24"/>
                <a:gd name="T10" fmla="*/ 16 w 35"/>
                <a:gd name="T11" fmla="*/ 0 h 24"/>
                <a:gd name="T12" fmla="*/ 6 w 35"/>
                <a:gd name="T13" fmla="*/ 9 h 24"/>
                <a:gd name="T14" fmla="*/ 0 w 35"/>
                <a:gd name="T15" fmla="*/ 14 h 24"/>
                <a:gd name="T16" fmla="*/ 6 w 35"/>
                <a:gd name="T17" fmla="*/ 18 h 24"/>
                <a:gd name="T18" fmla="*/ 16 w 35"/>
                <a:gd name="T19" fmla="*/ 24 h 24"/>
                <a:gd name="T20" fmla="*/ 19 w 35"/>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19" y="24"/>
                  </a:moveTo>
                  <a:lnTo>
                    <a:pt x="26" y="19"/>
                  </a:lnTo>
                  <a:lnTo>
                    <a:pt x="35" y="12"/>
                  </a:lnTo>
                  <a:lnTo>
                    <a:pt x="26" y="7"/>
                  </a:lnTo>
                  <a:lnTo>
                    <a:pt x="18" y="0"/>
                  </a:lnTo>
                  <a:lnTo>
                    <a:pt x="16" y="0"/>
                  </a:lnTo>
                  <a:lnTo>
                    <a:pt x="6" y="9"/>
                  </a:lnTo>
                  <a:lnTo>
                    <a:pt x="0" y="14"/>
                  </a:lnTo>
                  <a:lnTo>
                    <a:pt x="6" y="18"/>
                  </a:lnTo>
                  <a:lnTo>
                    <a:pt x="16"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Freeform 30"/>
            <p:cNvSpPr/>
            <p:nvPr/>
          </p:nvSpPr>
          <p:spPr bwMode="auto">
            <a:xfrm>
              <a:off x="5018088" y="5826126"/>
              <a:ext cx="52387" cy="34925"/>
            </a:xfrm>
            <a:custGeom>
              <a:avLst/>
              <a:gdLst>
                <a:gd name="T0" fmla="*/ 33 w 33"/>
                <a:gd name="T1" fmla="*/ 10 h 22"/>
                <a:gd name="T2" fmla="*/ 26 w 33"/>
                <a:gd name="T3" fmla="*/ 7 h 22"/>
                <a:gd name="T4" fmla="*/ 18 w 33"/>
                <a:gd name="T5" fmla="*/ 0 h 22"/>
                <a:gd name="T6" fmla="*/ 16 w 33"/>
                <a:gd name="T7" fmla="*/ 2 h 22"/>
                <a:gd name="T8" fmla="*/ 6 w 33"/>
                <a:gd name="T9" fmla="*/ 9 h 22"/>
                <a:gd name="T10" fmla="*/ 0 w 33"/>
                <a:gd name="T11" fmla="*/ 14 h 22"/>
                <a:gd name="T12" fmla="*/ 6 w 33"/>
                <a:gd name="T13" fmla="*/ 17 h 22"/>
                <a:gd name="T14" fmla="*/ 16 w 33"/>
                <a:gd name="T15" fmla="*/ 22 h 22"/>
                <a:gd name="T16" fmla="*/ 16 w 33"/>
                <a:gd name="T17" fmla="*/ 22 h 22"/>
                <a:gd name="T18" fmla="*/ 26 w 33"/>
                <a:gd name="T19" fmla="*/ 14 h 22"/>
                <a:gd name="T20" fmla="*/ 33 w 33"/>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33" y="10"/>
                  </a:moveTo>
                  <a:lnTo>
                    <a:pt x="26" y="7"/>
                  </a:lnTo>
                  <a:lnTo>
                    <a:pt x="18" y="0"/>
                  </a:lnTo>
                  <a:lnTo>
                    <a:pt x="16" y="2"/>
                  </a:lnTo>
                  <a:lnTo>
                    <a:pt x="6" y="9"/>
                  </a:lnTo>
                  <a:lnTo>
                    <a:pt x="0" y="14"/>
                  </a:lnTo>
                  <a:lnTo>
                    <a:pt x="6" y="17"/>
                  </a:lnTo>
                  <a:lnTo>
                    <a:pt x="16" y="22"/>
                  </a:lnTo>
                  <a:lnTo>
                    <a:pt x="16" y="22"/>
                  </a:lnTo>
                  <a:lnTo>
                    <a:pt x="26" y="14"/>
                  </a:lnTo>
                  <a:lnTo>
                    <a:pt x="3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Freeform 31"/>
            <p:cNvSpPr/>
            <p:nvPr/>
          </p:nvSpPr>
          <p:spPr bwMode="auto">
            <a:xfrm>
              <a:off x="4986338" y="5803901"/>
              <a:ext cx="50800" cy="38100"/>
            </a:xfrm>
            <a:custGeom>
              <a:avLst/>
              <a:gdLst>
                <a:gd name="T0" fmla="*/ 19 w 19"/>
                <a:gd name="T1" fmla="*/ 6 h 14"/>
                <a:gd name="T2" fmla="*/ 15 w 19"/>
                <a:gd name="T3" fmla="*/ 4 h 14"/>
                <a:gd name="T4" fmla="*/ 10 w 19"/>
                <a:gd name="T5" fmla="*/ 0 h 14"/>
                <a:gd name="T6" fmla="*/ 10 w 19"/>
                <a:gd name="T7" fmla="*/ 1 h 14"/>
                <a:gd name="T8" fmla="*/ 4 w 19"/>
                <a:gd name="T9" fmla="*/ 6 h 14"/>
                <a:gd name="T10" fmla="*/ 1 w 19"/>
                <a:gd name="T11" fmla="*/ 8 h 14"/>
                <a:gd name="T12" fmla="*/ 0 w 19"/>
                <a:gd name="T13" fmla="*/ 8 h 14"/>
                <a:gd name="T14" fmla="*/ 1 w 19"/>
                <a:gd name="T15" fmla="*/ 8 h 14"/>
                <a:gd name="T16" fmla="*/ 4 w 19"/>
                <a:gd name="T17" fmla="*/ 10 h 14"/>
                <a:gd name="T18" fmla="*/ 9 w 19"/>
                <a:gd name="T19" fmla="*/ 14 h 14"/>
                <a:gd name="T20" fmla="*/ 9 w 19"/>
                <a:gd name="T21" fmla="*/ 13 h 14"/>
                <a:gd name="T22" fmla="*/ 10 w 19"/>
                <a:gd name="T23" fmla="*/ 13 h 14"/>
                <a:gd name="T24" fmla="*/ 15 w 19"/>
                <a:gd name="T25" fmla="*/ 8 h 14"/>
                <a:gd name="T26" fmla="*/ 19 w 19"/>
                <a:gd name="T2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4">
                  <a:moveTo>
                    <a:pt x="19" y="6"/>
                  </a:moveTo>
                  <a:cubicBezTo>
                    <a:pt x="15" y="4"/>
                    <a:pt x="15" y="4"/>
                    <a:pt x="15" y="4"/>
                  </a:cubicBezTo>
                  <a:cubicBezTo>
                    <a:pt x="10" y="0"/>
                    <a:pt x="10" y="0"/>
                    <a:pt x="10" y="0"/>
                  </a:cubicBezTo>
                  <a:cubicBezTo>
                    <a:pt x="10" y="1"/>
                    <a:pt x="10" y="1"/>
                    <a:pt x="10" y="1"/>
                  </a:cubicBezTo>
                  <a:cubicBezTo>
                    <a:pt x="4" y="6"/>
                    <a:pt x="4" y="6"/>
                    <a:pt x="4" y="6"/>
                  </a:cubicBezTo>
                  <a:cubicBezTo>
                    <a:pt x="1" y="8"/>
                    <a:pt x="1" y="8"/>
                    <a:pt x="1" y="8"/>
                  </a:cubicBezTo>
                  <a:cubicBezTo>
                    <a:pt x="0" y="8"/>
                    <a:pt x="0" y="8"/>
                    <a:pt x="0" y="8"/>
                  </a:cubicBezTo>
                  <a:cubicBezTo>
                    <a:pt x="1" y="8"/>
                    <a:pt x="1" y="8"/>
                    <a:pt x="1" y="8"/>
                  </a:cubicBezTo>
                  <a:cubicBezTo>
                    <a:pt x="4" y="10"/>
                    <a:pt x="4" y="10"/>
                    <a:pt x="4" y="10"/>
                  </a:cubicBezTo>
                  <a:cubicBezTo>
                    <a:pt x="9" y="14"/>
                    <a:pt x="9" y="14"/>
                    <a:pt x="9" y="14"/>
                  </a:cubicBezTo>
                  <a:cubicBezTo>
                    <a:pt x="9" y="13"/>
                    <a:pt x="9" y="13"/>
                    <a:pt x="9" y="13"/>
                  </a:cubicBezTo>
                  <a:cubicBezTo>
                    <a:pt x="10" y="13"/>
                    <a:pt x="10" y="13"/>
                    <a:pt x="10" y="13"/>
                  </a:cubicBezTo>
                  <a:cubicBezTo>
                    <a:pt x="15" y="8"/>
                    <a:pt x="15" y="8"/>
                    <a:pt x="15" y="8"/>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Freeform 32"/>
            <p:cNvSpPr/>
            <p:nvPr/>
          </p:nvSpPr>
          <p:spPr bwMode="auto">
            <a:xfrm>
              <a:off x="4867275" y="5726113"/>
              <a:ext cx="65087" cy="46038"/>
            </a:xfrm>
            <a:custGeom>
              <a:avLst/>
              <a:gdLst>
                <a:gd name="T0" fmla="*/ 24 w 24"/>
                <a:gd name="T1" fmla="*/ 9 h 17"/>
                <a:gd name="T2" fmla="*/ 20 w 24"/>
                <a:gd name="T3" fmla="*/ 7 h 17"/>
                <a:gd name="T4" fmla="*/ 16 w 24"/>
                <a:gd name="T5" fmla="*/ 4 h 17"/>
                <a:gd name="T6" fmla="*/ 10 w 24"/>
                <a:gd name="T7" fmla="*/ 0 h 17"/>
                <a:gd name="T8" fmla="*/ 3 w 24"/>
                <a:gd name="T9" fmla="*/ 5 h 17"/>
                <a:gd name="T10" fmla="*/ 0 w 24"/>
                <a:gd name="T11" fmla="*/ 8 h 17"/>
                <a:gd name="T12" fmla="*/ 3 w 24"/>
                <a:gd name="T13" fmla="*/ 10 h 17"/>
                <a:gd name="T14" fmla="*/ 14 w 24"/>
                <a:gd name="T15" fmla="*/ 17 h 17"/>
                <a:gd name="T16" fmla="*/ 14 w 24"/>
                <a:gd name="T17" fmla="*/ 16 h 17"/>
                <a:gd name="T18" fmla="*/ 16 w 24"/>
                <a:gd name="T19" fmla="*/ 15 h 17"/>
                <a:gd name="T20" fmla="*/ 20 w 24"/>
                <a:gd name="T21" fmla="*/ 12 h 17"/>
                <a:gd name="T22" fmla="*/ 24 w 24"/>
                <a:gd name="T2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9"/>
                  </a:moveTo>
                  <a:cubicBezTo>
                    <a:pt x="20" y="7"/>
                    <a:pt x="20" y="7"/>
                    <a:pt x="20" y="7"/>
                  </a:cubicBezTo>
                  <a:cubicBezTo>
                    <a:pt x="16" y="4"/>
                    <a:pt x="16" y="4"/>
                    <a:pt x="16" y="4"/>
                  </a:cubicBezTo>
                  <a:cubicBezTo>
                    <a:pt x="10" y="0"/>
                    <a:pt x="10" y="0"/>
                    <a:pt x="10" y="0"/>
                  </a:cubicBezTo>
                  <a:cubicBezTo>
                    <a:pt x="3" y="5"/>
                    <a:pt x="3" y="5"/>
                    <a:pt x="3" y="5"/>
                  </a:cubicBezTo>
                  <a:cubicBezTo>
                    <a:pt x="0" y="8"/>
                    <a:pt x="0" y="8"/>
                    <a:pt x="0" y="8"/>
                  </a:cubicBezTo>
                  <a:cubicBezTo>
                    <a:pt x="3" y="10"/>
                    <a:pt x="3" y="10"/>
                    <a:pt x="3" y="10"/>
                  </a:cubicBezTo>
                  <a:cubicBezTo>
                    <a:pt x="14" y="17"/>
                    <a:pt x="14" y="17"/>
                    <a:pt x="14" y="17"/>
                  </a:cubicBezTo>
                  <a:cubicBezTo>
                    <a:pt x="14" y="17"/>
                    <a:pt x="14" y="16"/>
                    <a:pt x="14" y="16"/>
                  </a:cubicBezTo>
                  <a:cubicBezTo>
                    <a:pt x="16" y="15"/>
                    <a:pt x="16" y="15"/>
                    <a:pt x="16" y="15"/>
                  </a:cubicBezTo>
                  <a:cubicBezTo>
                    <a:pt x="20" y="12"/>
                    <a:pt x="20" y="12"/>
                    <a:pt x="20" y="12"/>
                  </a:cubicBezTo>
                  <a:lnTo>
                    <a:pt x="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Freeform 33"/>
            <p:cNvSpPr/>
            <p:nvPr/>
          </p:nvSpPr>
          <p:spPr bwMode="auto">
            <a:xfrm>
              <a:off x="4913313" y="5757863"/>
              <a:ext cx="53975" cy="34925"/>
            </a:xfrm>
            <a:custGeom>
              <a:avLst/>
              <a:gdLst>
                <a:gd name="T0" fmla="*/ 34 w 34"/>
                <a:gd name="T1" fmla="*/ 10 h 22"/>
                <a:gd name="T2" fmla="*/ 29 w 34"/>
                <a:gd name="T3" fmla="*/ 7 h 22"/>
                <a:gd name="T4" fmla="*/ 17 w 34"/>
                <a:gd name="T5" fmla="*/ 0 h 22"/>
                <a:gd name="T6" fmla="*/ 17 w 34"/>
                <a:gd name="T7" fmla="*/ 0 h 22"/>
                <a:gd name="T8" fmla="*/ 5 w 34"/>
                <a:gd name="T9" fmla="*/ 9 h 22"/>
                <a:gd name="T10" fmla="*/ 0 w 34"/>
                <a:gd name="T11" fmla="*/ 12 h 22"/>
                <a:gd name="T12" fmla="*/ 5 w 34"/>
                <a:gd name="T13" fmla="*/ 16 h 22"/>
                <a:gd name="T14" fmla="*/ 17 w 34"/>
                <a:gd name="T15" fmla="*/ 22 h 22"/>
                <a:gd name="T16" fmla="*/ 17 w 34"/>
                <a:gd name="T17" fmla="*/ 22 h 22"/>
                <a:gd name="T18" fmla="*/ 29 w 34"/>
                <a:gd name="T19" fmla="*/ 14 h 22"/>
                <a:gd name="T20" fmla="*/ 34 w 34"/>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34" y="10"/>
                  </a:moveTo>
                  <a:lnTo>
                    <a:pt x="29" y="7"/>
                  </a:lnTo>
                  <a:lnTo>
                    <a:pt x="17" y="0"/>
                  </a:lnTo>
                  <a:lnTo>
                    <a:pt x="17" y="0"/>
                  </a:lnTo>
                  <a:lnTo>
                    <a:pt x="5" y="9"/>
                  </a:lnTo>
                  <a:lnTo>
                    <a:pt x="0" y="12"/>
                  </a:lnTo>
                  <a:lnTo>
                    <a:pt x="5" y="16"/>
                  </a:lnTo>
                  <a:lnTo>
                    <a:pt x="17" y="22"/>
                  </a:lnTo>
                  <a:lnTo>
                    <a:pt x="17" y="22"/>
                  </a:lnTo>
                  <a:lnTo>
                    <a:pt x="29" y="14"/>
                  </a:lnTo>
                  <a:lnTo>
                    <a:pt x="3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Freeform 34"/>
            <p:cNvSpPr/>
            <p:nvPr/>
          </p:nvSpPr>
          <p:spPr bwMode="auto">
            <a:xfrm>
              <a:off x="5051425" y="5848351"/>
              <a:ext cx="46037" cy="31750"/>
            </a:xfrm>
            <a:custGeom>
              <a:avLst/>
              <a:gdLst>
                <a:gd name="T0" fmla="*/ 17 w 29"/>
                <a:gd name="T1" fmla="*/ 0 h 20"/>
                <a:gd name="T2" fmla="*/ 15 w 29"/>
                <a:gd name="T3" fmla="*/ 1 h 20"/>
                <a:gd name="T4" fmla="*/ 5 w 29"/>
                <a:gd name="T5" fmla="*/ 8 h 20"/>
                <a:gd name="T6" fmla="*/ 0 w 29"/>
                <a:gd name="T7" fmla="*/ 13 h 20"/>
                <a:gd name="T8" fmla="*/ 5 w 29"/>
                <a:gd name="T9" fmla="*/ 17 h 20"/>
                <a:gd name="T10" fmla="*/ 12 w 29"/>
                <a:gd name="T11" fmla="*/ 20 h 20"/>
                <a:gd name="T12" fmla="*/ 15 w 29"/>
                <a:gd name="T13" fmla="*/ 19 h 20"/>
                <a:gd name="T14" fmla="*/ 26 w 29"/>
                <a:gd name="T15" fmla="*/ 10 h 20"/>
                <a:gd name="T16" fmla="*/ 29 w 29"/>
                <a:gd name="T17" fmla="*/ 8 h 20"/>
                <a:gd name="T18" fmla="*/ 26 w 29"/>
                <a:gd name="T19" fmla="*/ 5 h 20"/>
                <a:gd name="T20" fmla="*/ 17 w 2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0">
                  <a:moveTo>
                    <a:pt x="17" y="0"/>
                  </a:moveTo>
                  <a:lnTo>
                    <a:pt x="15" y="1"/>
                  </a:lnTo>
                  <a:lnTo>
                    <a:pt x="5" y="8"/>
                  </a:lnTo>
                  <a:lnTo>
                    <a:pt x="0" y="13"/>
                  </a:lnTo>
                  <a:lnTo>
                    <a:pt x="5" y="17"/>
                  </a:lnTo>
                  <a:lnTo>
                    <a:pt x="12" y="20"/>
                  </a:lnTo>
                  <a:lnTo>
                    <a:pt x="15" y="19"/>
                  </a:lnTo>
                  <a:lnTo>
                    <a:pt x="26" y="10"/>
                  </a:lnTo>
                  <a:lnTo>
                    <a:pt x="29" y="8"/>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Freeform 35"/>
            <p:cNvSpPr/>
            <p:nvPr/>
          </p:nvSpPr>
          <p:spPr bwMode="auto">
            <a:xfrm>
              <a:off x="5186363" y="5745163"/>
              <a:ext cx="49212" cy="31750"/>
            </a:xfrm>
            <a:custGeom>
              <a:avLst/>
              <a:gdLst>
                <a:gd name="T0" fmla="*/ 10 w 18"/>
                <a:gd name="T1" fmla="*/ 0 h 12"/>
                <a:gd name="T2" fmla="*/ 2 w 18"/>
                <a:gd name="T3" fmla="*/ 6 h 12"/>
                <a:gd name="T4" fmla="*/ 0 w 18"/>
                <a:gd name="T5" fmla="*/ 7 h 12"/>
                <a:gd name="T6" fmla="*/ 2 w 18"/>
                <a:gd name="T7" fmla="*/ 9 h 12"/>
                <a:gd name="T8" fmla="*/ 7 w 18"/>
                <a:gd name="T9" fmla="*/ 12 h 12"/>
                <a:gd name="T10" fmla="*/ 8 w 18"/>
                <a:gd name="T11" fmla="*/ 12 h 12"/>
                <a:gd name="T12" fmla="*/ 15 w 18"/>
                <a:gd name="T13" fmla="*/ 6 h 12"/>
                <a:gd name="T14" fmla="*/ 18 w 18"/>
                <a:gd name="T15" fmla="*/ 5 h 12"/>
                <a:gd name="T16" fmla="*/ 15 w 18"/>
                <a:gd name="T17" fmla="*/ 3 h 12"/>
                <a:gd name="T18" fmla="*/ 10 w 18"/>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0" y="0"/>
                  </a:moveTo>
                  <a:cubicBezTo>
                    <a:pt x="2" y="6"/>
                    <a:pt x="2" y="6"/>
                    <a:pt x="2" y="6"/>
                  </a:cubicBezTo>
                  <a:cubicBezTo>
                    <a:pt x="0" y="7"/>
                    <a:pt x="0" y="7"/>
                    <a:pt x="0" y="7"/>
                  </a:cubicBezTo>
                  <a:cubicBezTo>
                    <a:pt x="2" y="9"/>
                    <a:pt x="2" y="9"/>
                    <a:pt x="2" y="9"/>
                  </a:cubicBezTo>
                  <a:cubicBezTo>
                    <a:pt x="7" y="12"/>
                    <a:pt x="7" y="12"/>
                    <a:pt x="7" y="12"/>
                  </a:cubicBezTo>
                  <a:cubicBezTo>
                    <a:pt x="7" y="12"/>
                    <a:pt x="8" y="12"/>
                    <a:pt x="8" y="12"/>
                  </a:cubicBezTo>
                  <a:cubicBezTo>
                    <a:pt x="15" y="6"/>
                    <a:pt x="15" y="6"/>
                    <a:pt x="15" y="6"/>
                  </a:cubicBezTo>
                  <a:cubicBezTo>
                    <a:pt x="18" y="5"/>
                    <a:pt x="18" y="5"/>
                    <a:pt x="18" y="5"/>
                  </a:cubicBezTo>
                  <a:cubicBezTo>
                    <a:pt x="15" y="3"/>
                    <a:pt x="15" y="3"/>
                    <a:pt x="15" y="3"/>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Freeform 36"/>
            <p:cNvSpPr/>
            <p:nvPr/>
          </p:nvSpPr>
          <p:spPr bwMode="auto">
            <a:xfrm>
              <a:off x="5154613" y="5772151"/>
              <a:ext cx="42862" cy="31750"/>
            </a:xfrm>
            <a:custGeom>
              <a:avLst/>
              <a:gdLst>
                <a:gd name="T0" fmla="*/ 9 w 16"/>
                <a:gd name="T1" fmla="*/ 0 h 12"/>
                <a:gd name="T2" fmla="*/ 8 w 16"/>
                <a:gd name="T3" fmla="*/ 0 h 12"/>
                <a:gd name="T4" fmla="*/ 2 w 16"/>
                <a:gd name="T5" fmla="*/ 5 h 12"/>
                <a:gd name="T6" fmla="*/ 0 w 16"/>
                <a:gd name="T7" fmla="*/ 7 h 12"/>
                <a:gd name="T8" fmla="*/ 2 w 16"/>
                <a:gd name="T9" fmla="*/ 8 h 12"/>
                <a:gd name="T10" fmla="*/ 7 w 16"/>
                <a:gd name="T11" fmla="*/ 11 h 12"/>
                <a:gd name="T12" fmla="*/ 7 w 16"/>
                <a:gd name="T13" fmla="*/ 12 h 12"/>
                <a:gd name="T14" fmla="*/ 8 w 16"/>
                <a:gd name="T15" fmla="*/ 11 h 12"/>
                <a:gd name="T16" fmla="*/ 14 w 16"/>
                <a:gd name="T17" fmla="*/ 6 h 12"/>
                <a:gd name="T18" fmla="*/ 16 w 16"/>
                <a:gd name="T19" fmla="*/ 5 h 12"/>
                <a:gd name="T20" fmla="*/ 14 w 16"/>
                <a:gd name="T21" fmla="*/ 3 h 12"/>
                <a:gd name="T22" fmla="*/ 9 w 1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9" y="0"/>
                  </a:moveTo>
                  <a:cubicBezTo>
                    <a:pt x="8" y="0"/>
                    <a:pt x="8" y="0"/>
                    <a:pt x="8" y="0"/>
                  </a:cubicBezTo>
                  <a:cubicBezTo>
                    <a:pt x="2" y="5"/>
                    <a:pt x="2" y="5"/>
                    <a:pt x="2" y="5"/>
                  </a:cubicBezTo>
                  <a:cubicBezTo>
                    <a:pt x="0" y="7"/>
                    <a:pt x="0" y="7"/>
                    <a:pt x="0" y="7"/>
                  </a:cubicBezTo>
                  <a:cubicBezTo>
                    <a:pt x="2" y="8"/>
                    <a:pt x="2" y="8"/>
                    <a:pt x="2" y="8"/>
                  </a:cubicBezTo>
                  <a:cubicBezTo>
                    <a:pt x="7" y="11"/>
                    <a:pt x="7" y="11"/>
                    <a:pt x="7" y="11"/>
                  </a:cubicBezTo>
                  <a:cubicBezTo>
                    <a:pt x="7" y="12"/>
                    <a:pt x="7" y="12"/>
                    <a:pt x="7" y="12"/>
                  </a:cubicBezTo>
                  <a:cubicBezTo>
                    <a:pt x="8" y="11"/>
                    <a:pt x="8" y="11"/>
                    <a:pt x="8" y="11"/>
                  </a:cubicBezTo>
                  <a:cubicBezTo>
                    <a:pt x="14" y="6"/>
                    <a:pt x="14" y="6"/>
                    <a:pt x="14" y="6"/>
                  </a:cubicBezTo>
                  <a:cubicBezTo>
                    <a:pt x="16" y="5"/>
                    <a:pt x="16" y="5"/>
                    <a:pt x="16" y="5"/>
                  </a:cubicBezTo>
                  <a:cubicBezTo>
                    <a:pt x="14" y="3"/>
                    <a:pt x="14" y="3"/>
                    <a:pt x="14" y="3"/>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Freeform 37"/>
            <p:cNvSpPr/>
            <p:nvPr/>
          </p:nvSpPr>
          <p:spPr bwMode="auto">
            <a:xfrm>
              <a:off x="5089525" y="5822951"/>
              <a:ext cx="41275" cy="30163"/>
            </a:xfrm>
            <a:custGeom>
              <a:avLst/>
              <a:gdLst>
                <a:gd name="T0" fmla="*/ 8 w 15"/>
                <a:gd name="T1" fmla="*/ 0 h 11"/>
                <a:gd name="T2" fmla="*/ 7 w 15"/>
                <a:gd name="T3" fmla="*/ 0 h 11"/>
                <a:gd name="T4" fmla="*/ 1 w 15"/>
                <a:gd name="T5" fmla="*/ 5 h 11"/>
                <a:gd name="T6" fmla="*/ 0 w 15"/>
                <a:gd name="T7" fmla="*/ 7 h 11"/>
                <a:gd name="T8" fmla="*/ 1 w 15"/>
                <a:gd name="T9" fmla="*/ 8 h 11"/>
                <a:gd name="T10" fmla="*/ 7 w 15"/>
                <a:gd name="T11" fmla="*/ 11 h 11"/>
                <a:gd name="T12" fmla="*/ 7 w 15"/>
                <a:gd name="T13" fmla="*/ 11 h 11"/>
                <a:gd name="T14" fmla="*/ 7 w 15"/>
                <a:gd name="T15" fmla="*/ 11 h 11"/>
                <a:gd name="T16" fmla="*/ 13 w 15"/>
                <a:gd name="T17" fmla="*/ 6 h 11"/>
                <a:gd name="T18" fmla="*/ 15 w 15"/>
                <a:gd name="T19" fmla="*/ 5 h 11"/>
                <a:gd name="T20" fmla="*/ 13 w 15"/>
                <a:gd name="T21" fmla="*/ 3 h 11"/>
                <a:gd name="T22" fmla="*/ 8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8" y="0"/>
                  </a:moveTo>
                  <a:cubicBezTo>
                    <a:pt x="7" y="0"/>
                    <a:pt x="7" y="0"/>
                    <a:pt x="7" y="0"/>
                  </a:cubicBezTo>
                  <a:cubicBezTo>
                    <a:pt x="1" y="5"/>
                    <a:pt x="1" y="5"/>
                    <a:pt x="1" y="5"/>
                  </a:cubicBezTo>
                  <a:cubicBezTo>
                    <a:pt x="0" y="7"/>
                    <a:pt x="0" y="7"/>
                    <a:pt x="0" y="7"/>
                  </a:cubicBezTo>
                  <a:cubicBezTo>
                    <a:pt x="1" y="8"/>
                    <a:pt x="1" y="8"/>
                    <a:pt x="1" y="8"/>
                  </a:cubicBezTo>
                  <a:cubicBezTo>
                    <a:pt x="7" y="11"/>
                    <a:pt x="7" y="11"/>
                    <a:pt x="7" y="11"/>
                  </a:cubicBezTo>
                  <a:cubicBezTo>
                    <a:pt x="7" y="11"/>
                    <a:pt x="7" y="11"/>
                    <a:pt x="7" y="11"/>
                  </a:cubicBezTo>
                  <a:cubicBezTo>
                    <a:pt x="7" y="11"/>
                    <a:pt x="7" y="11"/>
                    <a:pt x="7" y="11"/>
                  </a:cubicBezTo>
                  <a:cubicBezTo>
                    <a:pt x="13" y="6"/>
                    <a:pt x="13" y="6"/>
                    <a:pt x="13" y="6"/>
                  </a:cubicBezTo>
                  <a:cubicBezTo>
                    <a:pt x="15" y="5"/>
                    <a:pt x="15" y="5"/>
                    <a:pt x="15" y="5"/>
                  </a:cubicBezTo>
                  <a:cubicBezTo>
                    <a:pt x="13" y="3"/>
                    <a:pt x="13" y="3"/>
                    <a:pt x="13" y="3"/>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Freeform 38"/>
            <p:cNvSpPr/>
            <p:nvPr/>
          </p:nvSpPr>
          <p:spPr bwMode="auto">
            <a:xfrm>
              <a:off x="5119688" y="5795963"/>
              <a:ext cx="46037" cy="33338"/>
            </a:xfrm>
            <a:custGeom>
              <a:avLst/>
              <a:gdLst>
                <a:gd name="T0" fmla="*/ 15 w 29"/>
                <a:gd name="T1" fmla="*/ 0 h 21"/>
                <a:gd name="T2" fmla="*/ 15 w 29"/>
                <a:gd name="T3" fmla="*/ 2 h 21"/>
                <a:gd name="T4" fmla="*/ 3 w 29"/>
                <a:gd name="T5" fmla="*/ 10 h 21"/>
                <a:gd name="T6" fmla="*/ 0 w 29"/>
                <a:gd name="T7" fmla="*/ 12 h 21"/>
                <a:gd name="T8" fmla="*/ 3 w 29"/>
                <a:gd name="T9" fmla="*/ 16 h 21"/>
                <a:gd name="T10" fmla="*/ 13 w 29"/>
                <a:gd name="T11" fmla="*/ 21 h 21"/>
                <a:gd name="T12" fmla="*/ 15 w 29"/>
                <a:gd name="T13" fmla="*/ 19 h 21"/>
                <a:gd name="T14" fmla="*/ 25 w 29"/>
                <a:gd name="T15" fmla="*/ 12 h 21"/>
                <a:gd name="T16" fmla="*/ 29 w 29"/>
                <a:gd name="T17" fmla="*/ 9 h 21"/>
                <a:gd name="T18" fmla="*/ 25 w 29"/>
                <a:gd name="T19" fmla="*/ 7 h 21"/>
                <a:gd name="T20" fmla="*/ 15 w 2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5" y="0"/>
                  </a:moveTo>
                  <a:lnTo>
                    <a:pt x="15" y="2"/>
                  </a:lnTo>
                  <a:lnTo>
                    <a:pt x="3" y="10"/>
                  </a:lnTo>
                  <a:lnTo>
                    <a:pt x="0" y="12"/>
                  </a:lnTo>
                  <a:lnTo>
                    <a:pt x="3" y="16"/>
                  </a:lnTo>
                  <a:lnTo>
                    <a:pt x="13" y="21"/>
                  </a:lnTo>
                  <a:lnTo>
                    <a:pt x="15" y="19"/>
                  </a:lnTo>
                  <a:lnTo>
                    <a:pt x="25" y="12"/>
                  </a:lnTo>
                  <a:lnTo>
                    <a:pt x="29" y="9"/>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Freeform 39"/>
            <p:cNvSpPr/>
            <p:nvPr/>
          </p:nvSpPr>
          <p:spPr bwMode="auto">
            <a:xfrm>
              <a:off x="4964113" y="5605463"/>
              <a:ext cx="53975" cy="34925"/>
            </a:xfrm>
            <a:custGeom>
              <a:avLst/>
              <a:gdLst>
                <a:gd name="T0" fmla="*/ 17 w 34"/>
                <a:gd name="T1" fmla="*/ 0 h 22"/>
                <a:gd name="T2" fmla="*/ 16 w 34"/>
                <a:gd name="T3" fmla="*/ 0 h 22"/>
                <a:gd name="T4" fmla="*/ 9 w 34"/>
                <a:gd name="T5" fmla="*/ 7 h 22"/>
                <a:gd name="T6" fmla="*/ 0 w 34"/>
                <a:gd name="T7" fmla="*/ 12 h 22"/>
                <a:gd name="T8" fmla="*/ 9 w 34"/>
                <a:gd name="T9" fmla="*/ 17 h 22"/>
                <a:gd name="T10" fmla="*/ 16 w 34"/>
                <a:gd name="T11" fmla="*/ 22 h 22"/>
                <a:gd name="T12" fmla="*/ 17 w 34"/>
                <a:gd name="T13" fmla="*/ 22 h 22"/>
                <a:gd name="T14" fmla="*/ 21 w 34"/>
                <a:gd name="T15" fmla="*/ 21 h 22"/>
                <a:gd name="T16" fmla="*/ 31 w 34"/>
                <a:gd name="T17" fmla="*/ 14 h 22"/>
                <a:gd name="T18" fmla="*/ 34 w 34"/>
                <a:gd name="T19" fmla="*/ 10 h 22"/>
                <a:gd name="T20" fmla="*/ 31 w 34"/>
                <a:gd name="T21" fmla="*/ 9 h 22"/>
                <a:gd name="T22" fmla="*/ 21 w 34"/>
                <a:gd name="T23" fmla="*/ 2 h 22"/>
                <a:gd name="T24" fmla="*/ 17 w 3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2">
                  <a:moveTo>
                    <a:pt x="17" y="0"/>
                  </a:moveTo>
                  <a:lnTo>
                    <a:pt x="16" y="0"/>
                  </a:lnTo>
                  <a:lnTo>
                    <a:pt x="9" y="7"/>
                  </a:lnTo>
                  <a:lnTo>
                    <a:pt x="0" y="12"/>
                  </a:lnTo>
                  <a:lnTo>
                    <a:pt x="9" y="17"/>
                  </a:lnTo>
                  <a:lnTo>
                    <a:pt x="16" y="22"/>
                  </a:lnTo>
                  <a:lnTo>
                    <a:pt x="17" y="22"/>
                  </a:lnTo>
                  <a:lnTo>
                    <a:pt x="21" y="21"/>
                  </a:lnTo>
                  <a:lnTo>
                    <a:pt x="31" y="14"/>
                  </a:lnTo>
                  <a:lnTo>
                    <a:pt x="34" y="10"/>
                  </a:lnTo>
                  <a:lnTo>
                    <a:pt x="31" y="9"/>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Freeform 40"/>
            <p:cNvSpPr/>
            <p:nvPr/>
          </p:nvSpPr>
          <p:spPr bwMode="auto">
            <a:xfrm>
              <a:off x="4999038" y="5581651"/>
              <a:ext cx="52387" cy="34925"/>
            </a:xfrm>
            <a:custGeom>
              <a:avLst/>
              <a:gdLst>
                <a:gd name="T0" fmla="*/ 16 w 33"/>
                <a:gd name="T1" fmla="*/ 0 h 22"/>
                <a:gd name="T2" fmla="*/ 9 w 33"/>
                <a:gd name="T3" fmla="*/ 5 h 22"/>
                <a:gd name="T4" fmla="*/ 0 w 33"/>
                <a:gd name="T5" fmla="*/ 10 h 22"/>
                <a:gd name="T6" fmla="*/ 9 w 33"/>
                <a:gd name="T7" fmla="*/ 15 h 22"/>
                <a:gd name="T8" fmla="*/ 18 w 33"/>
                <a:gd name="T9" fmla="*/ 22 h 22"/>
                <a:gd name="T10" fmla="*/ 18 w 33"/>
                <a:gd name="T11" fmla="*/ 20 h 22"/>
                <a:gd name="T12" fmla="*/ 28 w 33"/>
                <a:gd name="T13" fmla="*/ 13 h 22"/>
                <a:gd name="T14" fmla="*/ 33 w 33"/>
                <a:gd name="T15" fmla="*/ 10 h 22"/>
                <a:gd name="T16" fmla="*/ 28 w 33"/>
                <a:gd name="T17" fmla="*/ 8 h 22"/>
                <a:gd name="T18" fmla="*/ 18 w 33"/>
                <a:gd name="T19" fmla="*/ 1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5"/>
                  </a:lnTo>
                  <a:lnTo>
                    <a:pt x="0" y="10"/>
                  </a:lnTo>
                  <a:lnTo>
                    <a:pt x="9" y="15"/>
                  </a:lnTo>
                  <a:lnTo>
                    <a:pt x="18" y="22"/>
                  </a:lnTo>
                  <a:lnTo>
                    <a:pt x="18" y="20"/>
                  </a:lnTo>
                  <a:lnTo>
                    <a:pt x="28" y="13"/>
                  </a:lnTo>
                  <a:lnTo>
                    <a:pt x="33" y="10"/>
                  </a:lnTo>
                  <a:lnTo>
                    <a:pt x="28" y="8"/>
                  </a:lnTo>
                  <a:lnTo>
                    <a:pt x="18" y="1"/>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Freeform 41"/>
            <p:cNvSpPr/>
            <p:nvPr/>
          </p:nvSpPr>
          <p:spPr bwMode="auto">
            <a:xfrm>
              <a:off x="5032375" y="5554663"/>
              <a:ext cx="57150" cy="38100"/>
            </a:xfrm>
            <a:custGeom>
              <a:avLst/>
              <a:gdLst>
                <a:gd name="T0" fmla="*/ 19 w 36"/>
                <a:gd name="T1" fmla="*/ 0 h 24"/>
                <a:gd name="T2" fmla="*/ 17 w 36"/>
                <a:gd name="T3" fmla="*/ 0 h 24"/>
                <a:gd name="T4" fmla="*/ 7 w 36"/>
                <a:gd name="T5" fmla="*/ 6 h 24"/>
                <a:gd name="T6" fmla="*/ 0 w 36"/>
                <a:gd name="T7" fmla="*/ 12 h 24"/>
                <a:gd name="T8" fmla="*/ 7 w 36"/>
                <a:gd name="T9" fmla="*/ 17 h 24"/>
                <a:gd name="T10" fmla="*/ 17 w 36"/>
                <a:gd name="T11" fmla="*/ 24 h 24"/>
                <a:gd name="T12" fmla="*/ 17 w 36"/>
                <a:gd name="T13" fmla="*/ 24 h 24"/>
                <a:gd name="T14" fmla="*/ 27 w 36"/>
                <a:gd name="T15" fmla="*/ 17 h 24"/>
                <a:gd name="T16" fmla="*/ 36 w 36"/>
                <a:gd name="T17" fmla="*/ 10 h 24"/>
                <a:gd name="T18" fmla="*/ 27 w 36"/>
                <a:gd name="T19" fmla="*/ 5 h 24"/>
                <a:gd name="T20" fmla="*/ 19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9" y="0"/>
                  </a:moveTo>
                  <a:lnTo>
                    <a:pt x="17" y="0"/>
                  </a:lnTo>
                  <a:lnTo>
                    <a:pt x="7" y="6"/>
                  </a:lnTo>
                  <a:lnTo>
                    <a:pt x="0" y="12"/>
                  </a:lnTo>
                  <a:lnTo>
                    <a:pt x="7" y="17"/>
                  </a:lnTo>
                  <a:lnTo>
                    <a:pt x="17" y="24"/>
                  </a:lnTo>
                  <a:lnTo>
                    <a:pt x="17" y="24"/>
                  </a:lnTo>
                  <a:lnTo>
                    <a:pt x="27" y="17"/>
                  </a:lnTo>
                  <a:lnTo>
                    <a:pt x="36" y="10"/>
                  </a:lnTo>
                  <a:lnTo>
                    <a:pt x="2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Freeform 42"/>
            <p:cNvSpPr/>
            <p:nvPr/>
          </p:nvSpPr>
          <p:spPr bwMode="auto">
            <a:xfrm>
              <a:off x="4932363" y="5632451"/>
              <a:ext cx="47625" cy="33338"/>
            </a:xfrm>
            <a:custGeom>
              <a:avLst/>
              <a:gdLst>
                <a:gd name="T0" fmla="*/ 13 w 30"/>
                <a:gd name="T1" fmla="*/ 0 h 21"/>
                <a:gd name="T2" fmla="*/ 5 w 30"/>
                <a:gd name="T3" fmla="*/ 5 h 21"/>
                <a:gd name="T4" fmla="*/ 0 w 30"/>
                <a:gd name="T5" fmla="*/ 11 h 21"/>
                <a:gd name="T6" fmla="*/ 5 w 30"/>
                <a:gd name="T7" fmla="*/ 14 h 21"/>
                <a:gd name="T8" fmla="*/ 15 w 30"/>
                <a:gd name="T9" fmla="*/ 21 h 21"/>
                <a:gd name="T10" fmla="*/ 17 w 30"/>
                <a:gd name="T11" fmla="*/ 21 h 21"/>
                <a:gd name="T12" fmla="*/ 29 w 30"/>
                <a:gd name="T13" fmla="*/ 12 h 21"/>
                <a:gd name="T14" fmla="*/ 30 w 30"/>
                <a:gd name="T15" fmla="*/ 11 h 21"/>
                <a:gd name="T16" fmla="*/ 29 w 30"/>
                <a:gd name="T17" fmla="*/ 9 h 21"/>
                <a:gd name="T18" fmla="*/ 17 w 30"/>
                <a:gd name="T19" fmla="*/ 0 h 21"/>
                <a:gd name="T20" fmla="*/ 13 w 3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0"/>
                  </a:moveTo>
                  <a:lnTo>
                    <a:pt x="5" y="5"/>
                  </a:lnTo>
                  <a:lnTo>
                    <a:pt x="0" y="11"/>
                  </a:lnTo>
                  <a:lnTo>
                    <a:pt x="5" y="14"/>
                  </a:lnTo>
                  <a:lnTo>
                    <a:pt x="15" y="21"/>
                  </a:lnTo>
                  <a:lnTo>
                    <a:pt x="17" y="21"/>
                  </a:lnTo>
                  <a:lnTo>
                    <a:pt x="29" y="12"/>
                  </a:lnTo>
                  <a:lnTo>
                    <a:pt x="30" y="11"/>
                  </a:lnTo>
                  <a:lnTo>
                    <a:pt x="29" y="9"/>
                  </a:lnTo>
                  <a:lnTo>
                    <a:pt x="17"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Freeform 43"/>
            <p:cNvSpPr/>
            <p:nvPr/>
          </p:nvSpPr>
          <p:spPr bwMode="auto">
            <a:xfrm>
              <a:off x="4867275" y="5678488"/>
              <a:ext cx="47625" cy="36513"/>
            </a:xfrm>
            <a:custGeom>
              <a:avLst/>
              <a:gdLst>
                <a:gd name="T0" fmla="*/ 5 w 30"/>
                <a:gd name="T1" fmla="*/ 7 h 23"/>
                <a:gd name="T2" fmla="*/ 0 w 30"/>
                <a:gd name="T3" fmla="*/ 11 h 23"/>
                <a:gd name="T4" fmla="*/ 5 w 30"/>
                <a:gd name="T5" fmla="*/ 14 h 23"/>
                <a:gd name="T6" fmla="*/ 17 w 30"/>
                <a:gd name="T7" fmla="*/ 23 h 23"/>
                <a:gd name="T8" fmla="*/ 27 w 30"/>
                <a:gd name="T9" fmla="*/ 14 h 23"/>
                <a:gd name="T10" fmla="*/ 30 w 30"/>
                <a:gd name="T11" fmla="*/ 12 h 23"/>
                <a:gd name="T12" fmla="*/ 27 w 30"/>
                <a:gd name="T13" fmla="*/ 9 h 23"/>
                <a:gd name="T14" fmla="*/ 13 w 30"/>
                <a:gd name="T15" fmla="*/ 0 h 23"/>
                <a:gd name="T16" fmla="*/ 5 w 30"/>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5" y="7"/>
                  </a:moveTo>
                  <a:lnTo>
                    <a:pt x="0" y="11"/>
                  </a:lnTo>
                  <a:lnTo>
                    <a:pt x="5" y="14"/>
                  </a:lnTo>
                  <a:lnTo>
                    <a:pt x="17" y="23"/>
                  </a:lnTo>
                  <a:lnTo>
                    <a:pt x="27" y="14"/>
                  </a:lnTo>
                  <a:lnTo>
                    <a:pt x="30" y="12"/>
                  </a:lnTo>
                  <a:lnTo>
                    <a:pt x="27" y="9"/>
                  </a:lnTo>
                  <a:lnTo>
                    <a:pt x="13" y="0"/>
                  </a:ln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Freeform 44"/>
            <p:cNvSpPr/>
            <p:nvPr/>
          </p:nvSpPr>
          <p:spPr bwMode="auto">
            <a:xfrm>
              <a:off x="4784725" y="5673726"/>
              <a:ext cx="63500" cy="42863"/>
            </a:xfrm>
            <a:custGeom>
              <a:avLst/>
              <a:gdLst>
                <a:gd name="T0" fmla="*/ 23 w 23"/>
                <a:gd name="T1" fmla="*/ 8 h 16"/>
                <a:gd name="T2" fmla="*/ 20 w 23"/>
                <a:gd name="T3" fmla="*/ 6 h 16"/>
                <a:gd name="T4" fmla="*/ 10 w 23"/>
                <a:gd name="T5" fmla="*/ 0 h 16"/>
                <a:gd name="T6" fmla="*/ 10 w 23"/>
                <a:gd name="T7" fmla="*/ 0 h 16"/>
                <a:gd name="T8" fmla="*/ 0 w 23"/>
                <a:gd name="T9" fmla="*/ 7 h 16"/>
                <a:gd name="T10" fmla="*/ 13 w 23"/>
                <a:gd name="T11" fmla="*/ 16 h 16"/>
                <a:gd name="T12" fmla="*/ 20 w 23"/>
                <a:gd name="T13" fmla="*/ 11 h 16"/>
                <a:gd name="T14" fmla="*/ 23 w 23"/>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23" y="8"/>
                  </a:moveTo>
                  <a:cubicBezTo>
                    <a:pt x="20" y="6"/>
                    <a:pt x="20" y="6"/>
                    <a:pt x="20" y="6"/>
                  </a:cubicBezTo>
                  <a:cubicBezTo>
                    <a:pt x="10" y="0"/>
                    <a:pt x="10" y="0"/>
                    <a:pt x="10" y="0"/>
                  </a:cubicBezTo>
                  <a:cubicBezTo>
                    <a:pt x="10" y="0"/>
                    <a:pt x="10" y="0"/>
                    <a:pt x="10" y="0"/>
                  </a:cubicBezTo>
                  <a:cubicBezTo>
                    <a:pt x="0" y="7"/>
                    <a:pt x="0" y="7"/>
                    <a:pt x="0" y="7"/>
                  </a:cubicBezTo>
                  <a:cubicBezTo>
                    <a:pt x="13" y="16"/>
                    <a:pt x="13" y="16"/>
                    <a:pt x="13" y="16"/>
                  </a:cubicBezTo>
                  <a:cubicBezTo>
                    <a:pt x="20" y="11"/>
                    <a:pt x="20" y="11"/>
                    <a:pt x="20" y="11"/>
                  </a:cubicBezTo>
                  <a:lnTo>
                    <a:pt x="2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7" name="Freeform 45"/>
            <p:cNvSpPr/>
            <p:nvPr/>
          </p:nvSpPr>
          <p:spPr bwMode="auto">
            <a:xfrm>
              <a:off x="4895850" y="5654676"/>
              <a:ext cx="52387" cy="34925"/>
            </a:xfrm>
            <a:custGeom>
              <a:avLst/>
              <a:gdLst>
                <a:gd name="T0" fmla="*/ 16 w 33"/>
                <a:gd name="T1" fmla="*/ 0 h 22"/>
                <a:gd name="T2" fmla="*/ 9 w 33"/>
                <a:gd name="T3" fmla="*/ 7 h 22"/>
                <a:gd name="T4" fmla="*/ 0 w 33"/>
                <a:gd name="T5" fmla="*/ 12 h 22"/>
                <a:gd name="T6" fmla="*/ 9 w 33"/>
                <a:gd name="T7" fmla="*/ 17 h 22"/>
                <a:gd name="T8" fmla="*/ 16 w 33"/>
                <a:gd name="T9" fmla="*/ 22 h 22"/>
                <a:gd name="T10" fmla="*/ 18 w 33"/>
                <a:gd name="T11" fmla="*/ 22 h 22"/>
                <a:gd name="T12" fmla="*/ 28 w 33"/>
                <a:gd name="T13" fmla="*/ 15 h 22"/>
                <a:gd name="T14" fmla="*/ 33 w 33"/>
                <a:gd name="T15" fmla="*/ 12 h 22"/>
                <a:gd name="T16" fmla="*/ 28 w 33"/>
                <a:gd name="T17" fmla="*/ 9 h 22"/>
                <a:gd name="T18" fmla="*/ 16 w 33"/>
                <a:gd name="T19" fmla="*/ 2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7"/>
                  </a:lnTo>
                  <a:lnTo>
                    <a:pt x="0" y="12"/>
                  </a:lnTo>
                  <a:lnTo>
                    <a:pt x="9" y="17"/>
                  </a:lnTo>
                  <a:lnTo>
                    <a:pt x="16" y="22"/>
                  </a:lnTo>
                  <a:lnTo>
                    <a:pt x="18" y="22"/>
                  </a:lnTo>
                  <a:lnTo>
                    <a:pt x="28" y="15"/>
                  </a:lnTo>
                  <a:lnTo>
                    <a:pt x="33" y="12"/>
                  </a:lnTo>
                  <a:lnTo>
                    <a:pt x="28" y="9"/>
                  </a:lnTo>
                  <a:lnTo>
                    <a:pt x="16" y="2"/>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8" name="Freeform 46"/>
            <p:cNvSpPr/>
            <p:nvPr/>
          </p:nvSpPr>
          <p:spPr bwMode="auto">
            <a:xfrm>
              <a:off x="4830763" y="5703888"/>
              <a:ext cx="55562" cy="34925"/>
            </a:xfrm>
            <a:custGeom>
              <a:avLst/>
              <a:gdLst>
                <a:gd name="T0" fmla="*/ 35 w 35"/>
                <a:gd name="T1" fmla="*/ 10 h 22"/>
                <a:gd name="T2" fmla="*/ 28 w 35"/>
                <a:gd name="T3" fmla="*/ 7 h 22"/>
                <a:gd name="T4" fmla="*/ 18 w 35"/>
                <a:gd name="T5" fmla="*/ 0 h 22"/>
                <a:gd name="T6" fmla="*/ 6 w 35"/>
                <a:gd name="T7" fmla="*/ 8 h 22"/>
                <a:gd name="T8" fmla="*/ 0 w 35"/>
                <a:gd name="T9" fmla="*/ 12 h 22"/>
                <a:gd name="T10" fmla="*/ 6 w 35"/>
                <a:gd name="T11" fmla="*/ 15 h 22"/>
                <a:gd name="T12" fmla="*/ 16 w 35"/>
                <a:gd name="T13" fmla="*/ 22 h 22"/>
                <a:gd name="T14" fmla="*/ 28 w 35"/>
                <a:gd name="T15" fmla="*/ 14 h 22"/>
                <a:gd name="T16" fmla="*/ 35 w 35"/>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0"/>
                  </a:moveTo>
                  <a:lnTo>
                    <a:pt x="28" y="7"/>
                  </a:lnTo>
                  <a:lnTo>
                    <a:pt x="18" y="0"/>
                  </a:lnTo>
                  <a:lnTo>
                    <a:pt x="6" y="8"/>
                  </a:lnTo>
                  <a:lnTo>
                    <a:pt x="0" y="12"/>
                  </a:lnTo>
                  <a:lnTo>
                    <a:pt x="6" y="15"/>
                  </a:lnTo>
                  <a:lnTo>
                    <a:pt x="16" y="22"/>
                  </a:lnTo>
                  <a:lnTo>
                    <a:pt x="28" y="14"/>
                  </a:ln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9" name="Freeform 47"/>
            <p:cNvSpPr/>
            <p:nvPr/>
          </p:nvSpPr>
          <p:spPr bwMode="auto">
            <a:xfrm>
              <a:off x="4886325" y="5605463"/>
              <a:ext cx="58737" cy="38100"/>
            </a:xfrm>
            <a:custGeom>
              <a:avLst/>
              <a:gdLst>
                <a:gd name="T0" fmla="*/ 13 w 22"/>
                <a:gd name="T1" fmla="*/ 14 h 14"/>
                <a:gd name="T2" fmla="*/ 13 w 22"/>
                <a:gd name="T3" fmla="*/ 13 h 14"/>
                <a:gd name="T4" fmla="*/ 20 w 22"/>
                <a:gd name="T5" fmla="*/ 9 h 14"/>
                <a:gd name="T6" fmla="*/ 22 w 22"/>
                <a:gd name="T7" fmla="*/ 7 h 14"/>
                <a:gd name="T8" fmla="*/ 20 w 22"/>
                <a:gd name="T9" fmla="*/ 6 h 14"/>
                <a:gd name="T10" fmla="*/ 13 w 22"/>
                <a:gd name="T11" fmla="*/ 2 h 14"/>
                <a:gd name="T12" fmla="*/ 10 w 22"/>
                <a:gd name="T13" fmla="*/ 0 h 14"/>
                <a:gd name="T14" fmla="*/ 9 w 22"/>
                <a:gd name="T15" fmla="*/ 0 h 14"/>
                <a:gd name="T16" fmla="*/ 9 w 22"/>
                <a:gd name="T17" fmla="*/ 0 h 14"/>
                <a:gd name="T18" fmla="*/ 0 w 22"/>
                <a:gd name="T19" fmla="*/ 6 h 14"/>
                <a:gd name="T20" fmla="*/ 9 w 22"/>
                <a:gd name="T21" fmla="*/ 11 h 14"/>
                <a:gd name="T22" fmla="*/ 13 w 22"/>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4">
                  <a:moveTo>
                    <a:pt x="13" y="14"/>
                  </a:moveTo>
                  <a:cubicBezTo>
                    <a:pt x="13" y="13"/>
                    <a:pt x="13" y="13"/>
                    <a:pt x="13" y="13"/>
                  </a:cubicBezTo>
                  <a:cubicBezTo>
                    <a:pt x="20" y="9"/>
                    <a:pt x="20" y="9"/>
                    <a:pt x="20" y="9"/>
                  </a:cubicBezTo>
                  <a:cubicBezTo>
                    <a:pt x="22" y="7"/>
                    <a:pt x="22" y="7"/>
                    <a:pt x="22" y="7"/>
                  </a:cubicBezTo>
                  <a:cubicBezTo>
                    <a:pt x="20" y="6"/>
                    <a:pt x="20" y="6"/>
                    <a:pt x="20" y="6"/>
                  </a:cubicBezTo>
                  <a:cubicBezTo>
                    <a:pt x="13" y="2"/>
                    <a:pt x="13" y="2"/>
                    <a:pt x="13" y="2"/>
                  </a:cubicBezTo>
                  <a:cubicBezTo>
                    <a:pt x="10" y="0"/>
                    <a:pt x="10" y="0"/>
                    <a:pt x="10" y="0"/>
                  </a:cubicBezTo>
                  <a:cubicBezTo>
                    <a:pt x="10" y="0"/>
                    <a:pt x="9" y="0"/>
                    <a:pt x="9" y="0"/>
                  </a:cubicBezTo>
                  <a:cubicBezTo>
                    <a:pt x="9" y="0"/>
                    <a:pt x="9" y="0"/>
                    <a:pt x="9" y="0"/>
                  </a:cubicBezTo>
                  <a:cubicBezTo>
                    <a:pt x="0" y="6"/>
                    <a:pt x="0" y="6"/>
                    <a:pt x="0" y="6"/>
                  </a:cubicBezTo>
                  <a:cubicBezTo>
                    <a:pt x="9" y="11"/>
                    <a:pt x="9" y="11"/>
                    <a:pt x="9" y="11"/>
                  </a:cubicBezTo>
                  <a:lnTo>
                    <a:pt x="1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Freeform 48"/>
            <p:cNvSpPr/>
            <p:nvPr/>
          </p:nvSpPr>
          <p:spPr bwMode="auto">
            <a:xfrm>
              <a:off x="5070475" y="5575301"/>
              <a:ext cx="65087" cy="46038"/>
            </a:xfrm>
            <a:custGeom>
              <a:avLst/>
              <a:gdLst>
                <a:gd name="T0" fmla="*/ 24 w 41"/>
                <a:gd name="T1" fmla="*/ 5 h 29"/>
                <a:gd name="T2" fmla="*/ 17 w 41"/>
                <a:gd name="T3" fmla="*/ 0 h 29"/>
                <a:gd name="T4" fmla="*/ 14 w 41"/>
                <a:gd name="T5" fmla="*/ 4 h 29"/>
                <a:gd name="T6" fmla="*/ 3 w 41"/>
                <a:gd name="T7" fmla="*/ 12 h 29"/>
                <a:gd name="T8" fmla="*/ 0 w 41"/>
                <a:gd name="T9" fmla="*/ 14 h 29"/>
                <a:gd name="T10" fmla="*/ 3 w 41"/>
                <a:gd name="T11" fmla="*/ 16 h 29"/>
                <a:gd name="T12" fmla="*/ 14 w 41"/>
                <a:gd name="T13" fmla="*/ 23 h 29"/>
                <a:gd name="T14" fmla="*/ 24 w 41"/>
                <a:gd name="T15" fmla="*/ 29 h 29"/>
                <a:gd name="T16" fmla="*/ 24 w 41"/>
                <a:gd name="T17" fmla="*/ 28 h 29"/>
                <a:gd name="T18" fmla="*/ 34 w 41"/>
                <a:gd name="T19" fmla="*/ 21 h 29"/>
                <a:gd name="T20" fmla="*/ 41 w 41"/>
                <a:gd name="T21" fmla="*/ 16 h 29"/>
                <a:gd name="T22" fmla="*/ 34 w 41"/>
                <a:gd name="T23" fmla="*/ 12 h 29"/>
                <a:gd name="T24" fmla="*/ 24 w 41"/>
                <a:gd name="T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
                  <a:moveTo>
                    <a:pt x="24" y="5"/>
                  </a:moveTo>
                  <a:lnTo>
                    <a:pt x="17" y="0"/>
                  </a:lnTo>
                  <a:lnTo>
                    <a:pt x="14" y="4"/>
                  </a:lnTo>
                  <a:lnTo>
                    <a:pt x="3" y="12"/>
                  </a:lnTo>
                  <a:lnTo>
                    <a:pt x="0" y="14"/>
                  </a:lnTo>
                  <a:lnTo>
                    <a:pt x="3" y="16"/>
                  </a:lnTo>
                  <a:lnTo>
                    <a:pt x="14" y="23"/>
                  </a:lnTo>
                  <a:lnTo>
                    <a:pt x="24" y="29"/>
                  </a:lnTo>
                  <a:lnTo>
                    <a:pt x="24" y="28"/>
                  </a:lnTo>
                  <a:lnTo>
                    <a:pt x="34" y="21"/>
                  </a:lnTo>
                  <a:lnTo>
                    <a:pt x="41" y="16"/>
                  </a:lnTo>
                  <a:lnTo>
                    <a:pt x="34" y="12"/>
                  </a:lnTo>
                  <a:lnTo>
                    <a:pt x="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Freeform 49"/>
            <p:cNvSpPr/>
            <p:nvPr/>
          </p:nvSpPr>
          <p:spPr bwMode="auto">
            <a:xfrm>
              <a:off x="4959350" y="5556251"/>
              <a:ext cx="53975" cy="36513"/>
            </a:xfrm>
            <a:custGeom>
              <a:avLst/>
              <a:gdLst>
                <a:gd name="T0" fmla="*/ 11 w 20"/>
                <a:gd name="T1" fmla="*/ 13 h 13"/>
                <a:gd name="T2" fmla="*/ 12 w 20"/>
                <a:gd name="T3" fmla="*/ 13 h 13"/>
                <a:gd name="T4" fmla="*/ 14 w 20"/>
                <a:gd name="T5" fmla="*/ 12 h 13"/>
                <a:gd name="T6" fmla="*/ 20 w 20"/>
                <a:gd name="T7" fmla="*/ 7 h 13"/>
                <a:gd name="T8" fmla="*/ 20 w 20"/>
                <a:gd name="T9" fmla="*/ 7 h 13"/>
                <a:gd name="T10" fmla="*/ 20 w 20"/>
                <a:gd name="T11" fmla="*/ 6 h 13"/>
                <a:gd name="T12" fmla="*/ 14 w 20"/>
                <a:gd name="T13" fmla="*/ 3 h 13"/>
                <a:gd name="T14" fmla="*/ 11 w 20"/>
                <a:gd name="T15" fmla="*/ 1 h 13"/>
                <a:gd name="T16" fmla="*/ 9 w 20"/>
                <a:gd name="T17" fmla="*/ 0 h 13"/>
                <a:gd name="T18" fmla="*/ 9 w 20"/>
                <a:gd name="T19" fmla="*/ 0 h 13"/>
                <a:gd name="T20" fmla="*/ 7 w 20"/>
                <a:gd name="T21" fmla="*/ 1 h 13"/>
                <a:gd name="T22" fmla="*/ 0 w 20"/>
                <a:gd name="T23" fmla="*/ 6 h 13"/>
                <a:gd name="T24" fmla="*/ 7 w 20"/>
                <a:gd name="T25" fmla="*/ 10 h 13"/>
                <a:gd name="T26" fmla="*/ 11 w 20"/>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3">
                  <a:moveTo>
                    <a:pt x="11" y="13"/>
                  </a:moveTo>
                  <a:cubicBezTo>
                    <a:pt x="12" y="13"/>
                    <a:pt x="12" y="13"/>
                    <a:pt x="12" y="13"/>
                  </a:cubicBezTo>
                  <a:cubicBezTo>
                    <a:pt x="14" y="12"/>
                    <a:pt x="14" y="12"/>
                    <a:pt x="14" y="12"/>
                  </a:cubicBezTo>
                  <a:cubicBezTo>
                    <a:pt x="20" y="7"/>
                    <a:pt x="20" y="7"/>
                    <a:pt x="20" y="7"/>
                  </a:cubicBezTo>
                  <a:cubicBezTo>
                    <a:pt x="20" y="7"/>
                    <a:pt x="20" y="7"/>
                    <a:pt x="20" y="7"/>
                  </a:cubicBezTo>
                  <a:cubicBezTo>
                    <a:pt x="20" y="6"/>
                    <a:pt x="20" y="6"/>
                    <a:pt x="20" y="6"/>
                  </a:cubicBezTo>
                  <a:cubicBezTo>
                    <a:pt x="14" y="3"/>
                    <a:pt x="14" y="3"/>
                    <a:pt x="14" y="3"/>
                  </a:cubicBezTo>
                  <a:cubicBezTo>
                    <a:pt x="11" y="1"/>
                    <a:pt x="11" y="1"/>
                    <a:pt x="11" y="1"/>
                  </a:cubicBezTo>
                  <a:cubicBezTo>
                    <a:pt x="9" y="0"/>
                    <a:pt x="9" y="0"/>
                    <a:pt x="9" y="0"/>
                  </a:cubicBezTo>
                  <a:cubicBezTo>
                    <a:pt x="9" y="0"/>
                    <a:pt x="9" y="0"/>
                    <a:pt x="9" y="0"/>
                  </a:cubicBezTo>
                  <a:cubicBezTo>
                    <a:pt x="7" y="1"/>
                    <a:pt x="7" y="1"/>
                    <a:pt x="7" y="1"/>
                  </a:cubicBezTo>
                  <a:cubicBezTo>
                    <a:pt x="0" y="6"/>
                    <a:pt x="0" y="6"/>
                    <a:pt x="0" y="6"/>
                  </a:cubicBezTo>
                  <a:cubicBezTo>
                    <a:pt x="7" y="10"/>
                    <a:pt x="7" y="10"/>
                    <a:pt x="7" y="10"/>
                  </a:cubicBez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Freeform 50"/>
            <p:cNvSpPr/>
            <p:nvPr/>
          </p:nvSpPr>
          <p:spPr bwMode="auto">
            <a:xfrm>
              <a:off x="5222875" y="5716588"/>
              <a:ext cx="46037" cy="33338"/>
            </a:xfrm>
            <a:custGeom>
              <a:avLst/>
              <a:gdLst>
                <a:gd name="T0" fmla="*/ 9 w 17"/>
                <a:gd name="T1" fmla="*/ 0 h 12"/>
                <a:gd name="T2" fmla="*/ 2 w 17"/>
                <a:gd name="T3" fmla="*/ 5 h 12"/>
                <a:gd name="T4" fmla="*/ 0 w 17"/>
                <a:gd name="T5" fmla="*/ 7 h 12"/>
                <a:gd name="T6" fmla="*/ 2 w 17"/>
                <a:gd name="T7" fmla="*/ 9 h 12"/>
                <a:gd name="T8" fmla="*/ 8 w 17"/>
                <a:gd name="T9" fmla="*/ 12 h 12"/>
                <a:gd name="T10" fmla="*/ 8 w 17"/>
                <a:gd name="T11" fmla="*/ 12 h 12"/>
                <a:gd name="T12" fmla="*/ 15 w 17"/>
                <a:gd name="T13" fmla="*/ 7 h 12"/>
                <a:gd name="T14" fmla="*/ 17 w 17"/>
                <a:gd name="T15" fmla="*/ 5 h 12"/>
                <a:gd name="T16" fmla="*/ 15 w 17"/>
                <a:gd name="T17" fmla="*/ 4 h 12"/>
                <a:gd name="T18" fmla="*/ 9 w 1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9" y="0"/>
                  </a:moveTo>
                  <a:cubicBezTo>
                    <a:pt x="2" y="5"/>
                    <a:pt x="2" y="5"/>
                    <a:pt x="2" y="5"/>
                  </a:cubicBezTo>
                  <a:cubicBezTo>
                    <a:pt x="0" y="7"/>
                    <a:pt x="0" y="7"/>
                    <a:pt x="0" y="7"/>
                  </a:cubicBezTo>
                  <a:cubicBezTo>
                    <a:pt x="2" y="9"/>
                    <a:pt x="2" y="9"/>
                    <a:pt x="2" y="9"/>
                  </a:cubicBezTo>
                  <a:cubicBezTo>
                    <a:pt x="8" y="12"/>
                    <a:pt x="8" y="12"/>
                    <a:pt x="8" y="12"/>
                  </a:cubicBezTo>
                  <a:cubicBezTo>
                    <a:pt x="8" y="12"/>
                    <a:pt x="8" y="12"/>
                    <a:pt x="8" y="12"/>
                  </a:cubicBezTo>
                  <a:cubicBezTo>
                    <a:pt x="15" y="7"/>
                    <a:pt x="15" y="7"/>
                    <a:pt x="15" y="7"/>
                  </a:cubicBezTo>
                  <a:cubicBezTo>
                    <a:pt x="17" y="5"/>
                    <a:pt x="17" y="5"/>
                    <a:pt x="17" y="5"/>
                  </a:cubicBezTo>
                  <a:cubicBezTo>
                    <a:pt x="15" y="4"/>
                    <a:pt x="15" y="4"/>
                    <a:pt x="15" y="4"/>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3" name="Freeform 51"/>
            <p:cNvSpPr/>
            <p:nvPr/>
          </p:nvSpPr>
          <p:spPr bwMode="auto">
            <a:xfrm>
              <a:off x="4991100" y="5529263"/>
              <a:ext cx="60325" cy="38100"/>
            </a:xfrm>
            <a:custGeom>
              <a:avLst/>
              <a:gdLst>
                <a:gd name="T0" fmla="*/ 14 w 38"/>
                <a:gd name="T1" fmla="*/ 21 h 24"/>
                <a:gd name="T2" fmla="*/ 21 w 38"/>
                <a:gd name="T3" fmla="*/ 24 h 24"/>
                <a:gd name="T4" fmla="*/ 23 w 38"/>
                <a:gd name="T5" fmla="*/ 22 h 24"/>
                <a:gd name="T6" fmla="*/ 33 w 38"/>
                <a:gd name="T7" fmla="*/ 16 h 24"/>
                <a:gd name="T8" fmla="*/ 38 w 38"/>
                <a:gd name="T9" fmla="*/ 12 h 24"/>
                <a:gd name="T10" fmla="*/ 33 w 38"/>
                <a:gd name="T11" fmla="*/ 9 h 24"/>
                <a:gd name="T12" fmla="*/ 23 w 38"/>
                <a:gd name="T13" fmla="*/ 2 h 24"/>
                <a:gd name="T14" fmla="*/ 19 w 38"/>
                <a:gd name="T15" fmla="*/ 0 h 24"/>
                <a:gd name="T16" fmla="*/ 14 w 38"/>
                <a:gd name="T17" fmla="*/ 4 h 24"/>
                <a:gd name="T18" fmla="*/ 4 w 38"/>
                <a:gd name="T19" fmla="*/ 10 h 24"/>
                <a:gd name="T20" fmla="*/ 0 w 38"/>
                <a:gd name="T21" fmla="*/ 12 h 24"/>
                <a:gd name="T22" fmla="*/ 4 w 38"/>
                <a:gd name="T23" fmla="*/ 14 h 24"/>
                <a:gd name="T24" fmla="*/ 14 w 38"/>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
                  <a:moveTo>
                    <a:pt x="14" y="21"/>
                  </a:moveTo>
                  <a:lnTo>
                    <a:pt x="21" y="24"/>
                  </a:lnTo>
                  <a:lnTo>
                    <a:pt x="23" y="22"/>
                  </a:lnTo>
                  <a:lnTo>
                    <a:pt x="33" y="16"/>
                  </a:lnTo>
                  <a:lnTo>
                    <a:pt x="38" y="12"/>
                  </a:lnTo>
                  <a:lnTo>
                    <a:pt x="33" y="9"/>
                  </a:lnTo>
                  <a:lnTo>
                    <a:pt x="23" y="2"/>
                  </a:lnTo>
                  <a:lnTo>
                    <a:pt x="19" y="0"/>
                  </a:lnTo>
                  <a:lnTo>
                    <a:pt x="14" y="4"/>
                  </a:lnTo>
                  <a:lnTo>
                    <a:pt x="4" y="10"/>
                  </a:lnTo>
                  <a:lnTo>
                    <a:pt x="0" y="12"/>
                  </a:lnTo>
                  <a:lnTo>
                    <a:pt x="4" y="14"/>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Freeform 52"/>
            <p:cNvSpPr>
              <a:spLocks noEditPoints="1"/>
            </p:cNvSpPr>
            <p:nvPr/>
          </p:nvSpPr>
          <p:spPr bwMode="auto">
            <a:xfrm>
              <a:off x="4722813" y="5461001"/>
              <a:ext cx="687387" cy="468313"/>
            </a:xfrm>
            <a:custGeom>
              <a:avLst/>
              <a:gdLst>
                <a:gd name="T0" fmla="*/ 0 w 253"/>
                <a:gd name="T1" fmla="*/ 85 h 172"/>
                <a:gd name="T2" fmla="*/ 56 w 253"/>
                <a:gd name="T3" fmla="*/ 122 h 172"/>
                <a:gd name="T4" fmla="*/ 73 w 253"/>
                <a:gd name="T5" fmla="*/ 134 h 172"/>
                <a:gd name="T6" fmla="*/ 87 w 253"/>
                <a:gd name="T7" fmla="*/ 143 h 172"/>
                <a:gd name="T8" fmla="*/ 98 w 253"/>
                <a:gd name="T9" fmla="*/ 150 h 172"/>
                <a:gd name="T10" fmla="*/ 107 w 253"/>
                <a:gd name="T11" fmla="*/ 156 h 172"/>
                <a:gd name="T12" fmla="*/ 118 w 253"/>
                <a:gd name="T13" fmla="*/ 164 h 172"/>
                <a:gd name="T14" fmla="*/ 130 w 253"/>
                <a:gd name="T15" fmla="*/ 171 h 172"/>
                <a:gd name="T16" fmla="*/ 136 w 253"/>
                <a:gd name="T17" fmla="*/ 167 h 172"/>
                <a:gd name="T18" fmla="*/ 148 w 253"/>
                <a:gd name="T19" fmla="*/ 159 h 172"/>
                <a:gd name="T20" fmla="*/ 161 w 253"/>
                <a:gd name="T21" fmla="*/ 149 h 172"/>
                <a:gd name="T22" fmla="*/ 173 w 253"/>
                <a:gd name="T23" fmla="*/ 140 h 172"/>
                <a:gd name="T24" fmla="*/ 199 w 253"/>
                <a:gd name="T25" fmla="*/ 121 h 172"/>
                <a:gd name="T26" fmla="*/ 253 w 253"/>
                <a:gd name="T27" fmla="*/ 80 h 172"/>
                <a:gd name="T28" fmla="*/ 199 w 253"/>
                <a:gd name="T29" fmla="*/ 47 h 172"/>
                <a:gd name="T30" fmla="*/ 173 w 253"/>
                <a:gd name="T31" fmla="*/ 32 h 172"/>
                <a:gd name="T32" fmla="*/ 161 w 253"/>
                <a:gd name="T33" fmla="*/ 24 h 172"/>
                <a:gd name="T34" fmla="*/ 148 w 253"/>
                <a:gd name="T35" fmla="*/ 17 h 172"/>
                <a:gd name="T36" fmla="*/ 136 w 253"/>
                <a:gd name="T37" fmla="*/ 9 h 172"/>
                <a:gd name="T38" fmla="*/ 124 w 253"/>
                <a:gd name="T39" fmla="*/ 2 h 172"/>
                <a:gd name="T40" fmla="*/ 118 w 253"/>
                <a:gd name="T41" fmla="*/ 2 h 172"/>
                <a:gd name="T42" fmla="*/ 107 w 253"/>
                <a:gd name="T43" fmla="*/ 11 h 172"/>
                <a:gd name="T44" fmla="*/ 98 w 253"/>
                <a:gd name="T45" fmla="*/ 17 h 172"/>
                <a:gd name="T46" fmla="*/ 87 w 253"/>
                <a:gd name="T47" fmla="*/ 25 h 172"/>
                <a:gd name="T48" fmla="*/ 73 w 253"/>
                <a:gd name="T49" fmla="*/ 34 h 172"/>
                <a:gd name="T50" fmla="*/ 56 w 253"/>
                <a:gd name="T51" fmla="*/ 46 h 172"/>
                <a:gd name="T52" fmla="*/ 73 w 253"/>
                <a:gd name="T53" fmla="*/ 45 h 172"/>
                <a:gd name="T54" fmla="*/ 87 w 253"/>
                <a:gd name="T55" fmla="*/ 36 h 172"/>
                <a:gd name="T56" fmla="*/ 98 w 253"/>
                <a:gd name="T57" fmla="*/ 28 h 172"/>
                <a:gd name="T58" fmla="*/ 107 w 253"/>
                <a:gd name="T59" fmla="*/ 23 h 172"/>
                <a:gd name="T60" fmla="*/ 118 w 253"/>
                <a:gd name="T61" fmla="*/ 14 h 172"/>
                <a:gd name="T62" fmla="*/ 123 w 253"/>
                <a:gd name="T63" fmla="*/ 12 h 172"/>
                <a:gd name="T64" fmla="*/ 130 w 253"/>
                <a:gd name="T65" fmla="*/ 16 h 172"/>
                <a:gd name="T66" fmla="*/ 142 w 253"/>
                <a:gd name="T67" fmla="*/ 24 h 172"/>
                <a:gd name="T68" fmla="*/ 155 w 253"/>
                <a:gd name="T69" fmla="*/ 31 h 172"/>
                <a:gd name="T70" fmla="*/ 167 w 253"/>
                <a:gd name="T71" fmla="*/ 38 h 172"/>
                <a:gd name="T72" fmla="*/ 186 w 253"/>
                <a:gd name="T73" fmla="*/ 50 h 172"/>
                <a:gd name="T74" fmla="*/ 212 w 253"/>
                <a:gd name="T75" fmla="*/ 65 h 172"/>
                <a:gd name="T76" fmla="*/ 233 w 253"/>
                <a:gd name="T77" fmla="*/ 80 h 172"/>
                <a:gd name="T78" fmla="*/ 199 w 253"/>
                <a:gd name="T79" fmla="*/ 106 h 172"/>
                <a:gd name="T80" fmla="*/ 173 w 253"/>
                <a:gd name="T81" fmla="*/ 125 h 172"/>
                <a:gd name="T82" fmla="*/ 161 w 253"/>
                <a:gd name="T83" fmla="*/ 135 h 172"/>
                <a:gd name="T84" fmla="*/ 148 w 253"/>
                <a:gd name="T85" fmla="*/ 144 h 172"/>
                <a:gd name="T86" fmla="*/ 136 w 253"/>
                <a:gd name="T87" fmla="*/ 153 h 172"/>
                <a:gd name="T88" fmla="*/ 129 w 253"/>
                <a:gd name="T89" fmla="*/ 158 h 172"/>
                <a:gd name="T90" fmla="*/ 124 w 253"/>
                <a:gd name="T91" fmla="*/ 157 h 172"/>
                <a:gd name="T92" fmla="*/ 112 w 253"/>
                <a:gd name="T93" fmla="*/ 149 h 172"/>
                <a:gd name="T94" fmla="*/ 101 w 253"/>
                <a:gd name="T95" fmla="*/ 141 h 172"/>
                <a:gd name="T96" fmla="*/ 94 w 253"/>
                <a:gd name="T97" fmla="*/ 136 h 172"/>
                <a:gd name="T98" fmla="*/ 80 w 253"/>
                <a:gd name="T99" fmla="*/ 127 h 172"/>
                <a:gd name="T100" fmla="*/ 69 w 253"/>
                <a:gd name="T101" fmla="*/ 120 h 172"/>
                <a:gd name="T102" fmla="*/ 43 w 253"/>
                <a:gd name="T103" fmla="*/ 103 h 172"/>
                <a:gd name="T104" fmla="*/ 18 w 253"/>
                <a:gd name="T105" fmla="*/ 83 h 172"/>
                <a:gd name="T106" fmla="*/ 56 w 253"/>
                <a:gd name="T107" fmla="*/ 57 h 172"/>
                <a:gd name="T108" fmla="*/ 73 w 253"/>
                <a:gd name="T109" fmla="*/ 4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172">
                  <a:moveTo>
                    <a:pt x="43" y="55"/>
                  </a:moveTo>
                  <a:cubicBezTo>
                    <a:pt x="0" y="85"/>
                    <a:pt x="0" y="85"/>
                    <a:pt x="0" y="85"/>
                  </a:cubicBezTo>
                  <a:cubicBezTo>
                    <a:pt x="43" y="114"/>
                    <a:pt x="43" y="114"/>
                    <a:pt x="43" y="114"/>
                  </a:cubicBezTo>
                  <a:cubicBezTo>
                    <a:pt x="56" y="122"/>
                    <a:pt x="56" y="122"/>
                    <a:pt x="56" y="122"/>
                  </a:cubicBezTo>
                  <a:cubicBezTo>
                    <a:pt x="69" y="131"/>
                    <a:pt x="69" y="131"/>
                    <a:pt x="69" y="131"/>
                  </a:cubicBezTo>
                  <a:cubicBezTo>
                    <a:pt x="73" y="134"/>
                    <a:pt x="73" y="134"/>
                    <a:pt x="73" y="134"/>
                  </a:cubicBezTo>
                  <a:cubicBezTo>
                    <a:pt x="80" y="138"/>
                    <a:pt x="80" y="138"/>
                    <a:pt x="80" y="138"/>
                  </a:cubicBezTo>
                  <a:cubicBezTo>
                    <a:pt x="87" y="143"/>
                    <a:pt x="87" y="143"/>
                    <a:pt x="87" y="143"/>
                  </a:cubicBezTo>
                  <a:cubicBezTo>
                    <a:pt x="94" y="147"/>
                    <a:pt x="94" y="147"/>
                    <a:pt x="94" y="147"/>
                  </a:cubicBezTo>
                  <a:cubicBezTo>
                    <a:pt x="98" y="150"/>
                    <a:pt x="98" y="150"/>
                    <a:pt x="98" y="150"/>
                  </a:cubicBezTo>
                  <a:cubicBezTo>
                    <a:pt x="101" y="152"/>
                    <a:pt x="101" y="152"/>
                    <a:pt x="101" y="152"/>
                  </a:cubicBezTo>
                  <a:cubicBezTo>
                    <a:pt x="107" y="156"/>
                    <a:pt x="107" y="156"/>
                    <a:pt x="107" y="156"/>
                  </a:cubicBezTo>
                  <a:cubicBezTo>
                    <a:pt x="112" y="160"/>
                    <a:pt x="112" y="160"/>
                    <a:pt x="112" y="160"/>
                  </a:cubicBezTo>
                  <a:cubicBezTo>
                    <a:pt x="118" y="164"/>
                    <a:pt x="118" y="164"/>
                    <a:pt x="118" y="164"/>
                  </a:cubicBezTo>
                  <a:cubicBezTo>
                    <a:pt x="124" y="168"/>
                    <a:pt x="124" y="168"/>
                    <a:pt x="124" y="168"/>
                  </a:cubicBezTo>
                  <a:cubicBezTo>
                    <a:pt x="130" y="171"/>
                    <a:pt x="130" y="171"/>
                    <a:pt x="130" y="171"/>
                  </a:cubicBezTo>
                  <a:cubicBezTo>
                    <a:pt x="130" y="172"/>
                    <a:pt x="130" y="172"/>
                    <a:pt x="130" y="172"/>
                  </a:cubicBezTo>
                  <a:cubicBezTo>
                    <a:pt x="136" y="167"/>
                    <a:pt x="136" y="167"/>
                    <a:pt x="136" y="167"/>
                  </a:cubicBezTo>
                  <a:cubicBezTo>
                    <a:pt x="142" y="163"/>
                    <a:pt x="142" y="163"/>
                    <a:pt x="142" y="163"/>
                  </a:cubicBezTo>
                  <a:cubicBezTo>
                    <a:pt x="148" y="159"/>
                    <a:pt x="148" y="159"/>
                    <a:pt x="148" y="159"/>
                  </a:cubicBezTo>
                  <a:cubicBezTo>
                    <a:pt x="155" y="154"/>
                    <a:pt x="155" y="154"/>
                    <a:pt x="155" y="154"/>
                  </a:cubicBezTo>
                  <a:cubicBezTo>
                    <a:pt x="161" y="149"/>
                    <a:pt x="161" y="149"/>
                    <a:pt x="161" y="149"/>
                  </a:cubicBezTo>
                  <a:cubicBezTo>
                    <a:pt x="167" y="145"/>
                    <a:pt x="167" y="145"/>
                    <a:pt x="167" y="145"/>
                  </a:cubicBezTo>
                  <a:cubicBezTo>
                    <a:pt x="173" y="140"/>
                    <a:pt x="173" y="140"/>
                    <a:pt x="173" y="140"/>
                  </a:cubicBezTo>
                  <a:cubicBezTo>
                    <a:pt x="186" y="130"/>
                    <a:pt x="186" y="130"/>
                    <a:pt x="186" y="130"/>
                  </a:cubicBezTo>
                  <a:cubicBezTo>
                    <a:pt x="199" y="121"/>
                    <a:pt x="199" y="121"/>
                    <a:pt x="199" y="121"/>
                  </a:cubicBezTo>
                  <a:cubicBezTo>
                    <a:pt x="212" y="111"/>
                    <a:pt x="212" y="111"/>
                    <a:pt x="212" y="111"/>
                  </a:cubicBezTo>
                  <a:cubicBezTo>
                    <a:pt x="253" y="80"/>
                    <a:pt x="253" y="80"/>
                    <a:pt x="253" y="80"/>
                  </a:cubicBezTo>
                  <a:cubicBezTo>
                    <a:pt x="212" y="55"/>
                    <a:pt x="212" y="55"/>
                    <a:pt x="212" y="55"/>
                  </a:cubicBezTo>
                  <a:cubicBezTo>
                    <a:pt x="199" y="47"/>
                    <a:pt x="199" y="47"/>
                    <a:pt x="199" y="47"/>
                  </a:cubicBezTo>
                  <a:cubicBezTo>
                    <a:pt x="186" y="40"/>
                    <a:pt x="186" y="40"/>
                    <a:pt x="186" y="40"/>
                  </a:cubicBezTo>
                  <a:cubicBezTo>
                    <a:pt x="173" y="32"/>
                    <a:pt x="173" y="32"/>
                    <a:pt x="173" y="32"/>
                  </a:cubicBezTo>
                  <a:cubicBezTo>
                    <a:pt x="167" y="28"/>
                    <a:pt x="167" y="28"/>
                    <a:pt x="167" y="28"/>
                  </a:cubicBezTo>
                  <a:cubicBezTo>
                    <a:pt x="161" y="24"/>
                    <a:pt x="161" y="24"/>
                    <a:pt x="161" y="24"/>
                  </a:cubicBezTo>
                  <a:cubicBezTo>
                    <a:pt x="155" y="20"/>
                    <a:pt x="155" y="20"/>
                    <a:pt x="155" y="20"/>
                  </a:cubicBezTo>
                  <a:cubicBezTo>
                    <a:pt x="148" y="17"/>
                    <a:pt x="148" y="17"/>
                    <a:pt x="148" y="17"/>
                  </a:cubicBezTo>
                  <a:cubicBezTo>
                    <a:pt x="142" y="13"/>
                    <a:pt x="142" y="13"/>
                    <a:pt x="142" y="13"/>
                  </a:cubicBezTo>
                  <a:cubicBezTo>
                    <a:pt x="136" y="9"/>
                    <a:pt x="136" y="9"/>
                    <a:pt x="136" y="9"/>
                  </a:cubicBezTo>
                  <a:cubicBezTo>
                    <a:pt x="130" y="5"/>
                    <a:pt x="130" y="5"/>
                    <a:pt x="130" y="5"/>
                  </a:cubicBezTo>
                  <a:cubicBezTo>
                    <a:pt x="124" y="2"/>
                    <a:pt x="124" y="2"/>
                    <a:pt x="124" y="2"/>
                  </a:cubicBezTo>
                  <a:cubicBezTo>
                    <a:pt x="121" y="0"/>
                    <a:pt x="121" y="0"/>
                    <a:pt x="121" y="0"/>
                  </a:cubicBezTo>
                  <a:cubicBezTo>
                    <a:pt x="118" y="2"/>
                    <a:pt x="118" y="2"/>
                    <a:pt x="118" y="2"/>
                  </a:cubicBezTo>
                  <a:cubicBezTo>
                    <a:pt x="112" y="6"/>
                    <a:pt x="112" y="6"/>
                    <a:pt x="112" y="6"/>
                  </a:cubicBezTo>
                  <a:cubicBezTo>
                    <a:pt x="107" y="11"/>
                    <a:pt x="107" y="11"/>
                    <a:pt x="107" y="11"/>
                  </a:cubicBezTo>
                  <a:cubicBezTo>
                    <a:pt x="101" y="15"/>
                    <a:pt x="101" y="15"/>
                    <a:pt x="101" y="15"/>
                  </a:cubicBezTo>
                  <a:cubicBezTo>
                    <a:pt x="98" y="17"/>
                    <a:pt x="98" y="17"/>
                    <a:pt x="98" y="17"/>
                  </a:cubicBezTo>
                  <a:cubicBezTo>
                    <a:pt x="94" y="20"/>
                    <a:pt x="94" y="20"/>
                    <a:pt x="94" y="20"/>
                  </a:cubicBezTo>
                  <a:cubicBezTo>
                    <a:pt x="87" y="25"/>
                    <a:pt x="87" y="25"/>
                    <a:pt x="87" y="25"/>
                  </a:cubicBezTo>
                  <a:cubicBezTo>
                    <a:pt x="80" y="29"/>
                    <a:pt x="80" y="29"/>
                    <a:pt x="80" y="29"/>
                  </a:cubicBezTo>
                  <a:cubicBezTo>
                    <a:pt x="73" y="34"/>
                    <a:pt x="73" y="34"/>
                    <a:pt x="73" y="34"/>
                  </a:cubicBezTo>
                  <a:cubicBezTo>
                    <a:pt x="69" y="37"/>
                    <a:pt x="69" y="37"/>
                    <a:pt x="69" y="37"/>
                  </a:cubicBezTo>
                  <a:cubicBezTo>
                    <a:pt x="56" y="46"/>
                    <a:pt x="56" y="46"/>
                    <a:pt x="56" y="46"/>
                  </a:cubicBezTo>
                  <a:lnTo>
                    <a:pt x="43" y="55"/>
                  </a:lnTo>
                  <a:close/>
                  <a:moveTo>
                    <a:pt x="73" y="45"/>
                  </a:moveTo>
                  <a:cubicBezTo>
                    <a:pt x="80" y="41"/>
                    <a:pt x="80" y="41"/>
                    <a:pt x="80" y="41"/>
                  </a:cubicBezTo>
                  <a:cubicBezTo>
                    <a:pt x="87" y="36"/>
                    <a:pt x="87" y="36"/>
                    <a:pt x="87" y="36"/>
                  </a:cubicBezTo>
                  <a:cubicBezTo>
                    <a:pt x="94" y="31"/>
                    <a:pt x="94" y="31"/>
                    <a:pt x="94" y="31"/>
                  </a:cubicBezTo>
                  <a:cubicBezTo>
                    <a:pt x="98" y="28"/>
                    <a:pt x="98" y="28"/>
                    <a:pt x="98" y="28"/>
                  </a:cubicBezTo>
                  <a:cubicBezTo>
                    <a:pt x="101" y="27"/>
                    <a:pt x="101" y="27"/>
                    <a:pt x="101" y="27"/>
                  </a:cubicBezTo>
                  <a:cubicBezTo>
                    <a:pt x="107" y="23"/>
                    <a:pt x="107" y="23"/>
                    <a:pt x="107" y="23"/>
                  </a:cubicBezTo>
                  <a:cubicBezTo>
                    <a:pt x="112" y="19"/>
                    <a:pt x="112" y="19"/>
                    <a:pt x="112" y="19"/>
                  </a:cubicBezTo>
                  <a:cubicBezTo>
                    <a:pt x="118" y="14"/>
                    <a:pt x="118" y="14"/>
                    <a:pt x="118" y="14"/>
                  </a:cubicBezTo>
                  <a:cubicBezTo>
                    <a:pt x="121" y="12"/>
                    <a:pt x="121" y="12"/>
                    <a:pt x="121" y="12"/>
                  </a:cubicBezTo>
                  <a:cubicBezTo>
                    <a:pt x="122" y="12"/>
                    <a:pt x="123" y="12"/>
                    <a:pt x="123" y="12"/>
                  </a:cubicBezTo>
                  <a:cubicBezTo>
                    <a:pt x="124" y="13"/>
                    <a:pt x="124" y="13"/>
                    <a:pt x="124" y="13"/>
                  </a:cubicBezTo>
                  <a:cubicBezTo>
                    <a:pt x="130" y="16"/>
                    <a:pt x="130" y="16"/>
                    <a:pt x="130" y="16"/>
                  </a:cubicBezTo>
                  <a:cubicBezTo>
                    <a:pt x="136" y="20"/>
                    <a:pt x="136" y="20"/>
                    <a:pt x="136" y="20"/>
                  </a:cubicBezTo>
                  <a:cubicBezTo>
                    <a:pt x="142" y="24"/>
                    <a:pt x="142" y="24"/>
                    <a:pt x="142" y="24"/>
                  </a:cubicBezTo>
                  <a:cubicBezTo>
                    <a:pt x="148" y="27"/>
                    <a:pt x="148" y="27"/>
                    <a:pt x="148" y="27"/>
                  </a:cubicBezTo>
                  <a:cubicBezTo>
                    <a:pt x="155" y="31"/>
                    <a:pt x="155" y="31"/>
                    <a:pt x="155" y="31"/>
                  </a:cubicBezTo>
                  <a:cubicBezTo>
                    <a:pt x="161" y="34"/>
                    <a:pt x="161" y="34"/>
                    <a:pt x="161" y="34"/>
                  </a:cubicBezTo>
                  <a:cubicBezTo>
                    <a:pt x="167" y="38"/>
                    <a:pt x="167" y="38"/>
                    <a:pt x="167" y="38"/>
                  </a:cubicBezTo>
                  <a:cubicBezTo>
                    <a:pt x="173" y="42"/>
                    <a:pt x="173" y="42"/>
                    <a:pt x="173" y="42"/>
                  </a:cubicBezTo>
                  <a:cubicBezTo>
                    <a:pt x="186" y="50"/>
                    <a:pt x="186" y="50"/>
                    <a:pt x="186" y="50"/>
                  </a:cubicBezTo>
                  <a:cubicBezTo>
                    <a:pt x="199" y="57"/>
                    <a:pt x="199" y="57"/>
                    <a:pt x="199" y="57"/>
                  </a:cubicBezTo>
                  <a:cubicBezTo>
                    <a:pt x="212" y="65"/>
                    <a:pt x="212" y="65"/>
                    <a:pt x="212" y="65"/>
                  </a:cubicBezTo>
                  <a:cubicBezTo>
                    <a:pt x="232" y="77"/>
                    <a:pt x="232" y="77"/>
                    <a:pt x="232" y="77"/>
                  </a:cubicBezTo>
                  <a:cubicBezTo>
                    <a:pt x="234" y="77"/>
                    <a:pt x="234" y="79"/>
                    <a:pt x="233" y="80"/>
                  </a:cubicBezTo>
                  <a:cubicBezTo>
                    <a:pt x="212" y="96"/>
                    <a:pt x="212" y="96"/>
                    <a:pt x="212" y="96"/>
                  </a:cubicBezTo>
                  <a:cubicBezTo>
                    <a:pt x="199" y="106"/>
                    <a:pt x="199" y="106"/>
                    <a:pt x="199" y="106"/>
                  </a:cubicBezTo>
                  <a:cubicBezTo>
                    <a:pt x="186" y="115"/>
                    <a:pt x="186" y="115"/>
                    <a:pt x="186" y="115"/>
                  </a:cubicBezTo>
                  <a:cubicBezTo>
                    <a:pt x="173" y="125"/>
                    <a:pt x="173" y="125"/>
                    <a:pt x="173" y="125"/>
                  </a:cubicBezTo>
                  <a:cubicBezTo>
                    <a:pt x="167" y="130"/>
                    <a:pt x="167" y="130"/>
                    <a:pt x="167" y="130"/>
                  </a:cubicBezTo>
                  <a:cubicBezTo>
                    <a:pt x="161" y="135"/>
                    <a:pt x="161" y="135"/>
                    <a:pt x="161" y="135"/>
                  </a:cubicBezTo>
                  <a:cubicBezTo>
                    <a:pt x="155" y="139"/>
                    <a:pt x="155" y="139"/>
                    <a:pt x="155" y="139"/>
                  </a:cubicBezTo>
                  <a:cubicBezTo>
                    <a:pt x="148" y="144"/>
                    <a:pt x="148" y="144"/>
                    <a:pt x="148" y="144"/>
                  </a:cubicBezTo>
                  <a:cubicBezTo>
                    <a:pt x="142" y="149"/>
                    <a:pt x="142" y="149"/>
                    <a:pt x="142" y="149"/>
                  </a:cubicBezTo>
                  <a:cubicBezTo>
                    <a:pt x="136" y="153"/>
                    <a:pt x="136" y="153"/>
                    <a:pt x="136" y="153"/>
                  </a:cubicBezTo>
                  <a:cubicBezTo>
                    <a:pt x="130" y="158"/>
                    <a:pt x="130" y="158"/>
                    <a:pt x="130" y="158"/>
                  </a:cubicBezTo>
                  <a:cubicBezTo>
                    <a:pt x="129" y="158"/>
                    <a:pt x="129" y="158"/>
                    <a:pt x="129" y="158"/>
                  </a:cubicBezTo>
                  <a:cubicBezTo>
                    <a:pt x="129" y="159"/>
                    <a:pt x="128" y="159"/>
                    <a:pt x="127" y="159"/>
                  </a:cubicBezTo>
                  <a:cubicBezTo>
                    <a:pt x="124" y="157"/>
                    <a:pt x="124" y="157"/>
                    <a:pt x="124" y="157"/>
                  </a:cubicBezTo>
                  <a:cubicBezTo>
                    <a:pt x="118" y="153"/>
                    <a:pt x="118" y="153"/>
                    <a:pt x="118" y="153"/>
                  </a:cubicBezTo>
                  <a:cubicBezTo>
                    <a:pt x="112" y="149"/>
                    <a:pt x="112" y="149"/>
                    <a:pt x="112" y="149"/>
                  </a:cubicBezTo>
                  <a:cubicBezTo>
                    <a:pt x="107" y="145"/>
                    <a:pt x="107" y="145"/>
                    <a:pt x="107" y="145"/>
                  </a:cubicBezTo>
                  <a:cubicBezTo>
                    <a:pt x="101" y="141"/>
                    <a:pt x="101" y="141"/>
                    <a:pt x="101" y="141"/>
                  </a:cubicBezTo>
                  <a:cubicBezTo>
                    <a:pt x="98" y="139"/>
                    <a:pt x="98" y="139"/>
                    <a:pt x="98" y="139"/>
                  </a:cubicBezTo>
                  <a:cubicBezTo>
                    <a:pt x="94" y="136"/>
                    <a:pt x="94" y="136"/>
                    <a:pt x="94" y="136"/>
                  </a:cubicBezTo>
                  <a:cubicBezTo>
                    <a:pt x="87" y="132"/>
                    <a:pt x="87" y="132"/>
                    <a:pt x="87" y="132"/>
                  </a:cubicBezTo>
                  <a:cubicBezTo>
                    <a:pt x="80" y="127"/>
                    <a:pt x="80" y="127"/>
                    <a:pt x="80" y="127"/>
                  </a:cubicBezTo>
                  <a:cubicBezTo>
                    <a:pt x="73" y="123"/>
                    <a:pt x="73" y="123"/>
                    <a:pt x="73" y="123"/>
                  </a:cubicBezTo>
                  <a:cubicBezTo>
                    <a:pt x="69" y="120"/>
                    <a:pt x="69" y="120"/>
                    <a:pt x="69" y="120"/>
                  </a:cubicBezTo>
                  <a:cubicBezTo>
                    <a:pt x="56" y="112"/>
                    <a:pt x="56" y="112"/>
                    <a:pt x="56" y="112"/>
                  </a:cubicBezTo>
                  <a:cubicBezTo>
                    <a:pt x="43" y="103"/>
                    <a:pt x="43" y="103"/>
                    <a:pt x="43" y="103"/>
                  </a:cubicBezTo>
                  <a:cubicBezTo>
                    <a:pt x="18" y="86"/>
                    <a:pt x="18" y="86"/>
                    <a:pt x="18" y="86"/>
                  </a:cubicBezTo>
                  <a:cubicBezTo>
                    <a:pt x="17" y="86"/>
                    <a:pt x="17" y="84"/>
                    <a:pt x="18" y="83"/>
                  </a:cubicBezTo>
                  <a:cubicBezTo>
                    <a:pt x="43" y="66"/>
                    <a:pt x="43" y="66"/>
                    <a:pt x="43" y="66"/>
                  </a:cubicBezTo>
                  <a:cubicBezTo>
                    <a:pt x="56" y="57"/>
                    <a:pt x="56" y="57"/>
                    <a:pt x="56" y="57"/>
                  </a:cubicBezTo>
                  <a:cubicBezTo>
                    <a:pt x="69" y="48"/>
                    <a:pt x="69" y="48"/>
                    <a:pt x="69" y="48"/>
                  </a:cubicBezTo>
                  <a:lnTo>
                    <a:pt x="7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Freeform 53"/>
            <p:cNvSpPr/>
            <p:nvPr/>
          </p:nvSpPr>
          <p:spPr bwMode="auto">
            <a:xfrm>
              <a:off x="4852988" y="5627688"/>
              <a:ext cx="60325" cy="41275"/>
            </a:xfrm>
            <a:custGeom>
              <a:avLst/>
              <a:gdLst>
                <a:gd name="T0" fmla="*/ 0 w 38"/>
                <a:gd name="T1" fmla="*/ 10 h 26"/>
                <a:gd name="T2" fmla="*/ 14 w 38"/>
                <a:gd name="T3" fmla="*/ 20 h 26"/>
                <a:gd name="T4" fmla="*/ 22 w 38"/>
                <a:gd name="T5" fmla="*/ 26 h 26"/>
                <a:gd name="T6" fmla="*/ 36 w 38"/>
                <a:gd name="T7" fmla="*/ 15 h 26"/>
                <a:gd name="T8" fmla="*/ 38 w 38"/>
                <a:gd name="T9" fmla="*/ 14 h 26"/>
                <a:gd name="T10" fmla="*/ 36 w 38"/>
                <a:gd name="T11" fmla="*/ 14 h 26"/>
                <a:gd name="T12" fmla="*/ 16 w 38"/>
                <a:gd name="T13" fmla="*/ 0 h 26"/>
                <a:gd name="T14" fmla="*/ 14 w 38"/>
                <a:gd name="T15" fmla="*/ 2 h 26"/>
                <a:gd name="T16" fmla="*/ 0 w 3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0" y="10"/>
                  </a:moveTo>
                  <a:lnTo>
                    <a:pt x="14" y="20"/>
                  </a:lnTo>
                  <a:lnTo>
                    <a:pt x="22" y="26"/>
                  </a:lnTo>
                  <a:lnTo>
                    <a:pt x="36" y="15"/>
                  </a:lnTo>
                  <a:lnTo>
                    <a:pt x="38" y="14"/>
                  </a:lnTo>
                  <a:lnTo>
                    <a:pt x="36" y="14"/>
                  </a:lnTo>
                  <a:lnTo>
                    <a:pt x="16" y="0"/>
                  </a:lnTo>
                  <a:lnTo>
                    <a:pt x="14" y="2"/>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Freeform 54"/>
            <p:cNvSpPr>
              <a:spLocks noEditPoints="1"/>
            </p:cNvSpPr>
            <p:nvPr/>
          </p:nvSpPr>
          <p:spPr bwMode="auto">
            <a:xfrm>
              <a:off x="4606925" y="5360988"/>
              <a:ext cx="935037" cy="636588"/>
            </a:xfrm>
            <a:custGeom>
              <a:avLst/>
              <a:gdLst>
                <a:gd name="T0" fmla="*/ 0 w 345"/>
                <a:gd name="T1" fmla="*/ 117 h 234"/>
                <a:gd name="T2" fmla="*/ 99 w 345"/>
                <a:gd name="T3" fmla="*/ 182 h 234"/>
                <a:gd name="T4" fmla="*/ 116 w 345"/>
                <a:gd name="T5" fmla="*/ 194 h 234"/>
                <a:gd name="T6" fmla="*/ 130 w 345"/>
                <a:gd name="T7" fmla="*/ 203 h 234"/>
                <a:gd name="T8" fmla="*/ 141 w 345"/>
                <a:gd name="T9" fmla="*/ 210 h 234"/>
                <a:gd name="T10" fmla="*/ 150 w 345"/>
                <a:gd name="T11" fmla="*/ 216 h 234"/>
                <a:gd name="T12" fmla="*/ 161 w 345"/>
                <a:gd name="T13" fmla="*/ 224 h 234"/>
                <a:gd name="T14" fmla="*/ 173 w 345"/>
                <a:gd name="T15" fmla="*/ 231 h 234"/>
                <a:gd name="T16" fmla="*/ 179 w 345"/>
                <a:gd name="T17" fmla="*/ 232 h 234"/>
                <a:gd name="T18" fmla="*/ 191 w 345"/>
                <a:gd name="T19" fmla="*/ 223 h 234"/>
                <a:gd name="T20" fmla="*/ 204 w 345"/>
                <a:gd name="T21" fmla="*/ 214 h 234"/>
                <a:gd name="T22" fmla="*/ 216 w 345"/>
                <a:gd name="T23" fmla="*/ 204 h 234"/>
                <a:gd name="T24" fmla="*/ 242 w 345"/>
                <a:gd name="T25" fmla="*/ 186 h 234"/>
                <a:gd name="T26" fmla="*/ 345 w 345"/>
                <a:gd name="T27" fmla="*/ 109 h 234"/>
                <a:gd name="T28" fmla="*/ 242 w 345"/>
                <a:gd name="T29" fmla="*/ 46 h 234"/>
                <a:gd name="T30" fmla="*/ 216 w 345"/>
                <a:gd name="T31" fmla="*/ 31 h 234"/>
                <a:gd name="T32" fmla="*/ 204 w 345"/>
                <a:gd name="T33" fmla="*/ 23 h 234"/>
                <a:gd name="T34" fmla="*/ 191 w 345"/>
                <a:gd name="T35" fmla="*/ 16 h 234"/>
                <a:gd name="T36" fmla="*/ 179 w 345"/>
                <a:gd name="T37" fmla="*/ 9 h 234"/>
                <a:gd name="T38" fmla="*/ 167 w 345"/>
                <a:gd name="T39" fmla="*/ 1 h 234"/>
                <a:gd name="T40" fmla="*/ 161 w 345"/>
                <a:gd name="T41" fmla="*/ 4 h 234"/>
                <a:gd name="T42" fmla="*/ 150 w 345"/>
                <a:gd name="T43" fmla="*/ 12 h 234"/>
                <a:gd name="T44" fmla="*/ 141 w 345"/>
                <a:gd name="T45" fmla="*/ 18 h 234"/>
                <a:gd name="T46" fmla="*/ 130 w 345"/>
                <a:gd name="T47" fmla="*/ 26 h 234"/>
                <a:gd name="T48" fmla="*/ 116 w 345"/>
                <a:gd name="T49" fmla="*/ 35 h 234"/>
                <a:gd name="T50" fmla="*/ 99 w 345"/>
                <a:gd name="T51" fmla="*/ 47 h 234"/>
                <a:gd name="T52" fmla="*/ 116 w 345"/>
                <a:gd name="T53" fmla="*/ 66 h 234"/>
                <a:gd name="T54" fmla="*/ 130 w 345"/>
                <a:gd name="T55" fmla="*/ 57 h 234"/>
                <a:gd name="T56" fmla="*/ 141 w 345"/>
                <a:gd name="T57" fmla="*/ 49 h 234"/>
                <a:gd name="T58" fmla="*/ 150 w 345"/>
                <a:gd name="T59" fmla="*/ 43 h 234"/>
                <a:gd name="T60" fmla="*/ 161 w 345"/>
                <a:gd name="T61" fmla="*/ 34 h 234"/>
                <a:gd name="T62" fmla="*/ 165 w 345"/>
                <a:gd name="T63" fmla="*/ 33 h 234"/>
                <a:gd name="T64" fmla="*/ 173 w 345"/>
                <a:gd name="T65" fmla="*/ 38 h 234"/>
                <a:gd name="T66" fmla="*/ 185 w 345"/>
                <a:gd name="T67" fmla="*/ 45 h 234"/>
                <a:gd name="T68" fmla="*/ 198 w 345"/>
                <a:gd name="T69" fmla="*/ 53 h 234"/>
                <a:gd name="T70" fmla="*/ 210 w 345"/>
                <a:gd name="T71" fmla="*/ 60 h 234"/>
                <a:gd name="T72" fmla="*/ 229 w 345"/>
                <a:gd name="T73" fmla="*/ 72 h 234"/>
                <a:gd name="T74" fmla="*/ 255 w 345"/>
                <a:gd name="T75" fmla="*/ 87 h 234"/>
                <a:gd name="T76" fmla="*/ 301 w 345"/>
                <a:gd name="T77" fmla="*/ 118 h 234"/>
                <a:gd name="T78" fmla="*/ 242 w 345"/>
                <a:gd name="T79" fmla="*/ 163 h 234"/>
                <a:gd name="T80" fmla="*/ 216 w 345"/>
                <a:gd name="T81" fmla="*/ 182 h 234"/>
                <a:gd name="T82" fmla="*/ 204 w 345"/>
                <a:gd name="T83" fmla="*/ 191 h 234"/>
                <a:gd name="T84" fmla="*/ 191 w 345"/>
                <a:gd name="T85" fmla="*/ 200 h 234"/>
                <a:gd name="T86" fmla="*/ 179 w 345"/>
                <a:gd name="T87" fmla="*/ 209 h 234"/>
                <a:gd name="T88" fmla="*/ 173 w 345"/>
                <a:gd name="T89" fmla="*/ 213 h 234"/>
                <a:gd name="T90" fmla="*/ 167 w 345"/>
                <a:gd name="T91" fmla="*/ 210 h 234"/>
                <a:gd name="T92" fmla="*/ 155 w 345"/>
                <a:gd name="T93" fmla="*/ 201 h 234"/>
                <a:gd name="T94" fmla="*/ 144 w 345"/>
                <a:gd name="T95" fmla="*/ 194 h 234"/>
                <a:gd name="T96" fmla="*/ 137 w 345"/>
                <a:gd name="T97" fmla="*/ 189 h 234"/>
                <a:gd name="T98" fmla="*/ 123 w 345"/>
                <a:gd name="T99" fmla="*/ 180 h 234"/>
                <a:gd name="T100" fmla="*/ 112 w 345"/>
                <a:gd name="T101" fmla="*/ 173 h 234"/>
                <a:gd name="T102" fmla="*/ 86 w 345"/>
                <a:gd name="T103" fmla="*/ 155 h 234"/>
                <a:gd name="T104" fmla="*/ 39 w 345"/>
                <a:gd name="T105" fmla="*/ 121 h 234"/>
                <a:gd name="T106" fmla="*/ 99 w 345"/>
                <a:gd name="T107" fmla="*/ 78 h 234"/>
                <a:gd name="T108" fmla="*/ 116 w 345"/>
                <a:gd name="T109" fmla="*/ 6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234">
                  <a:moveTo>
                    <a:pt x="86" y="57"/>
                  </a:moveTo>
                  <a:cubicBezTo>
                    <a:pt x="57" y="77"/>
                    <a:pt x="29" y="97"/>
                    <a:pt x="0" y="117"/>
                  </a:cubicBezTo>
                  <a:cubicBezTo>
                    <a:pt x="86" y="174"/>
                    <a:pt x="86" y="174"/>
                    <a:pt x="86" y="174"/>
                  </a:cubicBezTo>
                  <a:cubicBezTo>
                    <a:pt x="99" y="182"/>
                    <a:pt x="99" y="182"/>
                    <a:pt x="99" y="182"/>
                  </a:cubicBezTo>
                  <a:cubicBezTo>
                    <a:pt x="112" y="191"/>
                    <a:pt x="112" y="191"/>
                    <a:pt x="112" y="191"/>
                  </a:cubicBezTo>
                  <a:cubicBezTo>
                    <a:pt x="116" y="194"/>
                    <a:pt x="116" y="194"/>
                    <a:pt x="116" y="194"/>
                  </a:cubicBezTo>
                  <a:cubicBezTo>
                    <a:pt x="123" y="198"/>
                    <a:pt x="123" y="198"/>
                    <a:pt x="123" y="198"/>
                  </a:cubicBezTo>
                  <a:cubicBezTo>
                    <a:pt x="130" y="203"/>
                    <a:pt x="130" y="203"/>
                    <a:pt x="130" y="203"/>
                  </a:cubicBezTo>
                  <a:cubicBezTo>
                    <a:pt x="137" y="207"/>
                    <a:pt x="137" y="207"/>
                    <a:pt x="137" y="207"/>
                  </a:cubicBezTo>
                  <a:cubicBezTo>
                    <a:pt x="141" y="210"/>
                    <a:pt x="141" y="210"/>
                    <a:pt x="141" y="210"/>
                  </a:cubicBezTo>
                  <a:cubicBezTo>
                    <a:pt x="144" y="212"/>
                    <a:pt x="144" y="212"/>
                    <a:pt x="144" y="212"/>
                  </a:cubicBezTo>
                  <a:cubicBezTo>
                    <a:pt x="150" y="216"/>
                    <a:pt x="150" y="216"/>
                    <a:pt x="150" y="216"/>
                  </a:cubicBezTo>
                  <a:cubicBezTo>
                    <a:pt x="155" y="220"/>
                    <a:pt x="155" y="220"/>
                    <a:pt x="155" y="220"/>
                  </a:cubicBezTo>
                  <a:cubicBezTo>
                    <a:pt x="161" y="224"/>
                    <a:pt x="161" y="224"/>
                    <a:pt x="161" y="224"/>
                  </a:cubicBezTo>
                  <a:cubicBezTo>
                    <a:pt x="167" y="228"/>
                    <a:pt x="167" y="228"/>
                    <a:pt x="167" y="228"/>
                  </a:cubicBezTo>
                  <a:cubicBezTo>
                    <a:pt x="173" y="231"/>
                    <a:pt x="173" y="231"/>
                    <a:pt x="173" y="231"/>
                  </a:cubicBezTo>
                  <a:cubicBezTo>
                    <a:pt x="177" y="234"/>
                    <a:pt x="177" y="234"/>
                    <a:pt x="177" y="234"/>
                  </a:cubicBezTo>
                  <a:cubicBezTo>
                    <a:pt x="179" y="232"/>
                    <a:pt x="179" y="232"/>
                    <a:pt x="179" y="232"/>
                  </a:cubicBezTo>
                  <a:cubicBezTo>
                    <a:pt x="185" y="227"/>
                    <a:pt x="185" y="227"/>
                    <a:pt x="185" y="227"/>
                  </a:cubicBezTo>
                  <a:cubicBezTo>
                    <a:pt x="191" y="223"/>
                    <a:pt x="191" y="223"/>
                    <a:pt x="191" y="223"/>
                  </a:cubicBezTo>
                  <a:cubicBezTo>
                    <a:pt x="198" y="218"/>
                    <a:pt x="198" y="218"/>
                    <a:pt x="198" y="218"/>
                  </a:cubicBezTo>
                  <a:cubicBezTo>
                    <a:pt x="204" y="214"/>
                    <a:pt x="204" y="214"/>
                    <a:pt x="204" y="214"/>
                  </a:cubicBezTo>
                  <a:cubicBezTo>
                    <a:pt x="210" y="209"/>
                    <a:pt x="210" y="209"/>
                    <a:pt x="210" y="209"/>
                  </a:cubicBezTo>
                  <a:cubicBezTo>
                    <a:pt x="216" y="204"/>
                    <a:pt x="216" y="204"/>
                    <a:pt x="216" y="204"/>
                  </a:cubicBezTo>
                  <a:cubicBezTo>
                    <a:pt x="229" y="195"/>
                    <a:pt x="229" y="195"/>
                    <a:pt x="229" y="195"/>
                  </a:cubicBezTo>
                  <a:cubicBezTo>
                    <a:pt x="242" y="186"/>
                    <a:pt x="242" y="186"/>
                    <a:pt x="242" y="186"/>
                  </a:cubicBezTo>
                  <a:cubicBezTo>
                    <a:pt x="255" y="176"/>
                    <a:pt x="255" y="176"/>
                    <a:pt x="255" y="176"/>
                  </a:cubicBezTo>
                  <a:cubicBezTo>
                    <a:pt x="345" y="109"/>
                    <a:pt x="345" y="109"/>
                    <a:pt x="345" y="109"/>
                  </a:cubicBezTo>
                  <a:cubicBezTo>
                    <a:pt x="315" y="91"/>
                    <a:pt x="285" y="72"/>
                    <a:pt x="255" y="54"/>
                  </a:cubicBezTo>
                  <a:cubicBezTo>
                    <a:pt x="250" y="52"/>
                    <a:pt x="246" y="49"/>
                    <a:pt x="242" y="46"/>
                  </a:cubicBezTo>
                  <a:cubicBezTo>
                    <a:pt x="237" y="44"/>
                    <a:pt x="233" y="41"/>
                    <a:pt x="229" y="39"/>
                  </a:cubicBezTo>
                  <a:cubicBezTo>
                    <a:pt x="225" y="36"/>
                    <a:pt x="221" y="34"/>
                    <a:pt x="216" y="31"/>
                  </a:cubicBezTo>
                  <a:cubicBezTo>
                    <a:pt x="214" y="30"/>
                    <a:pt x="212" y="28"/>
                    <a:pt x="210" y="27"/>
                  </a:cubicBezTo>
                  <a:cubicBezTo>
                    <a:pt x="208" y="26"/>
                    <a:pt x="206" y="25"/>
                    <a:pt x="204" y="23"/>
                  </a:cubicBezTo>
                  <a:cubicBezTo>
                    <a:pt x="202" y="22"/>
                    <a:pt x="200" y="21"/>
                    <a:pt x="198" y="20"/>
                  </a:cubicBezTo>
                  <a:cubicBezTo>
                    <a:pt x="196" y="18"/>
                    <a:pt x="194" y="17"/>
                    <a:pt x="191" y="16"/>
                  </a:cubicBezTo>
                  <a:cubicBezTo>
                    <a:pt x="189" y="15"/>
                    <a:pt x="187" y="13"/>
                    <a:pt x="185" y="12"/>
                  </a:cubicBezTo>
                  <a:cubicBezTo>
                    <a:pt x="183" y="11"/>
                    <a:pt x="181" y="10"/>
                    <a:pt x="179" y="9"/>
                  </a:cubicBezTo>
                  <a:cubicBezTo>
                    <a:pt x="177" y="7"/>
                    <a:pt x="175" y="6"/>
                    <a:pt x="173" y="5"/>
                  </a:cubicBezTo>
                  <a:cubicBezTo>
                    <a:pt x="171" y="4"/>
                    <a:pt x="169" y="2"/>
                    <a:pt x="167" y="1"/>
                  </a:cubicBezTo>
                  <a:cubicBezTo>
                    <a:pt x="167" y="1"/>
                    <a:pt x="166" y="1"/>
                    <a:pt x="166" y="0"/>
                  </a:cubicBezTo>
                  <a:cubicBezTo>
                    <a:pt x="164" y="2"/>
                    <a:pt x="163" y="3"/>
                    <a:pt x="161" y="4"/>
                  </a:cubicBezTo>
                  <a:cubicBezTo>
                    <a:pt x="159" y="5"/>
                    <a:pt x="157" y="7"/>
                    <a:pt x="155" y="8"/>
                  </a:cubicBezTo>
                  <a:cubicBezTo>
                    <a:pt x="153" y="9"/>
                    <a:pt x="151" y="11"/>
                    <a:pt x="150" y="12"/>
                  </a:cubicBezTo>
                  <a:cubicBezTo>
                    <a:pt x="148" y="13"/>
                    <a:pt x="146" y="15"/>
                    <a:pt x="144" y="16"/>
                  </a:cubicBezTo>
                  <a:cubicBezTo>
                    <a:pt x="143" y="17"/>
                    <a:pt x="142" y="18"/>
                    <a:pt x="141" y="18"/>
                  </a:cubicBezTo>
                  <a:cubicBezTo>
                    <a:pt x="139" y="19"/>
                    <a:pt x="138" y="20"/>
                    <a:pt x="137" y="21"/>
                  </a:cubicBezTo>
                  <a:cubicBezTo>
                    <a:pt x="134" y="23"/>
                    <a:pt x="132" y="24"/>
                    <a:pt x="130" y="26"/>
                  </a:cubicBezTo>
                  <a:cubicBezTo>
                    <a:pt x="127" y="28"/>
                    <a:pt x="125" y="29"/>
                    <a:pt x="123" y="31"/>
                  </a:cubicBezTo>
                  <a:cubicBezTo>
                    <a:pt x="121" y="32"/>
                    <a:pt x="119" y="34"/>
                    <a:pt x="116" y="35"/>
                  </a:cubicBezTo>
                  <a:cubicBezTo>
                    <a:pt x="115" y="36"/>
                    <a:pt x="113" y="37"/>
                    <a:pt x="112" y="39"/>
                  </a:cubicBezTo>
                  <a:cubicBezTo>
                    <a:pt x="108" y="41"/>
                    <a:pt x="103" y="44"/>
                    <a:pt x="99" y="47"/>
                  </a:cubicBezTo>
                  <a:cubicBezTo>
                    <a:pt x="95" y="50"/>
                    <a:pt x="90" y="54"/>
                    <a:pt x="86" y="57"/>
                  </a:cubicBezTo>
                  <a:close/>
                  <a:moveTo>
                    <a:pt x="116" y="66"/>
                  </a:moveTo>
                  <a:cubicBezTo>
                    <a:pt x="123" y="61"/>
                    <a:pt x="123" y="61"/>
                    <a:pt x="123" y="61"/>
                  </a:cubicBezTo>
                  <a:cubicBezTo>
                    <a:pt x="130" y="57"/>
                    <a:pt x="130" y="57"/>
                    <a:pt x="130" y="57"/>
                  </a:cubicBezTo>
                  <a:cubicBezTo>
                    <a:pt x="137" y="52"/>
                    <a:pt x="137" y="52"/>
                    <a:pt x="137" y="52"/>
                  </a:cubicBezTo>
                  <a:cubicBezTo>
                    <a:pt x="141" y="49"/>
                    <a:pt x="141" y="49"/>
                    <a:pt x="141" y="49"/>
                  </a:cubicBezTo>
                  <a:cubicBezTo>
                    <a:pt x="144" y="47"/>
                    <a:pt x="144" y="47"/>
                    <a:pt x="144" y="47"/>
                  </a:cubicBezTo>
                  <a:cubicBezTo>
                    <a:pt x="150" y="43"/>
                    <a:pt x="150" y="43"/>
                    <a:pt x="150" y="43"/>
                  </a:cubicBezTo>
                  <a:cubicBezTo>
                    <a:pt x="155" y="39"/>
                    <a:pt x="155" y="39"/>
                    <a:pt x="155" y="39"/>
                  </a:cubicBezTo>
                  <a:cubicBezTo>
                    <a:pt x="161" y="34"/>
                    <a:pt x="161" y="34"/>
                    <a:pt x="161" y="34"/>
                  </a:cubicBezTo>
                  <a:cubicBezTo>
                    <a:pt x="163" y="33"/>
                    <a:pt x="163" y="33"/>
                    <a:pt x="163" y="33"/>
                  </a:cubicBezTo>
                  <a:cubicBezTo>
                    <a:pt x="163" y="33"/>
                    <a:pt x="165" y="33"/>
                    <a:pt x="165" y="33"/>
                  </a:cubicBezTo>
                  <a:cubicBezTo>
                    <a:pt x="167" y="34"/>
                    <a:pt x="167" y="34"/>
                    <a:pt x="167" y="34"/>
                  </a:cubicBezTo>
                  <a:cubicBezTo>
                    <a:pt x="173" y="38"/>
                    <a:pt x="173" y="38"/>
                    <a:pt x="173" y="38"/>
                  </a:cubicBezTo>
                  <a:cubicBezTo>
                    <a:pt x="179" y="42"/>
                    <a:pt x="179" y="42"/>
                    <a:pt x="179" y="42"/>
                  </a:cubicBezTo>
                  <a:cubicBezTo>
                    <a:pt x="185" y="45"/>
                    <a:pt x="185" y="45"/>
                    <a:pt x="185" y="45"/>
                  </a:cubicBezTo>
                  <a:cubicBezTo>
                    <a:pt x="191" y="49"/>
                    <a:pt x="191" y="49"/>
                    <a:pt x="191" y="49"/>
                  </a:cubicBezTo>
                  <a:cubicBezTo>
                    <a:pt x="198" y="53"/>
                    <a:pt x="198" y="53"/>
                    <a:pt x="198" y="53"/>
                  </a:cubicBezTo>
                  <a:cubicBezTo>
                    <a:pt x="204" y="56"/>
                    <a:pt x="204" y="56"/>
                    <a:pt x="204" y="56"/>
                  </a:cubicBezTo>
                  <a:cubicBezTo>
                    <a:pt x="210" y="60"/>
                    <a:pt x="210" y="60"/>
                    <a:pt x="210" y="60"/>
                  </a:cubicBezTo>
                  <a:cubicBezTo>
                    <a:pt x="216" y="64"/>
                    <a:pt x="216" y="64"/>
                    <a:pt x="216" y="64"/>
                  </a:cubicBezTo>
                  <a:cubicBezTo>
                    <a:pt x="229" y="72"/>
                    <a:pt x="229" y="72"/>
                    <a:pt x="229" y="72"/>
                  </a:cubicBezTo>
                  <a:cubicBezTo>
                    <a:pt x="242" y="79"/>
                    <a:pt x="242" y="79"/>
                    <a:pt x="242" y="79"/>
                  </a:cubicBezTo>
                  <a:cubicBezTo>
                    <a:pt x="255" y="87"/>
                    <a:pt x="255" y="87"/>
                    <a:pt x="255" y="87"/>
                  </a:cubicBezTo>
                  <a:cubicBezTo>
                    <a:pt x="301" y="115"/>
                    <a:pt x="301" y="115"/>
                    <a:pt x="301" y="115"/>
                  </a:cubicBezTo>
                  <a:cubicBezTo>
                    <a:pt x="302" y="116"/>
                    <a:pt x="302" y="118"/>
                    <a:pt x="301" y="118"/>
                  </a:cubicBezTo>
                  <a:cubicBezTo>
                    <a:pt x="255" y="153"/>
                    <a:pt x="255" y="153"/>
                    <a:pt x="255" y="153"/>
                  </a:cubicBezTo>
                  <a:cubicBezTo>
                    <a:pt x="242" y="163"/>
                    <a:pt x="242" y="163"/>
                    <a:pt x="242" y="163"/>
                  </a:cubicBezTo>
                  <a:cubicBezTo>
                    <a:pt x="229" y="172"/>
                    <a:pt x="229" y="172"/>
                    <a:pt x="229" y="172"/>
                  </a:cubicBezTo>
                  <a:cubicBezTo>
                    <a:pt x="216" y="182"/>
                    <a:pt x="216" y="182"/>
                    <a:pt x="216" y="182"/>
                  </a:cubicBezTo>
                  <a:cubicBezTo>
                    <a:pt x="210" y="186"/>
                    <a:pt x="210" y="186"/>
                    <a:pt x="210" y="186"/>
                  </a:cubicBezTo>
                  <a:cubicBezTo>
                    <a:pt x="204" y="191"/>
                    <a:pt x="204" y="191"/>
                    <a:pt x="204" y="191"/>
                  </a:cubicBezTo>
                  <a:cubicBezTo>
                    <a:pt x="198" y="196"/>
                    <a:pt x="198" y="196"/>
                    <a:pt x="198" y="196"/>
                  </a:cubicBezTo>
                  <a:cubicBezTo>
                    <a:pt x="191" y="200"/>
                    <a:pt x="191" y="200"/>
                    <a:pt x="191" y="200"/>
                  </a:cubicBezTo>
                  <a:cubicBezTo>
                    <a:pt x="185" y="205"/>
                    <a:pt x="185" y="205"/>
                    <a:pt x="185" y="205"/>
                  </a:cubicBezTo>
                  <a:cubicBezTo>
                    <a:pt x="179" y="209"/>
                    <a:pt x="179" y="209"/>
                    <a:pt x="179" y="209"/>
                  </a:cubicBezTo>
                  <a:cubicBezTo>
                    <a:pt x="175" y="213"/>
                    <a:pt x="175" y="213"/>
                    <a:pt x="175" y="213"/>
                  </a:cubicBezTo>
                  <a:cubicBezTo>
                    <a:pt x="174" y="213"/>
                    <a:pt x="173" y="213"/>
                    <a:pt x="173" y="213"/>
                  </a:cubicBezTo>
                  <a:cubicBezTo>
                    <a:pt x="173" y="213"/>
                    <a:pt x="173" y="213"/>
                    <a:pt x="172" y="213"/>
                  </a:cubicBezTo>
                  <a:cubicBezTo>
                    <a:pt x="167" y="210"/>
                    <a:pt x="167" y="210"/>
                    <a:pt x="167" y="210"/>
                  </a:cubicBezTo>
                  <a:cubicBezTo>
                    <a:pt x="161" y="206"/>
                    <a:pt x="161" y="206"/>
                    <a:pt x="161" y="206"/>
                  </a:cubicBezTo>
                  <a:cubicBezTo>
                    <a:pt x="155" y="201"/>
                    <a:pt x="155" y="201"/>
                    <a:pt x="155" y="201"/>
                  </a:cubicBezTo>
                  <a:cubicBezTo>
                    <a:pt x="150" y="198"/>
                    <a:pt x="150" y="198"/>
                    <a:pt x="150" y="198"/>
                  </a:cubicBezTo>
                  <a:cubicBezTo>
                    <a:pt x="144" y="194"/>
                    <a:pt x="144" y="194"/>
                    <a:pt x="144" y="194"/>
                  </a:cubicBezTo>
                  <a:cubicBezTo>
                    <a:pt x="141" y="192"/>
                    <a:pt x="141" y="192"/>
                    <a:pt x="141" y="192"/>
                  </a:cubicBezTo>
                  <a:cubicBezTo>
                    <a:pt x="137" y="189"/>
                    <a:pt x="137" y="189"/>
                    <a:pt x="137" y="189"/>
                  </a:cubicBezTo>
                  <a:cubicBezTo>
                    <a:pt x="130" y="184"/>
                    <a:pt x="130" y="184"/>
                    <a:pt x="130" y="184"/>
                  </a:cubicBezTo>
                  <a:cubicBezTo>
                    <a:pt x="123" y="180"/>
                    <a:pt x="123" y="180"/>
                    <a:pt x="123" y="180"/>
                  </a:cubicBezTo>
                  <a:cubicBezTo>
                    <a:pt x="116" y="176"/>
                    <a:pt x="116" y="176"/>
                    <a:pt x="116" y="176"/>
                  </a:cubicBezTo>
                  <a:cubicBezTo>
                    <a:pt x="112" y="173"/>
                    <a:pt x="112" y="173"/>
                    <a:pt x="112" y="173"/>
                  </a:cubicBezTo>
                  <a:cubicBezTo>
                    <a:pt x="99" y="164"/>
                    <a:pt x="99" y="164"/>
                    <a:pt x="99" y="164"/>
                  </a:cubicBezTo>
                  <a:cubicBezTo>
                    <a:pt x="86" y="155"/>
                    <a:pt x="86" y="155"/>
                    <a:pt x="86" y="155"/>
                  </a:cubicBezTo>
                  <a:cubicBezTo>
                    <a:pt x="39" y="124"/>
                    <a:pt x="39" y="124"/>
                    <a:pt x="39" y="124"/>
                  </a:cubicBezTo>
                  <a:cubicBezTo>
                    <a:pt x="37" y="123"/>
                    <a:pt x="37" y="121"/>
                    <a:pt x="39" y="121"/>
                  </a:cubicBezTo>
                  <a:cubicBezTo>
                    <a:pt x="86" y="87"/>
                    <a:pt x="86" y="87"/>
                    <a:pt x="86" y="87"/>
                  </a:cubicBezTo>
                  <a:cubicBezTo>
                    <a:pt x="99" y="78"/>
                    <a:pt x="99" y="78"/>
                    <a:pt x="99" y="78"/>
                  </a:cubicBezTo>
                  <a:cubicBezTo>
                    <a:pt x="112" y="69"/>
                    <a:pt x="112" y="69"/>
                    <a:pt x="112" y="69"/>
                  </a:cubicBezTo>
                  <a:lnTo>
                    <a:pt x="11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7" name="Freeform 55"/>
            <p:cNvSpPr/>
            <p:nvPr/>
          </p:nvSpPr>
          <p:spPr bwMode="auto">
            <a:xfrm>
              <a:off x="4519613" y="5783263"/>
              <a:ext cx="1106487" cy="614363"/>
            </a:xfrm>
            <a:custGeom>
              <a:avLst/>
              <a:gdLst>
                <a:gd name="T0" fmla="*/ 342 w 408"/>
                <a:gd name="T1" fmla="*/ 44 h 226"/>
                <a:gd name="T2" fmla="*/ 373 w 408"/>
                <a:gd name="T3" fmla="*/ 48 h 226"/>
                <a:gd name="T4" fmla="*/ 373 w 408"/>
                <a:gd name="T5" fmla="*/ 69 h 226"/>
                <a:gd name="T6" fmla="*/ 357 w 408"/>
                <a:gd name="T7" fmla="*/ 68 h 226"/>
                <a:gd name="T8" fmla="*/ 371 w 408"/>
                <a:gd name="T9" fmla="*/ 66 h 226"/>
                <a:gd name="T10" fmla="*/ 370 w 408"/>
                <a:gd name="T11" fmla="*/ 51 h 226"/>
                <a:gd name="T12" fmla="*/ 345 w 408"/>
                <a:gd name="T13" fmla="*/ 47 h 226"/>
                <a:gd name="T14" fmla="*/ 361 w 408"/>
                <a:gd name="T15" fmla="*/ 101 h 226"/>
                <a:gd name="T16" fmla="*/ 408 w 408"/>
                <a:gd name="T17" fmla="*/ 49 h 226"/>
                <a:gd name="T18" fmla="*/ 287 w 408"/>
                <a:gd name="T19" fmla="*/ 67 h 226"/>
                <a:gd name="T20" fmla="*/ 248 w 408"/>
                <a:gd name="T21" fmla="*/ 96 h 226"/>
                <a:gd name="T22" fmla="*/ 230 w 408"/>
                <a:gd name="T23" fmla="*/ 111 h 226"/>
                <a:gd name="T24" fmla="*/ 211 w 408"/>
                <a:gd name="T25" fmla="*/ 124 h 226"/>
                <a:gd name="T26" fmla="*/ 205 w 408"/>
                <a:gd name="T27" fmla="*/ 126 h 226"/>
                <a:gd name="T28" fmla="*/ 187 w 408"/>
                <a:gd name="T29" fmla="*/ 114 h 226"/>
                <a:gd name="T30" fmla="*/ 173 w 408"/>
                <a:gd name="T31" fmla="*/ 104 h 226"/>
                <a:gd name="T32" fmla="*/ 155 w 408"/>
                <a:gd name="T33" fmla="*/ 92 h 226"/>
                <a:gd name="T34" fmla="*/ 131 w 408"/>
                <a:gd name="T35" fmla="*/ 76 h 226"/>
                <a:gd name="T36" fmla="*/ 0 w 408"/>
                <a:gd name="T37" fmla="*/ 43 h 226"/>
                <a:gd name="T38" fmla="*/ 18 w 408"/>
                <a:gd name="T39" fmla="*/ 94 h 226"/>
                <a:gd name="T40" fmla="*/ 74 w 408"/>
                <a:gd name="T41" fmla="*/ 71 h 226"/>
                <a:gd name="T42" fmla="*/ 47 w 408"/>
                <a:gd name="T43" fmla="*/ 49 h 226"/>
                <a:gd name="T44" fmla="*/ 29 w 408"/>
                <a:gd name="T45" fmla="*/ 74 h 226"/>
                <a:gd name="T46" fmla="*/ 44 w 408"/>
                <a:gd name="T47" fmla="*/ 85 h 226"/>
                <a:gd name="T48" fmla="*/ 27 w 408"/>
                <a:gd name="T49" fmla="*/ 59 h 226"/>
                <a:gd name="T50" fmla="*/ 73 w 408"/>
                <a:gd name="T51" fmla="*/ 56 h 226"/>
                <a:gd name="T52" fmla="*/ 118 w 408"/>
                <a:gd name="T53" fmla="*/ 117 h 226"/>
                <a:gd name="T54" fmla="*/ 148 w 408"/>
                <a:gd name="T55" fmla="*/ 138 h 226"/>
                <a:gd name="T56" fmla="*/ 162 w 408"/>
                <a:gd name="T57" fmla="*/ 143 h 226"/>
                <a:gd name="T58" fmla="*/ 176 w 408"/>
                <a:gd name="T59" fmla="*/ 145 h 226"/>
                <a:gd name="T60" fmla="*/ 187 w 408"/>
                <a:gd name="T61" fmla="*/ 155 h 226"/>
                <a:gd name="T62" fmla="*/ 176 w 408"/>
                <a:gd name="T63" fmla="*/ 184 h 226"/>
                <a:gd name="T64" fmla="*/ 162 w 408"/>
                <a:gd name="T65" fmla="*/ 182 h 226"/>
                <a:gd name="T66" fmla="*/ 162 w 408"/>
                <a:gd name="T67" fmla="*/ 177 h 226"/>
                <a:gd name="T68" fmla="*/ 173 w 408"/>
                <a:gd name="T69" fmla="*/ 180 h 226"/>
                <a:gd name="T70" fmla="*/ 182 w 408"/>
                <a:gd name="T71" fmla="*/ 153 h 226"/>
                <a:gd name="T72" fmla="*/ 173 w 408"/>
                <a:gd name="T73" fmla="*/ 148 h 226"/>
                <a:gd name="T74" fmla="*/ 155 w 408"/>
                <a:gd name="T75" fmla="*/ 150 h 226"/>
                <a:gd name="T76" fmla="*/ 148 w 408"/>
                <a:gd name="T77" fmla="*/ 187 h 226"/>
                <a:gd name="T78" fmla="*/ 163 w 408"/>
                <a:gd name="T79" fmla="*/ 198 h 226"/>
                <a:gd name="T80" fmla="*/ 176 w 408"/>
                <a:gd name="T81" fmla="*/ 203 h 226"/>
                <a:gd name="T82" fmla="*/ 193 w 408"/>
                <a:gd name="T83" fmla="*/ 211 h 226"/>
                <a:gd name="T84" fmla="*/ 210 w 408"/>
                <a:gd name="T85" fmla="*/ 226 h 226"/>
                <a:gd name="T86" fmla="*/ 223 w 408"/>
                <a:gd name="T87" fmla="*/ 215 h 226"/>
                <a:gd name="T88" fmla="*/ 242 w 408"/>
                <a:gd name="T89" fmla="*/ 205 h 226"/>
                <a:gd name="T90" fmla="*/ 261 w 408"/>
                <a:gd name="T91" fmla="*/ 192 h 226"/>
                <a:gd name="T92" fmla="*/ 248 w 408"/>
                <a:gd name="T93" fmla="*/ 148 h 226"/>
                <a:gd name="T94" fmla="*/ 236 w 408"/>
                <a:gd name="T95" fmla="*/ 153 h 226"/>
                <a:gd name="T96" fmla="*/ 238 w 408"/>
                <a:gd name="T97" fmla="*/ 179 h 226"/>
                <a:gd name="T98" fmla="*/ 248 w 408"/>
                <a:gd name="T99" fmla="*/ 178 h 226"/>
                <a:gd name="T100" fmla="*/ 259 w 408"/>
                <a:gd name="T101" fmla="*/ 173 h 226"/>
                <a:gd name="T102" fmla="*/ 242 w 408"/>
                <a:gd name="T103" fmla="*/ 184 h 226"/>
                <a:gd name="T104" fmla="*/ 230 w 408"/>
                <a:gd name="T105" fmla="*/ 178 h 226"/>
                <a:gd name="T106" fmla="*/ 235 w 408"/>
                <a:gd name="T107" fmla="*/ 148 h 226"/>
                <a:gd name="T108" fmla="*/ 248 w 408"/>
                <a:gd name="T109" fmla="*/ 144 h 226"/>
                <a:gd name="T110" fmla="*/ 261 w 408"/>
                <a:gd name="T111" fmla="*/ 141 h 226"/>
                <a:gd name="T112" fmla="*/ 340 w 408"/>
                <a:gd name="T113" fmla="*/ 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226">
                  <a:moveTo>
                    <a:pt x="333" y="62"/>
                  </a:moveTo>
                  <a:cubicBezTo>
                    <a:pt x="333" y="56"/>
                    <a:pt x="335" y="50"/>
                    <a:pt x="341" y="45"/>
                  </a:cubicBezTo>
                  <a:cubicBezTo>
                    <a:pt x="342" y="44"/>
                    <a:pt x="342" y="44"/>
                    <a:pt x="342" y="44"/>
                  </a:cubicBezTo>
                  <a:cubicBezTo>
                    <a:pt x="344" y="43"/>
                    <a:pt x="345" y="42"/>
                    <a:pt x="346" y="42"/>
                  </a:cubicBezTo>
                  <a:cubicBezTo>
                    <a:pt x="350" y="39"/>
                    <a:pt x="356" y="39"/>
                    <a:pt x="361" y="40"/>
                  </a:cubicBezTo>
                  <a:cubicBezTo>
                    <a:pt x="366" y="41"/>
                    <a:pt x="370" y="44"/>
                    <a:pt x="373" y="48"/>
                  </a:cubicBezTo>
                  <a:cubicBezTo>
                    <a:pt x="374" y="49"/>
                    <a:pt x="375" y="51"/>
                    <a:pt x="376" y="52"/>
                  </a:cubicBezTo>
                  <a:cubicBezTo>
                    <a:pt x="378" y="56"/>
                    <a:pt x="378" y="60"/>
                    <a:pt x="377" y="63"/>
                  </a:cubicBezTo>
                  <a:cubicBezTo>
                    <a:pt x="377" y="66"/>
                    <a:pt x="375" y="68"/>
                    <a:pt x="373" y="69"/>
                  </a:cubicBezTo>
                  <a:cubicBezTo>
                    <a:pt x="372" y="71"/>
                    <a:pt x="369" y="72"/>
                    <a:pt x="367" y="73"/>
                  </a:cubicBezTo>
                  <a:cubicBezTo>
                    <a:pt x="364" y="73"/>
                    <a:pt x="360" y="73"/>
                    <a:pt x="357" y="71"/>
                  </a:cubicBezTo>
                  <a:cubicBezTo>
                    <a:pt x="356" y="70"/>
                    <a:pt x="356" y="69"/>
                    <a:pt x="357" y="68"/>
                  </a:cubicBezTo>
                  <a:cubicBezTo>
                    <a:pt x="357" y="67"/>
                    <a:pt x="358" y="67"/>
                    <a:pt x="359" y="67"/>
                  </a:cubicBezTo>
                  <a:cubicBezTo>
                    <a:pt x="362" y="69"/>
                    <a:pt x="364" y="69"/>
                    <a:pt x="366" y="69"/>
                  </a:cubicBezTo>
                  <a:cubicBezTo>
                    <a:pt x="368" y="68"/>
                    <a:pt x="369" y="68"/>
                    <a:pt x="371" y="66"/>
                  </a:cubicBezTo>
                  <a:cubicBezTo>
                    <a:pt x="372" y="65"/>
                    <a:pt x="373" y="64"/>
                    <a:pt x="373" y="62"/>
                  </a:cubicBezTo>
                  <a:cubicBezTo>
                    <a:pt x="374" y="60"/>
                    <a:pt x="374" y="57"/>
                    <a:pt x="372" y="54"/>
                  </a:cubicBezTo>
                  <a:cubicBezTo>
                    <a:pt x="372" y="53"/>
                    <a:pt x="371" y="52"/>
                    <a:pt x="370" y="51"/>
                  </a:cubicBezTo>
                  <a:cubicBezTo>
                    <a:pt x="368" y="47"/>
                    <a:pt x="364" y="45"/>
                    <a:pt x="360" y="44"/>
                  </a:cubicBezTo>
                  <a:cubicBezTo>
                    <a:pt x="356" y="43"/>
                    <a:pt x="351" y="43"/>
                    <a:pt x="348" y="45"/>
                  </a:cubicBezTo>
                  <a:cubicBezTo>
                    <a:pt x="347" y="46"/>
                    <a:pt x="346" y="46"/>
                    <a:pt x="345" y="47"/>
                  </a:cubicBezTo>
                  <a:cubicBezTo>
                    <a:pt x="344" y="47"/>
                    <a:pt x="344" y="47"/>
                    <a:pt x="344" y="48"/>
                  </a:cubicBezTo>
                  <a:cubicBezTo>
                    <a:pt x="339" y="52"/>
                    <a:pt x="337" y="57"/>
                    <a:pt x="337" y="62"/>
                  </a:cubicBezTo>
                  <a:cubicBezTo>
                    <a:pt x="339" y="77"/>
                    <a:pt x="358" y="86"/>
                    <a:pt x="361" y="101"/>
                  </a:cubicBezTo>
                  <a:cubicBezTo>
                    <a:pt x="364" y="116"/>
                    <a:pt x="377" y="121"/>
                    <a:pt x="393" y="112"/>
                  </a:cubicBezTo>
                  <a:cubicBezTo>
                    <a:pt x="390" y="100"/>
                    <a:pt x="394" y="89"/>
                    <a:pt x="400" y="77"/>
                  </a:cubicBezTo>
                  <a:cubicBezTo>
                    <a:pt x="405" y="67"/>
                    <a:pt x="408" y="58"/>
                    <a:pt x="408" y="49"/>
                  </a:cubicBezTo>
                  <a:cubicBezTo>
                    <a:pt x="408" y="39"/>
                    <a:pt x="408" y="39"/>
                    <a:pt x="408" y="39"/>
                  </a:cubicBezTo>
                  <a:cubicBezTo>
                    <a:pt x="406" y="20"/>
                    <a:pt x="393" y="8"/>
                    <a:pt x="373" y="0"/>
                  </a:cubicBezTo>
                  <a:cubicBezTo>
                    <a:pt x="287" y="67"/>
                    <a:pt x="287" y="67"/>
                    <a:pt x="287" y="67"/>
                  </a:cubicBezTo>
                  <a:cubicBezTo>
                    <a:pt x="274" y="77"/>
                    <a:pt x="274" y="77"/>
                    <a:pt x="274" y="77"/>
                  </a:cubicBezTo>
                  <a:cubicBezTo>
                    <a:pt x="261" y="86"/>
                    <a:pt x="261" y="86"/>
                    <a:pt x="261" y="86"/>
                  </a:cubicBezTo>
                  <a:cubicBezTo>
                    <a:pt x="248" y="96"/>
                    <a:pt x="248" y="96"/>
                    <a:pt x="248" y="96"/>
                  </a:cubicBezTo>
                  <a:cubicBezTo>
                    <a:pt x="242" y="101"/>
                    <a:pt x="242" y="101"/>
                    <a:pt x="242" y="101"/>
                  </a:cubicBezTo>
                  <a:cubicBezTo>
                    <a:pt x="236" y="106"/>
                    <a:pt x="236" y="106"/>
                    <a:pt x="236" y="106"/>
                  </a:cubicBezTo>
                  <a:cubicBezTo>
                    <a:pt x="230" y="111"/>
                    <a:pt x="230" y="111"/>
                    <a:pt x="230" y="111"/>
                  </a:cubicBezTo>
                  <a:cubicBezTo>
                    <a:pt x="223" y="115"/>
                    <a:pt x="223" y="115"/>
                    <a:pt x="223" y="115"/>
                  </a:cubicBezTo>
                  <a:cubicBezTo>
                    <a:pt x="217" y="120"/>
                    <a:pt x="217" y="120"/>
                    <a:pt x="217" y="120"/>
                  </a:cubicBezTo>
                  <a:cubicBezTo>
                    <a:pt x="211" y="124"/>
                    <a:pt x="211" y="124"/>
                    <a:pt x="211" y="124"/>
                  </a:cubicBezTo>
                  <a:cubicBezTo>
                    <a:pt x="208" y="127"/>
                    <a:pt x="208" y="127"/>
                    <a:pt x="208" y="127"/>
                  </a:cubicBezTo>
                  <a:cubicBezTo>
                    <a:pt x="208" y="127"/>
                    <a:pt x="206" y="127"/>
                    <a:pt x="206" y="127"/>
                  </a:cubicBezTo>
                  <a:cubicBezTo>
                    <a:pt x="205" y="126"/>
                    <a:pt x="205" y="126"/>
                    <a:pt x="205" y="126"/>
                  </a:cubicBezTo>
                  <a:cubicBezTo>
                    <a:pt x="199" y="123"/>
                    <a:pt x="199" y="123"/>
                    <a:pt x="199" y="123"/>
                  </a:cubicBezTo>
                  <a:cubicBezTo>
                    <a:pt x="193" y="119"/>
                    <a:pt x="193" y="119"/>
                    <a:pt x="193" y="119"/>
                  </a:cubicBezTo>
                  <a:cubicBezTo>
                    <a:pt x="187" y="114"/>
                    <a:pt x="187" y="114"/>
                    <a:pt x="187" y="114"/>
                  </a:cubicBezTo>
                  <a:cubicBezTo>
                    <a:pt x="182" y="110"/>
                    <a:pt x="182" y="110"/>
                    <a:pt x="182" y="110"/>
                  </a:cubicBezTo>
                  <a:cubicBezTo>
                    <a:pt x="176" y="106"/>
                    <a:pt x="176" y="106"/>
                    <a:pt x="176" y="106"/>
                  </a:cubicBezTo>
                  <a:cubicBezTo>
                    <a:pt x="173" y="104"/>
                    <a:pt x="173" y="104"/>
                    <a:pt x="173" y="104"/>
                  </a:cubicBezTo>
                  <a:cubicBezTo>
                    <a:pt x="169" y="102"/>
                    <a:pt x="169" y="102"/>
                    <a:pt x="169" y="102"/>
                  </a:cubicBezTo>
                  <a:cubicBezTo>
                    <a:pt x="162" y="97"/>
                    <a:pt x="162" y="97"/>
                    <a:pt x="162" y="97"/>
                  </a:cubicBezTo>
                  <a:cubicBezTo>
                    <a:pt x="155" y="92"/>
                    <a:pt x="155" y="92"/>
                    <a:pt x="155" y="92"/>
                  </a:cubicBezTo>
                  <a:cubicBezTo>
                    <a:pt x="148" y="88"/>
                    <a:pt x="148" y="88"/>
                    <a:pt x="148" y="88"/>
                  </a:cubicBezTo>
                  <a:cubicBezTo>
                    <a:pt x="144" y="84"/>
                    <a:pt x="144" y="84"/>
                    <a:pt x="144" y="84"/>
                  </a:cubicBezTo>
                  <a:cubicBezTo>
                    <a:pt x="131" y="76"/>
                    <a:pt x="131" y="76"/>
                    <a:pt x="131" y="76"/>
                  </a:cubicBezTo>
                  <a:cubicBezTo>
                    <a:pt x="118" y="67"/>
                    <a:pt x="118" y="67"/>
                    <a:pt x="118" y="67"/>
                  </a:cubicBezTo>
                  <a:cubicBezTo>
                    <a:pt x="31" y="7"/>
                    <a:pt x="31" y="7"/>
                    <a:pt x="31" y="7"/>
                  </a:cubicBezTo>
                  <a:cubicBezTo>
                    <a:pt x="15" y="15"/>
                    <a:pt x="1" y="24"/>
                    <a:pt x="0" y="43"/>
                  </a:cubicBezTo>
                  <a:cubicBezTo>
                    <a:pt x="0" y="47"/>
                    <a:pt x="0" y="47"/>
                    <a:pt x="0" y="47"/>
                  </a:cubicBezTo>
                  <a:cubicBezTo>
                    <a:pt x="0" y="49"/>
                    <a:pt x="0" y="50"/>
                    <a:pt x="0" y="52"/>
                  </a:cubicBezTo>
                  <a:cubicBezTo>
                    <a:pt x="2" y="66"/>
                    <a:pt x="8" y="80"/>
                    <a:pt x="18" y="94"/>
                  </a:cubicBezTo>
                  <a:cubicBezTo>
                    <a:pt x="26" y="106"/>
                    <a:pt x="28" y="118"/>
                    <a:pt x="22" y="130"/>
                  </a:cubicBezTo>
                  <a:cubicBezTo>
                    <a:pt x="47" y="137"/>
                    <a:pt x="63" y="126"/>
                    <a:pt x="60" y="98"/>
                  </a:cubicBezTo>
                  <a:cubicBezTo>
                    <a:pt x="71" y="92"/>
                    <a:pt x="75" y="84"/>
                    <a:pt x="74" y="71"/>
                  </a:cubicBezTo>
                  <a:cubicBezTo>
                    <a:pt x="74" y="66"/>
                    <a:pt x="72" y="62"/>
                    <a:pt x="70" y="58"/>
                  </a:cubicBezTo>
                  <a:cubicBezTo>
                    <a:pt x="67" y="55"/>
                    <a:pt x="64" y="53"/>
                    <a:pt x="60" y="51"/>
                  </a:cubicBezTo>
                  <a:cubicBezTo>
                    <a:pt x="56" y="50"/>
                    <a:pt x="51" y="49"/>
                    <a:pt x="47" y="49"/>
                  </a:cubicBezTo>
                  <a:cubicBezTo>
                    <a:pt x="40" y="50"/>
                    <a:pt x="33" y="55"/>
                    <a:pt x="30" y="61"/>
                  </a:cubicBezTo>
                  <a:cubicBezTo>
                    <a:pt x="29" y="63"/>
                    <a:pt x="28" y="65"/>
                    <a:pt x="28" y="67"/>
                  </a:cubicBezTo>
                  <a:cubicBezTo>
                    <a:pt x="28" y="70"/>
                    <a:pt x="28" y="72"/>
                    <a:pt x="29" y="74"/>
                  </a:cubicBezTo>
                  <a:cubicBezTo>
                    <a:pt x="31" y="77"/>
                    <a:pt x="36" y="80"/>
                    <a:pt x="44" y="81"/>
                  </a:cubicBezTo>
                  <a:cubicBezTo>
                    <a:pt x="45" y="81"/>
                    <a:pt x="46" y="82"/>
                    <a:pt x="46" y="83"/>
                  </a:cubicBezTo>
                  <a:cubicBezTo>
                    <a:pt x="46" y="84"/>
                    <a:pt x="45" y="85"/>
                    <a:pt x="44" y="85"/>
                  </a:cubicBezTo>
                  <a:cubicBezTo>
                    <a:pt x="34" y="84"/>
                    <a:pt x="28" y="80"/>
                    <a:pt x="26" y="76"/>
                  </a:cubicBezTo>
                  <a:cubicBezTo>
                    <a:pt x="24" y="73"/>
                    <a:pt x="24" y="70"/>
                    <a:pt x="24" y="67"/>
                  </a:cubicBezTo>
                  <a:cubicBezTo>
                    <a:pt x="24" y="64"/>
                    <a:pt x="25" y="61"/>
                    <a:pt x="27" y="59"/>
                  </a:cubicBezTo>
                  <a:cubicBezTo>
                    <a:pt x="31" y="52"/>
                    <a:pt x="38" y="46"/>
                    <a:pt x="46" y="46"/>
                  </a:cubicBezTo>
                  <a:cubicBezTo>
                    <a:pt x="52" y="45"/>
                    <a:pt x="57" y="46"/>
                    <a:pt x="61" y="48"/>
                  </a:cubicBezTo>
                  <a:cubicBezTo>
                    <a:pt x="66" y="49"/>
                    <a:pt x="70" y="52"/>
                    <a:pt x="73" y="56"/>
                  </a:cubicBezTo>
                  <a:cubicBezTo>
                    <a:pt x="76" y="60"/>
                    <a:pt x="78" y="65"/>
                    <a:pt x="78" y="71"/>
                  </a:cubicBezTo>
                  <a:cubicBezTo>
                    <a:pt x="78" y="76"/>
                    <a:pt x="78" y="81"/>
                    <a:pt x="76" y="88"/>
                  </a:cubicBezTo>
                  <a:cubicBezTo>
                    <a:pt x="90" y="97"/>
                    <a:pt x="104" y="107"/>
                    <a:pt x="118" y="117"/>
                  </a:cubicBezTo>
                  <a:cubicBezTo>
                    <a:pt x="122" y="120"/>
                    <a:pt x="127" y="123"/>
                    <a:pt x="131" y="126"/>
                  </a:cubicBezTo>
                  <a:cubicBezTo>
                    <a:pt x="135" y="129"/>
                    <a:pt x="140" y="132"/>
                    <a:pt x="144" y="135"/>
                  </a:cubicBezTo>
                  <a:cubicBezTo>
                    <a:pt x="145" y="136"/>
                    <a:pt x="147" y="137"/>
                    <a:pt x="148" y="138"/>
                  </a:cubicBezTo>
                  <a:cubicBezTo>
                    <a:pt x="151" y="140"/>
                    <a:pt x="153" y="141"/>
                    <a:pt x="155" y="143"/>
                  </a:cubicBezTo>
                  <a:cubicBezTo>
                    <a:pt x="155" y="143"/>
                    <a:pt x="156" y="143"/>
                    <a:pt x="156" y="144"/>
                  </a:cubicBezTo>
                  <a:cubicBezTo>
                    <a:pt x="158" y="143"/>
                    <a:pt x="160" y="143"/>
                    <a:pt x="162" y="143"/>
                  </a:cubicBezTo>
                  <a:cubicBezTo>
                    <a:pt x="164" y="143"/>
                    <a:pt x="166" y="143"/>
                    <a:pt x="169" y="144"/>
                  </a:cubicBezTo>
                  <a:cubicBezTo>
                    <a:pt x="170" y="144"/>
                    <a:pt x="172" y="144"/>
                    <a:pt x="173" y="145"/>
                  </a:cubicBezTo>
                  <a:cubicBezTo>
                    <a:pt x="174" y="145"/>
                    <a:pt x="175" y="145"/>
                    <a:pt x="176" y="145"/>
                  </a:cubicBezTo>
                  <a:cubicBezTo>
                    <a:pt x="176" y="145"/>
                    <a:pt x="177" y="146"/>
                    <a:pt x="178" y="146"/>
                  </a:cubicBezTo>
                  <a:cubicBezTo>
                    <a:pt x="179" y="147"/>
                    <a:pt x="180" y="147"/>
                    <a:pt x="182" y="148"/>
                  </a:cubicBezTo>
                  <a:cubicBezTo>
                    <a:pt x="184" y="150"/>
                    <a:pt x="186" y="152"/>
                    <a:pt x="187" y="155"/>
                  </a:cubicBezTo>
                  <a:cubicBezTo>
                    <a:pt x="191" y="161"/>
                    <a:pt x="190" y="168"/>
                    <a:pt x="187" y="174"/>
                  </a:cubicBezTo>
                  <a:cubicBezTo>
                    <a:pt x="186" y="177"/>
                    <a:pt x="184" y="179"/>
                    <a:pt x="182" y="181"/>
                  </a:cubicBezTo>
                  <a:cubicBezTo>
                    <a:pt x="180" y="182"/>
                    <a:pt x="178" y="183"/>
                    <a:pt x="176" y="184"/>
                  </a:cubicBezTo>
                  <a:cubicBezTo>
                    <a:pt x="175" y="184"/>
                    <a:pt x="174" y="184"/>
                    <a:pt x="173" y="184"/>
                  </a:cubicBezTo>
                  <a:cubicBezTo>
                    <a:pt x="172" y="184"/>
                    <a:pt x="170" y="184"/>
                    <a:pt x="169" y="184"/>
                  </a:cubicBezTo>
                  <a:cubicBezTo>
                    <a:pt x="166" y="184"/>
                    <a:pt x="164" y="183"/>
                    <a:pt x="162" y="182"/>
                  </a:cubicBezTo>
                  <a:cubicBezTo>
                    <a:pt x="161" y="181"/>
                    <a:pt x="161" y="181"/>
                    <a:pt x="160" y="181"/>
                  </a:cubicBezTo>
                  <a:cubicBezTo>
                    <a:pt x="159" y="180"/>
                    <a:pt x="159" y="179"/>
                    <a:pt x="159" y="178"/>
                  </a:cubicBezTo>
                  <a:cubicBezTo>
                    <a:pt x="160" y="177"/>
                    <a:pt x="161" y="177"/>
                    <a:pt x="162" y="177"/>
                  </a:cubicBezTo>
                  <a:cubicBezTo>
                    <a:pt x="162" y="177"/>
                    <a:pt x="162" y="177"/>
                    <a:pt x="162" y="177"/>
                  </a:cubicBezTo>
                  <a:cubicBezTo>
                    <a:pt x="164" y="179"/>
                    <a:pt x="167" y="180"/>
                    <a:pt x="169" y="180"/>
                  </a:cubicBezTo>
                  <a:cubicBezTo>
                    <a:pt x="170" y="180"/>
                    <a:pt x="172" y="181"/>
                    <a:pt x="173" y="180"/>
                  </a:cubicBezTo>
                  <a:cubicBezTo>
                    <a:pt x="174" y="180"/>
                    <a:pt x="175" y="180"/>
                    <a:pt x="176" y="180"/>
                  </a:cubicBezTo>
                  <a:cubicBezTo>
                    <a:pt x="178" y="179"/>
                    <a:pt x="180" y="178"/>
                    <a:pt x="182" y="176"/>
                  </a:cubicBezTo>
                  <a:cubicBezTo>
                    <a:pt x="187" y="170"/>
                    <a:pt x="187" y="159"/>
                    <a:pt x="182" y="153"/>
                  </a:cubicBezTo>
                  <a:cubicBezTo>
                    <a:pt x="180" y="152"/>
                    <a:pt x="178" y="150"/>
                    <a:pt x="176" y="150"/>
                  </a:cubicBezTo>
                  <a:cubicBezTo>
                    <a:pt x="176" y="150"/>
                    <a:pt x="176" y="149"/>
                    <a:pt x="176" y="149"/>
                  </a:cubicBezTo>
                  <a:cubicBezTo>
                    <a:pt x="175" y="149"/>
                    <a:pt x="174" y="149"/>
                    <a:pt x="173" y="148"/>
                  </a:cubicBezTo>
                  <a:cubicBezTo>
                    <a:pt x="171" y="148"/>
                    <a:pt x="170" y="148"/>
                    <a:pt x="169" y="147"/>
                  </a:cubicBezTo>
                  <a:cubicBezTo>
                    <a:pt x="166" y="147"/>
                    <a:pt x="164" y="147"/>
                    <a:pt x="162" y="147"/>
                  </a:cubicBezTo>
                  <a:cubicBezTo>
                    <a:pt x="159" y="148"/>
                    <a:pt x="157" y="149"/>
                    <a:pt x="155" y="150"/>
                  </a:cubicBezTo>
                  <a:cubicBezTo>
                    <a:pt x="152" y="152"/>
                    <a:pt x="150" y="155"/>
                    <a:pt x="148" y="158"/>
                  </a:cubicBezTo>
                  <a:cubicBezTo>
                    <a:pt x="148" y="160"/>
                    <a:pt x="147" y="162"/>
                    <a:pt x="146" y="164"/>
                  </a:cubicBezTo>
                  <a:cubicBezTo>
                    <a:pt x="143" y="172"/>
                    <a:pt x="144" y="180"/>
                    <a:pt x="148" y="187"/>
                  </a:cubicBezTo>
                  <a:cubicBezTo>
                    <a:pt x="150" y="189"/>
                    <a:pt x="152" y="192"/>
                    <a:pt x="155" y="194"/>
                  </a:cubicBezTo>
                  <a:cubicBezTo>
                    <a:pt x="157" y="195"/>
                    <a:pt x="159" y="196"/>
                    <a:pt x="162" y="197"/>
                  </a:cubicBezTo>
                  <a:cubicBezTo>
                    <a:pt x="162" y="198"/>
                    <a:pt x="162" y="198"/>
                    <a:pt x="163" y="198"/>
                  </a:cubicBezTo>
                  <a:cubicBezTo>
                    <a:pt x="165" y="199"/>
                    <a:pt x="167" y="200"/>
                    <a:pt x="169" y="200"/>
                  </a:cubicBezTo>
                  <a:cubicBezTo>
                    <a:pt x="170" y="201"/>
                    <a:pt x="172" y="201"/>
                    <a:pt x="173" y="202"/>
                  </a:cubicBezTo>
                  <a:cubicBezTo>
                    <a:pt x="174" y="202"/>
                    <a:pt x="175" y="203"/>
                    <a:pt x="176" y="203"/>
                  </a:cubicBezTo>
                  <a:cubicBezTo>
                    <a:pt x="178" y="204"/>
                    <a:pt x="180" y="205"/>
                    <a:pt x="182" y="205"/>
                  </a:cubicBezTo>
                  <a:cubicBezTo>
                    <a:pt x="184" y="206"/>
                    <a:pt x="185" y="207"/>
                    <a:pt x="187" y="208"/>
                  </a:cubicBezTo>
                  <a:cubicBezTo>
                    <a:pt x="189" y="209"/>
                    <a:pt x="191" y="210"/>
                    <a:pt x="193" y="211"/>
                  </a:cubicBezTo>
                  <a:cubicBezTo>
                    <a:pt x="195" y="212"/>
                    <a:pt x="198" y="213"/>
                    <a:pt x="199" y="214"/>
                  </a:cubicBezTo>
                  <a:cubicBezTo>
                    <a:pt x="201" y="216"/>
                    <a:pt x="203" y="217"/>
                    <a:pt x="205" y="219"/>
                  </a:cubicBezTo>
                  <a:cubicBezTo>
                    <a:pt x="207" y="221"/>
                    <a:pt x="208" y="224"/>
                    <a:pt x="210" y="226"/>
                  </a:cubicBezTo>
                  <a:cubicBezTo>
                    <a:pt x="210" y="226"/>
                    <a:pt x="211" y="225"/>
                    <a:pt x="211" y="225"/>
                  </a:cubicBezTo>
                  <a:cubicBezTo>
                    <a:pt x="213" y="223"/>
                    <a:pt x="215" y="221"/>
                    <a:pt x="217" y="219"/>
                  </a:cubicBezTo>
                  <a:cubicBezTo>
                    <a:pt x="219" y="217"/>
                    <a:pt x="221" y="216"/>
                    <a:pt x="223" y="215"/>
                  </a:cubicBezTo>
                  <a:cubicBezTo>
                    <a:pt x="225" y="213"/>
                    <a:pt x="228" y="212"/>
                    <a:pt x="230" y="211"/>
                  </a:cubicBezTo>
                  <a:cubicBezTo>
                    <a:pt x="232" y="210"/>
                    <a:pt x="234" y="209"/>
                    <a:pt x="236" y="208"/>
                  </a:cubicBezTo>
                  <a:cubicBezTo>
                    <a:pt x="238" y="207"/>
                    <a:pt x="240" y="206"/>
                    <a:pt x="242" y="205"/>
                  </a:cubicBezTo>
                  <a:cubicBezTo>
                    <a:pt x="244" y="204"/>
                    <a:pt x="246" y="203"/>
                    <a:pt x="248" y="202"/>
                  </a:cubicBezTo>
                  <a:cubicBezTo>
                    <a:pt x="249" y="202"/>
                    <a:pt x="249" y="202"/>
                    <a:pt x="250" y="201"/>
                  </a:cubicBezTo>
                  <a:cubicBezTo>
                    <a:pt x="254" y="199"/>
                    <a:pt x="258" y="196"/>
                    <a:pt x="261" y="192"/>
                  </a:cubicBezTo>
                  <a:cubicBezTo>
                    <a:pt x="272" y="178"/>
                    <a:pt x="276" y="157"/>
                    <a:pt x="261" y="150"/>
                  </a:cubicBezTo>
                  <a:cubicBezTo>
                    <a:pt x="259" y="149"/>
                    <a:pt x="256" y="148"/>
                    <a:pt x="252" y="148"/>
                  </a:cubicBezTo>
                  <a:cubicBezTo>
                    <a:pt x="251" y="148"/>
                    <a:pt x="250" y="148"/>
                    <a:pt x="248" y="148"/>
                  </a:cubicBezTo>
                  <a:cubicBezTo>
                    <a:pt x="246" y="148"/>
                    <a:pt x="244" y="149"/>
                    <a:pt x="242" y="149"/>
                  </a:cubicBezTo>
                  <a:cubicBezTo>
                    <a:pt x="240" y="150"/>
                    <a:pt x="239" y="151"/>
                    <a:pt x="237" y="152"/>
                  </a:cubicBezTo>
                  <a:cubicBezTo>
                    <a:pt x="237" y="152"/>
                    <a:pt x="236" y="152"/>
                    <a:pt x="236" y="153"/>
                  </a:cubicBezTo>
                  <a:cubicBezTo>
                    <a:pt x="230" y="158"/>
                    <a:pt x="228" y="169"/>
                    <a:pt x="233" y="176"/>
                  </a:cubicBezTo>
                  <a:cubicBezTo>
                    <a:pt x="234" y="177"/>
                    <a:pt x="235" y="178"/>
                    <a:pt x="236" y="178"/>
                  </a:cubicBezTo>
                  <a:cubicBezTo>
                    <a:pt x="237" y="179"/>
                    <a:pt x="237" y="179"/>
                    <a:pt x="238" y="179"/>
                  </a:cubicBezTo>
                  <a:cubicBezTo>
                    <a:pt x="240" y="180"/>
                    <a:pt x="241" y="180"/>
                    <a:pt x="242" y="180"/>
                  </a:cubicBezTo>
                  <a:cubicBezTo>
                    <a:pt x="243" y="180"/>
                    <a:pt x="244" y="180"/>
                    <a:pt x="245" y="179"/>
                  </a:cubicBezTo>
                  <a:cubicBezTo>
                    <a:pt x="246" y="179"/>
                    <a:pt x="247" y="179"/>
                    <a:pt x="248" y="178"/>
                  </a:cubicBezTo>
                  <a:cubicBezTo>
                    <a:pt x="251" y="177"/>
                    <a:pt x="253" y="174"/>
                    <a:pt x="256" y="171"/>
                  </a:cubicBezTo>
                  <a:cubicBezTo>
                    <a:pt x="256" y="170"/>
                    <a:pt x="258" y="170"/>
                    <a:pt x="258" y="171"/>
                  </a:cubicBezTo>
                  <a:cubicBezTo>
                    <a:pt x="259" y="171"/>
                    <a:pt x="259" y="173"/>
                    <a:pt x="259" y="173"/>
                  </a:cubicBezTo>
                  <a:cubicBezTo>
                    <a:pt x="256" y="178"/>
                    <a:pt x="252" y="181"/>
                    <a:pt x="248" y="182"/>
                  </a:cubicBezTo>
                  <a:cubicBezTo>
                    <a:pt x="248" y="183"/>
                    <a:pt x="247" y="183"/>
                    <a:pt x="246" y="183"/>
                  </a:cubicBezTo>
                  <a:cubicBezTo>
                    <a:pt x="245" y="183"/>
                    <a:pt x="243" y="184"/>
                    <a:pt x="242" y="184"/>
                  </a:cubicBezTo>
                  <a:cubicBezTo>
                    <a:pt x="240" y="184"/>
                    <a:pt x="239" y="184"/>
                    <a:pt x="237" y="183"/>
                  </a:cubicBezTo>
                  <a:cubicBezTo>
                    <a:pt x="237" y="183"/>
                    <a:pt x="236" y="183"/>
                    <a:pt x="236" y="183"/>
                  </a:cubicBezTo>
                  <a:cubicBezTo>
                    <a:pt x="233" y="182"/>
                    <a:pt x="232" y="180"/>
                    <a:pt x="230" y="178"/>
                  </a:cubicBezTo>
                  <a:cubicBezTo>
                    <a:pt x="230" y="178"/>
                    <a:pt x="230" y="178"/>
                    <a:pt x="230" y="178"/>
                  </a:cubicBezTo>
                  <a:cubicBezTo>
                    <a:pt x="225" y="171"/>
                    <a:pt x="225" y="161"/>
                    <a:pt x="230" y="154"/>
                  </a:cubicBezTo>
                  <a:cubicBezTo>
                    <a:pt x="231" y="152"/>
                    <a:pt x="233" y="150"/>
                    <a:pt x="235" y="148"/>
                  </a:cubicBezTo>
                  <a:cubicBezTo>
                    <a:pt x="235" y="148"/>
                    <a:pt x="235" y="148"/>
                    <a:pt x="236" y="148"/>
                  </a:cubicBezTo>
                  <a:cubicBezTo>
                    <a:pt x="238" y="147"/>
                    <a:pt x="240" y="146"/>
                    <a:pt x="242" y="145"/>
                  </a:cubicBezTo>
                  <a:cubicBezTo>
                    <a:pt x="244" y="145"/>
                    <a:pt x="246" y="144"/>
                    <a:pt x="248" y="144"/>
                  </a:cubicBezTo>
                  <a:cubicBezTo>
                    <a:pt x="250" y="144"/>
                    <a:pt x="251" y="144"/>
                    <a:pt x="252" y="144"/>
                  </a:cubicBezTo>
                  <a:cubicBezTo>
                    <a:pt x="254" y="144"/>
                    <a:pt x="256" y="144"/>
                    <a:pt x="257" y="144"/>
                  </a:cubicBezTo>
                  <a:cubicBezTo>
                    <a:pt x="259" y="143"/>
                    <a:pt x="260" y="142"/>
                    <a:pt x="261" y="141"/>
                  </a:cubicBezTo>
                  <a:cubicBezTo>
                    <a:pt x="265" y="138"/>
                    <a:pt x="269" y="135"/>
                    <a:pt x="274" y="131"/>
                  </a:cubicBezTo>
                  <a:cubicBezTo>
                    <a:pt x="278" y="128"/>
                    <a:pt x="282" y="125"/>
                    <a:pt x="287" y="121"/>
                  </a:cubicBezTo>
                  <a:cubicBezTo>
                    <a:pt x="305" y="107"/>
                    <a:pt x="322" y="93"/>
                    <a:pt x="340" y="79"/>
                  </a:cubicBezTo>
                  <a:cubicBezTo>
                    <a:pt x="336" y="74"/>
                    <a:pt x="333" y="68"/>
                    <a:pt x="33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8" name="Freeform 56"/>
            <p:cNvSpPr/>
            <p:nvPr/>
          </p:nvSpPr>
          <p:spPr bwMode="auto">
            <a:xfrm>
              <a:off x="5032375" y="5505451"/>
              <a:ext cx="50800" cy="34925"/>
            </a:xfrm>
            <a:custGeom>
              <a:avLst/>
              <a:gdLst>
                <a:gd name="T0" fmla="*/ 17 w 32"/>
                <a:gd name="T1" fmla="*/ 22 h 22"/>
                <a:gd name="T2" fmla="*/ 27 w 32"/>
                <a:gd name="T3" fmla="*/ 15 h 22"/>
                <a:gd name="T4" fmla="*/ 32 w 32"/>
                <a:gd name="T5" fmla="*/ 12 h 22"/>
                <a:gd name="T6" fmla="*/ 27 w 32"/>
                <a:gd name="T7" fmla="*/ 8 h 22"/>
                <a:gd name="T8" fmla="*/ 17 w 32"/>
                <a:gd name="T9" fmla="*/ 1 h 22"/>
                <a:gd name="T10" fmla="*/ 15 w 32"/>
                <a:gd name="T11" fmla="*/ 0 h 22"/>
                <a:gd name="T12" fmla="*/ 7 w 32"/>
                <a:gd name="T13" fmla="*/ 5 h 22"/>
                <a:gd name="T14" fmla="*/ 0 w 32"/>
                <a:gd name="T15" fmla="*/ 10 h 22"/>
                <a:gd name="T16" fmla="*/ 7 w 32"/>
                <a:gd name="T17" fmla="*/ 15 h 22"/>
                <a:gd name="T18" fmla="*/ 17 w 3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2">
                  <a:moveTo>
                    <a:pt x="17" y="22"/>
                  </a:moveTo>
                  <a:lnTo>
                    <a:pt x="27" y="15"/>
                  </a:lnTo>
                  <a:lnTo>
                    <a:pt x="32" y="12"/>
                  </a:lnTo>
                  <a:lnTo>
                    <a:pt x="27" y="8"/>
                  </a:lnTo>
                  <a:lnTo>
                    <a:pt x="17" y="1"/>
                  </a:lnTo>
                  <a:lnTo>
                    <a:pt x="15" y="0"/>
                  </a:lnTo>
                  <a:lnTo>
                    <a:pt x="7" y="5"/>
                  </a:lnTo>
                  <a:lnTo>
                    <a:pt x="0" y="10"/>
                  </a:lnTo>
                  <a:lnTo>
                    <a:pt x="7" y="15"/>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9" name="Freeform 57"/>
            <p:cNvSpPr/>
            <p:nvPr/>
          </p:nvSpPr>
          <p:spPr bwMode="auto">
            <a:xfrm>
              <a:off x="4921250" y="5578476"/>
              <a:ext cx="58737" cy="41275"/>
            </a:xfrm>
            <a:custGeom>
              <a:avLst/>
              <a:gdLst>
                <a:gd name="T0" fmla="*/ 12 w 37"/>
                <a:gd name="T1" fmla="*/ 21 h 26"/>
                <a:gd name="T2" fmla="*/ 20 w 37"/>
                <a:gd name="T3" fmla="*/ 26 h 26"/>
                <a:gd name="T4" fmla="*/ 24 w 37"/>
                <a:gd name="T5" fmla="*/ 24 h 26"/>
                <a:gd name="T6" fmla="*/ 36 w 37"/>
                <a:gd name="T7" fmla="*/ 15 h 26"/>
                <a:gd name="T8" fmla="*/ 37 w 37"/>
                <a:gd name="T9" fmla="*/ 14 h 26"/>
                <a:gd name="T10" fmla="*/ 36 w 37"/>
                <a:gd name="T11" fmla="*/ 10 h 26"/>
                <a:gd name="T12" fmla="*/ 24 w 37"/>
                <a:gd name="T13" fmla="*/ 3 h 26"/>
                <a:gd name="T14" fmla="*/ 19 w 37"/>
                <a:gd name="T15" fmla="*/ 0 h 26"/>
                <a:gd name="T16" fmla="*/ 17 w 37"/>
                <a:gd name="T17" fmla="*/ 0 h 26"/>
                <a:gd name="T18" fmla="*/ 12 w 37"/>
                <a:gd name="T19" fmla="*/ 3 h 26"/>
                <a:gd name="T20" fmla="*/ 0 w 37"/>
                <a:gd name="T21" fmla="*/ 12 h 26"/>
                <a:gd name="T22" fmla="*/ 0 w 37"/>
                <a:gd name="T23" fmla="*/ 12 h 26"/>
                <a:gd name="T24" fmla="*/ 0 w 37"/>
                <a:gd name="T25" fmla="*/ 14 h 26"/>
                <a:gd name="T26" fmla="*/ 12 w 37"/>
                <a:gd name="T2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6">
                  <a:moveTo>
                    <a:pt x="12" y="21"/>
                  </a:moveTo>
                  <a:lnTo>
                    <a:pt x="20" y="26"/>
                  </a:lnTo>
                  <a:lnTo>
                    <a:pt x="24" y="24"/>
                  </a:lnTo>
                  <a:lnTo>
                    <a:pt x="36" y="15"/>
                  </a:lnTo>
                  <a:lnTo>
                    <a:pt x="37" y="14"/>
                  </a:lnTo>
                  <a:lnTo>
                    <a:pt x="36" y="10"/>
                  </a:lnTo>
                  <a:lnTo>
                    <a:pt x="24" y="3"/>
                  </a:lnTo>
                  <a:lnTo>
                    <a:pt x="19" y="0"/>
                  </a:lnTo>
                  <a:lnTo>
                    <a:pt x="17" y="0"/>
                  </a:lnTo>
                  <a:lnTo>
                    <a:pt x="12" y="3"/>
                  </a:lnTo>
                  <a:lnTo>
                    <a:pt x="0" y="12"/>
                  </a:lnTo>
                  <a:lnTo>
                    <a:pt x="0" y="12"/>
                  </a:lnTo>
                  <a:lnTo>
                    <a:pt x="0" y="14"/>
                  </a:ln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0" name="Freeform 58"/>
            <p:cNvSpPr/>
            <p:nvPr/>
          </p:nvSpPr>
          <p:spPr bwMode="auto">
            <a:xfrm>
              <a:off x="5070475" y="5529263"/>
              <a:ext cx="50800" cy="34925"/>
            </a:xfrm>
            <a:custGeom>
              <a:avLst/>
              <a:gdLst>
                <a:gd name="T0" fmla="*/ 0 w 32"/>
                <a:gd name="T1" fmla="*/ 10 h 22"/>
                <a:gd name="T2" fmla="*/ 3 w 32"/>
                <a:gd name="T3" fmla="*/ 12 h 22"/>
                <a:gd name="T4" fmla="*/ 14 w 32"/>
                <a:gd name="T5" fmla="*/ 21 h 22"/>
                <a:gd name="T6" fmla="*/ 17 w 32"/>
                <a:gd name="T7" fmla="*/ 22 h 22"/>
                <a:gd name="T8" fmla="*/ 24 w 32"/>
                <a:gd name="T9" fmla="*/ 16 h 22"/>
                <a:gd name="T10" fmla="*/ 32 w 32"/>
                <a:gd name="T11" fmla="*/ 10 h 22"/>
                <a:gd name="T12" fmla="*/ 24 w 32"/>
                <a:gd name="T13" fmla="*/ 5 h 22"/>
                <a:gd name="T14" fmla="*/ 15 w 32"/>
                <a:gd name="T15" fmla="*/ 0 h 22"/>
                <a:gd name="T16" fmla="*/ 14 w 32"/>
                <a:gd name="T17" fmla="*/ 0 h 22"/>
                <a:gd name="T18" fmla="*/ 3 w 32"/>
                <a:gd name="T19" fmla="*/ 9 h 22"/>
                <a:gd name="T20" fmla="*/ 0 w 32"/>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0" y="10"/>
                  </a:moveTo>
                  <a:lnTo>
                    <a:pt x="3" y="12"/>
                  </a:lnTo>
                  <a:lnTo>
                    <a:pt x="14" y="21"/>
                  </a:lnTo>
                  <a:lnTo>
                    <a:pt x="17" y="22"/>
                  </a:lnTo>
                  <a:lnTo>
                    <a:pt x="24" y="16"/>
                  </a:lnTo>
                  <a:lnTo>
                    <a:pt x="32" y="10"/>
                  </a:lnTo>
                  <a:lnTo>
                    <a:pt x="24" y="5"/>
                  </a:lnTo>
                  <a:lnTo>
                    <a:pt x="15" y="0"/>
                  </a:lnTo>
                  <a:lnTo>
                    <a:pt x="14" y="0"/>
                  </a:lnTo>
                  <a:lnTo>
                    <a:pt x="3" y="9"/>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Freeform 59"/>
            <p:cNvSpPr/>
            <p:nvPr/>
          </p:nvSpPr>
          <p:spPr bwMode="auto">
            <a:xfrm>
              <a:off x="5289550" y="5662613"/>
              <a:ext cx="52387" cy="34925"/>
            </a:xfrm>
            <a:custGeom>
              <a:avLst/>
              <a:gdLst>
                <a:gd name="T0" fmla="*/ 0 w 33"/>
                <a:gd name="T1" fmla="*/ 14 h 22"/>
                <a:gd name="T2" fmla="*/ 6 w 33"/>
                <a:gd name="T3" fmla="*/ 16 h 22"/>
                <a:gd name="T4" fmla="*/ 14 w 33"/>
                <a:gd name="T5" fmla="*/ 22 h 22"/>
                <a:gd name="T6" fmla="*/ 33 w 33"/>
                <a:gd name="T7" fmla="*/ 9 h 22"/>
                <a:gd name="T8" fmla="*/ 19 w 33"/>
                <a:gd name="T9" fmla="*/ 0 h 22"/>
                <a:gd name="T10" fmla="*/ 6 w 33"/>
                <a:gd name="T11" fmla="*/ 10 h 22"/>
                <a:gd name="T12" fmla="*/ 0 w 33"/>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14"/>
                  </a:moveTo>
                  <a:lnTo>
                    <a:pt x="6" y="16"/>
                  </a:lnTo>
                  <a:lnTo>
                    <a:pt x="14" y="22"/>
                  </a:lnTo>
                  <a:lnTo>
                    <a:pt x="33" y="9"/>
                  </a:lnTo>
                  <a:lnTo>
                    <a:pt x="19" y="0"/>
                  </a:lnTo>
                  <a:lnTo>
                    <a:pt x="6" y="1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Freeform 60"/>
            <p:cNvSpPr/>
            <p:nvPr/>
          </p:nvSpPr>
          <p:spPr bwMode="auto">
            <a:xfrm>
              <a:off x="5227638" y="5624513"/>
              <a:ext cx="52387" cy="33338"/>
            </a:xfrm>
            <a:custGeom>
              <a:avLst/>
              <a:gdLst>
                <a:gd name="T0" fmla="*/ 0 w 33"/>
                <a:gd name="T1" fmla="*/ 12 h 21"/>
                <a:gd name="T2" fmla="*/ 0 w 33"/>
                <a:gd name="T3" fmla="*/ 14 h 21"/>
                <a:gd name="T4" fmla="*/ 14 w 33"/>
                <a:gd name="T5" fmla="*/ 21 h 21"/>
                <a:gd name="T6" fmla="*/ 22 w 33"/>
                <a:gd name="T7" fmla="*/ 16 h 21"/>
                <a:gd name="T8" fmla="*/ 33 w 33"/>
                <a:gd name="T9" fmla="*/ 9 h 21"/>
                <a:gd name="T10" fmla="*/ 22 w 33"/>
                <a:gd name="T11" fmla="*/ 2 h 21"/>
                <a:gd name="T12" fmla="*/ 17 w 33"/>
                <a:gd name="T13" fmla="*/ 0 h 21"/>
                <a:gd name="T14" fmla="*/ 0 w 33"/>
                <a:gd name="T15" fmla="*/ 12 h 21"/>
                <a:gd name="T16" fmla="*/ 0 w 3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1">
                  <a:moveTo>
                    <a:pt x="0" y="12"/>
                  </a:moveTo>
                  <a:lnTo>
                    <a:pt x="0" y="14"/>
                  </a:lnTo>
                  <a:lnTo>
                    <a:pt x="14" y="21"/>
                  </a:lnTo>
                  <a:lnTo>
                    <a:pt x="22" y="16"/>
                  </a:lnTo>
                  <a:lnTo>
                    <a:pt x="33" y="9"/>
                  </a:lnTo>
                  <a:lnTo>
                    <a:pt x="22" y="2"/>
                  </a:lnTo>
                  <a:lnTo>
                    <a:pt x="17" y="0"/>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Freeform 61"/>
            <p:cNvSpPr/>
            <p:nvPr/>
          </p:nvSpPr>
          <p:spPr bwMode="auto">
            <a:xfrm>
              <a:off x="5254625" y="5689601"/>
              <a:ext cx="49212" cy="36513"/>
            </a:xfrm>
            <a:custGeom>
              <a:avLst/>
              <a:gdLst>
                <a:gd name="T0" fmla="*/ 17 w 31"/>
                <a:gd name="T1" fmla="*/ 0 h 23"/>
                <a:gd name="T2" fmla="*/ 5 w 31"/>
                <a:gd name="T3" fmla="*/ 11 h 23"/>
                <a:gd name="T4" fmla="*/ 0 w 31"/>
                <a:gd name="T5" fmla="*/ 14 h 23"/>
                <a:gd name="T6" fmla="*/ 5 w 31"/>
                <a:gd name="T7" fmla="*/ 16 h 23"/>
                <a:gd name="T8" fmla="*/ 14 w 31"/>
                <a:gd name="T9" fmla="*/ 23 h 23"/>
                <a:gd name="T10" fmla="*/ 28 w 31"/>
                <a:gd name="T11" fmla="*/ 12 h 23"/>
                <a:gd name="T12" fmla="*/ 31 w 31"/>
                <a:gd name="T13" fmla="*/ 9 h 23"/>
                <a:gd name="T14" fmla="*/ 28 w 31"/>
                <a:gd name="T15" fmla="*/ 7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5" y="11"/>
                  </a:lnTo>
                  <a:lnTo>
                    <a:pt x="0" y="14"/>
                  </a:lnTo>
                  <a:lnTo>
                    <a:pt x="5" y="16"/>
                  </a:lnTo>
                  <a:lnTo>
                    <a:pt x="14" y="23"/>
                  </a:lnTo>
                  <a:lnTo>
                    <a:pt x="28" y="12"/>
                  </a:lnTo>
                  <a:lnTo>
                    <a:pt x="31" y="9"/>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Freeform 62"/>
            <p:cNvSpPr/>
            <p:nvPr/>
          </p:nvSpPr>
          <p:spPr bwMode="auto">
            <a:xfrm>
              <a:off x="5260975" y="5643563"/>
              <a:ext cx="47625" cy="34925"/>
            </a:xfrm>
            <a:custGeom>
              <a:avLst/>
              <a:gdLst>
                <a:gd name="T0" fmla="*/ 0 w 18"/>
                <a:gd name="T1" fmla="*/ 8 h 13"/>
                <a:gd name="T2" fmla="*/ 1 w 18"/>
                <a:gd name="T3" fmla="*/ 8 h 13"/>
                <a:gd name="T4" fmla="*/ 8 w 18"/>
                <a:gd name="T5" fmla="*/ 13 h 13"/>
                <a:gd name="T6" fmla="*/ 14 w 18"/>
                <a:gd name="T7" fmla="*/ 8 h 13"/>
                <a:gd name="T8" fmla="*/ 18 w 18"/>
                <a:gd name="T9" fmla="*/ 5 h 13"/>
                <a:gd name="T10" fmla="*/ 14 w 18"/>
                <a:gd name="T11" fmla="*/ 2 h 13"/>
                <a:gd name="T12" fmla="*/ 10 w 18"/>
                <a:gd name="T13" fmla="*/ 0 h 13"/>
                <a:gd name="T14" fmla="*/ 10 w 18"/>
                <a:gd name="T15" fmla="*/ 0 h 13"/>
                <a:gd name="T16" fmla="*/ 1 w 18"/>
                <a:gd name="T17" fmla="*/ 7 h 13"/>
                <a:gd name="T18" fmla="*/ 0 w 18"/>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0" y="8"/>
                  </a:moveTo>
                  <a:cubicBezTo>
                    <a:pt x="1" y="8"/>
                    <a:pt x="1" y="8"/>
                    <a:pt x="1" y="8"/>
                  </a:cubicBezTo>
                  <a:cubicBezTo>
                    <a:pt x="8" y="13"/>
                    <a:pt x="8" y="13"/>
                    <a:pt x="8" y="13"/>
                  </a:cubicBezTo>
                  <a:cubicBezTo>
                    <a:pt x="14" y="8"/>
                    <a:pt x="14" y="8"/>
                    <a:pt x="14" y="8"/>
                  </a:cubicBezTo>
                  <a:cubicBezTo>
                    <a:pt x="18" y="5"/>
                    <a:pt x="18" y="5"/>
                    <a:pt x="18" y="5"/>
                  </a:cubicBezTo>
                  <a:cubicBezTo>
                    <a:pt x="14" y="2"/>
                    <a:pt x="14" y="2"/>
                    <a:pt x="14" y="2"/>
                  </a:cubicBezTo>
                  <a:cubicBezTo>
                    <a:pt x="10" y="0"/>
                    <a:pt x="10" y="0"/>
                    <a:pt x="10" y="0"/>
                  </a:cubicBezTo>
                  <a:cubicBezTo>
                    <a:pt x="10" y="0"/>
                    <a:pt x="10" y="0"/>
                    <a:pt x="10" y="0"/>
                  </a:cubicBezTo>
                  <a:cubicBezTo>
                    <a:pt x="1" y="7"/>
                    <a:pt x="1" y="7"/>
                    <a:pt x="1" y="7"/>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Freeform 63"/>
            <p:cNvSpPr/>
            <p:nvPr/>
          </p:nvSpPr>
          <p:spPr bwMode="auto">
            <a:xfrm>
              <a:off x="5189538" y="5600701"/>
              <a:ext cx="53975" cy="38100"/>
            </a:xfrm>
            <a:custGeom>
              <a:avLst/>
              <a:gdLst>
                <a:gd name="T0" fmla="*/ 0 w 34"/>
                <a:gd name="T1" fmla="*/ 12 h 24"/>
                <a:gd name="T2" fmla="*/ 2 w 34"/>
                <a:gd name="T3" fmla="*/ 13 h 24"/>
                <a:gd name="T4" fmla="*/ 17 w 34"/>
                <a:gd name="T5" fmla="*/ 24 h 24"/>
                <a:gd name="T6" fmla="*/ 24 w 34"/>
                <a:gd name="T7" fmla="*/ 19 h 24"/>
                <a:gd name="T8" fmla="*/ 34 w 34"/>
                <a:gd name="T9" fmla="*/ 12 h 24"/>
                <a:gd name="T10" fmla="*/ 24 w 34"/>
                <a:gd name="T11" fmla="*/ 5 h 24"/>
                <a:gd name="T12" fmla="*/ 16 w 34"/>
                <a:gd name="T13" fmla="*/ 0 h 24"/>
                <a:gd name="T14" fmla="*/ 2 w 34"/>
                <a:gd name="T15" fmla="*/ 10 h 24"/>
                <a:gd name="T16" fmla="*/ 0 w 34"/>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0" y="12"/>
                  </a:moveTo>
                  <a:lnTo>
                    <a:pt x="2" y="13"/>
                  </a:lnTo>
                  <a:lnTo>
                    <a:pt x="17" y="24"/>
                  </a:lnTo>
                  <a:lnTo>
                    <a:pt x="24" y="19"/>
                  </a:lnTo>
                  <a:lnTo>
                    <a:pt x="34" y="12"/>
                  </a:lnTo>
                  <a:lnTo>
                    <a:pt x="24" y="5"/>
                  </a:lnTo>
                  <a:lnTo>
                    <a:pt x="16" y="0"/>
                  </a:lnTo>
                  <a:lnTo>
                    <a:pt x="2"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6" name="Freeform 64"/>
            <p:cNvSpPr/>
            <p:nvPr/>
          </p:nvSpPr>
          <p:spPr bwMode="auto">
            <a:xfrm>
              <a:off x="5108575" y="5551488"/>
              <a:ext cx="61912" cy="42863"/>
            </a:xfrm>
            <a:custGeom>
              <a:avLst/>
              <a:gdLst>
                <a:gd name="T0" fmla="*/ 0 w 39"/>
                <a:gd name="T1" fmla="*/ 12 h 27"/>
                <a:gd name="T2" fmla="*/ 0 w 39"/>
                <a:gd name="T3" fmla="*/ 12 h 27"/>
                <a:gd name="T4" fmla="*/ 10 w 39"/>
                <a:gd name="T5" fmla="*/ 19 h 27"/>
                <a:gd name="T6" fmla="*/ 22 w 39"/>
                <a:gd name="T7" fmla="*/ 26 h 27"/>
                <a:gd name="T8" fmla="*/ 24 w 39"/>
                <a:gd name="T9" fmla="*/ 27 h 27"/>
                <a:gd name="T10" fmla="*/ 32 w 39"/>
                <a:gd name="T11" fmla="*/ 20 h 27"/>
                <a:gd name="T12" fmla="*/ 39 w 39"/>
                <a:gd name="T13" fmla="*/ 15 h 27"/>
                <a:gd name="T14" fmla="*/ 32 w 39"/>
                <a:gd name="T15" fmla="*/ 10 h 27"/>
                <a:gd name="T16" fmla="*/ 22 w 39"/>
                <a:gd name="T17" fmla="*/ 3 h 27"/>
                <a:gd name="T18" fmla="*/ 15 w 39"/>
                <a:gd name="T19" fmla="*/ 0 h 27"/>
                <a:gd name="T20" fmla="*/ 10 w 39"/>
                <a:gd name="T21" fmla="*/ 3 h 27"/>
                <a:gd name="T22" fmla="*/ 0 w 39"/>
                <a:gd name="T23" fmla="*/ 10 h 27"/>
                <a:gd name="T24" fmla="*/ 0 w 39"/>
                <a:gd name="T2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0" y="12"/>
                  </a:moveTo>
                  <a:lnTo>
                    <a:pt x="0" y="12"/>
                  </a:lnTo>
                  <a:lnTo>
                    <a:pt x="10" y="19"/>
                  </a:lnTo>
                  <a:lnTo>
                    <a:pt x="22" y="26"/>
                  </a:lnTo>
                  <a:lnTo>
                    <a:pt x="24" y="27"/>
                  </a:lnTo>
                  <a:lnTo>
                    <a:pt x="32" y="20"/>
                  </a:lnTo>
                  <a:lnTo>
                    <a:pt x="39" y="15"/>
                  </a:lnTo>
                  <a:lnTo>
                    <a:pt x="32" y="10"/>
                  </a:lnTo>
                  <a:lnTo>
                    <a:pt x="22" y="3"/>
                  </a:lnTo>
                  <a:lnTo>
                    <a:pt x="15" y="0"/>
                  </a:lnTo>
                  <a:lnTo>
                    <a:pt x="10" y="3"/>
                  </a:lnTo>
                  <a:lnTo>
                    <a:pt x="0"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7" name="Freeform 65"/>
            <p:cNvSpPr/>
            <p:nvPr/>
          </p:nvSpPr>
          <p:spPr bwMode="auto">
            <a:xfrm>
              <a:off x="5154613" y="5581651"/>
              <a:ext cx="50800" cy="31750"/>
            </a:xfrm>
            <a:custGeom>
              <a:avLst/>
              <a:gdLst>
                <a:gd name="T0" fmla="*/ 0 w 32"/>
                <a:gd name="T1" fmla="*/ 12 h 20"/>
                <a:gd name="T2" fmla="*/ 3 w 32"/>
                <a:gd name="T3" fmla="*/ 13 h 20"/>
                <a:gd name="T4" fmla="*/ 14 w 32"/>
                <a:gd name="T5" fmla="*/ 20 h 20"/>
                <a:gd name="T6" fmla="*/ 15 w 32"/>
                <a:gd name="T7" fmla="*/ 20 h 20"/>
                <a:gd name="T8" fmla="*/ 24 w 32"/>
                <a:gd name="T9" fmla="*/ 13 h 20"/>
                <a:gd name="T10" fmla="*/ 32 w 32"/>
                <a:gd name="T11" fmla="*/ 8 h 20"/>
                <a:gd name="T12" fmla="*/ 24 w 32"/>
                <a:gd name="T13" fmla="*/ 3 h 20"/>
                <a:gd name="T14" fmla="*/ 17 w 32"/>
                <a:gd name="T15" fmla="*/ 0 h 20"/>
                <a:gd name="T16" fmla="*/ 14 w 32"/>
                <a:gd name="T17" fmla="*/ 1 h 20"/>
                <a:gd name="T18" fmla="*/ 3 w 32"/>
                <a:gd name="T19" fmla="*/ 10 h 20"/>
                <a:gd name="T20" fmla="*/ 0 w 3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0">
                  <a:moveTo>
                    <a:pt x="0" y="12"/>
                  </a:moveTo>
                  <a:lnTo>
                    <a:pt x="3" y="13"/>
                  </a:lnTo>
                  <a:lnTo>
                    <a:pt x="14" y="20"/>
                  </a:lnTo>
                  <a:lnTo>
                    <a:pt x="15" y="20"/>
                  </a:lnTo>
                  <a:lnTo>
                    <a:pt x="24" y="13"/>
                  </a:lnTo>
                  <a:lnTo>
                    <a:pt x="32" y="8"/>
                  </a:lnTo>
                  <a:lnTo>
                    <a:pt x="24" y="3"/>
                  </a:lnTo>
                  <a:lnTo>
                    <a:pt x="17" y="0"/>
                  </a:lnTo>
                  <a:lnTo>
                    <a:pt x="14" y="1"/>
                  </a:lnTo>
                  <a:lnTo>
                    <a:pt x="3"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8" name="Freeform 66"/>
            <p:cNvSpPr/>
            <p:nvPr/>
          </p:nvSpPr>
          <p:spPr bwMode="auto">
            <a:xfrm>
              <a:off x="4948238" y="5780088"/>
              <a:ext cx="57150" cy="41275"/>
            </a:xfrm>
            <a:custGeom>
              <a:avLst/>
              <a:gdLst>
                <a:gd name="T0" fmla="*/ 18 w 21"/>
                <a:gd name="T1" fmla="*/ 10 h 15"/>
                <a:gd name="T2" fmla="*/ 21 w 21"/>
                <a:gd name="T3" fmla="*/ 7 h 15"/>
                <a:gd name="T4" fmla="*/ 18 w 21"/>
                <a:gd name="T5" fmla="*/ 5 h 15"/>
                <a:gd name="T6" fmla="*/ 15 w 21"/>
                <a:gd name="T7" fmla="*/ 3 h 15"/>
                <a:gd name="T8" fmla="*/ 11 w 21"/>
                <a:gd name="T9" fmla="*/ 0 h 15"/>
                <a:gd name="T10" fmla="*/ 10 w 21"/>
                <a:gd name="T11" fmla="*/ 0 h 15"/>
                <a:gd name="T12" fmla="*/ 4 w 21"/>
                <a:gd name="T13" fmla="*/ 5 h 15"/>
                <a:gd name="T14" fmla="*/ 0 w 21"/>
                <a:gd name="T15" fmla="*/ 8 h 15"/>
                <a:gd name="T16" fmla="*/ 4 w 21"/>
                <a:gd name="T17" fmla="*/ 10 h 15"/>
                <a:gd name="T18" fmla="*/ 11 w 21"/>
                <a:gd name="T19" fmla="*/ 15 h 15"/>
                <a:gd name="T20" fmla="*/ 11 w 21"/>
                <a:gd name="T21" fmla="*/ 15 h 15"/>
                <a:gd name="T22" fmla="*/ 12 w 21"/>
                <a:gd name="T23" fmla="*/ 14 h 15"/>
                <a:gd name="T24" fmla="*/ 15 w 21"/>
                <a:gd name="T25" fmla="*/ 12 h 15"/>
                <a:gd name="T26" fmla="*/ 18 w 21"/>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5">
                  <a:moveTo>
                    <a:pt x="18" y="10"/>
                  </a:moveTo>
                  <a:cubicBezTo>
                    <a:pt x="21" y="7"/>
                    <a:pt x="21" y="7"/>
                    <a:pt x="21" y="7"/>
                  </a:cubicBezTo>
                  <a:cubicBezTo>
                    <a:pt x="18" y="5"/>
                    <a:pt x="18" y="5"/>
                    <a:pt x="18" y="5"/>
                  </a:cubicBezTo>
                  <a:cubicBezTo>
                    <a:pt x="15" y="3"/>
                    <a:pt x="15" y="3"/>
                    <a:pt x="15" y="3"/>
                  </a:cubicBezTo>
                  <a:cubicBezTo>
                    <a:pt x="11" y="0"/>
                    <a:pt x="11" y="0"/>
                    <a:pt x="11" y="0"/>
                  </a:cubicBezTo>
                  <a:cubicBezTo>
                    <a:pt x="10" y="0"/>
                    <a:pt x="10" y="0"/>
                    <a:pt x="10" y="0"/>
                  </a:cubicBezTo>
                  <a:cubicBezTo>
                    <a:pt x="4" y="5"/>
                    <a:pt x="4" y="5"/>
                    <a:pt x="4" y="5"/>
                  </a:cubicBezTo>
                  <a:cubicBezTo>
                    <a:pt x="0" y="8"/>
                    <a:pt x="0" y="8"/>
                    <a:pt x="0" y="8"/>
                  </a:cubicBezTo>
                  <a:cubicBezTo>
                    <a:pt x="4" y="10"/>
                    <a:pt x="4" y="10"/>
                    <a:pt x="4" y="10"/>
                  </a:cubicBezTo>
                  <a:cubicBezTo>
                    <a:pt x="11" y="15"/>
                    <a:pt x="11" y="15"/>
                    <a:pt x="11" y="15"/>
                  </a:cubicBezTo>
                  <a:cubicBezTo>
                    <a:pt x="11" y="15"/>
                    <a:pt x="11" y="15"/>
                    <a:pt x="11" y="15"/>
                  </a:cubicBezTo>
                  <a:cubicBezTo>
                    <a:pt x="11" y="15"/>
                    <a:pt x="11" y="14"/>
                    <a:pt x="12" y="14"/>
                  </a:cubicBezTo>
                  <a:cubicBezTo>
                    <a:pt x="15" y="12"/>
                    <a:pt x="15" y="12"/>
                    <a:pt x="15" y="12"/>
                  </a:cubicBez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9" name="Freeform 67"/>
            <p:cNvSpPr/>
            <p:nvPr/>
          </p:nvSpPr>
          <p:spPr bwMode="auto">
            <a:xfrm>
              <a:off x="5121275" y="5703888"/>
              <a:ext cx="52387" cy="34925"/>
            </a:xfrm>
            <a:custGeom>
              <a:avLst/>
              <a:gdLst>
                <a:gd name="T0" fmla="*/ 16 w 33"/>
                <a:gd name="T1" fmla="*/ 22 h 22"/>
                <a:gd name="T2" fmla="*/ 24 w 33"/>
                <a:gd name="T3" fmla="*/ 15 h 22"/>
                <a:gd name="T4" fmla="*/ 33 w 33"/>
                <a:gd name="T5" fmla="*/ 8 h 22"/>
                <a:gd name="T6" fmla="*/ 24 w 33"/>
                <a:gd name="T7" fmla="*/ 3 h 22"/>
                <a:gd name="T8" fmla="*/ 18 w 33"/>
                <a:gd name="T9" fmla="*/ 0 h 22"/>
                <a:gd name="T10" fmla="*/ 14 w 33"/>
                <a:gd name="T11" fmla="*/ 3 h 22"/>
                <a:gd name="T12" fmla="*/ 2 w 33"/>
                <a:gd name="T13" fmla="*/ 12 h 22"/>
                <a:gd name="T14" fmla="*/ 0 w 33"/>
                <a:gd name="T15" fmla="*/ 12 h 22"/>
                <a:gd name="T16" fmla="*/ 2 w 33"/>
                <a:gd name="T17" fmla="*/ 14 h 22"/>
                <a:gd name="T18" fmla="*/ 14 w 33"/>
                <a:gd name="T19" fmla="*/ 20 h 22"/>
                <a:gd name="T20" fmla="*/ 16 w 33"/>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22"/>
                  </a:moveTo>
                  <a:lnTo>
                    <a:pt x="24" y="15"/>
                  </a:lnTo>
                  <a:lnTo>
                    <a:pt x="33" y="8"/>
                  </a:lnTo>
                  <a:lnTo>
                    <a:pt x="24" y="3"/>
                  </a:lnTo>
                  <a:lnTo>
                    <a:pt x="18" y="0"/>
                  </a:lnTo>
                  <a:lnTo>
                    <a:pt x="14" y="3"/>
                  </a:lnTo>
                  <a:lnTo>
                    <a:pt x="2" y="12"/>
                  </a:lnTo>
                  <a:lnTo>
                    <a:pt x="0" y="12"/>
                  </a:lnTo>
                  <a:lnTo>
                    <a:pt x="2" y="14"/>
                  </a:lnTo>
                  <a:lnTo>
                    <a:pt x="14" y="20"/>
                  </a:lnTo>
                  <a:lnTo>
                    <a:pt x="1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0" name="Freeform 68"/>
            <p:cNvSpPr/>
            <p:nvPr/>
          </p:nvSpPr>
          <p:spPr bwMode="auto">
            <a:xfrm>
              <a:off x="5089525" y="5730876"/>
              <a:ext cx="46037" cy="33338"/>
            </a:xfrm>
            <a:custGeom>
              <a:avLst/>
              <a:gdLst>
                <a:gd name="T0" fmla="*/ 14 w 29"/>
                <a:gd name="T1" fmla="*/ 21 h 21"/>
                <a:gd name="T2" fmla="*/ 22 w 29"/>
                <a:gd name="T3" fmla="*/ 14 h 21"/>
                <a:gd name="T4" fmla="*/ 29 w 29"/>
                <a:gd name="T5" fmla="*/ 9 h 21"/>
                <a:gd name="T6" fmla="*/ 22 w 29"/>
                <a:gd name="T7" fmla="*/ 5 h 21"/>
                <a:gd name="T8" fmla="*/ 15 w 29"/>
                <a:gd name="T9" fmla="*/ 0 h 21"/>
                <a:gd name="T10" fmla="*/ 12 w 29"/>
                <a:gd name="T11" fmla="*/ 2 h 21"/>
                <a:gd name="T12" fmla="*/ 2 w 29"/>
                <a:gd name="T13" fmla="*/ 10 h 21"/>
                <a:gd name="T14" fmla="*/ 0 w 29"/>
                <a:gd name="T15" fmla="*/ 12 h 21"/>
                <a:gd name="T16" fmla="*/ 2 w 29"/>
                <a:gd name="T17" fmla="*/ 14 h 21"/>
                <a:gd name="T18" fmla="*/ 12 w 29"/>
                <a:gd name="T19" fmla="*/ 21 h 21"/>
                <a:gd name="T20" fmla="*/ 14 w 29"/>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4" y="21"/>
                  </a:moveTo>
                  <a:lnTo>
                    <a:pt x="22" y="14"/>
                  </a:lnTo>
                  <a:lnTo>
                    <a:pt x="29" y="9"/>
                  </a:lnTo>
                  <a:lnTo>
                    <a:pt x="22" y="5"/>
                  </a:lnTo>
                  <a:lnTo>
                    <a:pt x="15" y="0"/>
                  </a:lnTo>
                  <a:lnTo>
                    <a:pt x="12" y="2"/>
                  </a:lnTo>
                  <a:lnTo>
                    <a:pt x="2" y="10"/>
                  </a:lnTo>
                  <a:lnTo>
                    <a:pt x="0" y="12"/>
                  </a:lnTo>
                  <a:lnTo>
                    <a:pt x="2" y="14"/>
                  </a:lnTo>
                  <a:lnTo>
                    <a:pt x="12" y="21"/>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1" name="Freeform 69"/>
            <p:cNvSpPr/>
            <p:nvPr/>
          </p:nvSpPr>
          <p:spPr bwMode="auto">
            <a:xfrm>
              <a:off x="5016500" y="5730876"/>
              <a:ext cx="53975" cy="38100"/>
            </a:xfrm>
            <a:custGeom>
              <a:avLst/>
              <a:gdLst>
                <a:gd name="T0" fmla="*/ 17 w 34"/>
                <a:gd name="T1" fmla="*/ 22 h 24"/>
                <a:gd name="T2" fmla="*/ 19 w 34"/>
                <a:gd name="T3" fmla="*/ 24 h 24"/>
                <a:gd name="T4" fmla="*/ 27 w 34"/>
                <a:gd name="T5" fmla="*/ 17 h 24"/>
                <a:gd name="T6" fmla="*/ 34 w 34"/>
                <a:gd name="T7" fmla="*/ 12 h 24"/>
                <a:gd name="T8" fmla="*/ 27 w 34"/>
                <a:gd name="T9" fmla="*/ 9 h 24"/>
                <a:gd name="T10" fmla="*/ 17 w 34"/>
                <a:gd name="T11" fmla="*/ 2 h 24"/>
                <a:gd name="T12" fmla="*/ 15 w 34"/>
                <a:gd name="T13" fmla="*/ 0 h 24"/>
                <a:gd name="T14" fmla="*/ 7 w 34"/>
                <a:gd name="T15" fmla="*/ 7 h 24"/>
                <a:gd name="T16" fmla="*/ 0 w 34"/>
                <a:gd name="T17" fmla="*/ 12 h 24"/>
                <a:gd name="T18" fmla="*/ 7 w 34"/>
                <a:gd name="T19" fmla="*/ 17 h 24"/>
                <a:gd name="T20" fmla="*/ 17 w 34"/>
                <a:gd name="T2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22"/>
                  </a:moveTo>
                  <a:lnTo>
                    <a:pt x="19" y="24"/>
                  </a:lnTo>
                  <a:lnTo>
                    <a:pt x="27" y="17"/>
                  </a:lnTo>
                  <a:lnTo>
                    <a:pt x="34" y="12"/>
                  </a:lnTo>
                  <a:lnTo>
                    <a:pt x="27" y="9"/>
                  </a:lnTo>
                  <a:lnTo>
                    <a:pt x="17" y="2"/>
                  </a:lnTo>
                  <a:lnTo>
                    <a:pt x="15" y="0"/>
                  </a:lnTo>
                  <a:lnTo>
                    <a:pt x="7" y="7"/>
                  </a:lnTo>
                  <a:lnTo>
                    <a:pt x="0" y="12"/>
                  </a:lnTo>
                  <a:lnTo>
                    <a:pt x="7" y="17"/>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2" name="Freeform 70"/>
            <p:cNvSpPr/>
            <p:nvPr/>
          </p:nvSpPr>
          <p:spPr bwMode="auto">
            <a:xfrm>
              <a:off x="5054600" y="5754688"/>
              <a:ext cx="47625" cy="33338"/>
            </a:xfrm>
            <a:custGeom>
              <a:avLst/>
              <a:gdLst>
                <a:gd name="T0" fmla="*/ 13 w 30"/>
                <a:gd name="T1" fmla="*/ 21 h 21"/>
                <a:gd name="T2" fmla="*/ 15 w 30"/>
                <a:gd name="T3" fmla="*/ 21 h 21"/>
                <a:gd name="T4" fmla="*/ 24 w 30"/>
                <a:gd name="T5" fmla="*/ 14 h 21"/>
                <a:gd name="T6" fmla="*/ 30 w 30"/>
                <a:gd name="T7" fmla="*/ 11 h 21"/>
                <a:gd name="T8" fmla="*/ 24 w 30"/>
                <a:gd name="T9" fmla="*/ 7 h 21"/>
                <a:gd name="T10" fmla="*/ 15 w 30"/>
                <a:gd name="T11" fmla="*/ 0 h 21"/>
                <a:gd name="T12" fmla="*/ 13 w 30"/>
                <a:gd name="T13" fmla="*/ 2 h 21"/>
                <a:gd name="T14" fmla="*/ 3 w 30"/>
                <a:gd name="T15" fmla="*/ 9 h 21"/>
                <a:gd name="T16" fmla="*/ 0 w 30"/>
                <a:gd name="T17" fmla="*/ 12 h 21"/>
                <a:gd name="T18" fmla="*/ 3 w 30"/>
                <a:gd name="T19" fmla="*/ 14 h 21"/>
                <a:gd name="T20" fmla="*/ 13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21"/>
                  </a:moveTo>
                  <a:lnTo>
                    <a:pt x="15" y="21"/>
                  </a:lnTo>
                  <a:lnTo>
                    <a:pt x="24" y="14"/>
                  </a:lnTo>
                  <a:lnTo>
                    <a:pt x="30" y="11"/>
                  </a:lnTo>
                  <a:lnTo>
                    <a:pt x="24" y="7"/>
                  </a:lnTo>
                  <a:lnTo>
                    <a:pt x="15" y="0"/>
                  </a:lnTo>
                  <a:lnTo>
                    <a:pt x="13" y="2"/>
                  </a:lnTo>
                  <a:lnTo>
                    <a:pt x="3" y="9"/>
                  </a:lnTo>
                  <a:lnTo>
                    <a:pt x="0" y="12"/>
                  </a:lnTo>
                  <a:lnTo>
                    <a:pt x="3" y="14"/>
                  </a:lnTo>
                  <a:lnTo>
                    <a:pt x="1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3" name="Freeform 71"/>
            <p:cNvSpPr/>
            <p:nvPr/>
          </p:nvSpPr>
          <p:spPr bwMode="auto">
            <a:xfrm>
              <a:off x="5083175" y="5632451"/>
              <a:ext cx="49212" cy="33338"/>
            </a:xfrm>
            <a:custGeom>
              <a:avLst/>
              <a:gdLst>
                <a:gd name="T0" fmla="*/ 16 w 31"/>
                <a:gd name="T1" fmla="*/ 0 h 21"/>
                <a:gd name="T2" fmla="*/ 16 w 31"/>
                <a:gd name="T3" fmla="*/ 0 h 21"/>
                <a:gd name="T4" fmla="*/ 6 w 31"/>
                <a:gd name="T5" fmla="*/ 7 h 21"/>
                <a:gd name="T6" fmla="*/ 0 w 31"/>
                <a:gd name="T7" fmla="*/ 12 h 21"/>
                <a:gd name="T8" fmla="*/ 6 w 31"/>
                <a:gd name="T9" fmla="*/ 16 h 21"/>
                <a:gd name="T10" fmla="*/ 16 w 31"/>
                <a:gd name="T11" fmla="*/ 21 h 21"/>
                <a:gd name="T12" fmla="*/ 18 w 31"/>
                <a:gd name="T13" fmla="*/ 21 h 21"/>
                <a:gd name="T14" fmla="*/ 26 w 31"/>
                <a:gd name="T15" fmla="*/ 14 h 21"/>
                <a:gd name="T16" fmla="*/ 31 w 31"/>
                <a:gd name="T17" fmla="*/ 11 h 21"/>
                <a:gd name="T18" fmla="*/ 26 w 31"/>
                <a:gd name="T19" fmla="*/ 7 h 21"/>
                <a:gd name="T20" fmla="*/ 16 w 3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0"/>
                  </a:moveTo>
                  <a:lnTo>
                    <a:pt x="16" y="0"/>
                  </a:lnTo>
                  <a:lnTo>
                    <a:pt x="6" y="7"/>
                  </a:lnTo>
                  <a:lnTo>
                    <a:pt x="0" y="12"/>
                  </a:lnTo>
                  <a:lnTo>
                    <a:pt x="6" y="16"/>
                  </a:lnTo>
                  <a:lnTo>
                    <a:pt x="16" y="21"/>
                  </a:lnTo>
                  <a:lnTo>
                    <a:pt x="18" y="21"/>
                  </a:lnTo>
                  <a:lnTo>
                    <a:pt x="26" y="14"/>
                  </a:lnTo>
                  <a:lnTo>
                    <a:pt x="31" y="11"/>
                  </a:lnTo>
                  <a:lnTo>
                    <a:pt x="26" y="7"/>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4" name="Freeform 72"/>
            <p:cNvSpPr/>
            <p:nvPr/>
          </p:nvSpPr>
          <p:spPr bwMode="auto">
            <a:xfrm>
              <a:off x="5157788" y="5678488"/>
              <a:ext cx="47625" cy="33338"/>
            </a:xfrm>
            <a:custGeom>
              <a:avLst/>
              <a:gdLst>
                <a:gd name="T0" fmla="*/ 15 w 30"/>
                <a:gd name="T1" fmla="*/ 21 h 21"/>
                <a:gd name="T2" fmla="*/ 22 w 30"/>
                <a:gd name="T3" fmla="*/ 14 h 21"/>
                <a:gd name="T4" fmla="*/ 30 w 30"/>
                <a:gd name="T5" fmla="*/ 9 h 21"/>
                <a:gd name="T6" fmla="*/ 22 w 30"/>
                <a:gd name="T7" fmla="*/ 4 h 21"/>
                <a:gd name="T8" fmla="*/ 15 w 30"/>
                <a:gd name="T9" fmla="*/ 0 h 21"/>
                <a:gd name="T10" fmla="*/ 12 w 30"/>
                <a:gd name="T11" fmla="*/ 2 h 21"/>
                <a:gd name="T12" fmla="*/ 1 w 30"/>
                <a:gd name="T13" fmla="*/ 11 h 21"/>
                <a:gd name="T14" fmla="*/ 0 w 30"/>
                <a:gd name="T15" fmla="*/ 11 h 21"/>
                <a:gd name="T16" fmla="*/ 1 w 30"/>
                <a:gd name="T17" fmla="*/ 12 h 21"/>
                <a:gd name="T18" fmla="*/ 12 w 30"/>
                <a:gd name="T19" fmla="*/ 19 h 21"/>
                <a:gd name="T20" fmla="*/ 15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5" y="21"/>
                  </a:moveTo>
                  <a:lnTo>
                    <a:pt x="22" y="14"/>
                  </a:lnTo>
                  <a:lnTo>
                    <a:pt x="30" y="9"/>
                  </a:lnTo>
                  <a:lnTo>
                    <a:pt x="22" y="4"/>
                  </a:lnTo>
                  <a:lnTo>
                    <a:pt x="15" y="0"/>
                  </a:lnTo>
                  <a:lnTo>
                    <a:pt x="12" y="2"/>
                  </a:lnTo>
                  <a:lnTo>
                    <a:pt x="1" y="11"/>
                  </a:lnTo>
                  <a:lnTo>
                    <a:pt x="0" y="11"/>
                  </a:lnTo>
                  <a:lnTo>
                    <a:pt x="1" y="12"/>
                  </a:lnTo>
                  <a:lnTo>
                    <a:pt x="12" y="19"/>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5" name="Freeform 73"/>
            <p:cNvSpPr/>
            <p:nvPr/>
          </p:nvSpPr>
          <p:spPr bwMode="auto">
            <a:xfrm>
              <a:off x="5037138" y="5602288"/>
              <a:ext cx="63500" cy="41275"/>
            </a:xfrm>
            <a:custGeom>
              <a:avLst/>
              <a:gdLst>
                <a:gd name="T0" fmla="*/ 24 w 40"/>
                <a:gd name="T1" fmla="*/ 7 h 26"/>
                <a:gd name="T2" fmla="*/ 14 w 40"/>
                <a:gd name="T3" fmla="*/ 0 h 26"/>
                <a:gd name="T4" fmla="*/ 4 w 40"/>
                <a:gd name="T5" fmla="*/ 9 h 26"/>
                <a:gd name="T6" fmla="*/ 0 w 40"/>
                <a:gd name="T7" fmla="*/ 12 h 26"/>
                <a:gd name="T8" fmla="*/ 4 w 40"/>
                <a:gd name="T9" fmla="*/ 14 h 26"/>
                <a:gd name="T10" fmla="*/ 14 w 40"/>
                <a:gd name="T11" fmla="*/ 21 h 26"/>
                <a:gd name="T12" fmla="*/ 24 w 40"/>
                <a:gd name="T13" fmla="*/ 26 h 26"/>
                <a:gd name="T14" fmla="*/ 24 w 40"/>
                <a:gd name="T15" fmla="*/ 26 h 26"/>
                <a:gd name="T16" fmla="*/ 35 w 40"/>
                <a:gd name="T17" fmla="*/ 19 h 26"/>
                <a:gd name="T18" fmla="*/ 40 w 40"/>
                <a:gd name="T19" fmla="*/ 16 h 26"/>
                <a:gd name="T20" fmla="*/ 35 w 40"/>
                <a:gd name="T21" fmla="*/ 14 h 26"/>
                <a:gd name="T22" fmla="*/ 24 w 40"/>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6">
                  <a:moveTo>
                    <a:pt x="24" y="7"/>
                  </a:moveTo>
                  <a:lnTo>
                    <a:pt x="14" y="0"/>
                  </a:lnTo>
                  <a:lnTo>
                    <a:pt x="4" y="9"/>
                  </a:lnTo>
                  <a:lnTo>
                    <a:pt x="0" y="12"/>
                  </a:lnTo>
                  <a:lnTo>
                    <a:pt x="4" y="14"/>
                  </a:lnTo>
                  <a:lnTo>
                    <a:pt x="14" y="21"/>
                  </a:lnTo>
                  <a:lnTo>
                    <a:pt x="24" y="26"/>
                  </a:lnTo>
                  <a:lnTo>
                    <a:pt x="24" y="26"/>
                  </a:lnTo>
                  <a:lnTo>
                    <a:pt x="35" y="19"/>
                  </a:lnTo>
                  <a:lnTo>
                    <a:pt x="40" y="16"/>
                  </a:lnTo>
                  <a:lnTo>
                    <a:pt x="35" y="14"/>
                  </a:lnTo>
                  <a:lnTo>
                    <a:pt x="2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6" name="Freeform 74"/>
            <p:cNvSpPr/>
            <p:nvPr/>
          </p:nvSpPr>
          <p:spPr bwMode="auto">
            <a:xfrm>
              <a:off x="5119688" y="5654676"/>
              <a:ext cx="53975" cy="34925"/>
            </a:xfrm>
            <a:custGeom>
              <a:avLst/>
              <a:gdLst>
                <a:gd name="T0" fmla="*/ 15 w 34"/>
                <a:gd name="T1" fmla="*/ 0 h 22"/>
                <a:gd name="T2" fmla="*/ 15 w 34"/>
                <a:gd name="T3" fmla="*/ 0 h 22"/>
                <a:gd name="T4" fmla="*/ 3 w 34"/>
                <a:gd name="T5" fmla="*/ 9 h 22"/>
                <a:gd name="T6" fmla="*/ 0 w 34"/>
                <a:gd name="T7" fmla="*/ 12 h 22"/>
                <a:gd name="T8" fmla="*/ 3 w 34"/>
                <a:gd name="T9" fmla="*/ 14 h 22"/>
                <a:gd name="T10" fmla="*/ 15 w 34"/>
                <a:gd name="T11" fmla="*/ 21 h 22"/>
                <a:gd name="T12" fmla="*/ 19 w 34"/>
                <a:gd name="T13" fmla="*/ 22 h 22"/>
                <a:gd name="T14" fmla="*/ 25 w 34"/>
                <a:gd name="T15" fmla="*/ 17 h 22"/>
                <a:gd name="T16" fmla="*/ 34 w 34"/>
                <a:gd name="T17" fmla="*/ 12 h 22"/>
                <a:gd name="T18" fmla="*/ 25 w 34"/>
                <a:gd name="T19" fmla="*/ 7 h 22"/>
                <a:gd name="T20" fmla="*/ 15 w 34"/>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15" y="0"/>
                  </a:moveTo>
                  <a:lnTo>
                    <a:pt x="15" y="0"/>
                  </a:lnTo>
                  <a:lnTo>
                    <a:pt x="3" y="9"/>
                  </a:lnTo>
                  <a:lnTo>
                    <a:pt x="0" y="12"/>
                  </a:lnTo>
                  <a:lnTo>
                    <a:pt x="3" y="14"/>
                  </a:lnTo>
                  <a:lnTo>
                    <a:pt x="15" y="21"/>
                  </a:lnTo>
                  <a:lnTo>
                    <a:pt x="19" y="22"/>
                  </a:lnTo>
                  <a:lnTo>
                    <a:pt x="25" y="17"/>
                  </a:lnTo>
                  <a:lnTo>
                    <a:pt x="34" y="12"/>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7" name="Freeform 75"/>
            <p:cNvSpPr/>
            <p:nvPr/>
          </p:nvSpPr>
          <p:spPr bwMode="auto">
            <a:xfrm>
              <a:off x="4597400" y="5665788"/>
              <a:ext cx="950912" cy="385763"/>
            </a:xfrm>
            <a:custGeom>
              <a:avLst/>
              <a:gdLst>
                <a:gd name="T0" fmla="*/ 350 w 350"/>
                <a:gd name="T1" fmla="*/ 0 h 142"/>
                <a:gd name="T2" fmla="*/ 258 w 350"/>
                <a:gd name="T3" fmla="*/ 69 h 142"/>
                <a:gd name="T4" fmla="*/ 245 w 350"/>
                <a:gd name="T5" fmla="*/ 79 h 142"/>
                <a:gd name="T6" fmla="*/ 232 w 350"/>
                <a:gd name="T7" fmla="*/ 88 h 142"/>
                <a:gd name="T8" fmla="*/ 219 w 350"/>
                <a:gd name="T9" fmla="*/ 97 h 142"/>
                <a:gd name="T10" fmla="*/ 213 w 350"/>
                <a:gd name="T11" fmla="*/ 102 h 142"/>
                <a:gd name="T12" fmla="*/ 207 w 350"/>
                <a:gd name="T13" fmla="*/ 107 h 142"/>
                <a:gd name="T14" fmla="*/ 201 w 350"/>
                <a:gd name="T15" fmla="*/ 111 h 142"/>
                <a:gd name="T16" fmla="*/ 194 w 350"/>
                <a:gd name="T17" fmla="*/ 116 h 142"/>
                <a:gd name="T18" fmla="*/ 188 w 350"/>
                <a:gd name="T19" fmla="*/ 120 h 142"/>
                <a:gd name="T20" fmla="*/ 182 w 350"/>
                <a:gd name="T21" fmla="*/ 125 h 142"/>
                <a:gd name="T22" fmla="*/ 181 w 350"/>
                <a:gd name="T23" fmla="*/ 126 h 142"/>
                <a:gd name="T24" fmla="*/ 179 w 350"/>
                <a:gd name="T25" fmla="*/ 126 h 142"/>
                <a:gd name="T26" fmla="*/ 176 w 350"/>
                <a:gd name="T27" fmla="*/ 124 h 142"/>
                <a:gd name="T28" fmla="*/ 170 w 350"/>
                <a:gd name="T29" fmla="*/ 121 h 142"/>
                <a:gd name="T30" fmla="*/ 164 w 350"/>
                <a:gd name="T31" fmla="*/ 116 h 142"/>
                <a:gd name="T32" fmla="*/ 158 w 350"/>
                <a:gd name="T33" fmla="*/ 112 h 142"/>
                <a:gd name="T34" fmla="*/ 153 w 350"/>
                <a:gd name="T35" fmla="*/ 109 h 142"/>
                <a:gd name="T36" fmla="*/ 147 w 350"/>
                <a:gd name="T37" fmla="*/ 105 h 142"/>
                <a:gd name="T38" fmla="*/ 144 w 350"/>
                <a:gd name="T39" fmla="*/ 103 h 142"/>
                <a:gd name="T40" fmla="*/ 140 w 350"/>
                <a:gd name="T41" fmla="*/ 100 h 142"/>
                <a:gd name="T42" fmla="*/ 133 w 350"/>
                <a:gd name="T43" fmla="*/ 95 h 142"/>
                <a:gd name="T44" fmla="*/ 126 w 350"/>
                <a:gd name="T45" fmla="*/ 91 h 142"/>
                <a:gd name="T46" fmla="*/ 119 w 350"/>
                <a:gd name="T47" fmla="*/ 87 h 142"/>
                <a:gd name="T48" fmla="*/ 115 w 350"/>
                <a:gd name="T49" fmla="*/ 83 h 142"/>
                <a:gd name="T50" fmla="*/ 102 w 350"/>
                <a:gd name="T51" fmla="*/ 75 h 142"/>
                <a:gd name="T52" fmla="*/ 89 w 350"/>
                <a:gd name="T53" fmla="*/ 66 h 142"/>
                <a:gd name="T54" fmla="*/ 1 w 350"/>
                <a:gd name="T55" fmla="*/ 8 h 142"/>
                <a:gd name="T56" fmla="*/ 1 w 350"/>
                <a:gd name="T57" fmla="*/ 24 h 142"/>
                <a:gd name="T58" fmla="*/ 89 w 350"/>
                <a:gd name="T59" fmla="*/ 82 h 142"/>
                <a:gd name="T60" fmla="*/ 102 w 350"/>
                <a:gd name="T61" fmla="*/ 91 h 142"/>
                <a:gd name="T62" fmla="*/ 115 w 350"/>
                <a:gd name="T63" fmla="*/ 99 h 142"/>
                <a:gd name="T64" fmla="*/ 119 w 350"/>
                <a:gd name="T65" fmla="*/ 102 h 142"/>
                <a:gd name="T66" fmla="*/ 126 w 350"/>
                <a:gd name="T67" fmla="*/ 106 h 142"/>
                <a:gd name="T68" fmla="*/ 133 w 350"/>
                <a:gd name="T69" fmla="*/ 111 h 142"/>
                <a:gd name="T70" fmla="*/ 140 w 350"/>
                <a:gd name="T71" fmla="*/ 115 h 142"/>
                <a:gd name="T72" fmla="*/ 144 w 350"/>
                <a:gd name="T73" fmla="*/ 118 h 142"/>
                <a:gd name="T74" fmla="*/ 147 w 350"/>
                <a:gd name="T75" fmla="*/ 120 h 142"/>
                <a:gd name="T76" fmla="*/ 153 w 350"/>
                <a:gd name="T77" fmla="*/ 124 h 142"/>
                <a:gd name="T78" fmla="*/ 158 w 350"/>
                <a:gd name="T79" fmla="*/ 128 h 142"/>
                <a:gd name="T80" fmla="*/ 164 w 350"/>
                <a:gd name="T81" fmla="*/ 132 h 142"/>
                <a:gd name="T82" fmla="*/ 170 w 350"/>
                <a:gd name="T83" fmla="*/ 136 h 142"/>
                <a:gd name="T84" fmla="*/ 176 w 350"/>
                <a:gd name="T85" fmla="*/ 139 h 142"/>
                <a:gd name="T86" fmla="*/ 179 w 350"/>
                <a:gd name="T87" fmla="*/ 142 h 142"/>
                <a:gd name="T88" fmla="*/ 182 w 350"/>
                <a:gd name="T89" fmla="*/ 139 h 142"/>
                <a:gd name="T90" fmla="*/ 188 w 350"/>
                <a:gd name="T91" fmla="*/ 135 h 142"/>
                <a:gd name="T92" fmla="*/ 194 w 350"/>
                <a:gd name="T93" fmla="*/ 130 h 142"/>
                <a:gd name="T94" fmla="*/ 201 w 350"/>
                <a:gd name="T95" fmla="*/ 125 h 142"/>
                <a:gd name="T96" fmla="*/ 207 w 350"/>
                <a:gd name="T97" fmla="*/ 121 h 142"/>
                <a:gd name="T98" fmla="*/ 213 w 350"/>
                <a:gd name="T99" fmla="*/ 116 h 142"/>
                <a:gd name="T100" fmla="*/ 219 w 350"/>
                <a:gd name="T101" fmla="*/ 111 h 142"/>
                <a:gd name="T102" fmla="*/ 232 w 350"/>
                <a:gd name="T103" fmla="*/ 102 h 142"/>
                <a:gd name="T104" fmla="*/ 245 w 350"/>
                <a:gd name="T105" fmla="*/ 93 h 142"/>
                <a:gd name="T106" fmla="*/ 258 w 350"/>
                <a:gd name="T107" fmla="*/ 83 h 142"/>
                <a:gd name="T108" fmla="*/ 350 w 350"/>
                <a:gd name="T109" fmla="*/ 12 h 142"/>
                <a:gd name="T110" fmla="*/ 350 w 350"/>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42">
                  <a:moveTo>
                    <a:pt x="350" y="0"/>
                  </a:moveTo>
                  <a:cubicBezTo>
                    <a:pt x="258" y="69"/>
                    <a:pt x="258" y="69"/>
                    <a:pt x="258" y="69"/>
                  </a:cubicBezTo>
                  <a:cubicBezTo>
                    <a:pt x="245" y="79"/>
                    <a:pt x="245" y="79"/>
                    <a:pt x="245" y="79"/>
                  </a:cubicBezTo>
                  <a:cubicBezTo>
                    <a:pt x="232" y="88"/>
                    <a:pt x="232" y="88"/>
                    <a:pt x="232" y="88"/>
                  </a:cubicBezTo>
                  <a:cubicBezTo>
                    <a:pt x="219" y="97"/>
                    <a:pt x="219" y="97"/>
                    <a:pt x="219" y="97"/>
                  </a:cubicBezTo>
                  <a:cubicBezTo>
                    <a:pt x="213" y="102"/>
                    <a:pt x="213" y="102"/>
                    <a:pt x="213" y="102"/>
                  </a:cubicBezTo>
                  <a:cubicBezTo>
                    <a:pt x="207" y="107"/>
                    <a:pt x="207" y="107"/>
                    <a:pt x="207" y="107"/>
                  </a:cubicBezTo>
                  <a:cubicBezTo>
                    <a:pt x="201" y="111"/>
                    <a:pt x="201" y="111"/>
                    <a:pt x="201" y="111"/>
                  </a:cubicBezTo>
                  <a:cubicBezTo>
                    <a:pt x="194" y="116"/>
                    <a:pt x="194" y="116"/>
                    <a:pt x="194" y="116"/>
                  </a:cubicBezTo>
                  <a:cubicBezTo>
                    <a:pt x="188" y="120"/>
                    <a:pt x="188" y="120"/>
                    <a:pt x="188" y="120"/>
                  </a:cubicBezTo>
                  <a:cubicBezTo>
                    <a:pt x="182" y="125"/>
                    <a:pt x="182" y="125"/>
                    <a:pt x="182" y="125"/>
                  </a:cubicBezTo>
                  <a:cubicBezTo>
                    <a:pt x="181" y="126"/>
                    <a:pt x="181" y="126"/>
                    <a:pt x="181" y="126"/>
                  </a:cubicBezTo>
                  <a:cubicBezTo>
                    <a:pt x="180" y="126"/>
                    <a:pt x="179" y="126"/>
                    <a:pt x="179" y="126"/>
                  </a:cubicBezTo>
                  <a:cubicBezTo>
                    <a:pt x="176" y="124"/>
                    <a:pt x="176" y="124"/>
                    <a:pt x="176" y="124"/>
                  </a:cubicBezTo>
                  <a:cubicBezTo>
                    <a:pt x="170" y="121"/>
                    <a:pt x="170" y="121"/>
                    <a:pt x="170" y="121"/>
                  </a:cubicBezTo>
                  <a:cubicBezTo>
                    <a:pt x="164" y="116"/>
                    <a:pt x="164" y="116"/>
                    <a:pt x="164" y="116"/>
                  </a:cubicBezTo>
                  <a:cubicBezTo>
                    <a:pt x="158" y="112"/>
                    <a:pt x="158" y="112"/>
                    <a:pt x="158" y="112"/>
                  </a:cubicBezTo>
                  <a:cubicBezTo>
                    <a:pt x="153" y="109"/>
                    <a:pt x="153" y="109"/>
                    <a:pt x="153" y="109"/>
                  </a:cubicBezTo>
                  <a:cubicBezTo>
                    <a:pt x="147" y="105"/>
                    <a:pt x="147" y="105"/>
                    <a:pt x="147" y="105"/>
                  </a:cubicBezTo>
                  <a:cubicBezTo>
                    <a:pt x="144" y="103"/>
                    <a:pt x="144" y="103"/>
                    <a:pt x="144" y="103"/>
                  </a:cubicBezTo>
                  <a:cubicBezTo>
                    <a:pt x="140" y="100"/>
                    <a:pt x="140" y="100"/>
                    <a:pt x="140" y="100"/>
                  </a:cubicBezTo>
                  <a:cubicBezTo>
                    <a:pt x="133" y="95"/>
                    <a:pt x="133" y="95"/>
                    <a:pt x="133" y="95"/>
                  </a:cubicBezTo>
                  <a:cubicBezTo>
                    <a:pt x="126" y="91"/>
                    <a:pt x="126" y="91"/>
                    <a:pt x="126" y="91"/>
                  </a:cubicBezTo>
                  <a:cubicBezTo>
                    <a:pt x="119" y="87"/>
                    <a:pt x="119" y="87"/>
                    <a:pt x="119" y="87"/>
                  </a:cubicBezTo>
                  <a:cubicBezTo>
                    <a:pt x="115" y="83"/>
                    <a:pt x="115" y="83"/>
                    <a:pt x="115" y="83"/>
                  </a:cubicBezTo>
                  <a:cubicBezTo>
                    <a:pt x="102" y="75"/>
                    <a:pt x="102" y="75"/>
                    <a:pt x="102" y="75"/>
                  </a:cubicBezTo>
                  <a:cubicBezTo>
                    <a:pt x="89" y="66"/>
                    <a:pt x="89" y="66"/>
                    <a:pt x="89" y="66"/>
                  </a:cubicBezTo>
                  <a:cubicBezTo>
                    <a:pt x="1" y="8"/>
                    <a:pt x="1" y="8"/>
                    <a:pt x="1" y="8"/>
                  </a:cubicBezTo>
                  <a:cubicBezTo>
                    <a:pt x="1" y="12"/>
                    <a:pt x="0" y="23"/>
                    <a:pt x="1" y="24"/>
                  </a:cubicBezTo>
                  <a:cubicBezTo>
                    <a:pt x="4" y="26"/>
                    <a:pt x="46" y="54"/>
                    <a:pt x="89" y="82"/>
                  </a:cubicBezTo>
                  <a:cubicBezTo>
                    <a:pt x="93" y="85"/>
                    <a:pt x="98" y="88"/>
                    <a:pt x="102" y="91"/>
                  </a:cubicBezTo>
                  <a:cubicBezTo>
                    <a:pt x="106" y="93"/>
                    <a:pt x="111" y="96"/>
                    <a:pt x="115" y="99"/>
                  </a:cubicBezTo>
                  <a:cubicBezTo>
                    <a:pt x="116" y="100"/>
                    <a:pt x="118" y="101"/>
                    <a:pt x="119" y="102"/>
                  </a:cubicBezTo>
                  <a:cubicBezTo>
                    <a:pt x="122" y="104"/>
                    <a:pt x="124" y="105"/>
                    <a:pt x="126" y="106"/>
                  </a:cubicBezTo>
                  <a:cubicBezTo>
                    <a:pt x="128" y="108"/>
                    <a:pt x="130" y="109"/>
                    <a:pt x="133" y="111"/>
                  </a:cubicBezTo>
                  <a:cubicBezTo>
                    <a:pt x="135" y="112"/>
                    <a:pt x="137" y="114"/>
                    <a:pt x="140" y="115"/>
                  </a:cubicBezTo>
                  <a:cubicBezTo>
                    <a:pt x="141" y="116"/>
                    <a:pt x="143" y="117"/>
                    <a:pt x="144" y="118"/>
                  </a:cubicBezTo>
                  <a:cubicBezTo>
                    <a:pt x="145" y="119"/>
                    <a:pt x="146" y="119"/>
                    <a:pt x="147" y="120"/>
                  </a:cubicBezTo>
                  <a:cubicBezTo>
                    <a:pt x="149" y="121"/>
                    <a:pt x="151" y="123"/>
                    <a:pt x="153" y="124"/>
                  </a:cubicBezTo>
                  <a:cubicBezTo>
                    <a:pt x="155" y="125"/>
                    <a:pt x="157" y="127"/>
                    <a:pt x="158" y="128"/>
                  </a:cubicBezTo>
                  <a:cubicBezTo>
                    <a:pt x="161" y="129"/>
                    <a:pt x="162" y="131"/>
                    <a:pt x="164" y="132"/>
                  </a:cubicBezTo>
                  <a:cubicBezTo>
                    <a:pt x="167" y="133"/>
                    <a:pt x="169" y="135"/>
                    <a:pt x="170" y="136"/>
                  </a:cubicBezTo>
                  <a:cubicBezTo>
                    <a:pt x="173" y="137"/>
                    <a:pt x="174" y="138"/>
                    <a:pt x="176" y="139"/>
                  </a:cubicBezTo>
                  <a:cubicBezTo>
                    <a:pt x="177" y="140"/>
                    <a:pt x="179" y="141"/>
                    <a:pt x="179" y="142"/>
                  </a:cubicBezTo>
                  <a:cubicBezTo>
                    <a:pt x="180" y="141"/>
                    <a:pt x="181" y="140"/>
                    <a:pt x="182" y="139"/>
                  </a:cubicBezTo>
                  <a:cubicBezTo>
                    <a:pt x="184" y="138"/>
                    <a:pt x="186" y="136"/>
                    <a:pt x="188" y="135"/>
                  </a:cubicBezTo>
                  <a:cubicBezTo>
                    <a:pt x="190" y="133"/>
                    <a:pt x="192" y="131"/>
                    <a:pt x="194" y="130"/>
                  </a:cubicBezTo>
                  <a:cubicBezTo>
                    <a:pt x="196" y="128"/>
                    <a:pt x="199" y="127"/>
                    <a:pt x="201" y="125"/>
                  </a:cubicBezTo>
                  <a:cubicBezTo>
                    <a:pt x="203" y="124"/>
                    <a:pt x="205" y="122"/>
                    <a:pt x="207" y="121"/>
                  </a:cubicBezTo>
                  <a:cubicBezTo>
                    <a:pt x="209" y="119"/>
                    <a:pt x="211" y="117"/>
                    <a:pt x="213" y="116"/>
                  </a:cubicBezTo>
                  <a:cubicBezTo>
                    <a:pt x="215" y="114"/>
                    <a:pt x="217" y="113"/>
                    <a:pt x="219" y="111"/>
                  </a:cubicBezTo>
                  <a:cubicBezTo>
                    <a:pt x="224" y="108"/>
                    <a:pt x="228" y="105"/>
                    <a:pt x="232" y="102"/>
                  </a:cubicBezTo>
                  <a:cubicBezTo>
                    <a:pt x="236" y="99"/>
                    <a:pt x="240" y="96"/>
                    <a:pt x="245" y="93"/>
                  </a:cubicBezTo>
                  <a:cubicBezTo>
                    <a:pt x="249" y="90"/>
                    <a:pt x="253" y="87"/>
                    <a:pt x="258" y="83"/>
                  </a:cubicBezTo>
                  <a:cubicBezTo>
                    <a:pt x="289" y="60"/>
                    <a:pt x="321" y="37"/>
                    <a:pt x="350" y="12"/>
                  </a:cubicBezTo>
                  <a:cubicBezTo>
                    <a:pt x="350" y="8"/>
                    <a:pt x="350" y="4"/>
                    <a:pt x="3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8" name="Freeform 76"/>
            <p:cNvSpPr/>
            <p:nvPr/>
          </p:nvSpPr>
          <p:spPr bwMode="auto">
            <a:xfrm>
              <a:off x="5119688" y="5605463"/>
              <a:ext cx="50800" cy="34925"/>
            </a:xfrm>
            <a:custGeom>
              <a:avLst/>
              <a:gdLst>
                <a:gd name="T0" fmla="*/ 17 w 32"/>
                <a:gd name="T1" fmla="*/ 0 h 22"/>
                <a:gd name="T2" fmla="*/ 15 w 32"/>
                <a:gd name="T3" fmla="*/ 2 h 22"/>
                <a:gd name="T4" fmla="*/ 3 w 32"/>
                <a:gd name="T5" fmla="*/ 10 h 22"/>
                <a:gd name="T6" fmla="*/ 0 w 32"/>
                <a:gd name="T7" fmla="*/ 14 h 22"/>
                <a:gd name="T8" fmla="*/ 3 w 32"/>
                <a:gd name="T9" fmla="*/ 17 h 22"/>
                <a:gd name="T10" fmla="*/ 15 w 32"/>
                <a:gd name="T11" fmla="*/ 22 h 22"/>
                <a:gd name="T12" fmla="*/ 15 w 32"/>
                <a:gd name="T13" fmla="*/ 22 h 22"/>
                <a:gd name="T14" fmla="*/ 25 w 32"/>
                <a:gd name="T15" fmla="*/ 16 h 22"/>
                <a:gd name="T16" fmla="*/ 32 w 32"/>
                <a:gd name="T17" fmla="*/ 10 h 22"/>
                <a:gd name="T18" fmla="*/ 25 w 32"/>
                <a:gd name="T19" fmla="*/ 5 h 22"/>
                <a:gd name="T20" fmla="*/ 17 w 32"/>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17" y="0"/>
                  </a:moveTo>
                  <a:lnTo>
                    <a:pt x="15" y="2"/>
                  </a:lnTo>
                  <a:lnTo>
                    <a:pt x="3" y="10"/>
                  </a:lnTo>
                  <a:lnTo>
                    <a:pt x="0" y="14"/>
                  </a:lnTo>
                  <a:lnTo>
                    <a:pt x="3" y="17"/>
                  </a:lnTo>
                  <a:lnTo>
                    <a:pt x="15" y="22"/>
                  </a:lnTo>
                  <a:lnTo>
                    <a:pt x="15" y="22"/>
                  </a:lnTo>
                  <a:lnTo>
                    <a:pt x="25" y="16"/>
                  </a:lnTo>
                  <a:lnTo>
                    <a:pt x="32" y="10"/>
                  </a:lnTo>
                  <a:lnTo>
                    <a:pt x="25"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9" name="Freeform 77"/>
            <p:cNvSpPr/>
            <p:nvPr/>
          </p:nvSpPr>
          <p:spPr bwMode="auto">
            <a:xfrm>
              <a:off x="4821238" y="5651501"/>
              <a:ext cx="57150" cy="38100"/>
            </a:xfrm>
            <a:custGeom>
              <a:avLst/>
              <a:gdLst>
                <a:gd name="T0" fmla="*/ 24 w 36"/>
                <a:gd name="T1" fmla="*/ 24 h 24"/>
                <a:gd name="T2" fmla="*/ 34 w 36"/>
                <a:gd name="T3" fmla="*/ 16 h 24"/>
                <a:gd name="T4" fmla="*/ 36 w 36"/>
                <a:gd name="T5" fmla="*/ 14 h 24"/>
                <a:gd name="T6" fmla="*/ 34 w 36"/>
                <a:gd name="T7" fmla="*/ 12 h 24"/>
                <a:gd name="T8" fmla="*/ 13 w 36"/>
                <a:gd name="T9" fmla="*/ 0 h 24"/>
                <a:gd name="T10" fmla="*/ 12 w 36"/>
                <a:gd name="T11" fmla="*/ 2 h 24"/>
                <a:gd name="T12" fmla="*/ 0 w 36"/>
                <a:gd name="T13" fmla="*/ 9 h 24"/>
                <a:gd name="T14" fmla="*/ 12 w 36"/>
                <a:gd name="T15" fmla="*/ 16 h 24"/>
                <a:gd name="T16" fmla="*/ 24 w 3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24" y="24"/>
                  </a:moveTo>
                  <a:lnTo>
                    <a:pt x="34" y="16"/>
                  </a:lnTo>
                  <a:lnTo>
                    <a:pt x="36" y="14"/>
                  </a:lnTo>
                  <a:lnTo>
                    <a:pt x="34" y="12"/>
                  </a:lnTo>
                  <a:lnTo>
                    <a:pt x="13" y="0"/>
                  </a:lnTo>
                  <a:lnTo>
                    <a:pt x="12" y="2"/>
                  </a:lnTo>
                  <a:lnTo>
                    <a:pt x="0" y="9"/>
                  </a:lnTo>
                  <a:lnTo>
                    <a:pt x="12" y="16"/>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0" name="Freeform 78"/>
            <p:cNvSpPr/>
            <p:nvPr/>
          </p:nvSpPr>
          <p:spPr bwMode="auto">
            <a:xfrm>
              <a:off x="4979988" y="5708651"/>
              <a:ext cx="52387" cy="36513"/>
            </a:xfrm>
            <a:custGeom>
              <a:avLst/>
              <a:gdLst>
                <a:gd name="T0" fmla="*/ 16 w 33"/>
                <a:gd name="T1" fmla="*/ 0 h 23"/>
                <a:gd name="T2" fmla="*/ 11 w 33"/>
                <a:gd name="T3" fmla="*/ 5 h 23"/>
                <a:gd name="T4" fmla="*/ 6 w 33"/>
                <a:gd name="T5" fmla="*/ 9 h 23"/>
                <a:gd name="T6" fmla="*/ 0 w 33"/>
                <a:gd name="T7" fmla="*/ 12 h 23"/>
                <a:gd name="T8" fmla="*/ 6 w 33"/>
                <a:gd name="T9" fmla="*/ 14 h 23"/>
                <a:gd name="T10" fmla="*/ 11 w 33"/>
                <a:gd name="T11" fmla="*/ 17 h 23"/>
                <a:gd name="T12" fmla="*/ 18 w 33"/>
                <a:gd name="T13" fmla="*/ 23 h 23"/>
                <a:gd name="T14" fmla="*/ 21 w 33"/>
                <a:gd name="T15" fmla="*/ 21 h 23"/>
                <a:gd name="T16" fmla="*/ 30 w 33"/>
                <a:gd name="T17" fmla="*/ 12 h 23"/>
                <a:gd name="T18" fmla="*/ 33 w 33"/>
                <a:gd name="T19" fmla="*/ 11 h 23"/>
                <a:gd name="T20" fmla="*/ 30 w 33"/>
                <a:gd name="T21" fmla="*/ 9 h 23"/>
                <a:gd name="T22" fmla="*/ 21 w 33"/>
                <a:gd name="T23" fmla="*/ 4 h 23"/>
                <a:gd name="T24" fmla="*/ 16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6" y="0"/>
                  </a:moveTo>
                  <a:lnTo>
                    <a:pt x="11" y="5"/>
                  </a:lnTo>
                  <a:lnTo>
                    <a:pt x="6" y="9"/>
                  </a:lnTo>
                  <a:lnTo>
                    <a:pt x="0" y="12"/>
                  </a:lnTo>
                  <a:lnTo>
                    <a:pt x="6" y="14"/>
                  </a:lnTo>
                  <a:lnTo>
                    <a:pt x="11" y="17"/>
                  </a:lnTo>
                  <a:lnTo>
                    <a:pt x="18" y="23"/>
                  </a:lnTo>
                  <a:lnTo>
                    <a:pt x="21" y="21"/>
                  </a:lnTo>
                  <a:lnTo>
                    <a:pt x="30" y="12"/>
                  </a:lnTo>
                  <a:lnTo>
                    <a:pt x="33" y="11"/>
                  </a:lnTo>
                  <a:lnTo>
                    <a:pt x="30" y="9"/>
                  </a:lnTo>
                  <a:lnTo>
                    <a:pt x="21" y="4"/>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1" name="Freeform 79"/>
            <p:cNvSpPr/>
            <p:nvPr/>
          </p:nvSpPr>
          <p:spPr bwMode="auto">
            <a:xfrm>
              <a:off x="5048250" y="5707063"/>
              <a:ext cx="53975" cy="38100"/>
            </a:xfrm>
            <a:custGeom>
              <a:avLst/>
              <a:gdLst>
                <a:gd name="T0" fmla="*/ 17 w 34"/>
                <a:gd name="T1" fmla="*/ 0 h 24"/>
                <a:gd name="T2" fmla="*/ 16 w 34"/>
                <a:gd name="T3" fmla="*/ 0 h 24"/>
                <a:gd name="T4" fmla="*/ 7 w 34"/>
                <a:gd name="T5" fmla="*/ 6 h 24"/>
                <a:gd name="T6" fmla="*/ 0 w 34"/>
                <a:gd name="T7" fmla="*/ 12 h 24"/>
                <a:gd name="T8" fmla="*/ 7 w 34"/>
                <a:gd name="T9" fmla="*/ 15 h 24"/>
                <a:gd name="T10" fmla="*/ 17 w 34"/>
                <a:gd name="T11" fmla="*/ 22 h 24"/>
                <a:gd name="T12" fmla="*/ 19 w 34"/>
                <a:gd name="T13" fmla="*/ 24 h 24"/>
                <a:gd name="T14" fmla="*/ 28 w 34"/>
                <a:gd name="T15" fmla="*/ 17 h 24"/>
                <a:gd name="T16" fmla="*/ 34 w 34"/>
                <a:gd name="T17" fmla="*/ 12 h 24"/>
                <a:gd name="T18" fmla="*/ 28 w 34"/>
                <a:gd name="T19" fmla="*/ 6 h 24"/>
                <a:gd name="T20" fmla="*/ 17 w 3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0"/>
                  </a:moveTo>
                  <a:lnTo>
                    <a:pt x="16" y="0"/>
                  </a:lnTo>
                  <a:lnTo>
                    <a:pt x="7" y="6"/>
                  </a:lnTo>
                  <a:lnTo>
                    <a:pt x="0" y="12"/>
                  </a:lnTo>
                  <a:lnTo>
                    <a:pt x="7" y="15"/>
                  </a:lnTo>
                  <a:lnTo>
                    <a:pt x="17" y="22"/>
                  </a:lnTo>
                  <a:lnTo>
                    <a:pt x="19" y="24"/>
                  </a:lnTo>
                  <a:lnTo>
                    <a:pt x="28" y="17"/>
                  </a:lnTo>
                  <a:lnTo>
                    <a:pt x="34" y="12"/>
                  </a:lnTo>
                  <a:lnTo>
                    <a:pt x="28"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2" name="Freeform 80"/>
            <p:cNvSpPr/>
            <p:nvPr/>
          </p:nvSpPr>
          <p:spPr bwMode="auto">
            <a:xfrm>
              <a:off x="5016500" y="5684838"/>
              <a:ext cx="47625" cy="34925"/>
            </a:xfrm>
            <a:custGeom>
              <a:avLst/>
              <a:gdLst>
                <a:gd name="T0" fmla="*/ 15 w 30"/>
                <a:gd name="T1" fmla="*/ 0 h 22"/>
                <a:gd name="T2" fmla="*/ 7 w 30"/>
                <a:gd name="T3" fmla="*/ 5 h 22"/>
                <a:gd name="T4" fmla="*/ 0 w 30"/>
                <a:gd name="T5" fmla="*/ 12 h 22"/>
                <a:gd name="T6" fmla="*/ 7 w 30"/>
                <a:gd name="T7" fmla="*/ 17 h 22"/>
                <a:gd name="T8" fmla="*/ 15 w 30"/>
                <a:gd name="T9" fmla="*/ 22 h 22"/>
                <a:gd name="T10" fmla="*/ 17 w 30"/>
                <a:gd name="T11" fmla="*/ 20 h 22"/>
                <a:gd name="T12" fmla="*/ 27 w 30"/>
                <a:gd name="T13" fmla="*/ 12 h 22"/>
                <a:gd name="T14" fmla="*/ 30 w 30"/>
                <a:gd name="T15" fmla="*/ 10 h 22"/>
                <a:gd name="T16" fmla="*/ 27 w 30"/>
                <a:gd name="T17" fmla="*/ 8 h 22"/>
                <a:gd name="T18" fmla="*/ 17 w 30"/>
                <a:gd name="T19" fmla="*/ 2 h 22"/>
                <a:gd name="T20" fmla="*/ 15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5" y="0"/>
                  </a:moveTo>
                  <a:lnTo>
                    <a:pt x="7" y="5"/>
                  </a:lnTo>
                  <a:lnTo>
                    <a:pt x="0" y="12"/>
                  </a:lnTo>
                  <a:lnTo>
                    <a:pt x="7" y="17"/>
                  </a:lnTo>
                  <a:lnTo>
                    <a:pt x="15" y="22"/>
                  </a:lnTo>
                  <a:lnTo>
                    <a:pt x="17" y="20"/>
                  </a:lnTo>
                  <a:lnTo>
                    <a:pt x="27" y="12"/>
                  </a:lnTo>
                  <a:lnTo>
                    <a:pt x="30" y="10"/>
                  </a:lnTo>
                  <a:lnTo>
                    <a:pt x="27" y="8"/>
                  </a:lnTo>
                  <a:lnTo>
                    <a:pt x="17"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3" name="Freeform 81"/>
            <p:cNvSpPr/>
            <p:nvPr/>
          </p:nvSpPr>
          <p:spPr bwMode="auto">
            <a:xfrm>
              <a:off x="5048250" y="5657851"/>
              <a:ext cx="52387" cy="34925"/>
            </a:xfrm>
            <a:custGeom>
              <a:avLst/>
              <a:gdLst>
                <a:gd name="T0" fmla="*/ 17 w 33"/>
                <a:gd name="T1" fmla="*/ 0 h 22"/>
                <a:gd name="T2" fmla="*/ 17 w 33"/>
                <a:gd name="T3" fmla="*/ 0 h 22"/>
                <a:gd name="T4" fmla="*/ 7 w 33"/>
                <a:gd name="T5" fmla="*/ 7 h 22"/>
                <a:gd name="T6" fmla="*/ 0 w 33"/>
                <a:gd name="T7" fmla="*/ 13 h 22"/>
                <a:gd name="T8" fmla="*/ 7 w 33"/>
                <a:gd name="T9" fmla="*/ 17 h 22"/>
                <a:gd name="T10" fmla="*/ 16 w 33"/>
                <a:gd name="T11" fmla="*/ 22 h 22"/>
                <a:gd name="T12" fmla="*/ 17 w 33"/>
                <a:gd name="T13" fmla="*/ 22 h 22"/>
                <a:gd name="T14" fmla="*/ 28 w 33"/>
                <a:gd name="T15" fmla="*/ 13 h 22"/>
                <a:gd name="T16" fmla="*/ 33 w 33"/>
                <a:gd name="T17" fmla="*/ 10 h 22"/>
                <a:gd name="T18" fmla="*/ 28 w 33"/>
                <a:gd name="T19" fmla="*/ 7 h 22"/>
                <a:gd name="T20" fmla="*/ 17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7" y="0"/>
                  </a:moveTo>
                  <a:lnTo>
                    <a:pt x="17" y="0"/>
                  </a:lnTo>
                  <a:lnTo>
                    <a:pt x="7" y="7"/>
                  </a:lnTo>
                  <a:lnTo>
                    <a:pt x="0" y="13"/>
                  </a:lnTo>
                  <a:lnTo>
                    <a:pt x="7" y="17"/>
                  </a:lnTo>
                  <a:lnTo>
                    <a:pt x="16" y="22"/>
                  </a:lnTo>
                  <a:lnTo>
                    <a:pt x="17" y="22"/>
                  </a:lnTo>
                  <a:lnTo>
                    <a:pt x="28" y="13"/>
                  </a:lnTo>
                  <a:lnTo>
                    <a:pt x="33" y="10"/>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4" name="Freeform 82"/>
            <p:cNvSpPr/>
            <p:nvPr/>
          </p:nvSpPr>
          <p:spPr bwMode="auto">
            <a:xfrm>
              <a:off x="4606925" y="5735638"/>
              <a:ext cx="919162" cy="382588"/>
            </a:xfrm>
            <a:custGeom>
              <a:avLst/>
              <a:gdLst>
                <a:gd name="T0" fmla="*/ 338 w 339"/>
                <a:gd name="T1" fmla="*/ 0 h 140"/>
                <a:gd name="T2" fmla="*/ 255 w 339"/>
                <a:gd name="T3" fmla="*/ 62 h 140"/>
                <a:gd name="T4" fmla="*/ 242 w 339"/>
                <a:gd name="T5" fmla="*/ 72 h 140"/>
                <a:gd name="T6" fmla="*/ 229 w 339"/>
                <a:gd name="T7" fmla="*/ 81 h 140"/>
                <a:gd name="T8" fmla="*/ 216 w 339"/>
                <a:gd name="T9" fmla="*/ 91 h 140"/>
                <a:gd name="T10" fmla="*/ 210 w 339"/>
                <a:gd name="T11" fmla="*/ 96 h 140"/>
                <a:gd name="T12" fmla="*/ 204 w 339"/>
                <a:gd name="T13" fmla="*/ 100 h 140"/>
                <a:gd name="T14" fmla="*/ 198 w 339"/>
                <a:gd name="T15" fmla="*/ 105 h 140"/>
                <a:gd name="T16" fmla="*/ 191 w 339"/>
                <a:gd name="T17" fmla="*/ 109 h 140"/>
                <a:gd name="T18" fmla="*/ 185 w 339"/>
                <a:gd name="T19" fmla="*/ 114 h 140"/>
                <a:gd name="T20" fmla="*/ 179 w 339"/>
                <a:gd name="T21" fmla="*/ 118 h 140"/>
                <a:gd name="T22" fmla="*/ 178 w 339"/>
                <a:gd name="T23" fmla="*/ 120 h 140"/>
                <a:gd name="T24" fmla="*/ 175 w 339"/>
                <a:gd name="T25" fmla="*/ 120 h 140"/>
                <a:gd name="T26" fmla="*/ 173 w 339"/>
                <a:gd name="T27" fmla="*/ 118 h 140"/>
                <a:gd name="T28" fmla="*/ 167 w 339"/>
                <a:gd name="T29" fmla="*/ 114 h 140"/>
                <a:gd name="T30" fmla="*/ 161 w 339"/>
                <a:gd name="T31" fmla="*/ 110 h 140"/>
                <a:gd name="T32" fmla="*/ 155 w 339"/>
                <a:gd name="T33" fmla="*/ 106 h 140"/>
                <a:gd name="T34" fmla="*/ 150 w 339"/>
                <a:gd name="T35" fmla="*/ 102 h 140"/>
                <a:gd name="T36" fmla="*/ 144 w 339"/>
                <a:gd name="T37" fmla="*/ 98 h 140"/>
                <a:gd name="T38" fmla="*/ 141 w 339"/>
                <a:gd name="T39" fmla="*/ 97 h 140"/>
                <a:gd name="T40" fmla="*/ 137 w 339"/>
                <a:gd name="T41" fmla="*/ 94 h 140"/>
                <a:gd name="T42" fmla="*/ 130 w 339"/>
                <a:gd name="T43" fmla="*/ 89 h 140"/>
                <a:gd name="T44" fmla="*/ 123 w 339"/>
                <a:gd name="T45" fmla="*/ 85 h 140"/>
                <a:gd name="T46" fmla="*/ 116 w 339"/>
                <a:gd name="T47" fmla="*/ 80 h 140"/>
                <a:gd name="T48" fmla="*/ 112 w 339"/>
                <a:gd name="T49" fmla="*/ 77 h 140"/>
                <a:gd name="T50" fmla="*/ 99 w 339"/>
                <a:gd name="T51" fmla="*/ 69 h 140"/>
                <a:gd name="T52" fmla="*/ 86 w 339"/>
                <a:gd name="T53" fmla="*/ 60 h 140"/>
                <a:gd name="T54" fmla="*/ 1 w 339"/>
                <a:gd name="T55" fmla="*/ 4 h 140"/>
                <a:gd name="T56" fmla="*/ 0 w 339"/>
                <a:gd name="T57" fmla="*/ 20 h 140"/>
                <a:gd name="T58" fmla="*/ 86 w 339"/>
                <a:gd name="T59" fmla="*/ 79 h 140"/>
                <a:gd name="T60" fmla="*/ 99 w 339"/>
                <a:gd name="T61" fmla="*/ 88 h 140"/>
                <a:gd name="T62" fmla="*/ 112 w 339"/>
                <a:gd name="T63" fmla="*/ 97 h 140"/>
                <a:gd name="T64" fmla="*/ 116 w 339"/>
                <a:gd name="T65" fmla="*/ 100 h 140"/>
                <a:gd name="T66" fmla="*/ 123 w 339"/>
                <a:gd name="T67" fmla="*/ 104 h 140"/>
                <a:gd name="T68" fmla="*/ 130 w 339"/>
                <a:gd name="T69" fmla="*/ 109 h 140"/>
                <a:gd name="T70" fmla="*/ 137 w 339"/>
                <a:gd name="T71" fmla="*/ 114 h 140"/>
                <a:gd name="T72" fmla="*/ 141 w 339"/>
                <a:gd name="T73" fmla="*/ 117 h 140"/>
                <a:gd name="T74" fmla="*/ 144 w 339"/>
                <a:gd name="T75" fmla="*/ 119 h 140"/>
                <a:gd name="T76" fmla="*/ 150 w 339"/>
                <a:gd name="T77" fmla="*/ 123 h 140"/>
                <a:gd name="T78" fmla="*/ 155 w 339"/>
                <a:gd name="T79" fmla="*/ 127 h 140"/>
                <a:gd name="T80" fmla="*/ 161 w 339"/>
                <a:gd name="T81" fmla="*/ 131 h 140"/>
                <a:gd name="T82" fmla="*/ 167 w 339"/>
                <a:gd name="T83" fmla="*/ 135 h 140"/>
                <a:gd name="T84" fmla="*/ 173 w 339"/>
                <a:gd name="T85" fmla="*/ 139 h 140"/>
                <a:gd name="T86" fmla="*/ 175 w 339"/>
                <a:gd name="T87" fmla="*/ 140 h 140"/>
                <a:gd name="T88" fmla="*/ 179 w 339"/>
                <a:gd name="T89" fmla="*/ 137 h 140"/>
                <a:gd name="T90" fmla="*/ 185 w 339"/>
                <a:gd name="T91" fmla="*/ 132 h 140"/>
                <a:gd name="T92" fmla="*/ 191 w 339"/>
                <a:gd name="T93" fmla="*/ 127 h 140"/>
                <a:gd name="T94" fmla="*/ 198 w 339"/>
                <a:gd name="T95" fmla="*/ 123 h 140"/>
                <a:gd name="T96" fmla="*/ 204 w 339"/>
                <a:gd name="T97" fmla="*/ 118 h 140"/>
                <a:gd name="T98" fmla="*/ 210 w 339"/>
                <a:gd name="T99" fmla="*/ 113 h 140"/>
                <a:gd name="T100" fmla="*/ 216 w 339"/>
                <a:gd name="T101" fmla="*/ 108 h 140"/>
                <a:gd name="T102" fmla="*/ 229 w 339"/>
                <a:gd name="T103" fmla="*/ 98 h 140"/>
                <a:gd name="T104" fmla="*/ 242 w 339"/>
                <a:gd name="T105" fmla="*/ 89 h 140"/>
                <a:gd name="T106" fmla="*/ 255 w 339"/>
                <a:gd name="T107" fmla="*/ 79 h 140"/>
                <a:gd name="T108" fmla="*/ 339 w 339"/>
                <a:gd name="T109" fmla="*/ 15 h 140"/>
                <a:gd name="T110" fmla="*/ 338 w 339"/>
                <a:gd name="T11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140">
                  <a:moveTo>
                    <a:pt x="338" y="0"/>
                  </a:moveTo>
                  <a:cubicBezTo>
                    <a:pt x="255" y="62"/>
                    <a:pt x="255" y="62"/>
                    <a:pt x="255" y="62"/>
                  </a:cubicBezTo>
                  <a:cubicBezTo>
                    <a:pt x="242" y="72"/>
                    <a:pt x="242" y="72"/>
                    <a:pt x="242" y="72"/>
                  </a:cubicBezTo>
                  <a:cubicBezTo>
                    <a:pt x="229" y="81"/>
                    <a:pt x="229" y="81"/>
                    <a:pt x="229" y="81"/>
                  </a:cubicBezTo>
                  <a:cubicBezTo>
                    <a:pt x="216" y="91"/>
                    <a:pt x="216" y="91"/>
                    <a:pt x="216" y="91"/>
                  </a:cubicBezTo>
                  <a:cubicBezTo>
                    <a:pt x="210" y="96"/>
                    <a:pt x="210" y="96"/>
                    <a:pt x="210" y="96"/>
                  </a:cubicBezTo>
                  <a:cubicBezTo>
                    <a:pt x="204" y="100"/>
                    <a:pt x="204" y="100"/>
                    <a:pt x="204" y="100"/>
                  </a:cubicBezTo>
                  <a:cubicBezTo>
                    <a:pt x="198" y="105"/>
                    <a:pt x="198" y="105"/>
                    <a:pt x="198" y="105"/>
                  </a:cubicBezTo>
                  <a:cubicBezTo>
                    <a:pt x="191" y="109"/>
                    <a:pt x="191" y="109"/>
                    <a:pt x="191" y="109"/>
                  </a:cubicBezTo>
                  <a:cubicBezTo>
                    <a:pt x="185" y="114"/>
                    <a:pt x="185" y="114"/>
                    <a:pt x="185" y="114"/>
                  </a:cubicBezTo>
                  <a:cubicBezTo>
                    <a:pt x="179" y="118"/>
                    <a:pt x="179" y="118"/>
                    <a:pt x="179" y="118"/>
                  </a:cubicBezTo>
                  <a:cubicBezTo>
                    <a:pt x="178" y="120"/>
                    <a:pt x="178" y="120"/>
                    <a:pt x="178" y="120"/>
                  </a:cubicBezTo>
                  <a:cubicBezTo>
                    <a:pt x="177" y="120"/>
                    <a:pt x="176" y="120"/>
                    <a:pt x="175" y="120"/>
                  </a:cubicBezTo>
                  <a:cubicBezTo>
                    <a:pt x="173" y="118"/>
                    <a:pt x="173" y="118"/>
                    <a:pt x="173" y="118"/>
                  </a:cubicBezTo>
                  <a:cubicBezTo>
                    <a:pt x="167" y="114"/>
                    <a:pt x="167" y="114"/>
                    <a:pt x="167" y="114"/>
                  </a:cubicBezTo>
                  <a:cubicBezTo>
                    <a:pt x="161" y="110"/>
                    <a:pt x="161" y="110"/>
                    <a:pt x="161" y="110"/>
                  </a:cubicBezTo>
                  <a:cubicBezTo>
                    <a:pt x="155" y="106"/>
                    <a:pt x="155" y="106"/>
                    <a:pt x="155" y="106"/>
                  </a:cubicBezTo>
                  <a:cubicBezTo>
                    <a:pt x="150" y="102"/>
                    <a:pt x="150" y="102"/>
                    <a:pt x="150" y="102"/>
                  </a:cubicBezTo>
                  <a:cubicBezTo>
                    <a:pt x="144" y="98"/>
                    <a:pt x="144" y="98"/>
                    <a:pt x="144" y="98"/>
                  </a:cubicBezTo>
                  <a:cubicBezTo>
                    <a:pt x="141" y="97"/>
                    <a:pt x="141" y="97"/>
                    <a:pt x="141" y="97"/>
                  </a:cubicBezTo>
                  <a:cubicBezTo>
                    <a:pt x="137" y="94"/>
                    <a:pt x="137" y="94"/>
                    <a:pt x="137" y="94"/>
                  </a:cubicBezTo>
                  <a:cubicBezTo>
                    <a:pt x="130" y="89"/>
                    <a:pt x="130" y="89"/>
                    <a:pt x="130" y="89"/>
                  </a:cubicBezTo>
                  <a:cubicBezTo>
                    <a:pt x="123" y="85"/>
                    <a:pt x="123" y="85"/>
                    <a:pt x="123" y="85"/>
                  </a:cubicBezTo>
                  <a:cubicBezTo>
                    <a:pt x="116" y="80"/>
                    <a:pt x="116" y="80"/>
                    <a:pt x="116" y="80"/>
                  </a:cubicBezTo>
                  <a:cubicBezTo>
                    <a:pt x="112" y="77"/>
                    <a:pt x="112" y="77"/>
                    <a:pt x="112" y="77"/>
                  </a:cubicBezTo>
                  <a:cubicBezTo>
                    <a:pt x="99" y="69"/>
                    <a:pt x="99" y="69"/>
                    <a:pt x="99" y="69"/>
                  </a:cubicBezTo>
                  <a:cubicBezTo>
                    <a:pt x="86" y="60"/>
                    <a:pt x="86" y="60"/>
                    <a:pt x="86" y="60"/>
                  </a:cubicBezTo>
                  <a:cubicBezTo>
                    <a:pt x="1" y="4"/>
                    <a:pt x="1" y="4"/>
                    <a:pt x="1" y="4"/>
                  </a:cubicBezTo>
                  <a:cubicBezTo>
                    <a:pt x="1" y="9"/>
                    <a:pt x="1" y="15"/>
                    <a:pt x="0" y="20"/>
                  </a:cubicBezTo>
                  <a:cubicBezTo>
                    <a:pt x="86" y="79"/>
                    <a:pt x="86" y="79"/>
                    <a:pt x="86" y="79"/>
                  </a:cubicBezTo>
                  <a:cubicBezTo>
                    <a:pt x="99" y="88"/>
                    <a:pt x="99" y="88"/>
                    <a:pt x="99" y="88"/>
                  </a:cubicBezTo>
                  <a:cubicBezTo>
                    <a:pt x="112" y="97"/>
                    <a:pt x="112" y="97"/>
                    <a:pt x="112" y="97"/>
                  </a:cubicBezTo>
                  <a:cubicBezTo>
                    <a:pt x="116" y="100"/>
                    <a:pt x="116" y="100"/>
                    <a:pt x="116" y="100"/>
                  </a:cubicBezTo>
                  <a:cubicBezTo>
                    <a:pt x="123" y="104"/>
                    <a:pt x="123" y="104"/>
                    <a:pt x="123" y="104"/>
                  </a:cubicBezTo>
                  <a:cubicBezTo>
                    <a:pt x="130" y="109"/>
                    <a:pt x="130" y="109"/>
                    <a:pt x="130" y="109"/>
                  </a:cubicBezTo>
                  <a:cubicBezTo>
                    <a:pt x="137" y="114"/>
                    <a:pt x="137" y="114"/>
                    <a:pt x="137" y="114"/>
                  </a:cubicBezTo>
                  <a:cubicBezTo>
                    <a:pt x="141" y="117"/>
                    <a:pt x="141" y="117"/>
                    <a:pt x="141" y="117"/>
                  </a:cubicBezTo>
                  <a:cubicBezTo>
                    <a:pt x="144" y="119"/>
                    <a:pt x="144" y="119"/>
                    <a:pt x="144" y="119"/>
                  </a:cubicBezTo>
                  <a:cubicBezTo>
                    <a:pt x="150" y="123"/>
                    <a:pt x="150" y="123"/>
                    <a:pt x="150" y="123"/>
                  </a:cubicBezTo>
                  <a:cubicBezTo>
                    <a:pt x="155" y="127"/>
                    <a:pt x="155" y="127"/>
                    <a:pt x="155" y="127"/>
                  </a:cubicBezTo>
                  <a:cubicBezTo>
                    <a:pt x="161" y="131"/>
                    <a:pt x="161" y="131"/>
                    <a:pt x="161" y="131"/>
                  </a:cubicBezTo>
                  <a:cubicBezTo>
                    <a:pt x="167" y="135"/>
                    <a:pt x="167" y="135"/>
                    <a:pt x="167" y="135"/>
                  </a:cubicBezTo>
                  <a:cubicBezTo>
                    <a:pt x="173" y="139"/>
                    <a:pt x="173" y="139"/>
                    <a:pt x="173" y="139"/>
                  </a:cubicBezTo>
                  <a:cubicBezTo>
                    <a:pt x="175" y="140"/>
                    <a:pt x="175" y="140"/>
                    <a:pt x="175" y="140"/>
                  </a:cubicBezTo>
                  <a:cubicBezTo>
                    <a:pt x="179" y="137"/>
                    <a:pt x="179" y="137"/>
                    <a:pt x="179" y="137"/>
                  </a:cubicBezTo>
                  <a:cubicBezTo>
                    <a:pt x="185" y="132"/>
                    <a:pt x="185" y="132"/>
                    <a:pt x="185" y="132"/>
                  </a:cubicBezTo>
                  <a:cubicBezTo>
                    <a:pt x="191" y="127"/>
                    <a:pt x="191" y="127"/>
                    <a:pt x="191" y="127"/>
                  </a:cubicBezTo>
                  <a:cubicBezTo>
                    <a:pt x="198" y="123"/>
                    <a:pt x="198" y="123"/>
                    <a:pt x="198" y="123"/>
                  </a:cubicBezTo>
                  <a:cubicBezTo>
                    <a:pt x="204" y="118"/>
                    <a:pt x="204" y="118"/>
                    <a:pt x="204" y="118"/>
                  </a:cubicBezTo>
                  <a:cubicBezTo>
                    <a:pt x="210" y="113"/>
                    <a:pt x="210" y="113"/>
                    <a:pt x="210" y="113"/>
                  </a:cubicBezTo>
                  <a:cubicBezTo>
                    <a:pt x="216" y="108"/>
                    <a:pt x="216" y="108"/>
                    <a:pt x="216" y="108"/>
                  </a:cubicBezTo>
                  <a:cubicBezTo>
                    <a:pt x="229" y="98"/>
                    <a:pt x="229" y="98"/>
                    <a:pt x="229" y="98"/>
                  </a:cubicBezTo>
                  <a:cubicBezTo>
                    <a:pt x="242" y="89"/>
                    <a:pt x="242" y="89"/>
                    <a:pt x="242" y="89"/>
                  </a:cubicBezTo>
                  <a:cubicBezTo>
                    <a:pt x="255" y="79"/>
                    <a:pt x="255" y="79"/>
                    <a:pt x="255" y="79"/>
                  </a:cubicBezTo>
                  <a:cubicBezTo>
                    <a:pt x="339" y="15"/>
                    <a:pt x="339" y="15"/>
                    <a:pt x="339" y="15"/>
                  </a:cubicBezTo>
                  <a:cubicBezTo>
                    <a:pt x="338" y="10"/>
                    <a:pt x="339" y="5"/>
                    <a:pt x="3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5" name="Freeform 83"/>
            <p:cNvSpPr/>
            <p:nvPr/>
          </p:nvSpPr>
          <p:spPr bwMode="auto">
            <a:xfrm>
              <a:off x="5154613" y="5722938"/>
              <a:ext cx="49212" cy="34925"/>
            </a:xfrm>
            <a:custGeom>
              <a:avLst/>
              <a:gdLst>
                <a:gd name="T0" fmla="*/ 14 w 31"/>
                <a:gd name="T1" fmla="*/ 22 h 22"/>
                <a:gd name="T2" fmla="*/ 24 w 31"/>
                <a:gd name="T3" fmla="*/ 15 h 22"/>
                <a:gd name="T4" fmla="*/ 31 w 31"/>
                <a:gd name="T5" fmla="*/ 10 h 22"/>
                <a:gd name="T6" fmla="*/ 24 w 31"/>
                <a:gd name="T7" fmla="*/ 5 h 22"/>
                <a:gd name="T8" fmla="*/ 17 w 31"/>
                <a:gd name="T9" fmla="*/ 0 h 22"/>
                <a:gd name="T10" fmla="*/ 14 w 31"/>
                <a:gd name="T11" fmla="*/ 3 h 22"/>
                <a:gd name="T12" fmla="*/ 3 w 31"/>
                <a:gd name="T13" fmla="*/ 12 h 22"/>
                <a:gd name="T14" fmla="*/ 0 w 31"/>
                <a:gd name="T15" fmla="*/ 14 h 22"/>
                <a:gd name="T16" fmla="*/ 3 w 31"/>
                <a:gd name="T17" fmla="*/ 15 h 22"/>
                <a:gd name="T18" fmla="*/ 14 w 31"/>
                <a:gd name="T19" fmla="*/ 22 h 22"/>
                <a:gd name="T20" fmla="*/ 14 w 31"/>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2">
                  <a:moveTo>
                    <a:pt x="14" y="22"/>
                  </a:moveTo>
                  <a:lnTo>
                    <a:pt x="24" y="15"/>
                  </a:lnTo>
                  <a:lnTo>
                    <a:pt x="31" y="10"/>
                  </a:lnTo>
                  <a:lnTo>
                    <a:pt x="24" y="5"/>
                  </a:lnTo>
                  <a:lnTo>
                    <a:pt x="17" y="0"/>
                  </a:lnTo>
                  <a:lnTo>
                    <a:pt x="14" y="3"/>
                  </a:lnTo>
                  <a:lnTo>
                    <a:pt x="3" y="12"/>
                  </a:lnTo>
                  <a:lnTo>
                    <a:pt x="0" y="14"/>
                  </a:lnTo>
                  <a:lnTo>
                    <a:pt x="3" y="15"/>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6" name="Freeform 84"/>
            <p:cNvSpPr/>
            <p:nvPr/>
          </p:nvSpPr>
          <p:spPr bwMode="auto">
            <a:xfrm>
              <a:off x="5192713" y="5697538"/>
              <a:ext cx="42862" cy="33338"/>
            </a:xfrm>
            <a:custGeom>
              <a:avLst/>
              <a:gdLst>
                <a:gd name="T0" fmla="*/ 22 w 27"/>
                <a:gd name="T1" fmla="*/ 14 h 21"/>
                <a:gd name="T2" fmla="*/ 27 w 27"/>
                <a:gd name="T3" fmla="*/ 9 h 21"/>
                <a:gd name="T4" fmla="*/ 22 w 27"/>
                <a:gd name="T5" fmla="*/ 6 h 21"/>
                <a:gd name="T6" fmla="*/ 14 w 27"/>
                <a:gd name="T7" fmla="*/ 0 h 21"/>
                <a:gd name="T8" fmla="*/ 0 w 27"/>
                <a:gd name="T9" fmla="*/ 11 h 21"/>
                <a:gd name="T10" fmla="*/ 0 w 27"/>
                <a:gd name="T11" fmla="*/ 12 h 21"/>
                <a:gd name="T12" fmla="*/ 0 w 27"/>
                <a:gd name="T13" fmla="*/ 12 h 21"/>
                <a:gd name="T14" fmla="*/ 14 w 27"/>
                <a:gd name="T15" fmla="*/ 21 h 21"/>
                <a:gd name="T16" fmla="*/ 22 w 27"/>
                <a:gd name="T1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1">
                  <a:moveTo>
                    <a:pt x="22" y="14"/>
                  </a:moveTo>
                  <a:lnTo>
                    <a:pt x="27" y="9"/>
                  </a:lnTo>
                  <a:lnTo>
                    <a:pt x="22" y="6"/>
                  </a:lnTo>
                  <a:lnTo>
                    <a:pt x="14" y="0"/>
                  </a:lnTo>
                  <a:lnTo>
                    <a:pt x="0" y="11"/>
                  </a:lnTo>
                  <a:lnTo>
                    <a:pt x="0" y="12"/>
                  </a:lnTo>
                  <a:lnTo>
                    <a:pt x="0" y="12"/>
                  </a:lnTo>
                  <a:lnTo>
                    <a:pt x="14" y="21"/>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7" name="Freeform 85"/>
            <p:cNvSpPr/>
            <p:nvPr/>
          </p:nvSpPr>
          <p:spPr bwMode="auto">
            <a:xfrm>
              <a:off x="5121275" y="5749926"/>
              <a:ext cx="46037" cy="34925"/>
            </a:xfrm>
            <a:custGeom>
              <a:avLst/>
              <a:gdLst>
                <a:gd name="T0" fmla="*/ 14 w 29"/>
                <a:gd name="T1" fmla="*/ 22 h 22"/>
                <a:gd name="T2" fmla="*/ 24 w 29"/>
                <a:gd name="T3" fmla="*/ 14 h 22"/>
                <a:gd name="T4" fmla="*/ 29 w 29"/>
                <a:gd name="T5" fmla="*/ 10 h 22"/>
                <a:gd name="T6" fmla="*/ 24 w 29"/>
                <a:gd name="T7" fmla="*/ 5 h 22"/>
                <a:gd name="T8" fmla="*/ 16 w 29"/>
                <a:gd name="T9" fmla="*/ 0 h 22"/>
                <a:gd name="T10" fmla="*/ 14 w 29"/>
                <a:gd name="T11" fmla="*/ 2 h 22"/>
                <a:gd name="T12" fmla="*/ 2 w 29"/>
                <a:gd name="T13" fmla="*/ 10 h 22"/>
                <a:gd name="T14" fmla="*/ 0 w 29"/>
                <a:gd name="T15" fmla="*/ 12 h 22"/>
                <a:gd name="T16" fmla="*/ 2 w 29"/>
                <a:gd name="T17" fmla="*/ 14 h 22"/>
                <a:gd name="T18" fmla="*/ 14 w 29"/>
                <a:gd name="T19" fmla="*/ 21 h 22"/>
                <a:gd name="T20" fmla="*/ 14 w 29"/>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14" y="22"/>
                  </a:moveTo>
                  <a:lnTo>
                    <a:pt x="24" y="14"/>
                  </a:lnTo>
                  <a:lnTo>
                    <a:pt x="29" y="10"/>
                  </a:lnTo>
                  <a:lnTo>
                    <a:pt x="24" y="5"/>
                  </a:lnTo>
                  <a:lnTo>
                    <a:pt x="16" y="0"/>
                  </a:lnTo>
                  <a:lnTo>
                    <a:pt x="14" y="2"/>
                  </a:lnTo>
                  <a:lnTo>
                    <a:pt x="2" y="10"/>
                  </a:lnTo>
                  <a:lnTo>
                    <a:pt x="0" y="12"/>
                  </a:lnTo>
                  <a:lnTo>
                    <a:pt x="2" y="14"/>
                  </a:lnTo>
                  <a:lnTo>
                    <a:pt x="14" y="21"/>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8" name="Freeform 86"/>
            <p:cNvSpPr/>
            <p:nvPr/>
          </p:nvSpPr>
          <p:spPr bwMode="auto">
            <a:xfrm>
              <a:off x="5086350" y="5776913"/>
              <a:ext cx="49212" cy="33338"/>
            </a:xfrm>
            <a:custGeom>
              <a:avLst/>
              <a:gdLst>
                <a:gd name="T0" fmla="*/ 16 w 31"/>
                <a:gd name="T1" fmla="*/ 21 h 21"/>
                <a:gd name="T2" fmla="*/ 24 w 31"/>
                <a:gd name="T3" fmla="*/ 14 h 21"/>
                <a:gd name="T4" fmla="*/ 31 w 31"/>
                <a:gd name="T5" fmla="*/ 9 h 21"/>
                <a:gd name="T6" fmla="*/ 24 w 31"/>
                <a:gd name="T7" fmla="*/ 5 h 21"/>
                <a:gd name="T8" fmla="*/ 16 w 31"/>
                <a:gd name="T9" fmla="*/ 0 h 21"/>
                <a:gd name="T10" fmla="*/ 14 w 31"/>
                <a:gd name="T11" fmla="*/ 0 h 21"/>
                <a:gd name="T12" fmla="*/ 4 w 31"/>
                <a:gd name="T13" fmla="*/ 9 h 21"/>
                <a:gd name="T14" fmla="*/ 0 w 31"/>
                <a:gd name="T15" fmla="*/ 12 h 21"/>
                <a:gd name="T16" fmla="*/ 4 w 31"/>
                <a:gd name="T17" fmla="*/ 14 h 21"/>
                <a:gd name="T18" fmla="*/ 14 w 31"/>
                <a:gd name="T19" fmla="*/ 21 h 21"/>
                <a:gd name="T20" fmla="*/ 16 w 3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21"/>
                  </a:moveTo>
                  <a:lnTo>
                    <a:pt x="24" y="14"/>
                  </a:lnTo>
                  <a:lnTo>
                    <a:pt x="31" y="9"/>
                  </a:lnTo>
                  <a:lnTo>
                    <a:pt x="24" y="5"/>
                  </a:lnTo>
                  <a:lnTo>
                    <a:pt x="16" y="0"/>
                  </a:lnTo>
                  <a:lnTo>
                    <a:pt x="14" y="0"/>
                  </a:lnTo>
                  <a:lnTo>
                    <a:pt x="4" y="9"/>
                  </a:lnTo>
                  <a:lnTo>
                    <a:pt x="0" y="12"/>
                  </a:lnTo>
                  <a:lnTo>
                    <a:pt x="4" y="14"/>
                  </a:lnTo>
                  <a:lnTo>
                    <a:pt x="14" y="21"/>
                  </a:lnTo>
                  <a:lnTo>
                    <a:pt x="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9" name="Freeform 87"/>
            <p:cNvSpPr/>
            <p:nvPr/>
          </p:nvSpPr>
          <p:spPr bwMode="auto">
            <a:xfrm>
              <a:off x="5224463" y="5670551"/>
              <a:ext cx="46037" cy="36513"/>
            </a:xfrm>
            <a:custGeom>
              <a:avLst/>
              <a:gdLst>
                <a:gd name="T0" fmla="*/ 24 w 29"/>
                <a:gd name="T1" fmla="*/ 14 h 23"/>
                <a:gd name="T2" fmla="*/ 29 w 29"/>
                <a:gd name="T3" fmla="*/ 9 h 23"/>
                <a:gd name="T4" fmla="*/ 24 w 29"/>
                <a:gd name="T5" fmla="*/ 5 h 23"/>
                <a:gd name="T6" fmla="*/ 17 w 29"/>
                <a:gd name="T7" fmla="*/ 0 h 23"/>
                <a:gd name="T8" fmla="*/ 2 w 29"/>
                <a:gd name="T9" fmla="*/ 11 h 23"/>
                <a:gd name="T10" fmla="*/ 0 w 29"/>
                <a:gd name="T11" fmla="*/ 14 h 23"/>
                <a:gd name="T12" fmla="*/ 2 w 29"/>
                <a:gd name="T13" fmla="*/ 16 h 23"/>
                <a:gd name="T14" fmla="*/ 14 w 29"/>
                <a:gd name="T15" fmla="*/ 23 h 23"/>
                <a:gd name="T16" fmla="*/ 24 w 29"/>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3">
                  <a:moveTo>
                    <a:pt x="24" y="14"/>
                  </a:moveTo>
                  <a:lnTo>
                    <a:pt x="29" y="9"/>
                  </a:lnTo>
                  <a:lnTo>
                    <a:pt x="24" y="5"/>
                  </a:lnTo>
                  <a:lnTo>
                    <a:pt x="17" y="0"/>
                  </a:lnTo>
                  <a:lnTo>
                    <a:pt x="2" y="11"/>
                  </a:lnTo>
                  <a:lnTo>
                    <a:pt x="0" y="14"/>
                  </a:lnTo>
                  <a:lnTo>
                    <a:pt x="2" y="16"/>
                  </a:lnTo>
                  <a:lnTo>
                    <a:pt x="14" y="23"/>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0" name="Freeform 88"/>
            <p:cNvSpPr/>
            <p:nvPr/>
          </p:nvSpPr>
          <p:spPr bwMode="auto">
            <a:xfrm>
              <a:off x="5151438" y="5627688"/>
              <a:ext cx="57150" cy="38100"/>
            </a:xfrm>
            <a:custGeom>
              <a:avLst/>
              <a:gdLst>
                <a:gd name="T0" fmla="*/ 17 w 36"/>
                <a:gd name="T1" fmla="*/ 0 h 24"/>
                <a:gd name="T2" fmla="*/ 16 w 36"/>
                <a:gd name="T3" fmla="*/ 2 h 24"/>
                <a:gd name="T4" fmla="*/ 5 w 36"/>
                <a:gd name="T5" fmla="*/ 10 h 24"/>
                <a:gd name="T6" fmla="*/ 0 w 36"/>
                <a:gd name="T7" fmla="*/ 12 h 24"/>
                <a:gd name="T8" fmla="*/ 5 w 36"/>
                <a:gd name="T9" fmla="*/ 15 h 24"/>
                <a:gd name="T10" fmla="*/ 16 w 36"/>
                <a:gd name="T11" fmla="*/ 22 h 24"/>
                <a:gd name="T12" fmla="*/ 19 w 36"/>
                <a:gd name="T13" fmla="*/ 24 h 24"/>
                <a:gd name="T14" fmla="*/ 26 w 36"/>
                <a:gd name="T15" fmla="*/ 19 h 24"/>
                <a:gd name="T16" fmla="*/ 36 w 36"/>
                <a:gd name="T17" fmla="*/ 12 h 24"/>
                <a:gd name="T18" fmla="*/ 26 w 36"/>
                <a:gd name="T19" fmla="*/ 5 h 24"/>
                <a:gd name="T20" fmla="*/ 17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7" y="0"/>
                  </a:moveTo>
                  <a:lnTo>
                    <a:pt x="16" y="2"/>
                  </a:lnTo>
                  <a:lnTo>
                    <a:pt x="5" y="10"/>
                  </a:lnTo>
                  <a:lnTo>
                    <a:pt x="0" y="12"/>
                  </a:lnTo>
                  <a:lnTo>
                    <a:pt x="5" y="15"/>
                  </a:lnTo>
                  <a:lnTo>
                    <a:pt x="16" y="22"/>
                  </a:lnTo>
                  <a:lnTo>
                    <a:pt x="19" y="24"/>
                  </a:lnTo>
                  <a:lnTo>
                    <a:pt x="26" y="19"/>
                  </a:lnTo>
                  <a:lnTo>
                    <a:pt x="36" y="12"/>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1" name="Freeform 89"/>
            <p:cNvSpPr/>
            <p:nvPr/>
          </p:nvSpPr>
          <p:spPr bwMode="auto">
            <a:xfrm>
              <a:off x="5192713" y="5651501"/>
              <a:ext cx="49212" cy="36513"/>
            </a:xfrm>
            <a:custGeom>
              <a:avLst/>
              <a:gdLst>
                <a:gd name="T0" fmla="*/ 17 w 31"/>
                <a:gd name="T1" fmla="*/ 0 h 23"/>
                <a:gd name="T2" fmla="*/ 0 w 31"/>
                <a:gd name="T3" fmla="*/ 12 h 23"/>
                <a:gd name="T4" fmla="*/ 0 w 31"/>
                <a:gd name="T5" fmla="*/ 12 h 23"/>
                <a:gd name="T6" fmla="*/ 0 w 31"/>
                <a:gd name="T7" fmla="*/ 14 h 23"/>
                <a:gd name="T8" fmla="*/ 14 w 31"/>
                <a:gd name="T9" fmla="*/ 23 h 23"/>
                <a:gd name="T10" fmla="*/ 22 w 31"/>
                <a:gd name="T11" fmla="*/ 16 h 23"/>
                <a:gd name="T12" fmla="*/ 31 w 31"/>
                <a:gd name="T13" fmla="*/ 9 h 23"/>
                <a:gd name="T14" fmla="*/ 22 w 31"/>
                <a:gd name="T15" fmla="*/ 4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0" y="12"/>
                  </a:lnTo>
                  <a:lnTo>
                    <a:pt x="0" y="12"/>
                  </a:lnTo>
                  <a:lnTo>
                    <a:pt x="0" y="14"/>
                  </a:lnTo>
                  <a:lnTo>
                    <a:pt x="14" y="23"/>
                  </a:lnTo>
                  <a:lnTo>
                    <a:pt x="22" y="16"/>
                  </a:lnTo>
                  <a:lnTo>
                    <a:pt x="31" y="9"/>
                  </a:lnTo>
                  <a:lnTo>
                    <a:pt x="22" y="4"/>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2" name="Freeform 90"/>
            <p:cNvSpPr/>
            <p:nvPr/>
          </p:nvSpPr>
          <p:spPr bwMode="auto">
            <a:xfrm>
              <a:off x="5024438" y="5783263"/>
              <a:ext cx="42862" cy="28575"/>
            </a:xfrm>
            <a:custGeom>
              <a:avLst/>
              <a:gdLst>
                <a:gd name="T0" fmla="*/ 12 w 27"/>
                <a:gd name="T1" fmla="*/ 18 h 18"/>
                <a:gd name="T2" fmla="*/ 14 w 27"/>
                <a:gd name="T3" fmla="*/ 18 h 18"/>
                <a:gd name="T4" fmla="*/ 22 w 27"/>
                <a:gd name="T5" fmla="*/ 12 h 18"/>
                <a:gd name="T6" fmla="*/ 27 w 27"/>
                <a:gd name="T7" fmla="*/ 8 h 18"/>
                <a:gd name="T8" fmla="*/ 22 w 27"/>
                <a:gd name="T9" fmla="*/ 5 h 18"/>
                <a:gd name="T10" fmla="*/ 14 w 27"/>
                <a:gd name="T11" fmla="*/ 0 h 18"/>
                <a:gd name="T12" fmla="*/ 12 w 27"/>
                <a:gd name="T13" fmla="*/ 0 h 18"/>
                <a:gd name="T14" fmla="*/ 2 w 27"/>
                <a:gd name="T15" fmla="*/ 8 h 18"/>
                <a:gd name="T16" fmla="*/ 0 w 27"/>
                <a:gd name="T17" fmla="*/ 10 h 18"/>
                <a:gd name="T18" fmla="*/ 2 w 27"/>
                <a:gd name="T19" fmla="*/ 12 h 18"/>
                <a:gd name="T20" fmla="*/ 12 w 27"/>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12" y="18"/>
                  </a:moveTo>
                  <a:lnTo>
                    <a:pt x="14" y="18"/>
                  </a:lnTo>
                  <a:lnTo>
                    <a:pt x="22" y="12"/>
                  </a:lnTo>
                  <a:lnTo>
                    <a:pt x="27" y="8"/>
                  </a:lnTo>
                  <a:lnTo>
                    <a:pt x="22" y="5"/>
                  </a:lnTo>
                  <a:lnTo>
                    <a:pt x="14" y="0"/>
                  </a:lnTo>
                  <a:lnTo>
                    <a:pt x="12" y="0"/>
                  </a:lnTo>
                  <a:lnTo>
                    <a:pt x="2" y="8"/>
                  </a:lnTo>
                  <a:lnTo>
                    <a:pt x="0" y="10"/>
                  </a:lnTo>
                  <a:lnTo>
                    <a:pt x="2" y="12"/>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3" name="Freeform 91"/>
            <p:cNvSpPr/>
            <p:nvPr/>
          </p:nvSpPr>
          <p:spPr bwMode="auto">
            <a:xfrm>
              <a:off x="4951413" y="5734051"/>
              <a:ext cx="46037" cy="31750"/>
            </a:xfrm>
            <a:custGeom>
              <a:avLst/>
              <a:gdLst>
                <a:gd name="T0" fmla="*/ 15 w 29"/>
                <a:gd name="T1" fmla="*/ 20 h 20"/>
                <a:gd name="T2" fmla="*/ 17 w 29"/>
                <a:gd name="T3" fmla="*/ 20 h 20"/>
                <a:gd name="T4" fmla="*/ 24 w 29"/>
                <a:gd name="T5" fmla="*/ 15 h 20"/>
                <a:gd name="T6" fmla="*/ 29 w 29"/>
                <a:gd name="T7" fmla="*/ 12 h 20"/>
                <a:gd name="T8" fmla="*/ 29 w 29"/>
                <a:gd name="T9" fmla="*/ 10 h 20"/>
                <a:gd name="T10" fmla="*/ 29 w 29"/>
                <a:gd name="T11" fmla="*/ 10 h 20"/>
                <a:gd name="T12" fmla="*/ 24 w 29"/>
                <a:gd name="T13" fmla="*/ 7 h 20"/>
                <a:gd name="T14" fmla="*/ 17 w 29"/>
                <a:gd name="T15" fmla="*/ 1 h 20"/>
                <a:gd name="T16" fmla="*/ 13 w 29"/>
                <a:gd name="T17" fmla="*/ 0 h 20"/>
                <a:gd name="T18" fmla="*/ 5 w 29"/>
                <a:gd name="T19" fmla="*/ 7 h 20"/>
                <a:gd name="T20" fmla="*/ 0 w 29"/>
                <a:gd name="T21" fmla="*/ 10 h 20"/>
                <a:gd name="T22" fmla="*/ 5 w 29"/>
                <a:gd name="T23" fmla="*/ 13 h 20"/>
                <a:gd name="T24" fmla="*/ 15 w 29"/>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0">
                  <a:moveTo>
                    <a:pt x="15" y="20"/>
                  </a:moveTo>
                  <a:lnTo>
                    <a:pt x="17" y="20"/>
                  </a:lnTo>
                  <a:lnTo>
                    <a:pt x="24" y="15"/>
                  </a:lnTo>
                  <a:lnTo>
                    <a:pt x="29" y="12"/>
                  </a:lnTo>
                  <a:lnTo>
                    <a:pt x="29" y="10"/>
                  </a:lnTo>
                  <a:lnTo>
                    <a:pt x="29" y="10"/>
                  </a:lnTo>
                  <a:lnTo>
                    <a:pt x="24" y="7"/>
                  </a:lnTo>
                  <a:lnTo>
                    <a:pt x="17" y="1"/>
                  </a:lnTo>
                  <a:lnTo>
                    <a:pt x="13" y="0"/>
                  </a:lnTo>
                  <a:lnTo>
                    <a:pt x="5" y="7"/>
                  </a:lnTo>
                  <a:lnTo>
                    <a:pt x="0" y="10"/>
                  </a:lnTo>
                  <a:lnTo>
                    <a:pt x="5" y="13"/>
                  </a:lnTo>
                  <a:lnTo>
                    <a:pt x="1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4" name="Freeform 92"/>
            <p:cNvSpPr/>
            <p:nvPr/>
          </p:nvSpPr>
          <p:spPr bwMode="auto">
            <a:xfrm>
              <a:off x="5054600" y="5802313"/>
              <a:ext cx="47625" cy="31750"/>
            </a:xfrm>
            <a:custGeom>
              <a:avLst/>
              <a:gdLst>
                <a:gd name="T0" fmla="*/ 13 w 30"/>
                <a:gd name="T1" fmla="*/ 18 h 20"/>
                <a:gd name="T2" fmla="*/ 15 w 30"/>
                <a:gd name="T3" fmla="*/ 20 h 20"/>
                <a:gd name="T4" fmla="*/ 24 w 30"/>
                <a:gd name="T5" fmla="*/ 13 h 20"/>
                <a:gd name="T6" fmla="*/ 30 w 30"/>
                <a:gd name="T7" fmla="*/ 10 h 20"/>
                <a:gd name="T8" fmla="*/ 24 w 30"/>
                <a:gd name="T9" fmla="*/ 6 h 20"/>
                <a:gd name="T10" fmla="*/ 15 w 30"/>
                <a:gd name="T11" fmla="*/ 0 h 20"/>
                <a:gd name="T12" fmla="*/ 13 w 30"/>
                <a:gd name="T13" fmla="*/ 1 h 20"/>
                <a:gd name="T14" fmla="*/ 3 w 30"/>
                <a:gd name="T15" fmla="*/ 8 h 20"/>
                <a:gd name="T16" fmla="*/ 0 w 30"/>
                <a:gd name="T17" fmla="*/ 12 h 20"/>
                <a:gd name="T18" fmla="*/ 3 w 30"/>
                <a:gd name="T19" fmla="*/ 13 h 20"/>
                <a:gd name="T20" fmla="*/ 13 w 30"/>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0">
                  <a:moveTo>
                    <a:pt x="13" y="18"/>
                  </a:moveTo>
                  <a:lnTo>
                    <a:pt x="15" y="20"/>
                  </a:lnTo>
                  <a:lnTo>
                    <a:pt x="24" y="13"/>
                  </a:lnTo>
                  <a:lnTo>
                    <a:pt x="30" y="10"/>
                  </a:lnTo>
                  <a:lnTo>
                    <a:pt x="24" y="6"/>
                  </a:lnTo>
                  <a:lnTo>
                    <a:pt x="15" y="0"/>
                  </a:lnTo>
                  <a:lnTo>
                    <a:pt x="13" y="1"/>
                  </a:lnTo>
                  <a:lnTo>
                    <a:pt x="3" y="8"/>
                  </a:lnTo>
                  <a:lnTo>
                    <a:pt x="0" y="12"/>
                  </a:lnTo>
                  <a:lnTo>
                    <a:pt x="3" y="13"/>
                  </a:lnTo>
                  <a:lnTo>
                    <a:pt x="1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5" name="Freeform 93"/>
            <p:cNvSpPr/>
            <p:nvPr/>
          </p:nvSpPr>
          <p:spPr bwMode="auto">
            <a:xfrm>
              <a:off x="4967288" y="5654676"/>
              <a:ext cx="61912" cy="41275"/>
            </a:xfrm>
            <a:custGeom>
              <a:avLst/>
              <a:gdLst>
                <a:gd name="T0" fmla="*/ 15 w 39"/>
                <a:gd name="T1" fmla="*/ 0 h 26"/>
                <a:gd name="T2" fmla="*/ 14 w 39"/>
                <a:gd name="T3" fmla="*/ 2 h 26"/>
                <a:gd name="T4" fmla="*/ 7 w 39"/>
                <a:gd name="T5" fmla="*/ 7 h 26"/>
                <a:gd name="T6" fmla="*/ 0 w 39"/>
                <a:gd name="T7" fmla="*/ 12 h 26"/>
                <a:gd name="T8" fmla="*/ 7 w 39"/>
                <a:gd name="T9" fmla="*/ 15 h 26"/>
                <a:gd name="T10" fmla="*/ 14 w 39"/>
                <a:gd name="T11" fmla="*/ 21 h 26"/>
                <a:gd name="T12" fmla="*/ 19 w 39"/>
                <a:gd name="T13" fmla="*/ 22 h 26"/>
                <a:gd name="T14" fmla="*/ 24 w 39"/>
                <a:gd name="T15" fmla="*/ 26 h 26"/>
                <a:gd name="T16" fmla="*/ 29 w 39"/>
                <a:gd name="T17" fmla="*/ 24 h 26"/>
                <a:gd name="T18" fmla="*/ 38 w 39"/>
                <a:gd name="T19" fmla="*/ 15 h 26"/>
                <a:gd name="T20" fmla="*/ 39 w 39"/>
                <a:gd name="T21" fmla="*/ 15 h 26"/>
                <a:gd name="T22" fmla="*/ 38 w 39"/>
                <a:gd name="T23" fmla="*/ 14 h 26"/>
                <a:gd name="T24" fmla="*/ 29 w 39"/>
                <a:gd name="T25" fmla="*/ 9 h 26"/>
                <a:gd name="T26" fmla="*/ 19 w 39"/>
                <a:gd name="T27" fmla="*/ 2 h 26"/>
                <a:gd name="T28" fmla="*/ 15 w 39"/>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15" y="0"/>
                  </a:moveTo>
                  <a:lnTo>
                    <a:pt x="14" y="2"/>
                  </a:lnTo>
                  <a:lnTo>
                    <a:pt x="7" y="7"/>
                  </a:lnTo>
                  <a:lnTo>
                    <a:pt x="0" y="12"/>
                  </a:lnTo>
                  <a:lnTo>
                    <a:pt x="7" y="15"/>
                  </a:lnTo>
                  <a:lnTo>
                    <a:pt x="14" y="21"/>
                  </a:lnTo>
                  <a:lnTo>
                    <a:pt x="19" y="22"/>
                  </a:lnTo>
                  <a:lnTo>
                    <a:pt x="24" y="26"/>
                  </a:lnTo>
                  <a:lnTo>
                    <a:pt x="29" y="24"/>
                  </a:lnTo>
                  <a:lnTo>
                    <a:pt x="38" y="15"/>
                  </a:lnTo>
                  <a:lnTo>
                    <a:pt x="39" y="15"/>
                  </a:lnTo>
                  <a:lnTo>
                    <a:pt x="38" y="14"/>
                  </a:lnTo>
                  <a:lnTo>
                    <a:pt x="29" y="9"/>
                  </a:lnTo>
                  <a:lnTo>
                    <a:pt x="19"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6" name="Freeform 94"/>
            <p:cNvSpPr/>
            <p:nvPr/>
          </p:nvSpPr>
          <p:spPr bwMode="auto">
            <a:xfrm>
              <a:off x="4933950" y="5678488"/>
              <a:ext cx="63500" cy="41275"/>
            </a:xfrm>
            <a:custGeom>
              <a:avLst/>
              <a:gdLst>
                <a:gd name="T0" fmla="*/ 16 w 40"/>
                <a:gd name="T1" fmla="*/ 0 h 26"/>
                <a:gd name="T2" fmla="*/ 4 w 40"/>
                <a:gd name="T3" fmla="*/ 9 h 26"/>
                <a:gd name="T4" fmla="*/ 0 w 40"/>
                <a:gd name="T5" fmla="*/ 12 h 26"/>
                <a:gd name="T6" fmla="*/ 4 w 40"/>
                <a:gd name="T7" fmla="*/ 14 h 26"/>
                <a:gd name="T8" fmla="*/ 16 w 40"/>
                <a:gd name="T9" fmla="*/ 21 h 26"/>
                <a:gd name="T10" fmla="*/ 24 w 40"/>
                <a:gd name="T11" fmla="*/ 26 h 26"/>
                <a:gd name="T12" fmla="*/ 28 w 40"/>
                <a:gd name="T13" fmla="*/ 24 h 26"/>
                <a:gd name="T14" fmla="*/ 35 w 40"/>
                <a:gd name="T15" fmla="*/ 19 h 26"/>
                <a:gd name="T16" fmla="*/ 40 w 40"/>
                <a:gd name="T17" fmla="*/ 16 h 26"/>
                <a:gd name="T18" fmla="*/ 35 w 40"/>
                <a:gd name="T19" fmla="*/ 12 h 26"/>
                <a:gd name="T20" fmla="*/ 28 w 40"/>
                <a:gd name="T21" fmla="*/ 7 h 26"/>
                <a:gd name="T22" fmla="*/ 16 w 40"/>
                <a:gd name="T23" fmla="*/ 0 h 26"/>
                <a:gd name="T24" fmla="*/ 16 w 4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16" y="0"/>
                  </a:moveTo>
                  <a:lnTo>
                    <a:pt x="4" y="9"/>
                  </a:lnTo>
                  <a:lnTo>
                    <a:pt x="0" y="12"/>
                  </a:lnTo>
                  <a:lnTo>
                    <a:pt x="4" y="14"/>
                  </a:lnTo>
                  <a:lnTo>
                    <a:pt x="16" y="21"/>
                  </a:lnTo>
                  <a:lnTo>
                    <a:pt x="24" y="26"/>
                  </a:lnTo>
                  <a:lnTo>
                    <a:pt x="28" y="24"/>
                  </a:lnTo>
                  <a:lnTo>
                    <a:pt x="35" y="19"/>
                  </a:lnTo>
                  <a:lnTo>
                    <a:pt x="40" y="16"/>
                  </a:lnTo>
                  <a:lnTo>
                    <a:pt x="35" y="12"/>
                  </a:lnTo>
                  <a:lnTo>
                    <a:pt x="28" y="7"/>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7" name="Freeform 95"/>
            <p:cNvSpPr/>
            <p:nvPr/>
          </p:nvSpPr>
          <p:spPr bwMode="auto">
            <a:xfrm>
              <a:off x="4999038" y="5627688"/>
              <a:ext cx="65087" cy="42863"/>
            </a:xfrm>
            <a:custGeom>
              <a:avLst/>
              <a:gdLst>
                <a:gd name="T0" fmla="*/ 18 w 41"/>
                <a:gd name="T1" fmla="*/ 0 h 27"/>
                <a:gd name="T2" fmla="*/ 9 w 41"/>
                <a:gd name="T3" fmla="*/ 8 h 27"/>
                <a:gd name="T4" fmla="*/ 0 w 41"/>
                <a:gd name="T5" fmla="*/ 14 h 27"/>
                <a:gd name="T6" fmla="*/ 9 w 41"/>
                <a:gd name="T7" fmla="*/ 17 h 27"/>
                <a:gd name="T8" fmla="*/ 18 w 41"/>
                <a:gd name="T9" fmla="*/ 24 h 27"/>
                <a:gd name="T10" fmla="*/ 24 w 41"/>
                <a:gd name="T11" fmla="*/ 27 h 27"/>
                <a:gd name="T12" fmla="*/ 28 w 41"/>
                <a:gd name="T13" fmla="*/ 26 h 27"/>
                <a:gd name="T14" fmla="*/ 38 w 41"/>
                <a:gd name="T15" fmla="*/ 17 h 27"/>
                <a:gd name="T16" fmla="*/ 41 w 41"/>
                <a:gd name="T17" fmla="*/ 15 h 27"/>
                <a:gd name="T18" fmla="*/ 38 w 41"/>
                <a:gd name="T19" fmla="*/ 14 h 27"/>
                <a:gd name="T20" fmla="*/ 28 w 41"/>
                <a:gd name="T21" fmla="*/ 7 h 27"/>
                <a:gd name="T22" fmla="*/ 19 w 41"/>
                <a:gd name="T23" fmla="*/ 0 h 27"/>
                <a:gd name="T24" fmla="*/ 18 w 41"/>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18" y="0"/>
                  </a:moveTo>
                  <a:lnTo>
                    <a:pt x="9" y="8"/>
                  </a:lnTo>
                  <a:lnTo>
                    <a:pt x="0" y="14"/>
                  </a:lnTo>
                  <a:lnTo>
                    <a:pt x="9" y="17"/>
                  </a:lnTo>
                  <a:lnTo>
                    <a:pt x="18" y="24"/>
                  </a:lnTo>
                  <a:lnTo>
                    <a:pt x="24" y="27"/>
                  </a:lnTo>
                  <a:lnTo>
                    <a:pt x="28" y="26"/>
                  </a:lnTo>
                  <a:lnTo>
                    <a:pt x="38" y="17"/>
                  </a:lnTo>
                  <a:lnTo>
                    <a:pt x="41" y="15"/>
                  </a:lnTo>
                  <a:lnTo>
                    <a:pt x="38" y="14"/>
                  </a:lnTo>
                  <a:lnTo>
                    <a:pt x="28" y="7"/>
                  </a:lnTo>
                  <a:lnTo>
                    <a:pt x="19"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8" name="Freeform 96"/>
            <p:cNvSpPr/>
            <p:nvPr/>
          </p:nvSpPr>
          <p:spPr bwMode="auto">
            <a:xfrm>
              <a:off x="4986338" y="5754688"/>
              <a:ext cx="50800" cy="38100"/>
            </a:xfrm>
            <a:custGeom>
              <a:avLst/>
              <a:gdLst>
                <a:gd name="T0" fmla="*/ 7 w 32"/>
                <a:gd name="T1" fmla="*/ 16 h 24"/>
                <a:gd name="T2" fmla="*/ 17 w 32"/>
                <a:gd name="T3" fmla="*/ 23 h 24"/>
                <a:gd name="T4" fmla="*/ 17 w 32"/>
                <a:gd name="T5" fmla="*/ 24 h 24"/>
                <a:gd name="T6" fmla="*/ 26 w 32"/>
                <a:gd name="T7" fmla="*/ 18 h 24"/>
                <a:gd name="T8" fmla="*/ 32 w 32"/>
                <a:gd name="T9" fmla="*/ 12 h 24"/>
                <a:gd name="T10" fmla="*/ 26 w 32"/>
                <a:gd name="T11" fmla="*/ 9 h 24"/>
                <a:gd name="T12" fmla="*/ 17 w 32"/>
                <a:gd name="T13" fmla="*/ 2 h 24"/>
                <a:gd name="T14" fmla="*/ 14 w 32"/>
                <a:gd name="T15" fmla="*/ 0 h 24"/>
                <a:gd name="T16" fmla="*/ 7 w 32"/>
                <a:gd name="T17" fmla="*/ 7 h 24"/>
                <a:gd name="T18" fmla="*/ 2 w 32"/>
                <a:gd name="T19" fmla="*/ 11 h 24"/>
                <a:gd name="T20" fmla="*/ 0 w 32"/>
                <a:gd name="T21" fmla="*/ 12 h 24"/>
                <a:gd name="T22" fmla="*/ 2 w 32"/>
                <a:gd name="T23" fmla="*/ 12 h 24"/>
                <a:gd name="T24" fmla="*/ 7 w 32"/>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7" y="16"/>
                  </a:moveTo>
                  <a:lnTo>
                    <a:pt x="17" y="23"/>
                  </a:lnTo>
                  <a:lnTo>
                    <a:pt x="17" y="24"/>
                  </a:lnTo>
                  <a:lnTo>
                    <a:pt x="26" y="18"/>
                  </a:lnTo>
                  <a:lnTo>
                    <a:pt x="32" y="12"/>
                  </a:lnTo>
                  <a:lnTo>
                    <a:pt x="26" y="9"/>
                  </a:lnTo>
                  <a:lnTo>
                    <a:pt x="17" y="2"/>
                  </a:lnTo>
                  <a:lnTo>
                    <a:pt x="14" y="0"/>
                  </a:lnTo>
                  <a:lnTo>
                    <a:pt x="7" y="7"/>
                  </a:lnTo>
                  <a:lnTo>
                    <a:pt x="2" y="11"/>
                  </a:lnTo>
                  <a:lnTo>
                    <a:pt x="0" y="12"/>
                  </a:lnTo>
                  <a:lnTo>
                    <a:pt x="2" y="12"/>
                  </a:ln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9" name="Freeform 97"/>
            <p:cNvSpPr/>
            <p:nvPr/>
          </p:nvSpPr>
          <p:spPr bwMode="auto">
            <a:xfrm>
              <a:off x="4902200" y="5703888"/>
              <a:ext cx="60325" cy="41275"/>
            </a:xfrm>
            <a:custGeom>
              <a:avLst/>
              <a:gdLst>
                <a:gd name="T0" fmla="*/ 12 w 38"/>
                <a:gd name="T1" fmla="*/ 2 h 26"/>
                <a:gd name="T2" fmla="*/ 5 w 38"/>
                <a:gd name="T3" fmla="*/ 7 h 26"/>
                <a:gd name="T4" fmla="*/ 0 w 38"/>
                <a:gd name="T5" fmla="*/ 10 h 26"/>
                <a:gd name="T6" fmla="*/ 5 w 38"/>
                <a:gd name="T7" fmla="*/ 12 h 26"/>
                <a:gd name="T8" fmla="*/ 12 w 38"/>
                <a:gd name="T9" fmla="*/ 17 h 26"/>
                <a:gd name="T10" fmla="*/ 24 w 38"/>
                <a:gd name="T11" fmla="*/ 26 h 26"/>
                <a:gd name="T12" fmla="*/ 24 w 38"/>
                <a:gd name="T13" fmla="*/ 26 h 26"/>
                <a:gd name="T14" fmla="*/ 36 w 38"/>
                <a:gd name="T15" fmla="*/ 17 h 26"/>
                <a:gd name="T16" fmla="*/ 38 w 38"/>
                <a:gd name="T17" fmla="*/ 15 h 26"/>
                <a:gd name="T18" fmla="*/ 36 w 38"/>
                <a:gd name="T19" fmla="*/ 14 h 26"/>
                <a:gd name="T20" fmla="*/ 24 w 38"/>
                <a:gd name="T21" fmla="*/ 7 h 26"/>
                <a:gd name="T22" fmla="*/ 14 w 38"/>
                <a:gd name="T23" fmla="*/ 0 h 26"/>
                <a:gd name="T24" fmla="*/ 12 w 38"/>
                <a:gd name="T25"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6">
                  <a:moveTo>
                    <a:pt x="12" y="2"/>
                  </a:moveTo>
                  <a:lnTo>
                    <a:pt x="5" y="7"/>
                  </a:lnTo>
                  <a:lnTo>
                    <a:pt x="0" y="10"/>
                  </a:lnTo>
                  <a:lnTo>
                    <a:pt x="5" y="12"/>
                  </a:lnTo>
                  <a:lnTo>
                    <a:pt x="12" y="17"/>
                  </a:lnTo>
                  <a:lnTo>
                    <a:pt x="24" y="26"/>
                  </a:lnTo>
                  <a:lnTo>
                    <a:pt x="24" y="26"/>
                  </a:lnTo>
                  <a:lnTo>
                    <a:pt x="36" y="17"/>
                  </a:lnTo>
                  <a:lnTo>
                    <a:pt x="38" y="15"/>
                  </a:lnTo>
                  <a:lnTo>
                    <a:pt x="36" y="14"/>
                  </a:lnTo>
                  <a:lnTo>
                    <a:pt x="24" y="7"/>
                  </a:lnTo>
                  <a:lnTo>
                    <a:pt x="1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0" name="Freeform 98"/>
            <p:cNvSpPr/>
            <p:nvPr/>
          </p:nvSpPr>
          <p:spPr bwMode="auto">
            <a:xfrm>
              <a:off x="5656263" y="5956301"/>
              <a:ext cx="282575" cy="288925"/>
            </a:xfrm>
            <a:custGeom>
              <a:avLst/>
              <a:gdLst>
                <a:gd name="T0" fmla="*/ 60 w 104"/>
                <a:gd name="T1" fmla="*/ 7 h 106"/>
                <a:gd name="T2" fmla="*/ 0 w 104"/>
                <a:gd name="T3" fmla="*/ 93 h 106"/>
                <a:gd name="T4" fmla="*/ 82 w 104"/>
                <a:gd name="T5" fmla="*/ 106 h 106"/>
                <a:gd name="T6" fmla="*/ 60 w 104"/>
                <a:gd name="T7" fmla="*/ 7 h 106"/>
              </a:gdLst>
              <a:ahLst/>
              <a:cxnLst>
                <a:cxn ang="0">
                  <a:pos x="T0" y="T1"/>
                </a:cxn>
                <a:cxn ang="0">
                  <a:pos x="T2" y="T3"/>
                </a:cxn>
                <a:cxn ang="0">
                  <a:pos x="T4" y="T5"/>
                </a:cxn>
                <a:cxn ang="0">
                  <a:pos x="T6" y="T7"/>
                </a:cxn>
              </a:cxnLst>
              <a:rect l="0" t="0" r="r" b="b"/>
              <a:pathLst>
                <a:path w="104" h="106">
                  <a:moveTo>
                    <a:pt x="60" y="7"/>
                  </a:moveTo>
                  <a:cubicBezTo>
                    <a:pt x="20" y="0"/>
                    <a:pt x="6" y="39"/>
                    <a:pt x="0" y="93"/>
                  </a:cubicBezTo>
                  <a:cubicBezTo>
                    <a:pt x="34" y="59"/>
                    <a:pt x="70" y="62"/>
                    <a:pt x="82" y="106"/>
                  </a:cubicBezTo>
                  <a:cubicBezTo>
                    <a:pt x="100" y="55"/>
                    <a:pt x="104" y="14"/>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1" name="Freeform 99"/>
            <p:cNvSpPr/>
            <p:nvPr/>
          </p:nvSpPr>
          <p:spPr bwMode="auto">
            <a:xfrm>
              <a:off x="5857875" y="6245226"/>
              <a:ext cx="219075" cy="198438"/>
            </a:xfrm>
            <a:custGeom>
              <a:avLst/>
              <a:gdLst>
                <a:gd name="T0" fmla="*/ 54 w 81"/>
                <a:gd name="T1" fmla="*/ 12 h 73"/>
                <a:gd name="T2" fmla="*/ 13 w 81"/>
                <a:gd name="T3" fmla="*/ 5 h 73"/>
                <a:gd name="T4" fmla="*/ 62 w 81"/>
                <a:gd name="T5" fmla="*/ 32 h 73"/>
                <a:gd name="T6" fmla="*/ 81 w 81"/>
                <a:gd name="T7" fmla="*/ 7 h 73"/>
                <a:gd name="T8" fmla="*/ 54 w 81"/>
                <a:gd name="T9" fmla="*/ 12 h 73"/>
              </a:gdLst>
              <a:ahLst/>
              <a:cxnLst>
                <a:cxn ang="0">
                  <a:pos x="T0" y="T1"/>
                </a:cxn>
                <a:cxn ang="0">
                  <a:pos x="T2" y="T3"/>
                </a:cxn>
                <a:cxn ang="0">
                  <a:pos x="T4" y="T5"/>
                </a:cxn>
                <a:cxn ang="0">
                  <a:pos x="T6" y="T7"/>
                </a:cxn>
                <a:cxn ang="0">
                  <a:pos x="T8" y="T9"/>
                </a:cxn>
              </a:cxnLst>
              <a:rect l="0" t="0" r="r" b="b"/>
              <a:pathLst>
                <a:path w="81" h="73">
                  <a:moveTo>
                    <a:pt x="54" y="12"/>
                  </a:moveTo>
                  <a:cubicBezTo>
                    <a:pt x="38" y="25"/>
                    <a:pt x="23" y="20"/>
                    <a:pt x="13" y="5"/>
                  </a:cubicBezTo>
                  <a:cubicBezTo>
                    <a:pt x="0" y="44"/>
                    <a:pt x="37" y="73"/>
                    <a:pt x="62" y="32"/>
                  </a:cubicBezTo>
                  <a:cubicBezTo>
                    <a:pt x="68" y="23"/>
                    <a:pt x="68" y="9"/>
                    <a:pt x="81" y="7"/>
                  </a:cubicBezTo>
                  <a:cubicBezTo>
                    <a:pt x="70" y="0"/>
                    <a:pt x="63" y="4"/>
                    <a:pt x="5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2" name="Freeform 100"/>
            <p:cNvSpPr/>
            <p:nvPr/>
          </p:nvSpPr>
          <p:spPr bwMode="auto">
            <a:xfrm>
              <a:off x="5299075" y="6043613"/>
              <a:ext cx="346075" cy="411163"/>
            </a:xfrm>
            <a:custGeom>
              <a:avLst/>
              <a:gdLst>
                <a:gd name="T0" fmla="*/ 39 w 128"/>
                <a:gd name="T1" fmla="*/ 0 h 151"/>
                <a:gd name="T2" fmla="*/ 22 w 128"/>
                <a:gd name="T3" fmla="*/ 13 h 151"/>
                <a:gd name="T4" fmla="*/ 39 w 128"/>
                <a:gd name="T5" fmla="*/ 126 h 151"/>
                <a:gd name="T6" fmla="*/ 128 w 128"/>
                <a:gd name="T7" fmla="*/ 42 h 151"/>
                <a:gd name="T8" fmla="*/ 39 w 128"/>
                <a:gd name="T9" fmla="*/ 0 h 151"/>
              </a:gdLst>
              <a:ahLst/>
              <a:cxnLst>
                <a:cxn ang="0">
                  <a:pos x="T0" y="T1"/>
                </a:cxn>
                <a:cxn ang="0">
                  <a:pos x="T2" y="T3"/>
                </a:cxn>
                <a:cxn ang="0">
                  <a:pos x="T4" y="T5"/>
                </a:cxn>
                <a:cxn ang="0">
                  <a:pos x="T6" y="T7"/>
                </a:cxn>
                <a:cxn ang="0">
                  <a:pos x="T8" y="T9"/>
                </a:cxn>
              </a:cxnLst>
              <a:rect l="0" t="0" r="r" b="b"/>
              <a:pathLst>
                <a:path w="128" h="151">
                  <a:moveTo>
                    <a:pt x="39" y="0"/>
                  </a:moveTo>
                  <a:cubicBezTo>
                    <a:pt x="33" y="4"/>
                    <a:pt x="28" y="9"/>
                    <a:pt x="22" y="13"/>
                  </a:cubicBezTo>
                  <a:cubicBezTo>
                    <a:pt x="0" y="58"/>
                    <a:pt x="0" y="109"/>
                    <a:pt x="39" y="126"/>
                  </a:cubicBezTo>
                  <a:cubicBezTo>
                    <a:pt x="94" y="151"/>
                    <a:pt x="124" y="107"/>
                    <a:pt x="128" y="42"/>
                  </a:cubicBezTo>
                  <a:cubicBezTo>
                    <a:pt x="79" y="122"/>
                    <a:pt x="6" y="79"/>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3" name="Freeform 101"/>
            <p:cNvSpPr/>
            <p:nvPr/>
          </p:nvSpPr>
          <p:spPr bwMode="auto">
            <a:xfrm>
              <a:off x="4508500" y="5126038"/>
              <a:ext cx="401637" cy="411163"/>
            </a:xfrm>
            <a:custGeom>
              <a:avLst/>
              <a:gdLst>
                <a:gd name="T0" fmla="*/ 13 w 148"/>
                <a:gd name="T1" fmla="*/ 106 h 151"/>
                <a:gd name="T2" fmla="*/ 100 w 148"/>
                <a:gd name="T3" fmla="*/ 151 h 151"/>
                <a:gd name="T4" fmla="*/ 130 w 148"/>
                <a:gd name="T5" fmla="*/ 131 h 151"/>
                <a:gd name="T6" fmla="*/ 75 w 148"/>
                <a:gd name="T7" fmla="*/ 2 h 151"/>
                <a:gd name="T8" fmla="*/ 12 w 148"/>
                <a:gd name="T9" fmla="*/ 29 h 151"/>
                <a:gd name="T10" fmla="*/ 12 w 148"/>
                <a:gd name="T11" fmla="*/ 105 h 151"/>
                <a:gd name="T12" fmla="*/ 13 w 148"/>
                <a:gd name="T13" fmla="*/ 106 h 151"/>
              </a:gdLst>
              <a:ahLst/>
              <a:cxnLst>
                <a:cxn ang="0">
                  <a:pos x="T0" y="T1"/>
                </a:cxn>
                <a:cxn ang="0">
                  <a:pos x="T2" y="T3"/>
                </a:cxn>
                <a:cxn ang="0">
                  <a:pos x="T4" y="T5"/>
                </a:cxn>
                <a:cxn ang="0">
                  <a:pos x="T6" y="T7"/>
                </a:cxn>
                <a:cxn ang="0">
                  <a:pos x="T8" y="T9"/>
                </a:cxn>
                <a:cxn ang="0">
                  <a:pos x="T10" y="T11"/>
                </a:cxn>
                <a:cxn ang="0">
                  <a:pos x="T12" y="T13"/>
                </a:cxn>
              </a:cxnLst>
              <a:rect l="0" t="0" r="r" b="b"/>
              <a:pathLst>
                <a:path w="148" h="151">
                  <a:moveTo>
                    <a:pt x="13" y="106"/>
                  </a:moveTo>
                  <a:cubicBezTo>
                    <a:pt x="16" y="46"/>
                    <a:pt x="118" y="31"/>
                    <a:pt x="100" y="151"/>
                  </a:cubicBezTo>
                  <a:cubicBezTo>
                    <a:pt x="110" y="145"/>
                    <a:pt x="120" y="138"/>
                    <a:pt x="130" y="131"/>
                  </a:cubicBezTo>
                  <a:cubicBezTo>
                    <a:pt x="148" y="59"/>
                    <a:pt x="124" y="7"/>
                    <a:pt x="75" y="2"/>
                  </a:cubicBezTo>
                  <a:cubicBezTo>
                    <a:pt x="45" y="0"/>
                    <a:pt x="24" y="11"/>
                    <a:pt x="12" y="29"/>
                  </a:cubicBezTo>
                  <a:cubicBezTo>
                    <a:pt x="1" y="48"/>
                    <a:pt x="0" y="76"/>
                    <a:pt x="12" y="105"/>
                  </a:cubicBezTo>
                  <a:cubicBezTo>
                    <a:pt x="13" y="105"/>
                    <a:pt x="13" y="106"/>
                    <a:pt x="13"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4" name="Freeform 102"/>
            <p:cNvSpPr/>
            <p:nvPr/>
          </p:nvSpPr>
          <p:spPr bwMode="auto">
            <a:xfrm>
              <a:off x="4111626" y="5562601"/>
              <a:ext cx="204787" cy="355600"/>
            </a:xfrm>
            <a:custGeom>
              <a:avLst/>
              <a:gdLst>
                <a:gd name="T0" fmla="*/ 7 w 75"/>
                <a:gd name="T1" fmla="*/ 31 h 131"/>
                <a:gd name="T2" fmla="*/ 20 w 75"/>
                <a:gd name="T3" fmla="*/ 83 h 131"/>
                <a:gd name="T4" fmla="*/ 28 w 75"/>
                <a:gd name="T5" fmla="*/ 131 h 131"/>
                <a:gd name="T6" fmla="*/ 43 w 75"/>
                <a:gd name="T7" fmla="*/ 76 h 131"/>
                <a:gd name="T8" fmla="*/ 75 w 75"/>
                <a:gd name="T9" fmla="*/ 21 h 131"/>
                <a:gd name="T10" fmla="*/ 7 w 75"/>
                <a:gd name="T11" fmla="*/ 31 h 131"/>
              </a:gdLst>
              <a:ahLst/>
              <a:cxnLst>
                <a:cxn ang="0">
                  <a:pos x="T0" y="T1"/>
                </a:cxn>
                <a:cxn ang="0">
                  <a:pos x="T2" y="T3"/>
                </a:cxn>
                <a:cxn ang="0">
                  <a:pos x="T4" y="T5"/>
                </a:cxn>
                <a:cxn ang="0">
                  <a:pos x="T6" y="T7"/>
                </a:cxn>
                <a:cxn ang="0">
                  <a:pos x="T8" y="T9"/>
                </a:cxn>
                <a:cxn ang="0">
                  <a:pos x="T10" y="T11"/>
                </a:cxn>
              </a:cxnLst>
              <a:rect l="0" t="0" r="r" b="b"/>
              <a:pathLst>
                <a:path w="75" h="131">
                  <a:moveTo>
                    <a:pt x="7" y="31"/>
                  </a:moveTo>
                  <a:cubicBezTo>
                    <a:pt x="0" y="48"/>
                    <a:pt x="8" y="66"/>
                    <a:pt x="20" y="83"/>
                  </a:cubicBezTo>
                  <a:cubicBezTo>
                    <a:pt x="33" y="101"/>
                    <a:pt x="38" y="117"/>
                    <a:pt x="28" y="131"/>
                  </a:cubicBezTo>
                  <a:cubicBezTo>
                    <a:pt x="47" y="121"/>
                    <a:pt x="50" y="102"/>
                    <a:pt x="43" y="76"/>
                  </a:cubicBezTo>
                  <a:cubicBezTo>
                    <a:pt x="34" y="46"/>
                    <a:pt x="46" y="28"/>
                    <a:pt x="75" y="21"/>
                  </a:cubicBezTo>
                  <a:cubicBezTo>
                    <a:pt x="42" y="0"/>
                    <a:pt x="18" y="2"/>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5" name="Freeform 103"/>
            <p:cNvSpPr/>
            <p:nvPr/>
          </p:nvSpPr>
          <p:spPr bwMode="auto">
            <a:xfrm>
              <a:off x="4310063" y="6019801"/>
              <a:ext cx="485775" cy="431800"/>
            </a:xfrm>
            <a:custGeom>
              <a:avLst/>
              <a:gdLst>
                <a:gd name="T0" fmla="*/ 161 w 179"/>
                <a:gd name="T1" fmla="*/ 12 h 159"/>
                <a:gd name="T2" fmla="*/ 141 w 179"/>
                <a:gd name="T3" fmla="*/ 88 h 159"/>
                <a:gd name="T4" fmla="*/ 91 w 179"/>
                <a:gd name="T5" fmla="*/ 50 h 159"/>
                <a:gd name="T6" fmla="*/ 98 w 179"/>
                <a:gd name="T7" fmla="*/ 28 h 159"/>
                <a:gd name="T8" fmla="*/ 85 w 179"/>
                <a:gd name="T9" fmla="*/ 2 h 159"/>
                <a:gd name="T10" fmla="*/ 84 w 179"/>
                <a:gd name="T11" fmla="*/ 0 h 159"/>
                <a:gd name="T12" fmla="*/ 60 w 179"/>
                <a:gd name="T13" fmla="*/ 142 h 159"/>
                <a:gd name="T14" fmla="*/ 85 w 179"/>
                <a:gd name="T15" fmla="*/ 151 h 159"/>
                <a:gd name="T16" fmla="*/ 176 w 179"/>
                <a:gd name="T17" fmla="*/ 22 h 159"/>
                <a:gd name="T18" fmla="*/ 161 w 179"/>
                <a:gd name="T19"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59">
                  <a:moveTo>
                    <a:pt x="161" y="12"/>
                  </a:moveTo>
                  <a:cubicBezTo>
                    <a:pt x="165" y="41"/>
                    <a:pt x="159" y="75"/>
                    <a:pt x="141" y="88"/>
                  </a:cubicBezTo>
                  <a:cubicBezTo>
                    <a:pt x="109" y="111"/>
                    <a:pt x="75" y="78"/>
                    <a:pt x="91" y="50"/>
                  </a:cubicBezTo>
                  <a:cubicBezTo>
                    <a:pt x="95" y="42"/>
                    <a:pt x="99" y="38"/>
                    <a:pt x="98" y="28"/>
                  </a:cubicBezTo>
                  <a:cubicBezTo>
                    <a:pt x="98" y="19"/>
                    <a:pt x="93" y="11"/>
                    <a:pt x="85" y="2"/>
                  </a:cubicBezTo>
                  <a:cubicBezTo>
                    <a:pt x="85" y="2"/>
                    <a:pt x="84" y="1"/>
                    <a:pt x="84" y="0"/>
                  </a:cubicBezTo>
                  <a:cubicBezTo>
                    <a:pt x="40" y="25"/>
                    <a:pt x="0" y="110"/>
                    <a:pt x="60" y="142"/>
                  </a:cubicBezTo>
                  <a:cubicBezTo>
                    <a:pt x="69" y="147"/>
                    <a:pt x="77" y="150"/>
                    <a:pt x="85" y="151"/>
                  </a:cubicBezTo>
                  <a:cubicBezTo>
                    <a:pt x="141" y="159"/>
                    <a:pt x="179" y="90"/>
                    <a:pt x="176" y="22"/>
                  </a:cubicBezTo>
                  <a:cubicBezTo>
                    <a:pt x="171" y="19"/>
                    <a:pt x="166" y="15"/>
                    <a:pt x="16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 name="Freeform 104"/>
            <p:cNvSpPr/>
            <p:nvPr/>
          </p:nvSpPr>
          <p:spPr bwMode="auto">
            <a:xfrm>
              <a:off x="4337050" y="5453063"/>
              <a:ext cx="244475" cy="236538"/>
            </a:xfrm>
            <a:custGeom>
              <a:avLst/>
              <a:gdLst>
                <a:gd name="T0" fmla="*/ 72 w 90"/>
                <a:gd name="T1" fmla="*/ 68 h 87"/>
                <a:gd name="T2" fmla="*/ 75 w 90"/>
                <a:gd name="T3" fmla="*/ 64 h 87"/>
                <a:gd name="T4" fmla="*/ 76 w 90"/>
                <a:gd name="T5" fmla="*/ 0 h 87"/>
                <a:gd name="T6" fmla="*/ 75 w 90"/>
                <a:gd name="T7" fmla="*/ 1 h 87"/>
                <a:gd name="T8" fmla="*/ 0 w 90"/>
                <a:gd name="T9" fmla="*/ 59 h 87"/>
                <a:gd name="T10" fmla="*/ 72 w 90"/>
                <a:gd name="T11" fmla="*/ 68 h 87"/>
              </a:gdLst>
              <a:ahLst/>
              <a:cxnLst>
                <a:cxn ang="0">
                  <a:pos x="T0" y="T1"/>
                </a:cxn>
                <a:cxn ang="0">
                  <a:pos x="T2" y="T3"/>
                </a:cxn>
                <a:cxn ang="0">
                  <a:pos x="T4" y="T5"/>
                </a:cxn>
                <a:cxn ang="0">
                  <a:pos x="T6" y="T7"/>
                </a:cxn>
                <a:cxn ang="0">
                  <a:pos x="T8" y="T9"/>
                </a:cxn>
                <a:cxn ang="0">
                  <a:pos x="T10" y="T11"/>
                </a:cxn>
              </a:cxnLst>
              <a:rect l="0" t="0" r="r" b="b"/>
              <a:pathLst>
                <a:path w="90" h="87">
                  <a:moveTo>
                    <a:pt x="72" y="68"/>
                  </a:moveTo>
                  <a:cubicBezTo>
                    <a:pt x="73" y="67"/>
                    <a:pt x="74" y="66"/>
                    <a:pt x="75" y="64"/>
                  </a:cubicBezTo>
                  <a:cubicBezTo>
                    <a:pt x="90" y="48"/>
                    <a:pt x="84" y="23"/>
                    <a:pt x="76" y="0"/>
                  </a:cubicBezTo>
                  <a:cubicBezTo>
                    <a:pt x="76" y="0"/>
                    <a:pt x="76" y="0"/>
                    <a:pt x="75" y="1"/>
                  </a:cubicBezTo>
                  <a:cubicBezTo>
                    <a:pt x="65" y="34"/>
                    <a:pt x="41" y="55"/>
                    <a:pt x="0" y="59"/>
                  </a:cubicBezTo>
                  <a:cubicBezTo>
                    <a:pt x="22" y="75"/>
                    <a:pt x="49" y="87"/>
                    <a:pt x="7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7" name="Freeform 105"/>
            <p:cNvSpPr/>
            <p:nvPr/>
          </p:nvSpPr>
          <p:spPr bwMode="auto">
            <a:xfrm>
              <a:off x="5208588" y="5133976"/>
              <a:ext cx="398462" cy="420688"/>
            </a:xfrm>
            <a:custGeom>
              <a:avLst/>
              <a:gdLst>
                <a:gd name="T0" fmla="*/ 74 w 147"/>
                <a:gd name="T1" fmla="*/ 79 h 154"/>
                <a:gd name="T2" fmla="*/ 46 w 147"/>
                <a:gd name="T3" fmla="*/ 139 h 154"/>
                <a:gd name="T4" fmla="*/ 71 w 147"/>
                <a:gd name="T5" fmla="*/ 154 h 154"/>
                <a:gd name="T6" fmla="*/ 96 w 147"/>
                <a:gd name="T7" fmla="*/ 29 h 154"/>
                <a:gd name="T8" fmla="*/ 0 w 147"/>
                <a:gd name="T9" fmla="*/ 112 h 154"/>
                <a:gd name="T10" fmla="*/ 20 w 147"/>
                <a:gd name="T11" fmla="*/ 124 h 154"/>
                <a:gd name="T12" fmla="*/ 74 w 147"/>
                <a:gd name="T13" fmla="*/ 79 h 154"/>
              </a:gdLst>
              <a:ahLst/>
              <a:cxnLst>
                <a:cxn ang="0">
                  <a:pos x="T0" y="T1"/>
                </a:cxn>
                <a:cxn ang="0">
                  <a:pos x="T2" y="T3"/>
                </a:cxn>
                <a:cxn ang="0">
                  <a:pos x="T4" y="T5"/>
                </a:cxn>
                <a:cxn ang="0">
                  <a:pos x="T6" y="T7"/>
                </a:cxn>
                <a:cxn ang="0">
                  <a:pos x="T8" y="T9"/>
                </a:cxn>
                <a:cxn ang="0">
                  <a:pos x="T10" y="T11"/>
                </a:cxn>
                <a:cxn ang="0">
                  <a:pos x="T12" y="T13"/>
                </a:cxn>
              </a:cxnLst>
              <a:rect l="0" t="0" r="r" b="b"/>
              <a:pathLst>
                <a:path w="147" h="154">
                  <a:moveTo>
                    <a:pt x="74" y="79"/>
                  </a:moveTo>
                  <a:cubicBezTo>
                    <a:pt x="99" y="100"/>
                    <a:pt x="74" y="122"/>
                    <a:pt x="46" y="139"/>
                  </a:cubicBezTo>
                  <a:cubicBezTo>
                    <a:pt x="55" y="144"/>
                    <a:pt x="63" y="149"/>
                    <a:pt x="71" y="154"/>
                  </a:cubicBezTo>
                  <a:cubicBezTo>
                    <a:pt x="140" y="114"/>
                    <a:pt x="147" y="58"/>
                    <a:pt x="96" y="29"/>
                  </a:cubicBezTo>
                  <a:cubicBezTo>
                    <a:pt x="47" y="0"/>
                    <a:pt x="11" y="45"/>
                    <a:pt x="0" y="112"/>
                  </a:cubicBezTo>
                  <a:cubicBezTo>
                    <a:pt x="7" y="116"/>
                    <a:pt x="13" y="120"/>
                    <a:pt x="20" y="124"/>
                  </a:cubicBezTo>
                  <a:cubicBezTo>
                    <a:pt x="31" y="87"/>
                    <a:pt x="50" y="59"/>
                    <a:pt x="74"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78" name="组合 177"/>
          <p:cNvGrpSpPr/>
          <p:nvPr/>
        </p:nvGrpSpPr>
        <p:grpSpPr>
          <a:xfrm>
            <a:off x="5126355" y="2178050"/>
            <a:ext cx="2527300" cy="1967865"/>
            <a:chOff x="7679571" y="1264873"/>
            <a:chExt cx="2527300" cy="1967952"/>
          </a:xfrm>
        </p:grpSpPr>
        <p:sp>
          <p:nvSpPr>
            <p:cNvPr id="257" name="矩形 256"/>
            <p:cNvSpPr/>
            <p:nvPr/>
          </p:nvSpPr>
          <p:spPr>
            <a:xfrm>
              <a:off x="7679571" y="1264873"/>
              <a:ext cx="2527300" cy="1967952"/>
            </a:xfrm>
            <a:prstGeom prst="rect">
              <a:avLst/>
            </a:prstGeom>
            <a:solidFill>
              <a:srgbClr val="E2DCCF">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8" name="矩形 257"/>
            <p:cNvSpPr/>
            <p:nvPr/>
          </p:nvSpPr>
          <p:spPr>
            <a:xfrm>
              <a:off x="8015468" y="1465009"/>
              <a:ext cx="1877437" cy="1334584"/>
            </a:xfrm>
            <a:prstGeom prst="rect">
              <a:avLst/>
            </a:prstGeom>
          </p:spPr>
          <p:txBody>
            <a:bodyPr vert="eaVert" wrap="square">
              <a:spAutoFit/>
            </a:bodyPr>
            <a:lstStyle/>
            <a:p>
              <a:pPr>
                <a:lnSpc>
                  <a:spcPct val="200000"/>
                </a:lnSpc>
              </a:pPr>
              <a:r>
                <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请在此处添加详细描述文本，尽量与标题文本语言风格相符合，语言描述尽量简洁生动。</a:t>
              </a:r>
              <a:endPar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79" name="组合 178"/>
          <p:cNvGrpSpPr/>
          <p:nvPr/>
        </p:nvGrpSpPr>
        <p:grpSpPr>
          <a:xfrm>
            <a:off x="5573395" y="3578225"/>
            <a:ext cx="1680210" cy="1136015"/>
            <a:chOff x="4111626" y="5126038"/>
            <a:chExt cx="1965324" cy="1328738"/>
          </a:xfrm>
          <a:solidFill>
            <a:srgbClr val="CE8080"/>
          </a:solidFill>
        </p:grpSpPr>
        <p:sp>
          <p:nvSpPr>
            <p:cNvPr id="180" name="Freeform 29"/>
            <p:cNvSpPr/>
            <p:nvPr/>
          </p:nvSpPr>
          <p:spPr bwMode="auto">
            <a:xfrm>
              <a:off x="5083175" y="5678488"/>
              <a:ext cx="55562" cy="38100"/>
            </a:xfrm>
            <a:custGeom>
              <a:avLst/>
              <a:gdLst>
                <a:gd name="T0" fmla="*/ 19 w 35"/>
                <a:gd name="T1" fmla="*/ 24 h 24"/>
                <a:gd name="T2" fmla="*/ 26 w 35"/>
                <a:gd name="T3" fmla="*/ 19 h 24"/>
                <a:gd name="T4" fmla="*/ 35 w 35"/>
                <a:gd name="T5" fmla="*/ 12 h 24"/>
                <a:gd name="T6" fmla="*/ 26 w 35"/>
                <a:gd name="T7" fmla="*/ 7 h 24"/>
                <a:gd name="T8" fmla="*/ 18 w 35"/>
                <a:gd name="T9" fmla="*/ 0 h 24"/>
                <a:gd name="T10" fmla="*/ 16 w 35"/>
                <a:gd name="T11" fmla="*/ 0 h 24"/>
                <a:gd name="T12" fmla="*/ 6 w 35"/>
                <a:gd name="T13" fmla="*/ 9 h 24"/>
                <a:gd name="T14" fmla="*/ 0 w 35"/>
                <a:gd name="T15" fmla="*/ 14 h 24"/>
                <a:gd name="T16" fmla="*/ 6 w 35"/>
                <a:gd name="T17" fmla="*/ 18 h 24"/>
                <a:gd name="T18" fmla="*/ 16 w 35"/>
                <a:gd name="T19" fmla="*/ 24 h 24"/>
                <a:gd name="T20" fmla="*/ 19 w 35"/>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19" y="24"/>
                  </a:moveTo>
                  <a:lnTo>
                    <a:pt x="26" y="19"/>
                  </a:lnTo>
                  <a:lnTo>
                    <a:pt x="35" y="12"/>
                  </a:lnTo>
                  <a:lnTo>
                    <a:pt x="26" y="7"/>
                  </a:lnTo>
                  <a:lnTo>
                    <a:pt x="18" y="0"/>
                  </a:lnTo>
                  <a:lnTo>
                    <a:pt x="16" y="0"/>
                  </a:lnTo>
                  <a:lnTo>
                    <a:pt x="6" y="9"/>
                  </a:lnTo>
                  <a:lnTo>
                    <a:pt x="0" y="14"/>
                  </a:lnTo>
                  <a:lnTo>
                    <a:pt x="6" y="18"/>
                  </a:lnTo>
                  <a:lnTo>
                    <a:pt x="16"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1" name="Freeform 30"/>
            <p:cNvSpPr/>
            <p:nvPr/>
          </p:nvSpPr>
          <p:spPr bwMode="auto">
            <a:xfrm>
              <a:off x="5018088" y="5826126"/>
              <a:ext cx="52387" cy="34925"/>
            </a:xfrm>
            <a:custGeom>
              <a:avLst/>
              <a:gdLst>
                <a:gd name="T0" fmla="*/ 33 w 33"/>
                <a:gd name="T1" fmla="*/ 10 h 22"/>
                <a:gd name="T2" fmla="*/ 26 w 33"/>
                <a:gd name="T3" fmla="*/ 7 h 22"/>
                <a:gd name="T4" fmla="*/ 18 w 33"/>
                <a:gd name="T5" fmla="*/ 0 h 22"/>
                <a:gd name="T6" fmla="*/ 16 w 33"/>
                <a:gd name="T7" fmla="*/ 2 h 22"/>
                <a:gd name="T8" fmla="*/ 6 w 33"/>
                <a:gd name="T9" fmla="*/ 9 h 22"/>
                <a:gd name="T10" fmla="*/ 0 w 33"/>
                <a:gd name="T11" fmla="*/ 14 h 22"/>
                <a:gd name="T12" fmla="*/ 6 w 33"/>
                <a:gd name="T13" fmla="*/ 17 h 22"/>
                <a:gd name="T14" fmla="*/ 16 w 33"/>
                <a:gd name="T15" fmla="*/ 22 h 22"/>
                <a:gd name="T16" fmla="*/ 16 w 33"/>
                <a:gd name="T17" fmla="*/ 22 h 22"/>
                <a:gd name="T18" fmla="*/ 26 w 33"/>
                <a:gd name="T19" fmla="*/ 14 h 22"/>
                <a:gd name="T20" fmla="*/ 33 w 33"/>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33" y="10"/>
                  </a:moveTo>
                  <a:lnTo>
                    <a:pt x="26" y="7"/>
                  </a:lnTo>
                  <a:lnTo>
                    <a:pt x="18" y="0"/>
                  </a:lnTo>
                  <a:lnTo>
                    <a:pt x="16" y="2"/>
                  </a:lnTo>
                  <a:lnTo>
                    <a:pt x="6" y="9"/>
                  </a:lnTo>
                  <a:lnTo>
                    <a:pt x="0" y="14"/>
                  </a:lnTo>
                  <a:lnTo>
                    <a:pt x="6" y="17"/>
                  </a:lnTo>
                  <a:lnTo>
                    <a:pt x="16" y="22"/>
                  </a:lnTo>
                  <a:lnTo>
                    <a:pt x="16" y="22"/>
                  </a:lnTo>
                  <a:lnTo>
                    <a:pt x="26" y="14"/>
                  </a:lnTo>
                  <a:lnTo>
                    <a:pt x="3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2" name="Freeform 31"/>
            <p:cNvSpPr/>
            <p:nvPr/>
          </p:nvSpPr>
          <p:spPr bwMode="auto">
            <a:xfrm>
              <a:off x="4986338" y="5803901"/>
              <a:ext cx="50800" cy="38100"/>
            </a:xfrm>
            <a:custGeom>
              <a:avLst/>
              <a:gdLst>
                <a:gd name="T0" fmla="*/ 19 w 19"/>
                <a:gd name="T1" fmla="*/ 6 h 14"/>
                <a:gd name="T2" fmla="*/ 15 w 19"/>
                <a:gd name="T3" fmla="*/ 4 h 14"/>
                <a:gd name="T4" fmla="*/ 10 w 19"/>
                <a:gd name="T5" fmla="*/ 0 h 14"/>
                <a:gd name="T6" fmla="*/ 10 w 19"/>
                <a:gd name="T7" fmla="*/ 1 h 14"/>
                <a:gd name="T8" fmla="*/ 4 w 19"/>
                <a:gd name="T9" fmla="*/ 6 h 14"/>
                <a:gd name="T10" fmla="*/ 1 w 19"/>
                <a:gd name="T11" fmla="*/ 8 h 14"/>
                <a:gd name="T12" fmla="*/ 0 w 19"/>
                <a:gd name="T13" fmla="*/ 8 h 14"/>
                <a:gd name="T14" fmla="*/ 1 w 19"/>
                <a:gd name="T15" fmla="*/ 8 h 14"/>
                <a:gd name="T16" fmla="*/ 4 w 19"/>
                <a:gd name="T17" fmla="*/ 10 h 14"/>
                <a:gd name="T18" fmla="*/ 9 w 19"/>
                <a:gd name="T19" fmla="*/ 14 h 14"/>
                <a:gd name="T20" fmla="*/ 9 w 19"/>
                <a:gd name="T21" fmla="*/ 13 h 14"/>
                <a:gd name="T22" fmla="*/ 10 w 19"/>
                <a:gd name="T23" fmla="*/ 13 h 14"/>
                <a:gd name="T24" fmla="*/ 15 w 19"/>
                <a:gd name="T25" fmla="*/ 8 h 14"/>
                <a:gd name="T26" fmla="*/ 19 w 19"/>
                <a:gd name="T2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4">
                  <a:moveTo>
                    <a:pt x="19" y="6"/>
                  </a:moveTo>
                  <a:cubicBezTo>
                    <a:pt x="15" y="4"/>
                    <a:pt x="15" y="4"/>
                    <a:pt x="15" y="4"/>
                  </a:cubicBezTo>
                  <a:cubicBezTo>
                    <a:pt x="10" y="0"/>
                    <a:pt x="10" y="0"/>
                    <a:pt x="10" y="0"/>
                  </a:cubicBezTo>
                  <a:cubicBezTo>
                    <a:pt x="10" y="1"/>
                    <a:pt x="10" y="1"/>
                    <a:pt x="10" y="1"/>
                  </a:cubicBezTo>
                  <a:cubicBezTo>
                    <a:pt x="4" y="6"/>
                    <a:pt x="4" y="6"/>
                    <a:pt x="4" y="6"/>
                  </a:cubicBezTo>
                  <a:cubicBezTo>
                    <a:pt x="1" y="8"/>
                    <a:pt x="1" y="8"/>
                    <a:pt x="1" y="8"/>
                  </a:cubicBezTo>
                  <a:cubicBezTo>
                    <a:pt x="0" y="8"/>
                    <a:pt x="0" y="8"/>
                    <a:pt x="0" y="8"/>
                  </a:cubicBezTo>
                  <a:cubicBezTo>
                    <a:pt x="1" y="8"/>
                    <a:pt x="1" y="8"/>
                    <a:pt x="1" y="8"/>
                  </a:cubicBezTo>
                  <a:cubicBezTo>
                    <a:pt x="4" y="10"/>
                    <a:pt x="4" y="10"/>
                    <a:pt x="4" y="10"/>
                  </a:cubicBezTo>
                  <a:cubicBezTo>
                    <a:pt x="9" y="14"/>
                    <a:pt x="9" y="14"/>
                    <a:pt x="9" y="14"/>
                  </a:cubicBezTo>
                  <a:cubicBezTo>
                    <a:pt x="9" y="13"/>
                    <a:pt x="9" y="13"/>
                    <a:pt x="9" y="13"/>
                  </a:cubicBezTo>
                  <a:cubicBezTo>
                    <a:pt x="10" y="13"/>
                    <a:pt x="10" y="13"/>
                    <a:pt x="10" y="13"/>
                  </a:cubicBezTo>
                  <a:cubicBezTo>
                    <a:pt x="15" y="8"/>
                    <a:pt x="15" y="8"/>
                    <a:pt x="15" y="8"/>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3" name="Freeform 32"/>
            <p:cNvSpPr/>
            <p:nvPr/>
          </p:nvSpPr>
          <p:spPr bwMode="auto">
            <a:xfrm>
              <a:off x="4867275" y="5726113"/>
              <a:ext cx="65087" cy="46038"/>
            </a:xfrm>
            <a:custGeom>
              <a:avLst/>
              <a:gdLst>
                <a:gd name="T0" fmla="*/ 24 w 24"/>
                <a:gd name="T1" fmla="*/ 9 h 17"/>
                <a:gd name="T2" fmla="*/ 20 w 24"/>
                <a:gd name="T3" fmla="*/ 7 h 17"/>
                <a:gd name="T4" fmla="*/ 16 w 24"/>
                <a:gd name="T5" fmla="*/ 4 h 17"/>
                <a:gd name="T6" fmla="*/ 10 w 24"/>
                <a:gd name="T7" fmla="*/ 0 h 17"/>
                <a:gd name="T8" fmla="*/ 3 w 24"/>
                <a:gd name="T9" fmla="*/ 5 h 17"/>
                <a:gd name="T10" fmla="*/ 0 w 24"/>
                <a:gd name="T11" fmla="*/ 8 h 17"/>
                <a:gd name="T12" fmla="*/ 3 w 24"/>
                <a:gd name="T13" fmla="*/ 10 h 17"/>
                <a:gd name="T14" fmla="*/ 14 w 24"/>
                <a:gd name="T15" fmla="*/ 17 h 17"/>
                <a:gd name="T16" fmla="*/ 14 w 24"/>
                <a:gd name="T17" fmla="*/ 16 h 17"/>
                <a:gd name="T18" fmla="*/ 16 w 24"/>
                <a:gd name="T19" fmla="*/ 15 h 17"/>
                <a:gd name="T20" fmla="*/ 20 w 24"/>
                <a:gd name="T21" fmla="*/ 12 h 17"/>
                <a:gd name="T22" fmla="*/ 24 w 24"/>
                <a:gd name="T2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9"/>
                  </a:moveTo>
                  <a:cubicBezTo>
                    <a:pt x="20" y="7"/>
                    <a:pt x="20" y="7"/>
                    <a:pt x="20" y="7"/>
                  </a:cubicBezTo>
                  <a:cubicBezTo>
                    <a:pt x="16" y="4"/>
                    <a:pt x="16" y="4"/>
                    <a:pt x="16" y="4"/>
                  </a:cubicBezTo>
                  <a:cubicBezTo>
                    <a:pt x="10" y="0"/>
                    <a:pt x="10" y="0"/>
                    <a:pt x="10" y="0"/>
                  </a:cubicBezTo>
                  <a:cubicBezTo>
                    <a:pt x="3" y="5"/>
                    <a:pt x="3" y="5"/>
                    <a:pt x="3" y="5"/>
                  </a:cubicBezTo>
                  <a:cubicBezTo>
                    <a:pt x="0" y="8"/>
                    <a:pt x="0" y="8"/>
                    <a:pt x="0" y="8"/>
                  </a:cubicBezTo>
                  <a:cubicBezTo>
                    <a:pt x="3" y="10"/>
                    <a:pt x="3" y="10"/>
                    <a:pt x="3" y="10"/>
                  </a:cubicBezTo>
                  <a:cubicBezTo>
                    <a:pt x="14" y="17"/>
                    <a:pt x="14" y="17"/>
                    <a:pt x="14" y="17"/>
                  </a:cubicBezTo>
                  <a:cubicBezTo>
                    <a:pt x="14" y="17"/>
                    <a:pt x="14" y="16"/>
                    <a:pt x="14" y="16"/>
                  </a:cubicBezTo>
                  <a:cubicBezTo>
                    <a:pt x="16" y="15"/>
                    <a:pt x="16" y="15"/>
                    <a:pt x="16" y="15"/>
                  </a:cubicBezTo>
                  <a:cubicBezTo>
                    <a:pt x="20" y="12"/>
                    <a:pt x="20" y="12"/>
                    <a:pt x="20" y="12"/>
                  </a:cubicBezTo>
                  <a:lnTo>
                    <a:pt x="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 name="Freeform 33"/>
            <p:cNvSpPr/>
            <p:nvPr/>
          </p:nvSpPr>
          <p:spPr bwMode="auto">
            <a:xfrm>
              <a:off x="4913313" y="5757863"/>
              <a:ext cx="53975" cy="34925"/>
            </a:xfrm>
            <a:custGeom>
              <a:avLst/>
              <a:gdLst>
                <a:gd name="T0" fmla="*/ 34 w 34"/>
                <a:gd name="T1" fmla="*/ 10 h 22"/>
                <a:gd name="T2" fmla="*/ 29 w 34"/>
                <a:gd name="T3" fmla="*/ 7 h 22"/>
                <a:gd name="T4" fmla="*/ 17 w 34"/>
                <a:gd name="T5" fmla="*/ 0 h 22"/>
                <a:gd name="T6" fmla="*/ 17 w 34"/>
                <a:gd name="T7" fmla="*/ 0 h 22"/>
                <a:gd name="T8" fmla="*/ 5 w 34"/>
                <a:gd name="T9" fmla="*/ 9 h 22"/>
                <a:gd name="T10" fmla="*/ 0 w 34"/>
                <a:gd name="T11" fmla="*/ 12 h 22"/>
                <a:gd name="T12" fmla="*/ 5 w 34"/>
                <a:gd name="T13" fmla="*/ 16 h 22"/>
                <a:gd name="T14" fmla="*/ 17 w 34"/>
                <a:gd name="T15" fmla="*/ 22 h 22"/>
                <a:gd name="T16" fmla="*/ 17 w 34"/>
                <a:gd name="T17" fmla="*/ 22 h 22"/>
                <a:gd name="T18" fmla="*/ 29 w 34"/>
                <a:gd name="T19" fmla="*/ 14 h 22"/>
                <a:gd name="T20" fmla="*/ 34 w 34"/>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34" y="10"/>
                  </a:moveTo>
                  <a:lnTo>
                    <a:pt x="29" y="7"/>
                  </a:lnTo>
                  <a:lnTo>
                    <a:pt x="17" y="0"/>
                  </a:lnTo>
                  <a:lnTo>
                    <a:pt x="17" y="0"/>
                  </a:lnTo>
                  <a:lnTo>
                    <a:pt x="5" y="9"/>
                  </a:lnTo>
                  <a:lnTo>
                    <a:pt x="0" y="12"/>
                  </a:lnTo>
                  <a:lnTo>
                    <a:pt x="5" y="16"/>
                  </a:lnTo>
                  <a:lnTo>
                    <a:pt x="17" y="22"/>
                  </a:lnTo>
                  <a:lnTo>
                    <a:pt x="17" y="22"/>
                  </a:lnTo>
                  <a:lnTo>
                    <a:pt x="29" y="14"/>
                  </a:lnTo>
                  <a:lnTo>
                    <a:pt x="3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5" name="Freeform 34"/>
            <p:cNvSpPr/>
            <p:nvPr/>
          </p:nvSpPr>
          <p:spPr bwMode="auto">
            <a:xfrm>
              <a:off x="5051425" y="5848351"/>
              <a:ext cx="46037" cy="31750"/>
            </a:xfrm>
            <a:custGeom>
              <a:avLst/>
              <a:gdLst>
                <a:gd name="T0" fmla="*/ 17 w 29"/>
                <a:gd name="T1" fmla="*/ 0 h 20"/>
                <a:gd name="T2" fmla="*/ 15 w 29"/>
                <a:gd name="T3" fmla="*/ 1 h 20"/>
                <a:gd name="T4" fmla="*/ 5 w 29"/>
                <a:gd name="T5" fmla="*/ 8 h 20"/>
                <a:gd name="T6" fmla="*/ 0 w 29"/>
                <a:gd name="T7" fmla="*/ 13 h 20"/>
                <a:gd name="T8" fmla="*/ 5 w 29"/>
                <a:gd name="T9" fmla="*/ 17 h 20"/>
                <a:gd name="T10" fmla="*/ 12 w 29"/>
                <a:gd name="T11" fmla="*/ 20 h 20"/>
                <a:gd name="T12" fmla="*/ 15 w 29"/>
                <a:gd name="T13" fmla="*/ 19 h 20"/>
                <a:gd name="T14" fmla="*/ 26 w 29"/>
                <a:gd name="T15" fmla="*/ 10 h 20"/>
                <a:gd name="T16" fmla="*/ 29 w 29"/>
                <a:gd name="T17" fmla="*/ 8 h 20"/>
                <a:gd name="T18" fmla="*/ 26 w 29"/>
                <a:gd name="T19" fmla="*/ 5 h 20"/>
                <a:gd name="T20" fmla="*/ 17 w 2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0">
                  <a:moveTo>
                    <a:pt x="17" y="0"/>
                  </a:moveTo>
                  <a:lnTo>
                    <a:pt x="15" y="1"/>
                  </a:lnTo>
                  <a:lnTo>
                    <a:pt x="5" y="8"/>
                  </a:lnTo>
                  <a:lnTo>
                    <a:pt x="0" y="13"/>
                  </a:lnTo>
                  <a:lnTo>
                    <a:pt x="5" y="17"/>
                  </a:lnTo>
                  <a:lnTo>
                    <a:pt x="12" y="20"/>
                  </a:lnTo>
                  <a:lnTo>
                    <a:pt x="15" y="19"/>
                  </a:lnTo>
                  <a:lnTo>
                    <a:pt x="26" y="10"/>
                  </a:lnTo>
                  <a:lnTo>
                    <a:pt x="29" y="8"/>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6" name="Freeform 35"/>
            <p:cNvSpPr/>
            <p:nvPr/>
          </p:nvSpPr>
          <p:spPr bwMode="auto">
            <a:xfrm>
              <a:off x="5186363" y="5745163"/>
              <a:ext cx="49212" cy="31750"/>
            </a:xfrm>
            <a:custGeom>
              <a:avLst/>
              <a:gdLst>
                <a:gd name="T0" fmla="*/ 10 w 18"/>
                <a:gd name="T1" fmla="*/ 0 h 12"/>
                <a:gd name="T2" fmla="*/ 2 w 18"/>
                <a:gd name="T3" fmla="*/ 6 h 12"/>
                <a:gd name="T4" fmla="*/ 0 w 18"/>
                <a:gd name="T5" fmla="*/ 7 h 12"/>
                <a:gd name="T6" fmla="*/ 2 w 18"/>
                <a:gd name="T7" fmla="*/ 9 h 12"/>
                <a:gd name="T8" fmla="*/ 7 w 18"/>
                <a:gd name="T9" fmla="*/ 12 h 12"/>
                <a:gd name="T10" fmla="*/ 8 w 18"/>
                <a:gd name="T11" fmla="*/ 12 h 12"/>
                <a:gd name="T12" fmla="*/ 15 w 18"/>
                <a:gd name="T13" fmla="*/ 6 h 12"/>
                <a:gd name="T14" fmla="*/ 18 w 18"/>
                <a:gd name="T15" fmla="*/ 5 h 12"/>
                <a:gd name="T16" fmla="*/ 15 w 18"/>
                <a:gd name="T17" fmla="*/ 3 h 12"/>
                <a:gd name="T18" fmla="*/ 10 w 18"/>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0" y="0"/>
                  </a:moveTo>
                  <a:cubicBezTo>
                    <a:pt x="2" y="6"/>
                    <a:pt x="2" y="6"/>
                    <a:pt x="2" y="6"/>
                  </a:cubicBezTo>
                  <a:cubicBezTo>
                    <a:pt x="0" y="7"/>
                    <a:pt x="0" y="7"/>
                    <a:pt x="0" y="7"/>
                  </a:cubicBezTo>
                  <a:cubicBezTo>
                    <a:pt x="2" y="9"/>
                    <a:pt x="2" y="9"/>
                    <a:pt x="2" y="9"/>
                  </a:cubicBezTo>
                  <a:cubicBezTo>
                    <a:pt x="7" y="12"/>
                    <a:pt x="7" y="12"/>
                    <a:pt x="7" y="12"/>
                  </a:cubicBezTo>
                  <a:cubicBezTo>
                    <a:pt x="7" y="12"/>
                    <a:pt x="8" y="12"/>
                    <a:pt x="8" y="12"/>
                  </a:cubicBezTo>
                  <a:cubicBezTo>
                    <a:pt x="15" y="6"/>
                    <a:pt x="15" y="6"/>
                    <a:pt x="15" y="6"/>
                  </a:cubicBezTo>
                  <a:cubicBezTo>
                    <a:pt x="18" y="5"/>
                    <a:pt x="18" y="5"/>
                    <a:pt x="18" y="5"/>
                  </a:cubicBezTo>
                  <a:cubicBezTo>
                    <a:pt x="15" y="3"/>
                    <a:pt x="15" y="3"/>
                    <a:pt x="15" y="3"/>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7" name="Freeform 36"/>
            <p:cNvSpPr/>
            <p:nvPr/>
          </p:nvSpPr>
          <p:spPr bwMode="auto">
            <a:xfrm>
              <a:off x="5154613" y="5772151"/>
              <a:ext cx="42862" cy="31750"/>
            </a:xfrm>
            <a:custGeom>
              <a:avLst/>
              <a:gdLst>
                <a:gd name="T0" fmla="*/ 9 w 16"/>
                <a:gd name="T1" fmla="*/ 0 h 12"/>
                <a:gd name="T2" fmla="*/ 8 w 16"/>
                <a:gd name="T3" fmla="*/ 0 h 12"/>
                <a:gd name="T4" fmla="*/ 2 w 16"/>
                <a:gd name="T5" fmla="*/ 5 h 12"/>
                <a:gd name="T6" fmla="*/ 0 w 16"/>
                <a:gd name="T7" fmla="*/ 7 h 12"/>
                <a:gd name="T8" fmla="*/ 2 w 16"/>
                <a:gd name="T9" fmla="*/ 8 h 12"/>
                <a:gd name="T10" fmla="*/ 7 w 16"/>
                <a:gd name="T11" fmla="*/ 11 h 12"/>
                <a:gd name="T12" fmla="*/ 7 w 16"/>
                <a:gd name="T13" fmla="*/ 12 h 12"/>
                <a:gd name="T14" fmla="*/ 8 w 16"/>
                <a:gd name="T15" fmla="*/ 11 h 12"/>
                <a:gd name="T16" fmla="*/ 14 w 16"/>
                <a:gd name="T17" fmla="*/ 6 h 12"/>
                <a:gd name="T18" fmla="*/ 16 w 16"/>
                <a:gd name="T19" fmla="*/ 5 h 12"/>
                <a:gd name="T20" fmla="*/ 14 w 16"/>
                <a:gd name="T21" fmla="*/ 3 h 12"/>
                <a:gd name="T22" fmla="*/ 9 w 1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9" y="0"/>
                  </a:moveTo>
                  <a:cubicBezTo>
                    <a:pt x="8" y="0"/>
                    <a:pt x="8" y="0"/>
                    <a:pt x="8" y="0"/>
                  </a:cubicBezTo>
                  <a:cubicBezTo>
                    <a:pt x="2" y="5"/>
                    <a:pt x="2" y="5"/>
                    <a:pt x="2" y="5"/>
                  </a:cubicBezTo>
                  <a:cubicBezTo>
                    <a:pt x="0" y="7"/>
                    <a:pt x="0" y="7"/>
                    <a:pt x="0" y="7"/>
                  </a:cubicBezTo>
                  <a:cubicBezTo>
                    <a:pt x="2" y="8"/>
                    <a:pt x="2" y="8"/>
                    <a:pt x="2" y="8"/>
                  </a:cubicBezTo>
                  <a:cubicBezTo>
                    <a:pt x="7" y="11"/>
                    <a:pt x="7" y="11"/>
                    <a:pt x="7" y="11"/>
                  </a:cubicBezTo>
                  <a:cubicBezTo>
                    <a:pt x="7" y="12"/>
                    <a:pt x="7" y="12"/>
                    <a:pt x="7" y="12"/>
                  </a:cubicBezTo>
                  <a:cubicBezTo>
                    <a:pt x="8" y="11"/>
                    <a:pt x="8" y="11"/>
                    <a:pt x="8" y="11"/>
                  </a:cubicBezTo>
                  <a:cubicBezTo>
                    <a:pt x="14" y="6"/>
                    <a:pt x="14" y="6"/>
                    <a:pt x="14" y="6"/>
                  </a:cubicBezTo>
                  <a:cubicBezTo>
                    <a:pt x="16" y="5"/>
                    <a:pt x="16" y="5"/>
                    <a:pt x="16" y="5"/>
                  </a:cubicBezTo>
                  <a:cubicBezTo>
                    <a:pt x="14" y="3"/>
                    <a:pt x="14" y="3"/>
                    <a:pt x="14" y="3"/>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8" name="Freeform 37"/>
            <p:cNvSpPr/>
            <p:nvPr/>
          </p:nvSpPr>
          <p:spPr bwMode="auto">
            <a:xfrm>
              <a:off x="5089525" y="5822951"/>
              <a:ext cx="41275" cy="30163"/>
            </a:xfrm>
            <a:custGeom>
              <a:avLst/>
              <a:gdLst>
                <a:gd name="T0" fmla="*/ 8 w 15"/>
                <a:gd name="T1" fmla="*/ 0 h 11"/>
                <a:gd name="T2" fmla="*/ 7 w 15"/>
                <a:gd name="T3" fmla="*/ 0 h 11"/>
                <a:gd name="T4" fmla="*/ 1 w 15"/>
                <a:gd name="T5" fmla="*/ 5 h 11"/>
                <a:gd name="T6" fmla="*/ 0 w 15"/>
                <a:gd name="T7" fmla="*/ 7 h 11"/>
                <a:gd name="T8" fmla="*/ 1 w 15"/>
                <a:gd name="T9" fmla="*/ 8 h 11"/>
                <a:gd name="T10" fmla="*/ 7 w 15"/>
                <a:gd name="T11" fmla="*/ 11 h 11"/>
                <a:gd name="T12" fmla="*/ 7 w 15"/>
                <a:gd name="T13" fmla="*/ 11 h 11"/>
                <a:gd name="T14" fmla="*/ 7 w 15"/>
                <a:gd name="T15" fmla="*/ 11 h 11"/>
                <a:gd name="T16" fmla="*/ 13 w 15"/>
                <a:gd name="T17" fmla="*/ 6 h 11"/>
                <a:gd name="T18" fmla="*/ 15 w 15"/>
                <a:gd name="T19" fmla="*/ 5 h 11"/>
                <a:gd name="T20" fmla="*/ 13 w 15"/>
                <a:gd name="T21" fmla="*/ 3 h 11"/>
                <a:gd name="T22" fmla="*/ 8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8" y="0"/>
                  </a:moveTo>
                  <a:cubicBezTo>
                    <a:pt x="7" y="0"/>
                    <a:pt x="7" y="0"/>
                    <a:pt x="7" y="0"/>
                  </a:cubicBezTo>
                  <a:cubicBezTo>
                    <a:pt x="1" y="5"/>
                    <a:pt x="1" y="5"/>
                    <a:pt x="1" y="5"/>
                  </a:cubicBezTo>
                  <a:cubicBezTo>
                    <a:pt x="0" y="7"/>
                    <a:pt x="0" y="7"/>
                    <a:pt x="0" y="7"/>
                  </a:cubicBezTo>
                  <a:cubicBezTo>
                    <a:pt x="1" y="8"/>
                    <a:pt x="1" y="8"/>
                    <a:pt x="1" y="8"/>
                  </a:cubicBezTo>
                  <a:cubicBezTo>
                    <a:pt x="7" y="11"/>
                    <a:pt x="7" y="11"/>
                    <a:pt x="7" y="11"/>
                  </a:cubicBezTo>
                  <a:cubicBezTo>
                    <a:pt x="7" y="11"/>
                    <a:pt x="7" y="11"/>
                    <a:pt x="7" y="11"/>
                  </a:cubicBezTo>
                  <a:cubicBezTo>
                    <a:pt x="7" y="11"/>
                    <a:pt x="7" y="11"/>
                    <a:pt x="7" y="11"/>
                  </a:cubicBezTo>
                  <a:cubicBezTo>
                    <a:pt x="13" y="6"/>
                    <a:pt x="13" y="6"/>
                    <a:pt x="13" y="6"/>
                  </a:cubicBezTo>
                  <a:cubicBezTo>
                    <a:pt x="15" y="5"/>
                    <a:pt x="15" y="5"/>
                    <a:pt x="15" y="5"/>
                  </a:cubicBezTo>
                  <a:cubicBezTo>
                    <a:pt x="13" y="3"/>
                    <a:pt x="13" y="3"/>
                    <a:pt x="13" y="3"/>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9" name="Freeform 38"/>
            <p:cNvSpPr/>
            <p:nvPr/>
          </p:nvSpPr>
          <p:spPr bwMode="auto">
            <a:xfrm>
              <a:off x="5119688" y="5795963"/>
              <a:ext cx="46037" cy="33338"/>
            </a:xfrm>
            <a:custGeom>
              <a:avLst/>
              <a:gdLst>
                <a:gd name="T0" fmla="*/ 15 w 29"/>
                <a:gd name="T1" fmla="*/ 0 h 21"/>
                <a:gd name="T2" fmla="*/ 15 w 29"/>
                <a:gd name="T3" fmla="*/ 2 h 21"/>
                <a:gd name="T4" fmla="*/ 3 w 29"/>
                <a:gd name="T5" fmla="*/ 10 h 21"/>
                <a:gd name="T6" fmla="*/ 0 w 29"/>
                <a:gd name="T7" fmla="*/ 12 h 21"/>
                <a:gd name="T8" fmla="*/ 3 w 29"/>
                <a:gd name="T9" fmla="*/ 16 h 21"/>
                <a:gd name="T10" fmla="*/ 13 w 29"/>
                <a:gd name="T11" fmla="*/ 21 h 21"/>
                <a:gd name="T12" fmla="*/ 15 w 29"/>
                <a:gd name="T13" fmla="*/ 19 h 21"/>
                <a:gd name="T14" fmla="*/ 25 w 29"/>
                <a:gd name="T15" fmla="*/ 12 h 21"/>
                <a:gd name="T16" fmla="*/ 29 w 29"/>
                <a:gd name="T17" fmla="*/ 9 h 21"/>
                <a:gd name="T18" fmla="*/ 25 w 29"/>
                <a:gd name="T19" fmla="*/ 7 h 21"/>
                <a:gd name="T20" fmla="*/ 15 w 2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5" y="0"/>
                  </a:moveTo>
                  <a:lnTo>
                    <a:pt x="15" y="2"/>
                  </a:lnTo>
                  <a:lnTo>
                    <a:pt x="3" y="10"/>
                  </a:lnTo>
                  <a:lnTo>
                    <a:pt x="0" y="12"/>
                  </a:lnTo>
                  <a:lnTo>
                    <a:pt x="3" y="16"/>
                  </a:lnTo>
                  <a:lnTo>
                    <a:pt x="13" y="21"/>
                  </a:lnTo>
                  <a:lnTo>
                    <a:pt x="15" y="19"/>
                  </a:lnTo>
                  <a:lnTo>
                    <a:pt x="25" y="12"/>
                  </a:lnTo>
                  <a:lnTo>
                    <a:pt x="29" y="9"/>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0" name="Freeform 39"/>
            <p:cNvSpPr/>
            <p:nvPr/>
          </p:nvSpPr>
          <p:spPr bwMode="auto">
            <a:xfrm>
              <a:off x="4964113" y="5605463"/>
              <a:ext cx="53975" cy="34925"/>
            </a:xfrm>
            <a:custGeom>
              <a:avLst/>
              <a:gdLst>
                <a:gd name="T0" fmla="*/ 17 w 34"/>
                <a:gd name="T1" fmla="*/ 0 h 22"/>
                <a:gd name="T2" fmla="*/ 16 w 34"/>
                <a:gd name="T3" fmla="*/ 0 h 22"/>
                <a:gd name="T4" fmla="*/ 9 w 34"/>
                <a:gd name="T5" fmla="*/ 7 h 22"/>
                <a:gd name="T6" fmla="*/ 0 w 34"/>
                <a:gd name="T7" fmla="*/ 12 h 22"/>
                <a:gd name="T8" fmla="*/ 9 w 34"/>
                <a:gd name="T9" fmla="*/ 17 h 22"/>
                <a:gd name="T10" fmla="*/ 16 w 34"/>
                <a:gd name="T11" fmla="*/ 22 h 22"/>
                <a:gd name="T12" fmla="*/ 17 w 34"/>
                <a:gd name="T13" fmla="*/ 22 h 22"/>
                <a:gd name="T14" fmla="*/ 21 w 34"/>
                <a:gd name="T15" fmla="*/ 21 h 22"/>
                <a:gd name="T16" fmla="*/ 31 w 34"/>
                <a:gd name="T17" fmla="*/ 14 h 22"/>
                <a:gd name="T18" fmla="*/ 34 w 34"/>
                <a:gd name="T19" fmla="*/ 10 h 22"/>
                <a:gd name="T20" fmla="*/ 31 w 34"/>
                <a:gd name="T21" fmla="*/ 9 h 22"/>
                <a:gd name="T22" fmla="*/ 21 w 34"/>
                <a:gd name="T23" fmla="*/ 2 h 22"/>
                <a:gd name="T24" fmla="*/ 17 w 3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2">
                  <a:moveTo>
                    <a:pt x="17" y="0"/>
                  </a:moveTo>
                  <a:lnTo>
                    <a:pt x="16" y="0"/>
                  </a:lnTo>
                  <a:lnTo>
                    <a:pt x="9" y="7"/>
                  </a:lnTo>
                  <a:lnTo>
                    <a:pt x="0" y="12"/>
                  </a:lnTo>
                  <a:lnTo>
                    <a:pt x="9" y="17"/>
                  </a:lnTo>
                  <a:lnTo>
                    <a:pt x="16" y="22"/>
                  </a:lnTo>
                  <a:lnTo>
                    <a:pt x="17" y="22"/>
                  </a:lnTo>
                  <a:lnTo>
                    <a:pt x="21" y="21"/>
                  </a:lnTo>
                  <a:lnTo>
                    <a:pt x="31" y="14"/>
                  </a:lnTo>
                  <a:lnTo>
                    <a:pt x="34" y="10"/>
                  </a:lnTo>
                  <a:lnTo>
                    <a:pt x="31" y="9"/>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1" name="Freeform 40"/>
            <p:cNvSpPr/>
            <p:nvPr/>
          </p:nvSpPr>
          <p:spPr bwMode="auto">
            <a:xfrm>
              <a:off x="4999038" y="5581651"/>
              <a:ext cx="52387" cy="34925"/>
            </a:xfrm>
            <a:custGeom>
              <a:avLst/>
              <a:gdLst>
                <a:gd name="T0" fmla="*/ 16 w 33"/>
                <a:gd name="T1" fmla="*/ 0 h 22"/>
                <a:gd name="T2" fmla="*/ 9 w 33"/>
                <a:gd name="T3" fmla="*/ 5 h 22"/>
                <a:gd name="T4" fmla="*/ 0 w 33"/>
                <a:gd name="T5" fmla="*/ 10 h 22"/>
                <a:gd name="T6" fmla="*/ 9 w 33"/>
                <a:gd name="T7" fmla="*/ 15 h 22"/>
                <a:gd name="T8" fmla="*/ 18 w 33"/>
                <a:gd name="T9" fmla="*/ 22 h 22"/>
                <a:gd name="T10" fmla="*/ 18 w 33"/>
                <a:gd name="T11" fmla="*/ 20 h 22"/>
                <a:gd name="T12" fmla="*/ 28 w 33"/>
                <a:gd name="T13" fmla="*/ 13 h 22"/>
                <a:gd name="T14" fmla="*/ 33 w 33"/>
                <a:gd name="T15" fmla="*/ 10 h 22"/>
                <a:gd name="T16" fmla="*/ 28 w 33"/>
                <a:gd name="T17" fmla="*/ 8 h 22"/>
                <a:gd name="T18" fmla="*/ 18 w 33"/>
                <a:gd name="T19" fmla="*/ 1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5"/>
                  </a:lnTo>
                  <a:lnTo>
                    <a:pt x="0" y="10"/>
                  </a:lnTo>
                  <a:lnTo>
                    <a:pt x="9" y="15"/>
                  </a:lnTo>
                  <a:lnTo>
                    <a:pt x="18" y="22"/>
                  </a:lnTo>
                  <a:lnTo>
                    <a:pt x="18" y="20"/>
                  </a:lnTo>
                  <a:lnTo>
                    <a:pt x="28" y="13"/>
                  </a:lnTo>
                  <a:lnTo>
                    <a:pt x="33" y="10"/>
                  </a:lnTo>
                  <a:lnTo>
                    <a:pt x="28" y="8"/>
                  </a:lnTo>
                  <a:lnTo>
                    <a:pt x="18" y="1"/>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2" name="Freeform 41"/>
            <p:cNvSpPr/>
            <p:nvPr/>
          </p:nvSpPr>
          <p:spPr bwMode="auto">
            <a:xfrm>
              <a:off x="5032375" y="5554663"/>
              <a:ext cx="57150" cy="38100"/>
            </a:xfrm>
            <a:custGeom>
              <a:avLst/>
              <a:gdLst>
                <a:gd name="T0" fmla="*/ 19 w 36"/>
                <a:gd name="T1" fmla="*/ 0 h 24"/>
                <a:gd name="T2" fmla="*/ 17 w 36"/>
                <a:gd name="T3" fmla="*/ 0 h 24"/>
                <a:gd name="T4" fmla="*/ 7 w 36"/>
                <a:gd name="T5" fmla="*/ 6 h 24"/>
                <a:gd name="T6" fmla="*/ 0 w 36"/>
                <a:gd name="T7" fmla="*/ 12 h 24"/>
                <a:gd name="T8" fmla="*/ 7 w 36"/>
                <a:gd name="T9" fmla="*/ 17 h 24"/>
                <a:gd name="T10" fmla="*/ 17 w 36"/>
                <a:gd name="T11" fmla="*/ 24 h 24"/>
                <a:gd name="T12" fmla="*/ 17 w 36"/>
                <a:gd name="T13" fmla="*/ 24 h 24"/>
                <a:gd name="T14" fmla="*/ 27 w 36"/>
                <a:gd name="T15" fmla="*/ 17 h 24"/>
                <a:gd name="T16" fmla="*/ 36 w 36"/>
                <a:gd name="T17" fmla="*/ 10 h 24"/>
                <a:gd name="T18" fmla="*/ 27 w 36"/>
                <a:gd name="T19" fmla="*/ 5 h 24"/>
                <a:gd name="T20" fmla="*/ 19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9" y="0"/>
                  </a:moveTo>
                  <a:lnTo>
                    <a:pt x="17" y="0"/>
                  </a:lnTo>
                  <a:lnTo>
                    <a:pt x="7" y="6"/>
                  </a:lnTo>
                  <a:lnTo>
                    <a:pt x="0" y="12"/>
                  </a:lnTo>
                  <a:lnTo>
                    <a:pt x="7" y="17"/>
                  </a:lnTo>
                  <a:lnTo>
                    <a:pt x="17" y="24"/>
                  </a:lnTo>
                  <a:lnTo>
                    <a:pt x="17" y="24"/>
                  </a:lnTo>
                  <a:lnTo>
                    <a:pt x="27" y="17"/>
                  </a:lnTo>
                  <a:lnTo>
                    <a:pt x="36" y="10"/>
                  </a:lnTo>
                  <a:lnTo>
                    <a:pt x="2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3" name="Freeform 42"/>
            <p:cNvSpPr/>
            <p:nvPr/>
          </p:nvSpPr>
          <p:spPr bwMode="auto">
            <a:xfrm>
              <a:off x="4932363" y="5632451"/>
              <a:ext cx="47625" cy="33338"/>
            </a:xfrm>
            <a:custGeom>
              <a:avLst/>
              <a:gdLst>
                <a:gd name="T0" fmla="*/ 13 w 30"/>
                <a:gd name="T1" fmla="*/ 0 h 21"/>
                <a:gd name="T2" fmla="*/ 5 w 30"/>
                <a:gd name="T3" fmla="*/ 5 h 21"/>
                <a:gd name="T4" fmla="*/ 0 w 30"/>
                <a:gd name="T5" fmla="*/ 11 h 21"/>
                <a:gd name="T6" fmla="*/ 5 w 30"/>
                <a:gd name="T7" fmla="*/ 14 h 21"/>
                <a:gd name="T8" fmla="*/ 15 w 30"/>
                <a:gd name="T9" fmla="*/ 21 h 21"/>
                <a:gd name="T10" fmla="*/ 17 w 30"/>
                <a:gd name="T11" fmla="*/ 21 h 21"/>
                <a:gd name="T12" fmla="*/ 29 w 30"/>
                <a:gd name="T13" fmla="*/ 12 h 21"/>
                <a:gd name="T14" fmla="*/ 30 w 30"/>
                <a:gd name="T15" fmla="*/ 11 h 21"/>
                <a:gd name="T16" fmla="*/ 29 w 30"/>
                <a:gd name="T17" fmla="*/ 9 h 21"/>
                <a:gd name="T18" fmla="*/ 17 w 30"/>
                <a:gd name="T19" fmla="*/ 0 h 21"/>
                <a:gd name="T20" fmla="*/ 13 w 3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0"/>
                  </a:moveTo>
                  <a:lnTo>
                    <a:pt x="5" y="5"/>
                  </a:lnTo>
                  <a:lnTo>
                    <a:pt x="0" y="11"/>
                  </a:lnTo>
                  <a:lnTo>
                    <a:pt x="5" y="14"/>
                  </a:lnTo>
                  <a:lnTo>
                    <a:pt x="15" y="21"/>
                  </a:lnTo>
                  <a:lnTo>
                    <a:pt x="17" y="21"/>
                  </a:lnTo>
                  <a:lnTo>
                    <a:pt x="29" y="12"/>
                  </a:lnTo>
                  <a:lnTo>
                    <a:pt x="30" y="11"/>
                  </a:lnTo>
                  <a:lnTo>
                    <a:pt x="29" y="9"/>
                  </a:lnTo>
                  <a:lnTo>
                    <a:pt x="17"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4" name="Freeform 43"/>
            <p:cNvSpPr/>
            <p:nvPr/>
          </p:nvSpPr>
          <p:spPr bwMode="auto">
            <a:xfrm>
              <a:off x="4867275" y="5678488"/>
              <a:ext cx="47625" cy="36513"/>
            </a:xfrm>
            <a:custGeom>
              <a:avLst/>
              <a:gdLst>
                <a:gd name="T0" fmla="*/ 5 w 30"/>
                <a:gd name="T1" fmla="*/ 7 h 23"/>
                <a:gd name="T2" fmla="*/ 0 w 30"/>
                <a:gd name="T3" fmla="*/ 11 h 23"/>
                <a:gd name="T4" fmla="*/ 5 w 30"/>
                <a:gd name="T5" fmla="*/ 14 h 23"/>
                <a:gd name="T6" fmla="*/ 17 w 30"/>
                <a:gd name="T7" fmla="*/ 23 h 23"/>
                <a:gd name="T8" fmla="*/ 27 w 30"/>
                <a:gd name="T9" fmla="*/ 14 h 23"/>
                <a:gd name="T10" fmla="*/ 30 w 30"/>
                <a:gd name="T11" fmla="*/ 12 h 23"/>
                <a:gd name="T12" fmla="*/ 27 w 30"/>
                <a:gd name="T13" fmla="*/ 9 h 23"/>
                <a:gd name="T14" fmla="*/ 13 w 30"/>
                <a:gd name="T15" fmla="*/ 0 h 23"/>
                <a:gd name="T16" fmla="*/ 5 w 30"/>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5" y="7"/>
                  </a:moveTo>
                  <a:lnTo>
                    <a:pt x="0" y="11"/>
                  </a:lnTo>
                  <a:lnTo>
                    <a:pt x="5" y="14"/>
                  </a:lnTo>
                  <a:lnTo>
                    <a:pt x="17" y="23"/>
                  </a:lnTo>
                  <a:lnTo>
                    <a:pt x="27" y="14"/>
                  </a:lnTo>
                  <a:lnTo>
                    <a:pt x="30" y="12"/>
                  </a:lnTo>
                  <a:lnTo>
                    <a:pt x="27" y="9"/>
                  </a:lnTo>
                  <a:lnTo>
                    <a:pt x="13" y="0"/>
                  </a:ln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5" name="Freeform 44"/>
            <p:cNvSpPr/>
            <p:nvPr/>
          </p:nvSpPr>
          <p:spPr bwMode="auto">
            <a:xfrm>
              <a:off x="4784725" y="5673726"/>
              <a:ext cx="63500" cy="42863"/>
            </a:xfrm>
            <a:custGeom>
              <a:avLst/>
              <a:gdLst>
                <a:gd name="T0" fmla="*/ 23 w 23"/>
                <a:gd name="T1" fmla="*/ 8 h 16"/>
                <a:gd name="T2" fmla="*/ 20 w 23"/>
                <a:gd name="T3" fmla="*/ 6 h 16"/>
                <a:gd name="T4" fmla="*/ 10 w 23"/>
                <a:gd name="T5" fmla="*/ 0 h 16"/>
                <a:gd name="T6" fmla="*/ 10 w 23"/>
                <a:gd name="T7" fmla="*/ 0 h 16"/>
                <a:gd name="T8" fmla="*/ 0 w 23"/>
                <a:gd name="T9" fmla="*/ 7 h 16"/>
                <a:gd name="T10" fmla="*/ 13 w 23"/>
                <a:gd name="T11" fmla="*/ 16 h 16"/>
                <a:gd name="T12" fmla="*/ 20 w 23"/>
                <a:gd name="T13" fmla="*/ 11 h 16"/>
                <a:gd name="T14" fmla="*/ 23 w 23"/>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23" y="8"/>
                  </a:moveTo>
                  <a:cubicBezTo>
                    <a:pt x="20" y="6"/>
                    <a:pt x="20" y="6"/>
                    <a:pt x="20" y="6"/>
                  </a:cubicBezTo>
                  <a:cubicBezTo>
                    <a:pt x="10" y="0"/>
                    <a:pt x="10" y="0"/>
                    <a:pt x="10" y="0"/>
                  </a:cubicBezTo>
                  <a:cubicBezTo>
                    <a:pt x="10" y="0"/>
                    <a:pt x="10" y="0"/>
                    <a:pt x="10" y="0"/>
                  </a:cubicBezTo>
                  <a:cubicBezTo>
                    <a:pt x="0" y="7"/>
                    <a:pt x="0" y="7"/>
                    <a:pt x="0" y="7"/>
                  </a:cubicBezTo>
                  <a:cubicBezTo>
                    <a:pt x="13" y="16"/>
                    <a:pt x="13" y="16"/>
                    <a:pt x="13" y="16"/>
                  </a:cubicBezTo>
                  <a:cubicBezTo>
                    <a:pt x="20" y="11"/>
                    <a:pt x="20" y="11"/>
                    <a:pt x="20" y="11"/>
                  </a:cubicBezTo>
                  <a:lnTo>
                    <a:pt x="2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6" name="Freeform 45"/>
            <p:cNvSpPr/>
            <p:nvPr/>
          </p:nvSpPr>
          <p:spPr bwMode="auto">
            <a:xfrm>
              <a:off x="4895850" y="5654676"/>
              <a:ext cx="52387" cy="34925"/>
            </a:xfrm>
            <a:custGeom>
              <a:avLst/>
              <a:gdLst>
                <a:gd name="T0" fmla="*/ 16 w 33"/>
                <a:gd name="T1" fmla="*/ 0 h 22"/>
                <a:gd name="T2" fmla="*/ 9 w 33"/>
                <a:gd name="T3" fmla="*/ 7 h 22"/>
                <a:gd name="T4" fmla="*/ 0 w 33"/>
                <a:gd name="T5" fmla="*/ 12 h 22"/>
                <a:gd name="T6" fmla="*/ 9 w 33"/>
                <a:gd name="T7" fmla="*/ 17 h 22"/>
                <a:gd name="T8" fmla="*/ 16 w 33"/>
                <a:gd name="T9" fmla="*/ 22 h 22"/>
                <a:gd name="T10" fmla="*/ 18 w 33"/>
                <a:gd name="T11" fmla="*/ 22 h 22"/>
                <a:gd name="T12" fmla="*/ 28 w 33"/>
                <a:gd name="T13" fmla="*/ 15 h 22"/>
                <a:gd name="T14" fmla="*/ 33 w 33"/>
                <a:gd name="T15" fmla="*/ 12 h 22"/>
                <a:gd name="T16" fmla="*/ 28 w 33"/>
                <a:gd name="T17" fmla="*/ 9 h 22"/>
                <a:gd name="T18" fmla="*/ 16 w 33"/>
                <a:gd name="T19" fmla="*/ 2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7"/>
                  </a:lnTo>
                  <a:lnTo>
                    <a:pt x="0" y="12"/>
                  </a:lnTo>
                  <a:lnTo>
                    <a:pt x="9" y="17"/>
                  </a:lnTo>
                  <a:lnTo>
                    <a:pt x="16" y="22"/>
                  </a:lnTo>
                  <a:lnTo>
                    <a:pt x="18" y="22"/>
                  </a:lnTo>
                  <a:lnTo>
                    <a:pt x="28" y="15"/>
                  </a:lnTo>
                  <a:lnTo>
                    <a:pt x="33" y="12"/>
                  </a:lnTo>
                  <a:lnTo>
                    <a:pt x="28" y="9"/>
                  </a:lnTo>
                  <a:lnTo>
                    <a:pt x="16" y="2"/>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7" name="Freeform 46"/>
            <p:cNvSpPr/>
            <p:nvPr/>
          </p:nvSpPr>
          <p:spPr bwMode="auto">
            <a:xfrm>
              <a:off x="4830763" y="5703888"/>
              <a:ext cx="55562" cy="34925"/>
            </a:xfrm>
            <a:custGeom>
              <a:avLst/>
              <a:gdLst>
                <a:gd name="T0" fmla="*/ 35 w 35"/>
                <a:gd name="T1" fmla="*/ 10 h 22"/>
                <a:gd name="T2" fmla="*/ 28 w 35"/>
                <a:gd name="T3" fmla="*/ 7 h 22"/>
                <a:gd name="T4" fmla="*/ 18 w 35"/>
                <a:gd name="T5" fmla="*/ 0 h 22"/>
                <a:gd name="T6" fmla="*/ 6 w 35"/>
                <a:gd name="T7" fmla="*/ 8 h 22"/>
                <a:gd name="T8" fmla="*/ 0 w 35"/>
                <a:gd name="T9" fmla="*/ 12 h 22"/>
                <a:gd name="T10" fmla="*/ 6 w 35"/>
                <a:gd name="T11" fmla="*/ 15 h 22"/>
                <a:gd name="T12" fmla="*/ 16 w 35"/>
                <a:gd name="T13" fmla="*/ 22 h 22"/>
                <a:gd name="T14" fmla="*/ 28 w 35"/>
                <a:gd name="T15" fmla="*/ 14 h 22"/>
                <a:gd name="T16" fmla="*/ 35 w 35"/>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0"/>
                  </a:moveTo>
                  <a:lnTo>
                    <a:pt x="28" y="7"/>
                  </a:lnTo>
                  <a:lnTo>
                    <a:pt x="18" y="0"/>
                  </a:lnTo>
                  <a:lnTo>
                    <a:pt x="6" y="8"/>
                  </a:lnTo>
                  <a:lnTo>
                    <a:pt x="0" y="12"/>
                  </a:lnTo>
                  <a:lnTo>
                    <a:pt x="6" y="15"/>
                  </a:lnTo>
                  <a:lnTo>
                    <a:pt x="16" y="22"/>
                  </a:lnTo>
                  <a:lnTo>
                    <a:pt x="28" y="14"/>
                  </a:ln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8" name="Freeform 47"/>
            <p:cNvSpPr/>
            <p:nvPr/>
          </p:nvSpPr>
          <p:spPr bwMode="auto">
            <a:xfrm>
              <a:off x="4886325" y="5605463"/>
              <a:ext cx="58737" cy="38100"/>
            </a:xfrm>
            <a:custGeom>
              <a:avLst/>
              <a:gdLst>
                <a:gd name="T0" fmla="*/ 13 w 22"/>
                <a:gd name="T1" fmla="*/ 14 h 14"/>
                <a:gd name="T2" fmla="*/ 13 w 22"/>
                <a:gd name="T3" fmla="*/ 13 h 14"/>
                <a:gd name="T4" fmla="*/ 20 w 22"/>
                <a:gd name="T5" fmla="*/ 9 h 14"/>
                <a:gd name="T6" fmla="*/ 22 w 22"/>
                <a:gd name="T7" fmla="*/ 7 h 14"/>
                <a:gd name="T8" fmla="*/ 20 w 22"/>
                <a:gd name="T9" fmla="*/ 6 h 14"/>
                <a:gd name="T10" fmla="*/ 13 w 22"/>
                <a:gd name="T11" fmla="*/ 2 h 14"/>
                <a:gd name="T12" fmla="*/ 10 w 22"/>
                <a:gd name="T13" fmla="*/ 0 h 14"/>
                <a:gd name="T14" fmla="*/ 9 w 22"/>
                <a:gd name="T15" fmla="*/ 0 h 14"/>
                <a:gd name="T16" fmla="*/ 9 w 22"/>
                <a:gd name="T17" fmla="*/ 0 h 14"/>
                <a:gd name="T18" fmla="*/ 0 w 22"/>
                <a:gd name="T19" fmla="*/ 6 h 14"/>
                <a:gd name="T20" fmla="*/ 9 w 22"/>
                <a:gd name="T21" fmla="*/ 11 h 14"/>
                <a:gd name="T22" fmla="*/ 13 w 22"/>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4">
                  <a:moveTo>
                    <a:pt x="13" y="14"/>
                  </a:moveTo>
                  <a:cubicBezTo>
                    <a:pt x="13" y="13"/>
                    <a:pt x="13" y="13"/>
                    <a:pt x="13" y="13"/>
                  </a:cubicBezTo>
                  <a:cubicBezTo>
                    <a:pt x="20" y="9"/>
                    <a:pt x="20" y="9"/>
                    <a:pt x="20" y="9"/>
                  </a:cubicBezTo>
                  <a:cubicBezTo>
                    <a:pt x="22" y="7"/>
                    <a:pt x="22" y="7"/>
                    <a:pt x="22" y="7"/>
                  </a:cubicBezTo>
                  <a:cubicBezTo>
                    <a:pt x="20" y="6"/>
                    <a:pt x="20" y="6"/>
                    <a:pt x="20" y="6"/>
                  </a:cubicBezTo>
                  <a:cubicBezTo>
                    <a:pt x="13" y="2"/>
                    <a:pt x="13" y="2"/>
                    <a:pt x="13" y="2"/>
                  </a:cubicBezTo>
                  <a:cubicBezTo>
                    <a:pt x="10" y="0"/>
                    <a:pt x="10" y="0"/>
                    <a:pt x="10" y="0"/>
                  </a:cubicBezTo>
                  <a:cubicBezTo>
                    <a:pt x="10" y="0"/>
                    <a:pt x="9" y="0"/>
                    <a:pt x="9" y="0"/>
                  </a:cubicBezTo>
                  <a:cubicBezTo>
                    <a:pt x="9" y="0"/>
                    <a:pt x="9" y="0"/>
                    <a:pt x="9" y="0"/>
                  </a:cubicBezTo>
                  <a:cubicBezTo>
                    <a:pt x="0" y="6"/>
                    <a:pt x="0" y="6"/>
                    <a:pt x="0" y="6"/>
                  </a:cubicBezTo>
                  <a:cubicBezTo>
                    <a:pt x="9" y="11"/>
                    <a:pt x="9" y="11"/>
                    <a:pt x="9" y="11"/>
                  </a:cubicBezTo>
                  <a:lnTo>
                    <a:pt x="1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9" name="Freeform 48"/>
            <p:cNvSpPr/>
            <p:nvPr/>
          </p:nvSpPr>
          <p:spPr bwMode="auto">
            <a:xfrm>
              <a:off x="5070475" y="5575301"/>
              <a:ext cx="65087" cy="46038"/>
            </a:xfrm>
            <a:custGeom>
              <a:avLst/>
              <a:gdLst>
                <a:gd name="T0" fmla="*/ 24 w 41"/>
                <a:gd name="T1" fmla="*/ 5 h 29"/>
                <a:gd name="T2" fmla="*/ 17 w 41"/>
                <a:gd name="T3" fmla="*/ 0 h 29"/>
                <a:gd name="T4" fmla="*/ 14 w 41"/>
                <a:gd name="T5" fmla="*/ 4 h 29"/>
                <a:gd name="T6" fmla="*/ 3 w 41"/>
                <a:gd name="T7" fmla="*/ 12 h 29"/>
                <a:gd name="T8" fmla="*/ 0 w 41"/>
                <a:gd name="T9" fmla="*/ 14 h 29"/>
                <a:gd name="T10" fmla="*/ 3 w 41"/>
                <a:gd name="T11" fmla="*/ 16 h 29"/>
                <a:gd name="T12" fmla="*/ 14 w 41"/>
                <a:gd name="T13" fmla="*/ 23 h 29"/>
                <a:gd name="T14" fmla="*/ 24 w 41"/>
                <a:gd name="T15" fmla="*/ 29 h 29"/>
                <a:gd name="T16" fmla="*/ 24 w 41"/>
                <a:gd name="T17" fmla="*/ 28 h 29"/>
                <a:gd name="T18" fmla="*/ 34 w 41"/>
                <a:gd name="T19" fmla="*/ 21 h 29"/>
                <a:gd name="T20" fmla="*/ 41 w 41"/>
                <a:gd name="T21" fmla="*/ 16 h 29"/>
                <a:gd name="T22" fmla="*/ 34 w 41"/>
                <a:gd name="T23" fmla="*/ 12 h 29"/>
                <a:gd name="T24" fmla="*/ 24 w 41"/>
                <a:gd name="T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
                  <a:moveTo>
                    <a:pt x="24" y="5"/>
                  </a:moveTo>
                  <a:lnTo>
                    <a:pt x="17" y="0"/>
                  </a:lnTo>
                  <a:lnTo>
                    <a:pt x="14" y="4"/>
                  </a:lnTo>
                  <a:lnTo>
                    <a:pt x="3" y="12"/>
                  </a:lnTo>
                  <a:lnTo>
                    <a:pt x="0" y="14"/>
                  </a:lnTo>
                  <a:lnTo>
                    <a:pt x="3" y="16"/>
                  </a:lnTo>
                  <a:lnTo>
                    <a:pt x="14" y="23"/>
                  </a:lnTo>
                  <a:lnTo>
                    <a:pt x="24" y="29"/>
                  </a:lnTo>
                  <a:lnTo>
                    <a:pt x="24" y="28"/>
                  </a:lnTo>
                  <a:lnTo>
                    <a:pt x="34" y="21"/>
                  </a:lnTo>
                  <a:lnTo>
                    <a:pt x="41" y="16"/>
                  </a:lnTo>
                  <a:lnTo>
                    <a:pt x="34" y="12"/>
                  </a:lnTo>
                  <a:lnTo>
                    <a:pt x="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0" name="Freeform 49"/>
            <p:cNvSpPr/>
            <p:nvPr/>
          </p:nvSpPr>
          <p:spPr bwMode="auto">
            <a:xfrm>
              <a:off x="4959350" y="5556251"/>
              <a:ext cx="53975" cy="36513"/>
            </a:xfrm>
            <a:custGeom>
              <a:avLst/>
              <a:gdLst>
                <a:gd name="T0" fmla="*/ 11 w 20"/>
                <a:gd name="T1" fmla="*/ 13 h 13"/>
                <a:gd name="T2" fmla="*/ 12 w 20"/>
                <a:gd name="T3" fmla="*/ 13 h 13"/>
                <a:gd name="T4" fmla="*/ 14 w 20"/>
                <a:gd name="T5" fmla="*/ 12 h 13"/>
                <a:gd name="T6" fmla="*/ 20 w 20"/>
                <a:gd name="T7" fmla="*/ 7 h 13"/>
                <a:gd name="T8" fmla="*/ 20 w 20"/>
                <a:gd name="T9" fmla="*/ 7 h 13"/>
                <a:gd name="T10" fmla="*/ 20 w 20"/>
                <a:gd name="T11" fmla="*/ 6 h 13"/>
                <a:gd name="T12" fmla="*/ 14 w 20"/>
                <a:gd name="T13" fmla="*/ 3 h 13"/>
                <a:gd name="T14" fmla="*/ 11 w 20"/>
                <a:gd name="T15" fmla="*/ 1 h 13"/>
                <a:gd name="T16" fmla="*/ 9 w 20"/>
                <a:gd name="T17" fmla="*/ 0 h 13"/>
                <a:gd name="T18" fmla="*/ 9 w 20"/>
                <a:gd name="T19" fmla="*/ 0 h 13"/>
                <a:gd name="T20" fmla="*/ 7 w 20"/>
                <a:gd name="T21" fmla="*/ 1 h 13"/>
                <a:gd name="T22" fmla="*/ 0 w 20"/>
                <a:gd name="T23" fmla="*/ 6 h 13"/>
                <a:gd name="T24" fmla="*/ 7 w 20"/>
                <a:gd name="T25" fmla="*/ 10 h 13"/>
                <a:gd name="T26" fmla="*/ 11 w 20"/>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3">
                  <a:moveTo>
                    <a:pt x="11" y="13"/>
                  </a:moveTo>
                  <a:cubicBezTo>
                    <a:pt x="12" y="13"/>
                    <a:pt x="12" y="13"/>
                    <a:pt x="12" y="13"/>
                  </a:cubicBezTo>
                  <a:cubicBezTo>
                    <a:pt x="14" y="12"/>
                    <a:pt x="14" y="12"/>
                    <a:pt x="14" y="12"/>
                  </a:cubicBezTo>
                  <a:cubicBezTo>
                    <a:pt x="20" y="7"/>
                    <a:pt x="20" y="7"/>
                    <a:pt x="20" y="7"/>
                  </a:cubicBezTo>
                  <a:cubicBezTo>
                    <a:pt x="20" y="7"/>
                    <a:pt x="20" y="7"/>
                    <a:pt x="20" y="7"/>
                  </a:cubicBezTo>
                  <a:cubicBezTo>
                    <a:pt x="20" y="6"/>
                    <a:pt x="20" y="6"/>
                    <a:pt x="20" y="6"/>
                  </a:cubicBezTo>
                  <a:cubicBezTo>
                    <a:pt x="14" y="3"/>
                    <a:pt x="14" y="3"/>
                    <a:pt x="14" y="3"/>
                  </a:cubicBezTo>
                  <a:cubicBezTo>
                    <a:pt x="11" y="1"/>
                    <a:pt x="11" y="1"/>
                    <a:pt x="11" y="1"/>
                  </a:cubicBezTo>
                  <a:cubicBezTo>
                    <a:pt x="9" y="0"/>
                    <a:pt x="9" y="0"/>
                    <a:pt x="9" y="0"/>
                  </a:cubicBezTo>
                  <a:cubicBezTo>
                    <a:pt x="9" y="0"/>
                    <a:pt x="9" y="0"/>
                    <a:pt x="9" y="0"/>
                  </a:cubicBezTo>
                  <a:cubicBezTo>
                    <a:pt x="7" y="1"/>
                    <a:pt x="7" y="1"/>
                    <a:pt x="7" y="1"/>
                  </a:cubicBezTo>
                  <a:cubicBezTo>
                    <a:pt x="0" y="6"/>
                    <a:pt x="0" y="6"/>
                    <a:pt x="0" y="6"/>
                  </a:cubicBezTo>
                  <a:cubicBezTo>
                    <a:pt x="7" y="10"/>
                    <a:pt x="7" y="10"/>
                    <a:pt x="7" y="10"/>
                  </a:cubicBez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1" name="Freeform 50"/>
            <p:cNvSpPr/>
            <p:nvPr/>
          </p:nvSpPr>
          <p:spPr bwMode="auto">
            <a:xfrm>
              <a:off x="5222875" y="5716588"/>
              <a:ext cx="46037" cy="33338"/>
            </a:xfrm>
            <a:custGeom>
              <a:avLst/>
              <a:gdLst>
                <a:gd name="T0" fmla="*/ 9 w 17"/>
                <a:gd name="T1" fmla="*/ 0 h 12"/>
                <a:gd name="T2" fmla="*/ 2 w 17"/>
                <a:gd name="T3" fmla="*/ 5 h 12"/>
                <a:gd name="T4" fmla="*/ 0 w 17"/>
                <a:gd name="T5" fmla="*/ 7 h 12"/>
                <a:gd name="T6" fmla="*/ 2 w 17"/>
                <a:gd name="T7" fmla="*/ 9 h 12"/>
                <a:gd name="T8" fmla="*/ 8 w 17"/>
                <a:gd name="T9" fmla="*/ 12 h 12"/>
                <a:gd name="T10" fmla="*/ 8 w 17"/>
                <a:gd name="T11" fmla="*/ 12 h 12"/>
                <a:gd name="T12" fmla="*/ 15 w 17"/>
                <a:gd name="T13" fmla="*/ 7 h 12"/>
                <a:gd name="T14" fmla="*/ 17 w 17"/>
                <a:gd name="T15" fmla="*/ 5 h 12"/>
                <a:gd name="T16" fmla="*/ 15 w 17"/>
                <a:gd name="T17" fmla="*/ 4 h 12"/>
                <a:gd name="T18" fmla="*/ 9 w 1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9" y="0"/>
                  </a:moveTo>
                  <a:cubicBezTo>
                    <a:pt x="2" y="5"/>
                    <a:pt x="2" y="5"/>
                    <a:pt x="2" y="5"/>
                  </a:cubicBezTo>
                  <a:cubicBezTo>
                    <a:pt x="0" y="7"/>
                    <a:pt x="0" y="7"/>
                    <a:pt x="0" y="7"/>
                  </a:cubicBezTo>
                  <a:cubicBezTo>
                    <a:pt x="2" y="9"/>
                    <a:pt x="2" y="9"/>
                    <a:pt x="2" y="9"/>
                  </a:cubicBezTo>
                  <a:cubicBezTo>
                    <a:pt x="8" y="12"/>
                    <a:pt x="8" y="12"/>
                    <a:pt x="8" y="12"/>
                  </a:cubicBezTo>
                  <a:cubicBezTo>
                    <a:pt x="8" y="12"/>
                    <a:pt x="8" y="12"/>
                    <a:pt x="8" y="12"/>
                  </a:cubicBezTo>
                  <a:cubicBezTo>
                    <a:pt x="15" y="7"/>
                    <a:pt x="15" y="7"/>
                    <a:pt x="15" y="7"/>
                  </a:cubicBezTo>
                  <a:cubicBezTo>
                    <a:pt x="17" y="5"/>
                    <a:pt x="17" y="5"/>
                    <a:pt x="17" y="5"/>
                  </a:cubicBezTo>
                  <a:cubicBezTo>
                    <a:pt x="15" y="4"/>
                    <a:pt x="15" y="4"/>
                    <a:pt x="15" y="4"/>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2" name="Freeform 51"/>
            <p:cNvSpPr/>
            <p:nvPr/>
          </p:nvSpPr>
          <p:spPr bwMode="auto">
            <a:xfrm>
              <a:off x="4991100" y="5529263"/>
              <a:ext cx="60325" cy="38100"/>
            </a:xfrm>
            <a:custGeom>
              <a:avLst/>
              <a:gdLst>
                <a:gd name="T0" fmla="*/ 14 w 38"/>
                <a:gd name="T1" fmla="*/ 21 h 24"/>
                <a:gd name="T2" fmla="*/ 21 w 38"/>
                <a:gd name="T3" fmla="*/ 24 h 24"/>
                <a:gd name="T4" fmla="*/ 23 w 38"/>
                <a:gd name="T5" fmla="*/ 22 h 24"/>
                <a:gd name="T6" fmla="*/ 33 w 38"/>
                <a:gd name="T7" fmla="*/ 16 h 24"/>
                <a:gd name="T8" fmla="*/ 38 w 38"/>
                <a:gd name="T9" fmla="*/ 12 h 24"/>
                <a:gd name="T10" fmla="*/ 33 w 38"/>
                <a:gd name="T11" fmla="*/ 9 h 24"/>
                <a:gd name="T12" fmla="*/ 23 w 38"/>
                <a:gd name="T13" fmla="*/ 2 h 24"/>
                <a:gd name="T14" fmla="*/ 19 w 38"/>
                <a:gd name="T15" fmla="*/ 0 h 24"/>
                <a:gd name="T16" fmla="*/ 14 w 38"/>
                <a:gd name="T17" fmla="*/ 4 h 24"/>
                <a:gd name="T18" fmla="*/ 4 w 38"/>
                <a:gd name="T19" fmla="*/ 10 h 24"/>
                <a:gd name="T20" fmla="*/ 0 w 38"/>
                <a:gd name="T21" fmla="*/ 12 h 24"/>
                <a:gd name="T22" fmla="*/ 4 w 38"/>
                <a:gd name="T23" fmla="*/ 14 h 24"/>
                <a:gd name="T24" fmla="*/ 14 w 38"/>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
                  <a:moveTo>
                    <a:pt x="14" y="21"/>
                  </a:moveTo>
                  <a:lnTo>
                    <a:pt x="21" y="24"/>
                  </a:lnTo>
                  <a:lnTo>
                    <a:pt x="23" y="22"/>
                  </a:lnTo>
                  <a:lnTo>
                    <a:pt x="33" y="16"/>
                  </a:lnTo>
                  <a:lnTo>
                    <a:pt x="38" y="12"/>
                  </a:lnTo>
                  <a:lnTo>
                    <a:pt x="33" y="9"/>
                  </a:lnTo>
                  <a:lnTo>
                    <a:pt x="23" y="2"/>
                  </a:lnTo>
                  <a:lnTo>
                    <a:pt x="19" y="0"/>
                  </a:lnTo>
                  <a:lnTo>
                    <a:pt x="14" y="4"/>
                  </a:lnTo>
                  <a:lnTo>
                    <a:pt x="4" y="10"/>
                  </a:lnTo>
                  <a:lnTo>
                    <a:pt x="0" y="12"/>
                  </a:lnTo>
                  <a:lnTo>
                    <a:pt x="4" y="14"/>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3" name="Freeform 52"/>
            <p:cNvSpPr>
              <a:spLocks noEditPoints="1"/>
            </p:cNvSpPr>
            <p:nvPr/>
          </p:nvSpPr>
          <p:spPr bwMode="auto">
            <a:xfrm>
              <a:off x="4722813" y="5461001"/>
              <a:ext cx="687387" cy="468313"/>
            </a:xfrm>
            <a:custGeom>
              <a:avLst/>
              <a:gdLst>
                <a:gd name="T0" fmla="*/ 0 w 253"/>
                <a:gd name="T1" fmla="*/ 85 h 172"/>
                <a:gd name="T2" fmla="*/ 56 w 253"/>
                <a:gd name="T3" fmla="*/ 122 h 172"/>
                <a:gd name="T4" fmla="*/ 73 w 253"/>
                <a:gd name="T5" fmla="*/ 134 h 172"/>
                <a:gd name="T6" fmla="*/ 87 w 253"/>
                <a:gd name="T7" fmla="*/ 143 h 172"/>
                <a:gd name="T8" fmla="*/ 98 w 253"/>
                <a:gd name="T9" fmla="*/ 150 h 172"/>
                <a:gd name="T10" fmla="*/ 107 w 253"/>
                <a:gd name="T11" fmla="*/ 156 h 172"/>
                <a:gd name="T12" fmla="*/ 118 w 253"/>
                <a:gd name="T13" fmla="*/ 164 h 172"/>
                <a:gd name="T14" fmla="*/ 130 w 253"/>
                <a:gd name="T15" fmla="*/ 171 h 172"/>
                <a:gd name="T16" fmla="*/ 136 w 253"/>
                <a:gd name="T17" fmla="*/ 167 h 172"/>
                <a:gd name="T18" fmla="*/ 148 w 253"/>
                <a:gd name="T19" fmla="*/ 159 h 172"/>
                <a:gd name="T20" fmla="*/ 161 w 253"/>
                <a:gd name="T21" fmla="*/ 149 h 172"/>
                <a:gd name="T22" fmla="*/ 173 w 253"/>
                <a:gd name="T23" fmla="*/ 140 h 172"/>
                <a:gd name="T24" fmla="*/ 199 w 253"/>
                <a:gd name="T25" fmla="*/ 121 h 172"/>
                <a:gd name="T26" fmla="*/ 253 w 253"/>
                <a:gd name="T27" fmla="*/ 80 h 172"/>
                <a:gd name="T28" fmla="*/ 199 w 253"/>
                <a:gd name="T29" fmla="*/ 47 h 172"/>
                <a:gd name="T30" fmla="*/ 173 w 253"/>
                <a:gd name="T31" fmla="*/ 32 h 172"/>
                <a:gd name="T32" fmla="*/ 161 w 253"/>
                <a:gd name="T33" fmla="*/ 24 h 172"/>
                <a:gd name="T34" fmla="*/ 148 w 253"/>
                <a:gd name="T35" fmla="*/ 17 h 172"/>
                <a:gd name="T36" fmla="*/ 136 w 253"/>
                <a:gd name="T37" fmla="*/ 9 h 172"/>
                <a:gd name="T38" fmla="*/ 124 w 253"/>
                <a:gd name="T39" fmla="*/ 2 h 172"/>
                <a:gd name="T40" fmla="*/ 118 w 253"/>
                <a:gd name="T41" fmla="*/ 2 h 172"/>
                <a:gd name="T42" fmla="*/ 107 w 253"/>
                <a:gd name="T43" fmla="*/ 11 h 172"/>
                <a:gd name="T44" fmla="*/ 98 w 253"/>
                <a:gd name="T45" fmla="*/ 17 h 172"/>
                <a:gd name="T46" fmla="*/ 87 w 253"/>
                <a:gd name="T47" fmla="*/ 25 h 172"/>
                <a:gd name="T48" fmla="*/ 73 w 253"/>
                <a:gd name="T49" fmla="*/ 34 h 172"/>
                <a:gd name="T50" fmla="*/ 56 w 253"/>
                <a:gd name="T51" fmla="*/ 46 h 172"/>
                <a:gd name="T52" fmla="*/ 73 w 253"/>
                <a:gd name="T53" fmla="*/ 45 h 172"/>
                <a:gd name="T54" fmla="*/ 87 w 253"/>
                <a:gd name="T55" fmla="*/ 36 h 172"/>
                <a:gd name="T56" fmla="*/ 98 w 253"/>
                <a:gd name="T57" fmla="*/ 28 h 172"/>
                <a:gd name="T58" fmla="*/ 107 w 253"/>
                <a:gd name="T59" fmla="*/ 23 h 172"/>
                <a:gd name="T60" fmla="*/ 118 w 253"/>
                <a:gd name="T61" fmla="*/ 14 h 172"/>
                <a:gd name="T62" fmla="*/ 123 w 253"/>
                <a:gd name="T63" fmla="*/ 12 h 172"/>
                <a:gd name="T64" fmla="*/ 130 w 253"/>
                <a:gd name="T65" fmla="*/ 16 h 172"/>
                <a:gd name="T66" fmla="*/ 142 w 253"/>
                <a:gd name="T67" fmla="*/ 24 h 172"/>
                <a:gd name="T68" fmla="*/ 155 w 253"/>
                <a:gd name="T69" fmla="*/ 31 h 172"/>
                <a:gd name="T70" fmla="*/ 167 w 253"/>
                <a:gd name="T71" fmla="*/ 38 h 172"/>
                <a:gd name="T72" fmla="*/ 186 w 253"/>
                <a:gd name="T73" fmla="*/ 50 h 172"/>
                <a:gd name="T74" fmla="*/ 212 w 253"/>
                <a:gd name="T75" fmla="*/ 65 h 172"/>
                <a:gd name="T76" fmla="*/ 233 w 253"/>
                <a:gd name="T77" fmla="*/ 80 h 172"/>
                <a:gd name="T78" fmla="*/ 199 w 253"/>
                <a:gd name="T79" fmla="*/ 106 h 172"/>
                <a:gd name="T80" fmla="*/ 173 w 253"/>
                <a:gd name="T81" fmla="*/ 125 h 172"/>
                <a:gd name="T82" fmla="*/ 161 w 253"/>
                <a:gd name="T83" fmla="*/ 135 h 172"/>
                <a:gd name="T84" fmla="*/ 148 w 253"/>
                <a:gd name="T85" fmla="*/ 144 h 172"/>
                <a:gd name="T86" fmla="*/ 136 w 253"/>
                <a:gd name="T87" fmla="*/ 153 h 172"/>
                <a:gd name="T88" fmla="*/ 129 w 253"/>
                <a:gd name="T89" fmla="*/ 158 h 172"/>
                <a:gd name="T90" fmla="*/ 124 w 253"/>
                <a:gd name="T91" fmla="*/ 157 h 172"/>
                <a:gd name="T92" fmla="*/ 112 w 253"/>
                <a:gd name="T93" fmla="*/ 149 h 172"/>
                <a:gd name="T94" fmla="*/ 101 w 253"/>
                <a:gd name="T95" fmla="*/ 141 h 172"/>
                <a:gd name="T96" fmla="*/ 94 w 253"/>
                <a:gd name="T97" fmla="*/ 136 h 172"/>
                <a:gd name="T98" fmla="*/ 80 w 253"/>
                <a:gd name="T99" fmla="*/ 127 h 172"/>
                <a:gd name="T100" fmla="*/ 69 w 253"/>
                <a:gd name="T101" fmla="*/ 120 h 172"/>
                <a:gd name="T102" fmla="*/ 43 w 253"/>
                <a:gd name="T103" fmla="*/ 103 h 172"/>
                <a:gd name="T104" fmla="*/ 18 w 253"/>
                <a:gd name="T105" fmla="*/ 83 h 172"/>
                <a:gd name="T106" fmla="*/ 56 w 253"/>
                <a:gd name="T107" fmla="*/ 57 h 172"/>
                <a:gd name="T108" fmla="*/ 73 w 253"/>
                <a:gd name="T109" fmla="*/ 4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172">
                  <a:moveTo>
                    <a:pt x="43" y="55"/>
                  </a:moveTo>
                  <a:cubicBezTo>
                    <a:pt x="0" y="85"/>
                    <a:pt x="0" y="85"/>
                    <a:pt x="0" y="85"/>
                  </a:cubicBezTo>
                  <a:cubicBezTo>
                    <a:pt x="43" y="114"/>
                    <a:pt x="43" y="114"/>
                    <a:pt x="43" y="114"/>
                  </a:cubicBezTo>
                  <a:cubicBezTo>
                    <a:pt x="56" y="122"/>
                    <a:pt x="56" y="122"/>
                    <a:pt x="56" y="122"/>
                  </a:cubicBezTo>
                  <a:cubicBezTo>
                    <a:pt x="69" y="131"/>
                    <a:pt x="69" y="131"/>
                    <a:pt x="69" y="131"/>
                  </a:cubicBezTo>
                  <a:cubicBezTo>
                    <a:pt x="73" y="134"/>
                    <a:pt x="73" y="134"/>
                    <a:pt x="73" y="134"/>
                  </a:cubicBezTo>
                  <a:cubicBezTo>
                    <a:pt x="80" y="138"/>
                    <a:pt x="80" y="138"/>
                    <a:pt x="80" y="138"/>
                  </a:cubicBezTo>
                  <a:cubicBezTo>
                    <a:pt x="87" y="143"/>
                    <a:pt x="87" y="143"/>
                    <a:pt x="87" y="143"/>
                  </a:cubicBezTo>
                  <a:cubicBezTo>
                    <a:pt x="94" y="147"/>
                    <a:pt x="94" y="147"/>
                    <a:pt x="94" y="147"/>
                  </a:cubicBezTo>
                  <a:cubicBezTo>
                    <a:pt x="98" y="150"/>
                    <a:pt x="98" y="150"/>
                    <a:pt x="98" y="150"/>
                  </a:cubicBezTo>
                  <a:cubicBezTo>
                    <a:pt x="101" y="152"/>
                    <a:pt x="101" y="152"/>
                    <a:pt x="101" y="152"/>
                  </a:cubicBezTo>
                  <a:cubicBezTo>
                    <a:pt x="107" y="156"/>
                    <a:pt x="107" y="156"/>
                    <a:pt x="107" y="156"/>
                  </a:cubicBezTo>
                  <a:cubicBezTo>
                    <a:pt x="112" y="160"/>
                    <a:pt x="112" y="160"/>
                    <a:pt x="112" y="160"/>
                  </a:cubicBezTo>
                  <a:cubicBezTo>
                    <a:pt x="118" y="164"/>
                    <a:pt x="118" y="164"/>
                    <a:pt x="118" y="164"/>
                  </a:cubicBezTo>
                  <a:cubicBezTo>
                    <a:pt x="124" y="168"/>
                    <a:pt x="124" y="168"/>
                    <a:pt x="124" y="168"/>
                  </a:cubicBezTo>
                  <a:cubicBezTo>
                    <a:pt x="130" y="171"/>
                    <a:pt x="130" y="171"/>
                    <a:pt x="130" y="171"/>
                  </a:cubicBezTo>
                  <a:cubicBezTo>
                    <a:pt x="130" y="172"/>
                    <a:pt x="130" y="172"/>
                    <a:pt x="130" y="172"/>
                  </a:cubicBezTo>
                  <a:cubicBezTo>
                    <a:pt x="136" y="167"/>
                    <a:pt x="136" y="167"/>
                    <a:pt x="136" y="167"/>
                  </a:cubicBezTo>
                  <a:cubicBezTo>
                    <a:pt x="142" y="163"/>
                    <a:pt x="142" y="163"/>
                    <a:pt x="142" y="163"/>
                  </a:cubicBezTo>
                  <a:cubicBezTo>
                    <a:pt x="148" y="159"/>
                    <a:pt x="148" y="159"/>
                    <a:pt x="148" y="159"/>
                  </a:cubicBezTo>
                  <a:cubicBezTo>
                    <a:pt x="155" y="154"/>
                    <a:pt x="155" y="154"/>
                    <a:pt x="155" y="154"/>
                  </a:cubicBezTo>
                  <a:cubicBezTo>
                    <a:pt x="161" y="149"/>
                    <a:pt x="161" y="149"/>
                    <a:pt x="161" y="149"/>
                  </a:cubicBezTo>
                  <a:cubicBezTo>
                    <a:pt x="167" y="145"/>
                    <a:pt x="167" y="145"/>
                    <a:pt x="167" y="145"/>
                  </a:cubicBezTo>
                  <a:cubicBezTo>
                    <a:pt x="173" y="140"/>
                    <a:pt x="173" y="140"/>
                    <a:pt x="173" y="140"/>
                  </a:cubicBezTo>
                  <a:cubicBezTo>
                    <a:pt x="186" y="130"/>
                    <a:pt x="186" y="130"/>
                    <a:pt x="186" y="130"/>
                  </a:cubicBezTo>
                  <a:cubicBezTo>
                    <a:pt x="199" y="121"/>
                    <a:pt x="199" y="121"/>
                    <a:pt x="199" y="121"/>
                  </a:cubicBezTo>
                  <a:cubicBezTo>
                    <a:pt x="212" y="111"/>
                    <a:pt x="212" y="111"/>
                    <a:pt x="212" y="111"/>
                  </a:cubicBezTo>
                  <a:cubicBezTo>
                    <a:pt x="253" y="80"/>
                    <a:pt x="253" y="80"/>
                    <a:pt x="253" y="80"/>
                  </a:cubicBezTo>
                  <a:cubicBezTo>
                    <a:pt x="212" y="55"/>
                    <a:pt x="212" y="55"/>
                    <a:pt x="212" y="55"/>
                  </a:cubicBezTo>
                  <a:cubicBezTo>
                    <a:pt x="199" y="47"/>
                    <a:pt x="199" y="47"/>
                    <a:pt x="199" y="47"/>
                  </a:cubicBezTo>
                  <a:cubicBezTo>
                    <a:pt x="186" y="40"/>
                    <a:pt x="186" y="40"/>
                    <a:pt x="186" y="40"/>
                  </a:cubicBezTo>
                  <a:cubicBezTo>
                    <a:pt x="173" y="32"/>
                    <a:pt x="173" y="32"/>
                    <a:pt x="173" y="32"/>
                  </a:cubicBezTo>
                  <a:cubicBezTo>
                    <a:pt x="167" y="28"/>
                    <a:pt x="167" y="28"/>
                    <a:pt x="167" y="28"/>
                  </a:cubicBezTo>
                  <a:cubicBezTo>
                    <a:pt x="161" y="24"/>
                    <a:pt x="161" y="24"/>
                    <a:pt x="161" y="24"/>
                  </a:cubicBezTo>
                  <a:cubicBezTo>
                    <a:pt x="155" y="20"/>
                    <a:pt x="155" y="20"/>
                    <a:pt x="155" y="20"/>
                  </a:cubicBezTo>
                  <a:cubicBezTo>
                    <a:pt x="148" y="17"/>
                    <a:pt x="148" y="17"/>
                    <a:pt x="148" y="17"/>
                  </a:cubicBezTo>
                  <a:cubicBezTo>
                    <a:pt x="142" y="13"/>
                    <a:pt x="142" y="13"/>
                    <a:pt x="142" y="13"/>
                  </a:cubicBezTo>
                  <a:cubicBezTo>
                    <a:pt x="136" y="9"/>
                    <a:pt x="136" y="9"/>
                    <a:pt x="136" y="9"/>
                  </a:cubicBezTo>
                  <a:cubicBezTo>
                    <a:pt x="130" y="5"/>
                    <a:pt x="130" y="5"/>
                    <a:pt x="130" y="5"/>
                  </a:cubicBezTo>
                  <a:cubicBezTo>
                    <a:pt x="124" y="2"/>
                    <a:pt x="124" y="2"/>
                    <a:pt x="124" y="2"/>
                  </a:cubicBezTo>
                  <a:cubicBezTo>
                    <a:pt x="121" y="0"/>
                    <a:pt x="121" y="0"/>
                    <a:pt x="121" y="0"/>
                  </a:cubicBezTo>
                  <a:cubicBezTo>
                    <a:pt x="118" y="2"/>
                    <a:pt x="118" y="2"/>
                    <a:pt x="118" y="2"/>
                  </a:cubicBezTo>
                  <a:cubicBezTo>
                    <a:pt x="112" y="6"/>
                    <a:pt x="112" y="6"/>
                    <a:pt x="112" y="6"/>
                  </a:cubicBezTo>
                  <a:cubicBezTo>
                    <a:pt x="107" y="11"/>
                    <a:pt x="107" y="11"/>
                    <a:pt x="107" y="11"/>
                  </a:cubicBezTo>
                  <a:cubicBezTo>
                    <a:pt x="101" y="15"/>
                    <a:pt x="101" y="15"/>
                    <a:pt x="101" y="15"/>
                  </a:cubicBezTo>
                  <a:cubicBezTo>
                    <a:pt x="98" y="17"/>
                    <a:pt x="98" y="17"/>
                    <a:pt x="98" y="17"/>
                  </a:cubicBezTo>
                  <a:cubicBezTo>
                    <a:pt x="94" y="20"/>
                    <a:pt x="94" y="20"/>
                    <a:pt x="94" y="20"/>
                  </a:cubicBezTo>
                  <a:cubicBezTo>
                    <a:pt x="87" y="25"/>
                    <a:pt x="87" y="25"/>
                    <a:pt x="87" y="25"/>
                  </a:cubicBezTo>
                  <a:cubicBezTo>
                    <a:pt x="80" y="29"/>
                    <a:pt x="80" y="29"/>
                    <a:pt x="80" y="29"/>
                  </a:cubicBezTo>
                  <a:cubicBezTo>
                    <a:pt x="73" y="34"/>
                    <a:pt x="73" y="34"/>
                    <a:pt x="73" y="34"/>
                  </a:cubicBezTo>
                  <a:cubicBezTo>
                    <a:pt x="69" y="37"/>
                    <a:pt x="69" y="37"/>
                    <a:pt x="69" y="37"/>
                  </a:cubicBezTo>
                  <a:cubicBezTo>
                    <a:pt x="56" y="46"/>
                    <a:pt x="56" y="46"/>
                    <a:pt x="56" y="46"/>
                  </a:cubicBezTo>
                  <a:lnTo>
                    <a:pt x="43" y="55"/>
                  </a:lnTo>
                  <a:close/>
                  <a:moveTo>
                    <a:pt x="73" y="45"/>
                  </a:moveTo>
                  <a:cubicBezTo>
                    <a:pt x="80" y="41"/>
                    <a:pt x="80" y="41"/>
                    <a:pt x="80" y="41"/>
                  </a:cubicBezTo>
                  <a:cubicBezTo>
                    <a:pt x="87" y="36"/>
                    <a:pt x="87" y="36"/>
                    <a:pt x="87" y="36"/>
                  </a:cubicBezTo>
                  <a:cubicBezTo>
                    <a:pt x="94" y="31"/>
                    <a:pt x="94" y="31"/>
                    <a:pt x="94" y="31"/>
                  </a:cubicBezTo>
                  <a:cubicBezTo>
                    <a:pt x="98" y="28"/>
                    <a:pt x="98" y="28"/>
                    <a:pt x="98" y="28"/>
                  </a:cubicBezTo>
                  <a:cubicBezTo>
                    <a:pt x="101" y="27"/>
                    <a:pt x="101" y="27"/>
                    <a:pt x="101" y="27"/>
                  </a:cubicBezTo>
                  <a:cubicBezTo>
                    <a:pt x="107" y="23"/>
                    <a:pt x="107" y="23"/>
                    <a:pt x="107" y="23"/>
                  </a:cubicBezTo>
                  <a:cubicBezTo>
                    <a:pt x="112" y="19"/>
                    <a:pt x="112" y="19"/>
                    <a:pt x="112" y="19"/>
                  </a:cubicBezTo>
                  <a:cubicBezTo>
                    <a:pt x="118" y="14"/>
                    <a:pt x="118" y="14"/>
                    <a:pt x="118" y="14"/>
                  </a:cubicBezTo>
                  <a:cubicBezTo>
                    <a:pt x="121" y="12"/>
                    <a:pt x="121" y="12"/>
                    <a:pt x="121" y="12"/>
                  </a:cubicBezTo>
                  <a:cubicBezTo>
                    <a:pt x="122" y="12"/>
                    <a:pt x="123" y="12"/>
                    <a:pt x="123" y="12"/>
                  </a:cubicBezTo>
                  <a:cubicBezTo>
                    <a:pt x="124" y="13"/>
                    <a:pt x="124" y="13"/>
                    <a:pt x="124" y="13"/>
                  </a:cubicBezTo>
                  <a:cubicBezTo>
                    <a:pt x="130" y="16"/>
                    <a:pt x="130" y="16"/>
                    <a:pt x="130" y="16"/>
                  </a:cubicBezTo>
                  <a:cubicBezTo>
                    <a:pt x="136" y="20"/>
                    <a:pt x="136" y="20"/>
                    <a:pt x="136" y="20"/>
                  </a:cubicBezTo>
                  <a:cubicBezTo>
                    <a:pt x="142" y="24"/>
                    <a:pt x="142" y="24"/>
                    <a:pt x="142" y="24"/>
                  </a:cubicBezTo>
                  <a:cubicBezTo>
                    <a:pt x="148" y="27"/>
                    <a:pt x="148" y="27"/>
                    <a:pt x="148" y="27"/>
                  </a:cubicBezTo>
                  <a:cubicBezTo>
                    <a:pt x="155" y="31"/>
                    <a:pt x="155" y="31"/>
                    <a:pt x="155" y="31"/>
                  </a:cubicBezTo>
                  <a:cubicBezTo>
                    <a:pt x="161" y="34"/>
                    <a:pt x="161" y="34"/>
                    <a:pt x="161" y="34"/>
                  </a:cubicBezTo>
                  <a:cubicBezTo>
                    <a:pt x="167" y="38"/>
                    <a:pt x="167" y="38"/>
                    <a:pt x="167" y="38"/>
                  </a:cubicBezTo>
                  <a:cubicBezTo>
                    <a:pt x="173" y="42"/>
                    <a:pt x="173" y="42"/>
                    <a:pt x="173" y="42"/>
                  </a:cubicBezTo>
                  <a:cubicBezTo>
                    <a:pt x="186" y="50"/>
                    <a:pt x="186" y="50"/>
                    <a:pt x="186" y="50"/>
                  </a:cubicBezTo>
                  <a:cubicBezTo>
                    <a:pt x="199" y="57"/>
                    <a:pt x="199" y="57"/>
                    <a:pt x="199" y="57"/>
                  </a:cubicBezTo>
                  <a:cubicBezTo>
                    <a:pt x="212" y="65"/>
                    <a:pt x="212" y="65"/>
                    <a:pt x="212" y="65"/>
                  </a:cubicBezTo>
                  <a:cubicBezTo>
                    <a:pt x="232" y="77"/>
                    <a:pt x="232" y="77"/>
                    <a:pt x="232" y="77"/>
                  </a:cubicBezTo>
                  <a:cubicBezTo>
                    <a:pt x="234" y="77"/>
                    <a:pt x="234" y="79"/>
                    <a:pt x="233" y="80"/>
                  </a:cubicBezTo>
                  <a:cubicBezTo>
                    <a:pt x="212" y="96"/>
                    <a:pt x="212" y="96"/>
                    <a:pt x="212" y="96"/>
                  </a:cubicBezTo>
                  <a:cubicBezTo>
                    <a:pt x="199" y="106"/>
                    <a:pt x="199" y="106"/>
                    <a:pt x="199" y="106"/>
                  </a:cubicBezTo>
                  <a:cubicBezTo>
                    <a:pt x="186" y="115"/>
                    <a:pt x="186" y="115"/>
                    <a:pt x="186" y="115"/>
                  </a:cubicBezTo>
                  <a:cubicBezTo>
                    <a:pt x="173" y="125"/>
                    <a:pt x="173" y="125"/>
                    <a:pt x="173" y="125"/>
                  </a:cubicBezTo>
                  <a:cubicBezTo>
                    <a:pt x="167" y="130"/>
                    <a:pt x="167" y="130"/>
                    <a:pt x="167" y="130"/>
                  </a:cubicBezTo>
                  <a:cubicBezTo>
                    <a:pt x="161" y="135"/>
                    <a:pt x="161" y="135"/>
                    <a:pt x="161" y="135"/>
                  </a:cubicBezTo>
                  <a:cubicBezTo>
                    <a:pt x="155" y="139"/>
                    <a:pt x="155" y="139"/>
                    <a:pt x="155" y="139"/>
                  </a:cubicBezTo>
                  <a:cubicBezTo>
                    <a:pt x="148" y="144"/>
                    <a:pt x="148" y="144"/>
                    <a:pt x="148" y="144"/>
                  </a:cubicBezTo>
                  <a:cubicBezTo>
                    <a:pt x="142" y="149"/>
                    <a:pt x="142" y="149"/>
                    <a:pt x="142" y="149"/>
                  </a:cubicBezTo>
                  <a:cubicBezTo>
                    <a:pt x="136" y="153"/>
                    <a:pt x="136" y="153"/>
                    <a:pt x="136" y="153"/>
                  </a:cubicBezTo>
                  <a:cubicBezTo>
                    <a:pt x="130" y="158"/>
                    <a:pt x="130" y="158"/>
                    <a:pt x="130" y="158"/>
                  </a:cubicBezTo>
                  <a:cubicBezTo>
                    <a:pt x="129" y="158"/>
                    <a:pt x="129" y="158"/>
                    <a:pt x="129" y="158"/>
                  </a:cubicBezTo>
                  <a:cubicBezTo>
                    <a:pt x="129" y="159"/>
                    <a:pt x="128" y="159"/>
                    <a:pt x="127" y="159"/>
                  </a:cubicBezTo>
                  <a:cubicBezTo>
                    <a:pt x="124" y="157"/>
                    <a:pt x="124" y="157"/>
                    <a:pt x="124" y="157"/>
                  </a:cubicBezTo>
                  <a:cubicBezTo>
                    <a:pt x="118" y="153"/>
                    <a:pt x="118" y="153"/>
                    <a:pt x="118" y="153"/>
                  </a:cubicBezTo>
                  <a:cubicBezTo>
                    <a:pt x="112" y="149"/>
                    <a:pt x="112" y="149"/>
                    <a:pt x="112" y="149"/>
                  </a:cubicBezTo>
                  <a:cubicBezTo>
                    <a:pt x="107" y="145"/>
                    <a:pt x="107" y="145"/>
                    <a:pt x="107" y="145"/>
                  </a:cubicBezTo>
                  <a:cubicBezTo>
                    <a:pt x="101" y="141"/>
                    <a:pt x="101" y="141"/>
                    <a:pt x="101" y="141"/>
                  </a:cubicBezTo>
                  <a:cubicBezTo>
                    <a:pt x="98" y="139"/>
                    <a:pt x="98" y="139"/>
                    <a:pt x="98" y="139"/>
                  </a:cubicBezTo>
                  <a:cubicBezTo>
                    <a:pt x="94" y="136"/>
                    <a:pt x="94" y="136"/>
                    <a:pt x="94" y="136"/>
                  </a:cubicBezTo>
                  <a:cubicBezTo>
                    <a:pt x="87" y="132"/>
                    <a:pt x="87" y="132"/>
                    <a:pt x="87" y="132"/>
                  </a:cubicBezTo>
                  <a:cubicBezTo>
                    <a:pt x="80" y="127"/>
                    <a:pt x="80" y="127"/>
                    <a:pt x="80" y="127"/>
                  </a:cubicBezTo>
                  <a:cubicBezTo>
                    <a:pt x="73" y="123"/>
                    <a:pt x="73" y="123"/>
                    <a:pt x="73" y="123"/>
                  </a:cubicBezTo>
                  <a:cubicBezTo>
                    <a:pt x="69" y="120"/>
                    <a:pt x="69" y="120"/>
                    <a:pt x="69" y="120"/>
                  </a:cubicBezTo>
                  <a:cubicBezTo>
                    <a:pt x="56" y="112"/>
                    <a:pt x="56" y="112"/>
                    <a:pt x="56" y="112"/>
                  </a:cubicBezTo>
                  <a:cubicBezTo>
                    <a:pt x="43" y="103"/>
                    <a:pt x="43" y="103"/>
                    <a:pt x="43" y="103"/>
                  </a:cubicBezTo>
                  <a:cubicBezTo>
                    <a:pt x="18" y="86"/>
                    <a:pt x="18" y="86"/>
                    <a:pt x="18" y="86"/>
                  </a:cubicBezTo>
                  <a:cubicBezTo>
                    <a:pt x="17" y="86"/>
                    <a:pt x="17" y="84"/>
                    <a:pt x="18" y="83"/>
                  </a:cubicBezTo>
                  <a:cubicBezTo>
                    <a:pt x="43" y="66"/>
                    <a:pt x="43" y="66"/>
                    <a:pt x="43" y="66"/>
                  </a:cubicBezTo>
                  <a:cubicBezTo>
                    <a:pt x="56" y="57"/>
                    <a:pt x="56" y="57"/>
                    <a:pt x="56" y="57"/>
                  </a:cubicBezTo>
                  <a:cubicBezTo>
                    <a:pt x="69" y="48"/>
                    <a:pt x="69" y="48"/>
                    <a:pt x="69" y="48"/>
                  </a:cubicBezTo>
                  <a:lnTo>
                    <a:pt x="7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4" name="Freeform 53"/>
            <p:cNvSpPr/>
            <p:nvPr/>
          </p:nvSpPr>
          <p:spPr bwMode="auto">
            <a:xfrm>
              <a:off x="4852988" y="5627688"/>
              <a:ext cx="60325" cy="41275"/>
            </a:xfrm>
            <a:custGeom>
              <a:avLst/>
              <a:gdLst>
                <a:gd name="T0" fmla="*/ 0 w 38"/>
                <a:gd name="T1" fmla="*/ 10 h 26"/>
                <a:gd name="T2" fmla="*/ 14 w 38"/>
                <a:gd name="T3" fmla="*/ 20 h 26"/>
                <a:gd name="T4" fmla="*/ 22 w 38"/>
                <a:gd name="T5" fmla="*/ 26 h 26"/>
                <a:gd name="T6" fmla="*/ 36 w 38"/>
                <a:gd name="T7" fmla="*/ 15 h 26"/>
                <a:gd name="T8" fmla="*/ 38 w 38"/>
                <a:gd name="T9" fmla="*/ 14 h 26"/>
                <a:gd name="T10" fmla="*/ 36 w 38"/>
                <a:gd name="T11" fmla="*/ 14 h 26"/>
                <a:gd name="T12" fmla="*/ 16 w 38"/>
                <a:gd name="T13" fmla="*/ 0 h 26"/>
                <a:gd name="T14" fmla="*/ 14 w 38"/>
                <a:gd name="T15" fmla="*/ 2 h 26"/>
                <a:gd name="T16" fmla="*/ 0 w 3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0" y="10"/>
                  </a:moveTo>
                  <a:lnTo>
                    <a:pt x="14" y="20"/>
                  </a:lnTo>
                  <a:lnTo>
                    <a:pt x="22" y="26"/>
                  </a:lnTo>
                  <a:lnTo>
                    <a:pt x="36" y="15"/>
                  </a:lnTo>
                  <a:lnTo>
                    <a:pt x="38" y="14"/>
                  </a:lnTo>
                  <a:lnTo>
                    <a:pt x="36" y="14"/>
                  </a:lnTo>
                  <a:lnTo>
                    <a:pt x="16" y="0"/>
                  </a:lnTo>
                  <a:lnTo>
                    <a:pt x="14" y="2"/>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5" name="Freeform 54"/>
            <p:cNvSpPr>
              <a:spLocks noEditPoints="1"/>
            </p:cNvSpPr>
            <p:nvPr/>
          </p:nvSpPr>
          <p:spPr bwMode="auto">
            <a:xfrm>
              <a:off x="4606925" y="5360988"/>
              <a:ext cx="935037" cy="636588"/>
            </a:xfrm>
            <a:custGeom>
              <a:avLst/>
              <a:gdLst>
                <a:gd name="T0" fmla="*/ 0 w 345"/>
                <a:gd name="T1" fmla="*/ 117 h 234"/>
                <a:gd name="T2" fmla="*/ 99 w 345"/>
                <a:gd name="T3" fmla="*/ 182 h 234"/>
                <a:gd name="T4" fmla="*/ 116 w 345"/>
                <a:gd name="T5" fmla="*/ 194 h 234"/>
                <a:gd name="T6" fmla="*/ 130 w 345"/>
                <a:gd name="T7" fmla="*/ 203 h 234"/>
                <a:gd name="T8" fmla="*/ 141 w 345"/>
                <a:gd name="T9" fmla="*/ 210 h 234"/>
                <a:gd name="T10" fmla="*/ 150 w 345"/>
                <a:gd name="T11" fmla="*/ 216 h 234"/>
                <a:gd name="T12" fmla="*/ 161 w 345"/>
                <a:gd name="T13" fmla="*/ 224 h 234"/>
                <a:gd name="T14" fmla="*/ 173 w 345"/>
                <a:gd name="T15" fmla="*/ 231 h 234"/>
                <a:gd name="T16" fmla="*/ 179 w 345"/>
                <a:gd name="T17" fmla="*/ 232 h 234"/>
                <a:gd name="T18" fmla="*/ 191 w 345"/>
                <a:gd name="T19" fmla="*/ 223 h 234"/>
                <a:gd name="T20" fmla="*/ 204 w 345"/>
                <a:gd name="T21" fmla="*/ 214 h 234"/>
                <a:gd name="T22" fmla="*/ 216 w 345"/>
                <a:gd name="T23" fmla="*/ 204 h 234"/>
                <a:gd name="T24" fmla="*/ 242 w 345"/>
                <a:gd name="T25" fmla="*/ 186 h 234"/>
                <a:gd name="T26" fmla="*/ 345 w 345"/>
                <a:gd name="T27" fmla="*/ 109 h 234"/>
                <a:gd name="T28" fmla="*/ 242 w 345"/>
                <a:gd name="T29" fmla="*/ 46 h 234"/>
                <a:gd name="T30" fmla="*/ 216 w 345"/>
                <a:gd name="T31" fmla="*/ 31 h 234"/>
                <a:gd name="T32" fmla="*/ 204 w 345"/>
                <a:gd name="T33" fmla="*/ 23 h 234"/>
                <a:gd name="T34" fmla="*/ 191 w 345"/>
                <a:gd name="T35" fmla="*/ 16 h 234"/>
                <a:gd name="T36" fmla="*/ 179 w 345"/>
                <a:gd name="T37" fmla="*/ 9 h 234"/>
                <a:gd name="T38" fmla="*/ 167 w 345"/>
                <a:gd name="T39" fmla="*/ 1 h 234"/>
                <a:gd name="T40" fmla="*/ 161 w 345"/>
                <a:gd name="T41" fmla="*/ 4 h 234"/>
                <a:gd name="T42" fmla="*/ 150 w 345"/>
                <a:gd name="T43" fmla="*/ 12 h 234"/>
                <a:gd name="T44" fmla="*/ 141 w 345"/>
                <a:gd name="T45" fmla="*/ 18 h 234"/>
                <a:gd name="T46" fmla="*/ 130 w 345"/>
                <a:gd name="T47" fmla="*/ 26 h 234"/>
                <a:gd name="T48" fmla="*/ 116 w 345"/>
                <a:gd name="T49" fmla="*/ 35 h 234"/>
                <a:gd name="T50" fmla="*/ 99 w 345"/>
                <a:gd name="T51" fmla="*/ 47 h 234"/>
                <a:gd name="T52" fmla="*/ 116 w 345"/>
                <a:gd name="T53" fmla="*/ 66 h 234"/>
                <a:gd name="T54" fmla="*/ 130 w 345"/>
                <a:gd name="T55" fmla="*/ 57 h 234"/>
                <a:gd name="T56" fmla="*/ 141 w 345"/>
                <a:gd name="T57" fmla="*/ 49 h 234"/>
                <a:gd name="T58" fmla="*/ 150 w 345"/>
                <a:gd name="T59" fmla="*/ 43 h 234"/>
                <a:gd name="T60" fmla="*/ 161 w 345"/>
                <a:gd name="T61" fmla="*/ 34 h 234"/>
                <a:gd name="T62" fmla="*/ 165 w 345"/>
                <a:gd name="T63" fmla="*/ 33 h 234"/>
                <a:gd name="T64" fmla="*/ 173 w 345"/>
                <a:gd name="T65" fmla="*/ 38 h 234"/>
                <a:gd name="T66" fmla="*/ 185 w 345"/>
                <a:gd name="T67" fmla="*/ 45 h 234"/>
                <a:gd name="T68" fmla="*/ 198 w 345"/>
                <a:gd name="T69" fmla="*/ 53 h 234"/>
                <a:gd name="T70" fmla="*/ 210 w 345"/>
                <a:gd name="T71" fmla="*/ 60 h 234"/>
                <a:gd name="T72" fmla="*/ 229 w 345"/>
                <a:gd name="T73" fmla="*/ 72 h 234"/>
                <a:gd name="T74" fmla="*/ 255 w 345"/>
                <a:gd name="T75" fmla="*/ 87 h 234"/>
                <a:gd name="T76" fmla="*/ 301 w 345"/>
                <a:gd name="T77" fmla="*/ 118 h 234"/>
                <a:gd name="T78" fmla="*/ 242 w 345"/>
                <a:gd name="T79" fmla="*/ 163 h 234"/>
                <a:gd name="T80" fmla="*/ 216 w 345"/>
                <a:gd name="T81" fmla="*/ 182 h 234"/>
                <a:gd name="T82" fmla="*/ 204 w 345"/>
                <a:gd name="T83" fmla="*/ 191 h 234"/>
                <a:gd name="T84" fmla="*/ 191 w 345"/>
                <a:gd name="T85" fmla="*/ 200 h 234"/>
                <a:gd name="T86" fmla="*/ 179 w 345"/>
                <a:gd name="T87" fmla="*/ 209 h 234"/>
                <a:gd name="T88" fmla="*/ 173 w 345"/>
                <a:gd name="T89" fmla="*/ 213 h 234"/>
                <a:gd name="T90" fmla="*/ 167 w 345"/>
                <a:gd name="T91" fmla="*/ 210 h 234"/>
                <a:gd name="T92" fmla="*/ 155 w 345"/>
                <a:gd name="T93" fmla="*/ 201 h 234"/>
                <a:gd name="T94" fmla="*/ 144 w 345"/>
                <a:gd name="T95" fmla="*/ 194 h 234"/>
                <a:gd name="T96" fmla="*/ 137 w 345"/>
                <a:gd name="T97" fmla="*/ 189 h 234"/>
                <a:gd name="T98" fmla="*/ 123 w 345"/>
                <a:gd name="T99" fmla="*/ 180 h 234"/>
                <a:gd name="T100" fmla="*/ 112 w 345"/>
                <a:gd name="T101" fmla="*/ 173 h 234"/>
                <a:gd name="T102" fmla="*/ 86 w 345"/>
                <a:gd name="T103" fmla="*/ 155 h 234"/>
                <a:gd name="T104" fmla="*/ 39 w 345"/>
                <a:gd name="T105" fmla="*/ 121 h 234"/>
                <a:gd name="T106" fmla="*/ 99 w 345"/>
                <a:gd name="T107" fmla="*/ 78 h 234"/>
                <a:gd name="T108" fmla="*/ 116 w 345"/>
                <a:gd name="T109" fmla="*/ 6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234">
                  <a:moveTo>
                    <a:pt x="86" y="57"/>
                  </a:moveTo>
                  <a:cubicBezTo>
                    <a:pt x="57" y="77"/>
                    <a:pt x="29" y="97"/>
                    <a:pt x="0" y="117"/>
                  </a:cubicBezTo>
                  <a:cubicBezTo>
                    <a:pt x="86" y="174"/>
                    <a:pt x="86" y="174"/>
                    <a:pt x="86" y="174"/>
                  </a:cubicBezTo>
                  <a:cubicBezTo>
                    <a:pt x="99" y="182"/>
                    <a:pt x="99" y="182"/>
                    <a:pt x="99" y="182"/>
                  </a:cubicBezTo>
                  <a:cubicBezTo>
                    <a:pt x="112" y="191"/>
                    <a:pt x="112" y="191"/>
                    <a:pt x="112" y="191"/>
                  </a:cubicBezTo>
                  <a:cubicBezTo>
                    <a:pt x="116" y="194"/>
                    <a:pt x="116" y="194"/>
                    <a:pt x="116" y="194"/>
                  </a:cubicBezTo>
                  <a:cubicBezTo>
                    <a:pt x="123" y="198"/>
                    <a:pt x="123" y="198"/>
                    <a:pt x="123" y="198"/>
                  </a:cubicBezTo>
                  <a:cubicBezTo>
                    <a:pt x="130" y="203"/>
                    <a:pt x="130" y="203"/>
                    <a:pt x="130" y="203"/>
                  </a:cubicBezTo>
                  <a:cubicBezTo>
                    <a:pt x="137" y="207"/>
                    <a:pt x="137" y="207"/>
                    <a:pt x="137" y="207"/>
                  </a:cubicBezTo>
                  <a:cubicBezTo>
                    <a:pt x="141" y="210"/>
                    <a:pt x="141" y="210"/>
                    <a:pt x="141" y="210"/>
                  </a:cubicBezTo>
                  <a:cubicBezTo>
                    <a:pt x="144" y="212"/>
                    <a:pt x="144" y="212"/>
                    <a:pt x="144" y="212"/>
                  </a:cubicBezTo>
                  <a:cubicBezTo>
                    <a:pt x="150" y="216"/>
                    <a:pt x="150" y="216"/>
                    <a:pt x="150" y="216"/>
                  </a:cubicBezTo>
                  <a:cubicBezTo>
                    <a:pt x="155" y="220"/>
                    <a:pt x="155" y="220"/>
                    <a:pt x="155" y="220"/>
                  </a:cubicBezTo>
                  <a:cubicBezTo>
                    <a:pt x="161" y="224"/>
                    <a:pt x="161" y="224"/>
                    <a:pt x="161" y="224"/>
                  </a:cubicBezTo>
                  <a:cubicBezTo>
                    <a:pt x="167" y="228"/>
                    <a:pt x="167" y="228"/>
                    <a:pt x="167" y="228"/>
                  </a:cubicBezTo>
                  <a:cubicBezTo>
                    <a:pt x="173" y="231"/>
                    <a:pt x="173" y="231"/>
                    <a:pt x="173" y="231"/>
                  </a:cubicBezTo>
                  <a:cubicBezTo>
                    <a:pt x="177" y="234"/>
                    <a:pt x="177" y="234"/>
                    <a:pt x="177" y="234"/>
                  </a:cubicBezTo>
                  <a:cubicBezTo>
                    <a:pt x="179" y="232"/>
                    <a:pt x="179" y="232"/>
                    <a:pt x="179" y="232"/>
                  </a:cubicBezTo>
                  <a:cubicBezTo>
                    <a:pt x="185" y="227"/>
                    <a:pt x="185" y="227"/>
                    <a:pt x="185" y="227"/>
                  </a:cubicBezTo>
                  <a:cubicBezTo>
                    <a:pt x="191" y="223"/>
                    <a:pt x="191" y="223"/>
                    <a:pt x="191" y="223"/>
                  </a:cubicBezTo>
                  <a:cubicBezTo>
                    <a:pt x="198" y="218"/>
                    <a:pt x="198" y="218"/>
                    <a:pt x="198" y="218"/>
                  </a:cubicBezTo>
                  <a:cubicBezTo>
                    <a:pt x="204" y="214"/>
                    <a:pt x="204" y="214"/>
                    <a:pt x="204" y="214"/>
                  </a:cubicBezTo>
                  <a:cubicBezTo>
                    <a:pt x="210" y="209"/>
                    <a:pt x="210" y="209"/>
                    <a:pt x="210" y="209"/>
                  </a:cubicBezTo>
                  <a:cubicBezTo>
                    <a:pt x="216" y="204"/>
                    <a:pt x="216" y="204"/>
                    <a:pt x="216" y="204"/>
                  </a:cubicBezTo>
                  <a:cubicBezTo>
                    <a:pt x="229" y="195"/>
                    <a:pt x="229" y="195"/>
                    <a:pt x="229" y="195"/>
                  </a:cubicBezTo>
                  <a:cubicBezTo>
                    <a:pt x="242" y="186"/>
                    <a:pt x="242" y="186"/>
                    <a:pt x="242" y="186"/>
                  </a:cubicBezTo>
                  <a:cubicBezTo>
                    <a:pt x="255" y="176"/>
                    <a:pt x="255" y="176"/>
                    <a:pt x="255" y="176"/>
                  </a:cubicBezTo>
                  <a:cubicBezTo>
                    <a:pt x="345" y="109"/>
                    <a:pt x="345" y="109"/>
                    <a:pt x="345" y="109"/>
                  </a:cubicBezTo>
                  <a:cubicBezTo>
                    <a:pt x="315" y="91"/>
                    <a:pt x="285" y="72"/>
                    <a:pt x="255" y="54"/>
                  </a:cubicBezTo>
                  <a:cubicBezTo>
                    <a:pt x="250" y="52"/>
                    <a:pt x="246" y="49"/>
                    <a:pt x="242" y="46"/>
                  </a:cubicBezTo>
                  <a:cubicBezTo>
                    <a:pt x="237" y="44"/>
                    <a:pt x="233" y="41"/>
                    <a:pt x="229" y="39"/>
                  </a:cubicBezTo>
                  <a:cubicBezTo>
                    <a:pt x="225" y="36"/>
                    <a:pt x="221" y="34"/>
                    <a:pt x="216" y="31"/>
                  </a:cubicBezTo>
                  <a:cubicBezTo>
                    <a:pt x="214" y="30"/>
                    <a:pt x="212" y="28"/>
                    <a:pt x="210" y="27"/>
                  </a:cubicBezTo>
                  <a:cubicBezTo>
                    <a:pt x="208" y="26"/>
                    <a:pt x="206" y="25"/>
                    <a:pt x="204" y="23"/>
                  </a:cubicBezTo>
                  <a:cubicBezTo>
                    <a:pt x="202" y="22"/>
                    <a:pt x="200" y="21"/>
                    <a:pt x="198" y="20"/>
                  </a:cubicBezTo>
                  <a:cubicBezTo>
                    <a:pt x="196" y="18"/>
                    <a:pt x="194" y="17"/>
                    <a:pt x="191" y="16"/>
                  </a:cubicBezTo>
                  <a:cubicBezTo>
                    <a:pt x="189" y="15"/>
                    <a:pt x="187" y="13"/>
                    <a:pt x="185" y="12"/>
                  </a:cubicBezTo>
                  <a:cubicBezTo>
                    <a:pt x="183" y="11"/>
                    <a:pt x="181" y="10"/>
                    <a:pt x="179" y="9"/>
                  </a:cubicBezTo>
                  <a:cubicBezTo>
                    <a:pt x="177" y="7"/>
                    <a:pt x="175" y="6"/>
                    <a:pt x="173" y="5"/>
                  </a:cubicBezTo>
                  <a:cubicBezTo>
                    <a:pt x="171" y="4"/>
                    <a:pt x="169" y="2"/>
                    <a:pt x="167" y="1"/>
                  </a:cubicBezTo>
                  <a:cubicBezTo>
                    <a:pt x="167" y="1"/>
                    <a:pt x="166" y="1"/>
                    <a:pt x="166" y="0"/>
                  </a:cubicBezTo>
                  <a:cubicBezTo>
                    <a:pt x="164" y="2"/>
                    <a:pt x="163" y="3"/>
                    <a:pt x="161" y="4"/>
                  </a:cubicBezTo>
                  <a:cubicBezTo>
                    <a:pt x="159" y="5"/>
                    <a:pt x="157" y="7"/>
                    <a:pt x="155" y="8"/>
                  </a:cubicBezTo>
                  <a:cubicBezTo>
                    <a:pt x="153" y="9"/>
                    <a:pt x="151" y="11"/>
                    <a:pt x="150" y="12"/>
                  </a:cubicBezTo>
                  <a:cubicBezTo>
                    <a:pt x="148" y="13"/>
                    <a:pt x="146" y="15"/>
                    <a:pt x="144" y="16"/>
                  </a:cubicBezTo>
                  <a:cubicBezTo>
                    <a:pt x="143" y="17"/>
                    <a:pt x="142" y="18"/>
                    <a:pt x="141" y="18"/>
                  </a:cubicBezTo>
                  <a:cubicBezTo>
                    <a:pt x="139" y="19"/>
                    <a:pt x="138" y="20"/>
                    <a:pt x="137" y="21"/>
                  </a:cubicBezTo>
                  <a:cubicBezTo>
                    <a:pt x="134" y="23"/>
                    <a:pt x="132" y="24"/>
                    <a:pt x="130" y="26"/>
                  </a:cubicBezTo>
                  <a:cubicBezTo>
                    <a:pt x="127" y="28"/>
                    <a:pt x="125" y="29"/>
                    <a:pt x="123" y="31"/>
                  </a:cubicBezTo>
                  <a:cubicBezTo>
                    <a:pt x="121" y="32"/>
                    <a:pt x="119" y="34"/>
                    <a:pt x="116" y="35"/>
                  </a:cubicBezTo>
                  <a:cubicBezTo>
                    <a:pt x="115" y="36"/>
                    <a:pt x="113" y="37"/>
                    <a:pt x="112" y="39"/>
                  </a:cubicBezTo>
                  <a:cubicBezTo>
                    <a:pt x="108" y="41"/>
                    <a:pt x="103" y="44"/>
                    <a:pt x="99" y="47"/>
                  </a:cubicBezTo>
                  <a:cubicBezTo>
                    <a:pt x="95" y="50"/>
                    <a:pt x="90" y="54"/>
                    <a:pt x="86" y="57"/>
                  </a:cubicBezTo>
                  <a:close/>
                  <a:moveTo>
                    <a:pt x="116" y="66"/>
                  </a:moveTo>
                  <a:cubicBezTo>
                    <a:pt x="123" y="61"/>
                    <a:pt x="123" y="61"/>
                    <a:pt x="123" y="61"/>
                  </a:cubicBezTo>
                  <a:cubicBezTo>
                    <a:pt x="130" y="57"/>
                    <a:pt x="130" y="57"/>
                    <a:pt x="130" y="57"/>
                  </a:cubicBezTo>
                  <a:cubicBezTo>
                    <a:pt x="137" y="52"/>
                    <a:pt x="137" y="52"/>
                    <a:pt x="137" y="52"/>
                  </a:cubicBezTo>
                  <a:cubicBezTo>
                    <a:pt x="141" y="49"/>
                    <a:pt x="141" y="49"/>
                    <a:pt x="141" y="49"/>
                  </a:cubicBezTo>
                  <a:cubicBezTo>
                    <a:pt x="144" y="47"/>
                    <a:pt x="144" y="47"/>
                    <a:pt x="144" y="47"/>
                  </a:cubicBezTo>
                  <a:cubicBezTo>
                    <a:pt x="150" y="43"/>
                    <a:pt x="150" y="43"/>
                    <a:pt x="150" y="43"/>
                  </a:cubicBezTo>
                  <a:cubicBezTo>
                    <a:pt x="155" y="39"/>
                    <a:pt x="155" y="39"/>
                    <a:pt x="155" y="39"/>
                  </a:cubicBezTo>
                  <a:cubicBezTo>
                    <a:pt x="161" y="34"/>
                    <a:pt x="161" y="34"/>
                    <a:pt x="161" y="34"/>
                  </a:cubicBezTo>
                  <a:cubicBezTo>
                    <a:pt x="163" y="33"/>
                    <a:pt x="163" y="33"/>
                    <a:pt x="163" y="33"/>
                  </a:cubicBezTo>
                  <a:cubicBezTo>
                    <a:pt x="163" y="33"/>
                    <a:pt x="165" y="33"/>
                    <a:pt x="165" y="33"/>
                  </a:cubicBezTo>
                  <a:cubicBezTo>
                    <a:pt x="167" y="34"/>
                    <a:pt x="167" y="34"/>
                    <a:pt x="167" y="34"/>
                  </a:cubicBezTo>
                  <a:cubicBezTo>
                    <a:pt x="173" y="38"/>
                    <a:pt x="173" y="38"/>
                    <a:pt x="173" y="38"/>
                  </a:cubicBezTo>
                  <a:cubicBezTo>
                    <a:pt x="179" y="42"/>
                    <a:pt x="179" y="42"/>
                    <a:pt x="179" y="42"/>
                  </a:cubicBezTo>
                  <a:cubicBezTo>
                    <a:pt x="185" y="45"/>
                    <a:pt x="185" y="45"/>
                    <a:pt x="185" y="45"/>
                  </a:cubicBezTo>
                  <a:cubicBezTo>
                    <a:pt x="191" y="49"/>
                    <a:pt x="191" y="49"/>
                    <a:pt x="191" y="49"/>
                  </a:cubicBezTo>
                  <a:cubicBezTo>
                    <a:pt x="198" y="53"/>
                    <a:pt x="198" y="53"/>
                    <a:pt x="198" y="53"/>
                  </a:cubicBezTo>
                  <a:cubicBezTo>
                    <a:pt x="204" y="56"/>
                    <a:pt x="204" y="56"/>
                    <a:pt x="204" y="56"/>
                  </a:cubicBezTo>
                  <a:cubicBezTo>
                    <a:pt x="210" y="60"/>
                    <a:pt x="210" y="60"/>
                    <a:pt x="210" y="60"/>
                  </a:cubicBezTo>
                  <a:cubicBezTo>
                    <a:pt x="216" y="64"/>
                    <a:pt x="216" y="64"/>
                    <a:pt x="216" y="64"/>
                  </a:cubicBezTo>
                  <a:cubicBezTo>
                    <a:pt x="229" y="72"/>
                    <a:pt x="229" y="72"/>
                    <a:pt x="229" y="72"/>
                  </a:cubicBezTo>
                  <a:cubicBezTo>
                    <a:pt x="242" y="79"/>
                    <a:pt x="242" y="79"/>
                    <a:pt x="242" y="79"/>
                  </a:cubicBezTo>
                  <a:cubicBezTo>
                    <a:pt x="255" y="87"/>
                    <a:pt x="255" y="87"/>
                    <a:pt x="255" y="87"/>
                  </a:cubicBezTo>
                  <a:cubicBezTo>
                    <a:pt x="301" y="115"/>
                    <a:pt x="301" y="115"/>
                    <a:pt x="301" y="115"/>
                  </a:cubicBezTo>
                  <a:cubicBezTo>
                    <a:pt x="302" y="116"/>
                    <a:pt x="302" y="118"/>
                    <a:pt x="301" y="118"/>
                  </a:cubicBezTo>
                  <a:cubicBezTo>
                    <a:pt x="255" y="153"/>
                    <a:pt x="255" y="153"/>
                    <a:pt x="255" y="153"/>
                  </a:cubicBezTo>
                  <a:cubicBezTo>
                    <a:pt x="242" y="163"/>
                    <a:pt x="242" y="163"/>
                    <a:pt x="242" y="163"/>
                  </a:cubicBezTo>
                  <a:cubicBezTo>
                    <a:pt x="229" y="172"/>
                    <a:pt x="229" y="172"/>
                    <a:pt x="229" y="172"/>
                  </a:cubicBezTo>
                  <a:cubicBezTo>
                    <a:pt x="216" y="182"/>
                    <a:pt x="216" y="182"/>
                    <a:pt x="216" y="182"/>
                  </a:cubicBezTo>
                  <a:cubicBezTo>
                    <a:pt x="210" y="186"/>
                    <a:pt x="210" y="186"/>
                    <a:pt x="210" y="186"/>
                  </a:cubicBezTo>
                  <a:cubicBezTo>
                    <a:pt x="204" y="191"/>
                    <a:pt x="204" y="191"/>
                    <a:pt x="204" y="191"/>
                  </a:cubicBezTo>
                  <a:cubicBezTo>
                    <a:pt x="198" y="196"/>
                    <a:pt x="198" y="196"/>
                    <a:pt x="198" y="196"/>
                  </a:cubicBezTo>
                  <a:cubicBezTo>
                    <a:pt x="191" y="200"/>
                    <a:pt x="191" y="200"/>
                    <a:pt x="191" y="200"/>
                  </a:cubicBezTo>
                  <a:cubicBezTo>
                    <a:pt x="185" y="205"/>
                    <a:pt x="185" y="205"/>
                    <a:pt x="185" y="205"/>
                  </a:cubicBezTo>
                  <a:cubicBezTo>
                    <a:pt x="179" y="209"/>
                    <a:pt x="179" y="209"/>
                    <a:pt x="179" y="209"/>
                  </a:cubicBezTo>
                  <a:cubicBezTo>
                    <a:pt x="175" y="213"/>
                    <a:pt x="175" y="213"/>
                    <a:pt x="175" y="213"/>
                  </a:cubicBezTo>
                  <a:cubicBezTo>
                    <a:pt x="174" y="213"/>
                    <a:pt x="173" y="213"/>
                    <a:pt x="173" y="213"/>
                  </a:cubicBezTo>
                  <a:cubicBezTo>
                    <a:pt x="173" y="213"/>
                    <a:pt x="173" y="213"/>
                    <a:pt x="172" y="213"/>
                  </a:cubicBezTo>
                  <a:cubicBezTo>
                    <a:pt x="167" y="210"/>
                    <a:pt x="167" y="210"/>
                    <a:pt x="167" y="210"/>
                  </a:cubicBezTo>
                  <a:cubicBezTo>
                    <a:pt x="161" y="206"/>
                    <a:pt x="161" y="206"/>
                    <a:pt x="161" y="206"/>
                  </a:cubicBezTo>
                  <a:cubicBezTo>
                    <a:pt x="155" y="201"/>
                    <a:pt x="155" y="201"/>
                    <a:pt x="155" y="201"/>
                  </a:cubicBezTo>
                  <a:cubicBezTo>
                    <a:pt x="150" y="198"/>
                    <a:pt x="150" y="198"/>
                    <a:pt x="150" y="198"/>
                  </a:cubicBezTo>
                  <a:cubicBezTo>
                    <a:pt x="144" y="194"/>
                    <a:pt x="144" y="194"/>
                    <a:pt x="144" y="194"/>
                  </a:cubicBezTo>
                  <a:cubicBezTo>
                    <a:pt x="141" y="192"/>
                    <a:pt x="141" y="192"/>
                    <a:pt x="141" y="192"/>
                  </a:cubicBezTo>
                  <a:cubicBezTo>
                    <a:pt x="137" y="189"/>
                    <a:pt x="137" y="189"/>
                    <a:pt x="137" y="189"/>
                  </a:cubicBezTo>
                  <a:cubicBezTo>
                    <a:pt x="130" y="184"/>
                    <a:pt x="130" y="184"/>
                    <a:pt x="130" y="184"/>
                  </a:cubicBezTo>
                  <a:cubicBezTo>
                    <a:pt x="123" y="180"/>
                    <a:pt x="123" y="180"/>
                    <a:pt x="123" y="180"/>
                  </a:cubicBezTo>
                  <a:cubicBezTo>
                    <a:pt x="116" y="176"/>
                    <a:pt x="116" y="176"/>
                    <a:pt x="116" y="176"/>
                  </a:cubicBezTo>
                  <a:cubicBezTo>
                    <a:pt x="112" y="173"/>
                    <a:pt x="112" y="173"/>
                    <a:pt x="112" y="173"/>
                  </a:cubicBezTo>
                  <a:cubicBezTo>
                    <a:pt x="99" y="164"/>
                    <a:pt x="99" y="164"/>
                    <a:pt x="99" y="164"/>
                  </a:cubicBezTo>
                  <a:cubicBezTo>
                    <a:pt x="86" y="155"/>
                    <a:pt x="86" y="155"/>
                    <a:pt x="86" y="155"/>
                  </a:cubicBezTo>
                  <a:cubicBezTo>
                    <a:pt x="39" y="124"/>
                    <a:pt x="39" y="124"/>
                    <a:pt x="39" y="124"/>
                  </a:cubicBezTo>
                  <a:cubicBezTo>
                    <a:pt x="37" y="123"/>
                    <a:pt x="37" y="121"/>
                    <a:pt x="39" y="121"/>
                  </a:cubicBezTo>
                  <a:cubicBezTo>
                    <a:pt x="86" y="87"/>
                    <a:pt x="86" y="87"/>
                    <a:pt x="86" y="87"/>
                  </a:cubicBezTo>
                  <a:cubicBezTo>
                    <a:pt x="99" y="78"/>
                    <a:pt x="99" y="78"/>
                    <a:pt x="99" y="78"/>
                  </a:cubicBezTo>
                  <a:cubicBezTo>
                    <a:pt x="112" y="69"/>
                    <a:pt x="112" y="69"/>
                    <a:pt x="112" y="69"/>
                  </a:cubicBezTo>
                  <a:lnTo>
                    <a:pt x="11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6" name="Freeform 55"/>
            <p:cNvSpPr/>
            <p:nvPr/>
          </p:nvSpPr>
          <p:spPr bwMode="auto">
            <a:xfrm>
              <a:off x="4519613" y="5783263"/>
              <a:ext cx="1106487" cy="614363"/>
            </a:xfrm>
            <a:custGeom>
              <a:avLst/>
              <a:gdLst>
                <a:gd name="T0" fmla="*/ 342 w 408"/>
                <a:gd name="T1" fmla="*/ 44 h 226"/>
                <a:gd name="T2" fmla="*/ 373 w 408"/>
                <a:gd name="T3" fmla="*/ 48 h 226"/>
                <a:gd name="T4" fmla="*/ 373 w 408"/>
                <a:gd name="T5" fmla="*/ 69 h 226"/>
                <a:gd name="T6" fmla="*/ 357 w 408"/>
                <a:gd name="T7" fmla="*/ 68 h 226"/>
                <a:gd name="T8" fmla="*/ 371 w 408"/>
                <a:gd name="T9" fmla="*/ 66 h 226"/>
                <a:gd name="T10" fmla="*/ 370 w 408"/>
                <a:gd name="T11" fmla="*/ 51 h 226"/>
                <a:gd name="T12" fmla="*/ 345 w 408"/>
                <a:gd name="T13" fmla="*/ 47 h 226"/>
                <a:gd name="T14" fmla="*/ 361 w 408"/>
                <a:gd name="T15" fmla="*/ 101 h 226"/>
                <a:gd name="T16" fmla="*/ 408 w 408"/>
                <a:gd name="T17" fmla="*/ 49 h 226"/>
                <a:gd name="T18" fmla="*/ 287 w 408"/>
                <a:gd name="T19" fmla="*/ 67 h 226"/>
                <a:gd name="T20" fmla="*/ 248 w 408"/>
                <a:gd name="T21" fmla="*/ 96 h 226"/>
                <a:gd name="T22" fmla="*/ 230 w 408"/>
                <a:gd name="T23" fmla="*/ 111 h 226"/>
                <a:gd name="T24" fmla="*/ 211 w 408"/>
                <a:gd name="T25" fmla="*/ 124 h 226"/>
                <a:gd name="T26" fmla="*/ 205 w 408"/>
                <a:gd name="T27" fmla="*/ 126 h 226"/>
                <a:gd name="T28" fmla="*/ 187 w 408"/>
                <a:gd name="T29" fmla="*/ 114 h 226"/>
                <a:gd name="T30" fmla="*/ 173 w 408"/>
                <a:gd name="T31" fmla="*/ 104 h 226"/>
                <a:gd name="T32" fmla="*/ 155 w 408"/>
                <a:gd name="T33" fmla="*/ 92 h 226"/>
                <a:gd name="T34" fmla="*/ 131 w 408"/>
                <a:gd name="T35" fmla="*/ 76 h 226"/>
                <a:gd name="T36" fmla="*/ 0 w 408"/>
                <a:gd name="T37" fmla="*/ 43 h 226"/>
                <a:gd name="T38" fmla="*/ 18 w 408"/>
                <a:gd name="T39" fmla="*/ 94 h 226"/>
                <a:gd name="T40" fmla="*/ 74 w 408"/>
                <a:gd name="T41" fmla="*/ 71 h 226"/>
                <a:gd name="T42" fmla="*/ 47 w 408"/>
                <a:gd name="T43" fmla="*/ 49 h 226"/>
                <a:gd name="T44" fmla="*/ 29 w 408"/>
                <a:gd name="T45" fmla="*/ 74 h 226"/>
                <a:gd name="T46" fmla="*/ 44 w 408"/>
                <a:gd name="T47" fmla="*/ 85 h 226"/>
                <a:gd name="T48" fmla="*/ 27 w 408"/>
                <a:gd name="T49" fmla="*/ 59 h 226"/>
                <a:gd name="T50" fmla="*/ 73 w 408"/>
                <a:gd name="T51" fmla="*/ 56 h 226"/>
                <a:gd name="T52" fmla="*/ 118 w 408"/>
                <a:gd name="T53" fmla="*/ 117 h 226"/>
                <a:gd name="T54" fmla="*/ 148 w 408"/>
                <a:gd name="T55" fmla="*/ 138 h 226"/>
                <a:gd name="T56" fmla="*/ 162 w 408"/>
                <a:gd name="T57" fmla="*/ 143 h 226"/>
                <a:gd name="T58" fmla="*/ 176 w 408"/>
                <a:gd name="T59" fmla="*/ 145 h 226"/>
                <a:gd name="T60" fmla="*/ 187 w 408"/>
                <a:gd name="T61" fmla="*/ 155 h 226"/>
                <a:gd name="T62" fmla="*/ 176 w 408"/>
                <a:gd name="T63" fmla="*/ 184 h 226"/>
                <a:gd name="T64" fmla="*/ 162 w 408"/>
                <a:gd name="T65" fmla="*/ 182 h 226"/>
                <a:gd name="T66" fmla="*/ 162 w 408"/>
                <a:gd name="T67" fmla="*/ 177 h 226"/>
                <a:gd name="T68" fmla="*/ 173 w 408"/>
                <a:gd name="T69" fmla="*/ 180 h 226"/>
                <a:gd name="T70" fmla="*/ 182 w 408"/>
                <a:gd name="T71" fmla="*/ 153 h 226"/>
                <a:gd name="T72" fmla="*/ 173 w 408"/>
                <a:gd name="T73" fmla="*/ 148 h 226"/>
                <a:gd name="T74" fmla="*/ 155 w 408"/>
                <a:gd name="T75" fmla="*/ 150 h 226"/>
                <a:gd name="T76" fmla="*/ 148 w 408"/>
                <a:gd name="T77" fmla="*/ 187 h 226"/>
                <a:gd name="T78" fmla="*/ 163 w 408"/>
                <a:gd name="T79" fmla="*/ 198 h 226"/>
                <a:gd name="T80" fmla="*/ 176 w 408"/>
                <a:gd name="T81" fmla="*/ 203 h 226"/>
                <a:gd name="T82" fmla="*/ 193 w 408"/>
                <a:gd name="T83" fmla="*/ 211 h 226"/>
                <a:gd name="T84" fmla="*/ 210 w 408"/>
                <a:gd name="T85" fmla="*/ 226 h 226"/>
                <a:gd name="T86" fmla="*/ 223 w 408"/>
                <a:gd name="T87" fmla="*/ 215 h 226"/>
                <a:gd name="T88" fmla="*/ 242 w 408"/>
                <a:gd name="T89" fmla="*/ 205 h 226"/>
                <a:gd name="T90" fmla="*/ 261 w 408"/>
                <a:gd name="T91" fmla="*/ 192 h 226"/>
                <a:gd name="T92" fmla="*/ 248 w 408"/>
                <a:gd name="T93" fmla="*/ 148 h 226"/>
                <a:gd name="T94" fmla="*/ 236 w 408"/>
                <a:gd name="T95" fmla="*/ 153 h 226"/>
                <a:gd name="T96" fmla="*/ 238 w 408"/>
                <a:gd name="T97" fmla="*/ 179 h 226"/>
                <a:gd name="T98" fmla="*/ 248 w 408"/>
                <a:gd name="T99" fmla="*/ 178 h 226"/>
                <a:gd name="T100" fmla="*/ 259 w 408"/>
                <a:gd name="T101" fmla="*/ 173 h 226"/>
                <a:gd name="T102" fmla="*/ 242 w 408"/>
                <a:gd name="T103" fmla="*/ 184 h 226"/>
                <a:gd name="T104" fmla="*/ 230 w 408"/>
                <a:gd name="T105" fmla="*/ 178 h 226"/>
                <a:gd name="T106" fmla="*/ 235 w 408"/>
                <a:gd name="T107" fmla="*/ 148 h 226"/>
                <a:gd name="T108" fmla="*/ 248 w 408"/>
                <a:gd name="T109" fmla="*/ 144 h 226"/>
                <a:gd name="T110" fmla="*/ 261 w 408"/>
                <a:gd name="T111" fmla="*/ 141 h 226"/>
                <a:gd name="T112" fmla="*/ 340 w 408"/>
                <a:gd name="T113" fmla="*/ 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226">
                  <a:moveTo>
                    <a:pt x="333" y="62"/>
                  </a:moveTo>
                  <a:cubicBezTo>
                    <a:pt x="333" y="56"/>
                    <a:pt x="335" y="50"/>
                    <a:pt x="341" y="45"/>
                  </a:cubicBezTo>
                  <a:cubicBezTo>
                    <a:pt x="342" y="44"/>
                    <a:pt x="342" y="44"/>
                    <a:pt x="342" y="44"/>
                  </a:cubicBezTo>
                  <a:cubicBezTo>
                    <a:pt x="344" y="43"/>
                    <a:pt x="345" y="42"/>
                    <a:pt x="346" y="42"/>
                  </a:cubicBezTo>
                  <a:cubicBezTo>
                    <a:pt x="350" y="39"/>
                    <a:pt x="356" y="39"/>
                    <a:pt x="361" y="40"/>
                  </a:cubicBezTo>
                  <a:cubicBezTo>
                    <a:pt x="366" y="41"/>
                    <a:pt x="370" y="44"/>
                    <a:pt x="373" y="48"/>
                  </a:cubicBezTo>
                  <a:cubicBezTo>
                    <a:pt x="374" y="49"/>
                    <a:pt x="375" y="51"/>
                    <a:pt x="376" y="52"/>
                  </a:cubicBezTo>
                  <a:cubicBezTo>
                    <a:pt x="378" y="56"/>
                    <a:pt x="378" y="60"/>
                    <a:pt x="377" y="63"/>
                  </a:cubicBezTo>
                  <a:cubicBezTo>
                    <a:pt x="377" y="66"/>
                    <a:pt x="375" y="68"/>
                    <a:pt x="373" y="69"/>
                  </a:cubicBezTo>
                  <a:cubicBezTo>
                    <a:pt x="372" y="71"/>
                    <a:pt x="369" y="72"/>
                    <a:pt x="367" y="73"/>
                  </a:cubicBezTo>
                  <a:cubicBezTo>
                    <a:pt x="364" y="73"/>
                    <a:pt x="360" y="73"/>
                    <a:pt x="357" y="71"/>
                  </a:cubicBezTo>
                  <a:cubicBezTo>
                    <a:pt x="356" y="70"/>
                    <a:pt x="356" y="69"/>
                    <a:pt x="357" y="68"/>
                  </a:cubicBezTo>
                  <a:cubicBezTo>
                    <a:pt x="357" y="67"/>
                    <a:pt x="358" y="67"/>
                    <a:pt x="359" y="67"/>
                  </a:cubicBezTo>
                  <a:cubicBezTo>
                    <a:pt x="362" y="69"/>
                    <a:pt x="364" y="69"/>
                    <a:pt x="366" y="69"/>
                  </a:cubicBezTo>
                  <a:cubicBezTo>
                    <a:pt x="368" y="68"/>
                    <a:pt x="369" y="68"/>
                    <a:pt x="371" y="66"/>
                  </a:cubicBezTo>
                  <a:cubicBezTo>
                    <a:pt x="372" y="65"/>
                    <a:pt x="373" y="64"/>
                    <a:pt x="373" y="62"/>
                  </a:cubicBezTo>
                  <a:cubicBezTo>
                    <a:pt x="374" y="60"/>
                    <a:pt x="374" y="57"/>
                    <a:pt x="372" y="54"/>
                  </a:cubicBezTo>
                  <a:cubicBezTo>
                    <a:pt x="372" y="53"/>
                    <a:pt x="371" y="52"/>
                    <a:pt x="370" y="51"/>
                  </a:cubicBezTo>
                  <a:cubicBezTo>
                    <a:pt x="368" y="47"/>
                    <a:pt x="364" y="45"/>
                    <a:pt x="360" y="44"/>
                  </a:cubicBezTo>
                  <a:cubicBezTo>
                    <a:pt x="356" y="43"/>
                    <a:pt x="351" y="43"/>
                    <a:pt x="348" y="45"/>
                  </a:cubicBezTo>
                  <a:cubicBezTo>
                    <a:pt x="347" y="46"/>
                    <a:pt x="346" y="46"/>
                    <a:pt x="345" y="47"/>
                  </a:cubicBezTo>
                  <a:cubicBezTo>
                    <a:pt x="344" y="47"/>
                    <a:pt x="344" y="47"/>
                    <a:pt x="344" y="48"/>
                  </a:cubicBezTo>
                  <a:cubicBezTo>
                    <a:pt x="339" y="52"/>
                    <a:pt x="337" y="57"/>
                    <a:pt x="337" y="62"/>
                  </a:cubicBezTo>
                  <a:cubicBezTo>
                    <a:pt x="339" y="77"/>
                    <a:pt x="358" y="86"/>
                    <a:pt x="361" y="101"/>
                  </a:cubicBezTo>
                  <a:cubicBezTo>
                    <a:pt x="364" y="116"/>
                    <a:pt x="377" y="121"/>
                    <a:pt x="393" y="112"/>
                  </a:cubicBezTo>
                  <a:cubicBezTo>
                    <a:pt x="390" y="100"/>
                    <a:pt x="394" y="89"/>
                    <a:pt x="400" y="77"/>
                  </a:cubicBezTo>
                  <a:cubicBezTo>
                    <a:pt x="405" y="67"/>
                    <a:pt x="408" y="58"/>
                    <a:pt x="408" y="49"/>
                  </a:cubicBezTo>
                  <a:cubicBezTo>
                    <a:pt x="408" y="39"/>
                    <a:pt x="408" y="39"/>
                    <a:pt x="408" y="39"/>
                  </a:cubicBezTo>
                  <a:cubicBezTo>
                    <a:pt x="406" y="20"/>
                    <a:pt x="393" y="8"/>
                    <a:pt x="373" y="0"/>
                  </a:cubicBezTo>
                  <a:cubicBezTo>
                    <a:pt x="287" y="67"/>
                    <a:pt x="287" y="67"/>
                    <a:pt x="287" y="67"/>
                  </a:cubicBezTo>
                  <a:cubicBezTo>
                    <a:pt x="274" y="77"/>
                    <a:pt x="274" y="77"/>
                    <a:pt x="274" y="77"/>
                  </a:cubicBezTo>
                  <a:cubicBezTo>
                    <a:pt x="261" y="86"/>
                    <a:pt x="261" y="86"/>
                    <a:pt x="261" y="86"/>
                  </a:cubicBezTo>
                  <a:cubicBezTo>
                    <a:pt x="248" y="96"/>
                    <a:pt x="248" y="96"/>
                    <a:pt x="248" y="96"/>
                  </a:cubicBezTo>
                  <a:cubicBezTo>
                    <a:pt x="242" y="101"/>
                    <a:pt x="242" y="101"/>
                    <a:pt x="242" y="101"/>
                  </a:cubicBezTo>
                  <a:cubicBezTo>
                    <a:pt x="236" y="106"/>
                    <a:pt x="236" y="106"/>
                    <a:pt x="236" y="106"/>
                  </a:cubicBezTo>
                  <a:cubicBezTo>
                    <a:pt x="230" y="111"/>
                    <a:pt x="230" y="111"/>
                    <a:pt x="230" y="111"/>
                  </a:cubicBezTo>
                  <a:cubicBezTo>
                    <a:pt x="223" y="115"/>
                    <a:pt x="223" y="115"/>
                    <a:pt x="223" y="115"/>
                  </a:cubicBezTo>
                  <a:cubicBezTo>
                    <a:pt x="217" y="120"/>
                    <a:pt x="217" y="120"/>
                    <a:pt x="217" y="120"/>
                  </a:cubicBezTo>
                  <a:cubicBezTo>
                    <a:pt x="211" y="124"/>
                    <a:pt x="211" y="124"/>
                    <a:pt x="211" y="124"/>
                  </a:cubicBezTo>
                  <a:cubicBezTo>
                    <a:pt x="208" y="127"/>
                    <a:pt x="208" y="127"/>
                    <a:pt x="208" y="127"/>
                  </a:cubicBezTo>
                  <a:cubicBezTo>
                    <a:pt x="208" y="127"/>
                    <a:pt x="206" y="127"/>
                    <a:pt x="206" y="127"/>
                  </a:cubicBezTo>
                  <a:cubicBezTo>
                    <a:pt x="205" y="126"/>
                    <a:pt x="205" y="126"/>
                    <a:pt x="205" y="126"/>
                  </a:cubicBezTo>
                  <a:cubicBezTo>
                    <a:pt x="199" y="123"/>
                    <a:pt x="199" y="123"/>
                    <a:pt x="199" y="123"/>
                  </a:cubicBezTo>
                  <a:cubicBezTo>
                    <a:pt x="193" y="119"/>
                    <a:pt x="193" y="119"/>
                    <a:pt x="193" y="119"/>
                  </a:cubicBezTo>
                  <a:cubicBezTo>
                    <a:pt x="187" y="114"/>
                    <a:pt x="187" y="114"/>
                    <a:pt x="187" y="114"/>
                  </a:cubicBezTo>
                  <a:cubicBezTo>
                    <a:pt x="182" y="110"/>
                    <a:pt x="182" y="110"/>
                    <a:pt x="182" y="110"/>
                  </a:cubicBezTo>
                  <a:cubicBezTo>
                    <a:pt x="176" y="106"/>
                    <a:pt x="176" y="106"/>
                    <a:pt x="176" y="106"/>
                  </a:cubicBezTo>
                  <a:cubicBezTo>
                    <a:pt x="173" y="104"/>
                    <a:pt x="173" y="104"/>
                    <a:pt x="173" y="104"/>
                  </a:cubicBezTo>
                  <a:cubicBezTo>
                    <a:pt x="169" y="102"/>
                    <a:pt x="169" y="102"/>
                    <a:pt x="169" y="102"/>
                  </a:cubicBezTo>
                  <a:cubicBezTo>
                    <a:pt x="162" y="97"/>
                    <a:pt x="162" y="97"/>
                    <a:pt x="162" y="97"/>
                  </a:cubicBezTo>
                  <a:cubicBezTo>
                    <a:pt x="155" y="92"/>
                    <a:pt x="155" y="92"/>
                    <a:pt x="155" y="92"/>
                  </a:cubicBezTo>
                  <a:cubicBezTo>
                    <a:pt x="148" y="88"/>
                    <a:pt x="148" y="88"/>
                    <a:pt x="148" y="88"/>
                  </a:cubicBezTo>
                  <a:cubicBezTo>
                    <a:pt x="144" y="84"/>
                    <a:pt x="144" y="84"/>
                    <a:pt x="144" y="84"/>
                  </a:cubicBezTo>
                  <a:cubicBezTo>
                    <a:pt x="131" y="76"/>
                    <a:pt x="131" y="76"/>
                    <a:pt x="131" y="76"/>
                  </a:cubicBezTo>
                  <a:cubicBezTo>
                    <a:pt x="118" y="67"/>
                    <a:pt x="118" y="67"/>
                    <a:pt x="118" y="67"/>
                  </a:cubicBezTo>
                  <a:cubicBezTo>
                    <a:pt x="31" y="7"/>
                    <a:pt x="31" y="7"/>
                    <a:pt x="31" y="7"/>
                  </a:cubicBezTo>
                  <a:cubicBezTo>
                    <a:pt x="15" y="15"/>
                    <a:pt x="1" y="24"/>
                    <a:pt x="0" y="43"/>
                  </a:cubicBezTo>
                  <a:cubicBezTo>
                    <a:pt x="0" y="47"/>
                    <a:pt x="0" y="47"/>
                    <a:pt x="0" y="47"/>
                  </a:cubicBezTo>
                  <a:cubicBezTo>
                    <a:pt x="0" y="49"/>
                    <a:pt x="0" y="50"/>
                    <a:pt x="0" y="52"/>
                  </a:cubicBezTo>
                  <a:cubicBezTo>
                    <a:pt x="2" y="66"/>
                    <a:pt x="8" y="80"/>
                    <a:pt x="18" y="94"/>
                  </a:cubicBezTo>
                  <a:cubicBezTo>
                    <a:pt x="26" y="106"/>
                    <a:pt x="28" y="118"/>
                    <a:pt x="22" y="130"/>
                  </a:cubicBezTo>
                  <a:cubicBezTo>
                    <a:pt x="47" y="137"/>
                    <a:pt x="63" y="126"/>
                    <a:pt x="60" y="98"/>
                  </a:cubicBezTo>
                  <a:cubicBezTo>
                    <a:pt x="71" y="92"/>
                    <a:pt x="75" y="84"/>
                    <a:pt x="74" y="71"/>
                  </a:cubicBezTo>
                  <a:cubicBezTo>
                    <a:pt x="74" y="66"/>
                    <a:pt x="72" y="62"/>
                    <a:pt x="70" y="58"/>
                  </a:cubicBezTo>
                  <a:cubicBezTo>
                    <a:pt x="67" y="55"/>
                    <a:pt x="64" y="53"/>
                    <a:pt x="60" y="51"/>
                  </a:cubicBezTo>
                  <a:cubicBezTo>
                    <a:pt x="56" y="50"/>
                    <a:pt x="51" y="49"/>
                    <a:pt x="47" y="49"/>
                  </a:cubicBezTo>
                  <a:cubicBezTo>
                    <a:pt x="40" y="50"/>
                    <a:pt x="33" y="55"/>
                    <a:pt x="30" y="61"/>
                  </a:cubicBezTo>
                  <a:cubicBezTo>
                    <a:pt x="29" y="63"/>
                    <a:pt x="28" y="65"/>
                    <a:pt x="28" y="67"/>
                  </a:cubicBezTo>
                  <a:cubicBezTo>
                    <a:pt x="28" y="70"/>
                    <a:pt x="28" y="72"/>
                    <a:pt x="29" y="74"/>
                  </a:cubicBezTo>
                  <a:cubicBezTo>
                    <a:pt x="31" y="77"/>
                    <a:pt x="36" y="80"/>
                    <a:pt x="44" y="81"/>
                  </a:cubicBezTo>
                  <a:cubicBezTo>
                    <a:pt x="45" y="81"/>
                    <a:pt x="46" y="82"/>
                    <a:pt x="46" y="83"/>
                  </a:cubicBezTo>
                  <a:cubicBezTo>
                    <a:pt x="46" y="84"/>
                    <a:pt x="45" y="85"/>
                    <a:pt x="44" y="85"/>
                  </a:cubicBezTo>
                  <a:cubicBezTo>
                    <a:pt x="34" y="84"/>
                    <a:pt x="28" y="80"/>
                    <a:pt x="26" y="76"/>
                  </a:cubicBezTo>
                  <a:cubicBezTo>
                    <a:pt x="24" y="73"/>
                    <a:pt x="24" y="70"/>
                    <a:pt x="24" y="67"/>
                  </a:cubicBezTo>
                  <a:cubicBezTo>
                    <a:pt x="24" y="64"/>
                    <a:pt x="25" y="61"/>
                    <a:pt x="27" y="59"/>
                  </a:cubicBezTo>
                  <a:cubicBezTo>
                    <a:pt x="31" y="52"/>
                    <a:pt x="38" y="46"/>
                    <a:pt x="46" y="46"/>
                  </a:cubicBezTo>
                  <a:cubicBezTo>
                    <a:pt x="52" y="45"/>
                    <a:pt x="57" y="46"/>
                    <a:pt x="61" y="48"/>
                  </a:cubicBezTo>
                  <a:cubicBezTo>
                    <a:pt x="66" y="49"/>
                    <a:pt x="70" y="52"/>
                    <a:pt x="73" y="56"/>
                  </a:cubicBezTo>
                  <a:cubicBezTo>
                    <a:pt x="76" y="60"/>
                    <a:pt x="78" y="65"/>
                    <a:pt x="78" y="71"/>
                  </a:cubicBezTo>
                  <a:cubicBezTo>
                    <a:pt x="78" y="76"/>
                    <a:pt x="78" y="81"/>
                    <a:pt x="76" y="88"/>
                  </a:cubicBezTo>
                  <a:cubicBezTo>
                    <a:pt x="90" y="97"/>
                    <a:pt x="104" y="107"/>
                    <a:pt x="118" y="117"/>
                  </a:cubicBezTo>
                  <a:cubicBezTo>
                    <a:pt x="122" y="120"/>
                    <a:pt x="127" y="123"/>
                    <a:pt x="131" y="126"/>
                  </a:cubicBezTo>
                  <a:cubicBezTo>
                    <a:pt x="135" y="129"/>
                    <a:pt x="140" y="132"/>
                    <a:pt x="144" y="135"/>
                  </a:cubicBezTo>
                  <a:cubicBezTo>
                    <a:pt x="145" y="136"/>
                    <a:pt x="147" y="137"/>
                    <a:pt x="148" y="138"/>
                  </a:cubicBezTo>
                  <a:cubicBezTo>
                    <a:pt x="151" y="140"/>
                    <a:pt x="153" y="141"/>
                    <a:pt x="155" y="143"/>
                  </a:cubicBezTo>
                  <a:cubicBezTo>
                    <a:pt x="155" y="143"/>
                    <a:pt x="156" y="143"/>
                    <a:pt x="156" y="144"/>
                  </a:cubicBezTo>
                  <a:cubicBezTo>
                    <a:pt x="158" y="143"/>
                    <a:pt x="160" y="143"/>
                    <a:pt x="162" y="143"/>
                  </a:cubicBezTo>
                  <a:cubicBezTo>
                    <a:pt x="164" y="143"/>
                    <a:pt x="166" y="143"/>
                    <a:pt x="169" y="144"/>
                  </a:cubicBezTo>
                  <a:cubicBezTo>
                    <a:pt x="170" y="144"/>
                    <a:pt x="172" y="144"/>
                    <a:pt x="173" y="145"/>
                  </a:cubicBezTo>
                  <a:cubicBezTo>
                    <a:pt x="174" y="145"/>
                    <a:pt x="175" y="145"/>
                    <a:pt x="176" y="145"/>
                  </a:cubicBezTo>
                  <a:cubicBezTo>
                    <a:pt x="176" y="145"/>
                    <a:pt x="177" y="146"/>
                    <a:pt x="178" y="146"/>
                  </a:cubicBezTo>
                  <a:cubicBezTo>
                    <a:pt x="179" y="147"/>
                    <a:pt x="180" y="147"/>
                    <a:pt x="182" y="148"/>
                  </a:cubicBezTo>
                  <a:cubicBezTo>
                    <a:pt x="184" y="150"/>
                    <a:pt x="186" y="152"/>
                    <a:pt x="187" y="155"/>
                  </a:cubicBezTo>
                  <a:cubicBezTo>
                    <a:pt x="191" y="161"/>
                    <a:pt x="190" y="168"/>
                    <a:pt x="187" y="174"/>
                  </a:cubicBezTo>
                  <a:cubicBezTo>
                    <a:pt x="186" y="177"/>
                    <a:pt x="184" y="179"/>
                    <a:pt x="182" y="181"/>
                  </a:cubicBezTo>
                  <a:cubicBezTo>
                    <a:pt x="180" y="182"/>
                    <a:pt x="178" y="183"/>
                    <a:pt x="176" y="184"/>
                  </a:cubicBezTo>
                  <a:cubicBezTo>
                    <a:pt x="175" y="184"/>
                    <a:pt x="174" y="184"/>
                    <a:pt x="173" y="184"/>
                  </a:cubicBezTo>
                  <a:cubicBezTo>
                    <a:pt x="172" y="184"/>
                    <a:pt x="170" y="184"/>
                    <a:pt x="169" y="184"/>
                  </a:cubicBezTo>
                  <a:cubicBezTo>
                    <a:pt x="166" y="184"/>
                    <a:pt x="164" y="183"/>
                    <a:pt x="162" y="182"/>
                  </a:cubicBezTo>
                  <a:cubicBezTo>
                    <a:pt x="161" y="181"/>
                    <a:pt x="161" y="181"/>
                    <a:pt x="160" y="181"/>
                  </a:cubicBezTo>
                  <a:cubicBezTo>
                    <a:pt x="159" y="180"/>
                    <a:pt x="159" y="179"/>
                    <a:pt x="159" y="178"/>
                  </a:cubicBezTo>
                  <a:cubicBezTo>
                    <a:pt x="160" y="177"/>
                    <a:pt x="161" y="177"/>
                    <a:pt x="162" y="177"/>
                  </a:cubicBezTo>
                  <a:cubicBezTo>
                    <a:pt x="162" y="177"/>
                    <a:pt x="162" y="177"/>
                    <a:pt x="162" y="177"/>
                  </a:cubicBezTo>
                  <a:cubicBezTo>
                    <a:pt x="164" y="179"/>
                    <a:pt x="167" y="180"/>
                    <a:pt x="169" y="180"/>
                  </a:cubicBezTo>
                  <a:cubicBezTo>
                    <a:pt x="170" y="180"/>
                    <a:pt x="172" y="181"/>
                    <a:pt x="173" y="180"/>
                  </a:cubicBezTo>
                  <a:cubicBezTo>
                    <a:pt x="174" y="180"/>
                    <a:pt x="175" y="180"/>
                    <a:pt x="176" y="180"/>
                  </a:cubicBezTo>
                  <a:cubicBezTo>
                    <a:pt x="178" y="179"/>
                    <a:pt x="180" y="178"/>
                    <a:pt x="182" y="176"/>
                  </a:cubicBezTo>
                  <a:cubicBezTo>
                    <a:pt x="187" y="170"/>
                    <a:pt x="187" y="159"/>
                    <a:pt x="182" y="153"/>
                  </a:cubicBezTo>
                  <a:cubicBezTo>
                    <a:pt x="180" y="152"/>
                    <a:pt x="178" y="150"/>
                    <a:pt x="176" y="150"/>
                  </a:cubicBezTo>
                  <a:cubicBezTo>
                    <a:pt x="176" y="150"/>
                    <a:pt x="176" y="149"/>
                    <a:pt x="176" y="149"/>
                  </a:cubicBezTo>
                  <a:cubicBezTo>
                    <a:pt x="175" y="149"/>
                    <a:pt x="174" y="149"/>
                    <a:pt x="173" y="148"/>
                  </a:cubicBezTo>
                  <a:cubicBezTo>
                    <a:pt x="171" y="148"/>
                    <a:pt x="170" y="148"/>
                    <a:pt x="169" y="147"/>
                  </a:cubicBezTo>
                  <a:cubicBezTo>
                    <a:pt x="166" y="147"/>
                    <a:pt x="164" y="147"/>
                    <a:pt x="162" y="147"/>
                  </a:cubicBezTo>
                  <a:cubicBezTo>
                    <a:pt x="159" y="148"/>
                    <a:pt x="157" y="149"/>
                    <a:pt x="155" y="150"/>
                  </a:cubicBezTo>
                  <a:cubicBezTo>
                    <a:pt x="152" y="152"/>
                    <a:pt x="150" y="155"/>
                    <a:pt x="148" y="158"/>
                  </a:cubicBezTo>
                  <a:cubicBezTo>
                    <a:pt x="148" y="160"/>
                    <a:pt x="147" y="162"/>
                    <a:pt x="146" y="164"/>
                  </a:cubicBezTo>
                  <a:cubicBezTo>
                    <a:pt x="143" y="172"/>
                    <a:pt x="144" y="180"/>
                    <a:pt x="148" y="187"/>
                  </a:cubicBezTo>
                  <a:cubicBezTo>
                    <a:pt x="150" y="189"/>
                    <a:pt x="152" y="192"/>
                    <a:pt x="155" y="194"/>
                  </a:cubicBezTo>
                  <a:cubicBezTo>
                    <a:pt x="157" y="195"/>
                    <a:pt x="159" y="196"/>
                    <a:pt x="162" y="197"/>
                  </a:cubicBezTo>
                  <a:cubicBezTo>
                    <a:pt x="162" y="198"/>
                    <a:pt x="162" y="198"/>
                    <a:pt x="163" y="198"/>
                  </a:cubicBezTo>
                  <a:cubicBezTo>
                    <a:pt x="165" y="199"/>
                    <a:pt x="167" y="200"/>
                    <a:pt x="169" y="200"/>
                  </a:cubicBezTo>
                  <a:cubicBezTo>
                    <a:pt x="170" y="201"/>
                    <a:pt x="172" y="201"/>
                    <a:pt x="173" y="202"/>
                  </a:cubicBezTo>
                  <a:cubicBezTo>
                    <a:pt x="174" y="202"/>
                    <a:pt x="175" y="203"/>
                    <a:pt x="176" y="203"/>
                  </a:cubicBezTo>
                  <a:cubicBezTo>
                    <a:pt x="178" y="204"/>
                    <a:pt x="180" y="205"/>
                    <a:pt x="182" y="205"/>
                  </a:cubicBezTo>
                  <a:cubicBezTo>
                    <a:pt x="184" y="206"/>
                    <a:pt x="185" y="207"/>
                    <a:pt x="187" y="208"/>
                  </a:cubicBezTo>
                  <a:cubicBezTo>
                    <a:pt x="189" y="209"/>
                    <a:pt x="191" y="210"/>
                    <a:pt x="193" y="211"/>
                  </a:cubicBezTo>
                  <a:cubicBezTo>
                    <a:pt x="195" y="212"/>
                    <a:pt x="198" y="213"/>
                    <a:pt x="199" y="214"/>
                  </a:cubicBezTo>
                  <a:cubicBezTo>
                    <a:pt x="201" y="216"/>
                    <a:pt x="203" y="217"/>
                    <a:pt x="205" y="219"/>
                  </a:cubicBezTo>
                  <a:cubicBezTo>
                    <a:pt x="207" y="221"/>
                    <a:pt x="208" y="224"/>
                    <a:pt x="210" y="226"/>
                  </a:cubicBezTo>
                  <a:cubicBezTo>
                    <a:pt x="210" y="226"/>
                    <a:pt x="211" y="225"/>
                    <a:pt x="211" y="225"/>
                  </a:cubicBezTo>
                  <a:cubicBezTo>
                    <a:pt x="213" y="223"/>
                    <a:pt x="215" y="221"/>
                    <a:pt x="217" y="219"/>
                  </a:cubicBezTo>
                  <a:cubicBezTo>
                    <a:pt x="219" y="217"/>
                    <a:pt x="221" y="216"/>
                    <a:pt x="223" y="215"/>
                  </a:cubicBezTo>
                  <a:cubicBezTo>
                    <a:pt x="225" y="213"/>
                    <a:pt x="228" y="212"/>
                    <a:pt x="230" y="211"/>
                  </a:cubicBezTo>
                  <a:cubicBezTo>
                    <a:pt x="232" y="210"/>
                    <a:pt x="234" y="209"/>
                    <a:pt x="236" y="208"/>
                  </a:cubicBezTo>
                  <a:cubicBezTo>
                    <a:pt x="238" y="207"/>
                    <a:pt x="240" y="206"/>
                    <a:pt x="242" y="205"/>
                  </a:cubicBezTo>
                  <a:cubicBezTo>
                    <a:pt x="244" y="204"/>
                    <a:pt x="246" y="203"/>
                    <a:pt x="248" y="202"/>
                  </a:cubicBezTo>
                  <a:cubicBezTo>
                    <a:pt x="249" y="202"/>
                    <a:pt x="249" y="202"/>
                    <a:pt x="250" y="201"/>
                  </a:cubicBezTo>
                  <a:cubicBezTo>
                    <a:pt x="254" y="199"/>
                    <a:pt x="258" y="196"/>
                    <a:pt x="261" y="192"/>
                  </a:cubicBezTo>
                  <a:cubicBezTo>
                    <a:pt x="272" y="178"/>
                    <a:pt x="276" y="157"/>
                    <a:pt x="261" y="150"/>
                  </a:cubicBezTo>
                  <a:cubicBezTo>
                    <a:pt x="259" y="149"/>
                    <a:pt x="256" y="148"/>
                    <a:pt x="252" y="148"/>
                  </a:cubicBezTo>
                  <a:cubicBezTo>
                    <a:pt x="251" y="148"/>
                    <a:pt x="250" y="148"/>
                    <a:pt x="248" y="148"/>
                  </a:cubicBezTo>
                  <a:cubicBezTo>
                    <a:pt x="246" y="148"/>
                    <a:pt x="244" y="149"/>
                    <a:pt x="242" y="149"/>
                  </a:cubicBezTo>
                  <a:cubicBezTo>
                    <a:pt x="240" y="150"/>
                    <a:pt x="239" y="151"/>
                    <a:pt x="237" y="152"/>
                  </a:cubicBezTo>
                  <a:cubicBezTo>
                    <a:pt x="237" y="152"/>
                    <a:pt x="236" y="152"/>
                    <a:pt x="236" y="153"/>
                  </a:cubicBezTo>
                  <a:cubicBezTo>
                    <a:pt x="230" y="158"/>
                    <a:pt x="228" y="169"/>
                    <a:pt x="233" y="176"/>
                  </a:cubicBezTo>
                  <a:cubicBezTo>
                    <a:pt x="234" y="177"/>
                    <a:pt x="235" y="178"/>
                    <a:pt x="236" y="178"/>
                  </a:cubicBezTo>
                  <a:cubicBezTo>
                    <a:pt x="237" y="179"/>
                    <a:pt x="237" y="179"/>
                    <a:pt x="238" y="179"/>
                  </a:cubicBezTo>
                  <a:cubicBezTo>
                    <a:pt x="240" y="180"/>
                    <a:pt x="241" y="180"/>
                    <a:pt x="242" y="180"/>
                  </a:cubicBezTo>
                  <a:cubicBezTo>
                    <a:pt x="243" y="180"/>
                    <a:pt x="244" y="180"/>
                    <a:pt x="245" y="179"/>
                  </a:cubicBezTo>
                  <a:cubicBezTo>
                    <a:pt x="246" y="179"/>
                    <a:pt x="247" y="179"/>
                    <a:pt x="248" y="178"/>
                  </a:cubicBezTo>
                  <a:cubicBezTo>
                    <a:pt x="251" y="177"/>
                    <a:pt x="253" y="174"/>
                    <a:pt x="256" y="171"/>
                  </a:cubicBezTo>
                  <a:cubicBezTo>
                    <a:pt x="256" y="170"/>
                    <a:pt x="258" y="170"/>
                    <a:pt x="258" y="171"/>
                  </a:cubicBezTo>
                  <a:cubicBezTo>
                    <a:pt x="259" y="171"/>
                    <a:pt x="259" y="173"/>
                    <a:pt x="259" y="173"/>
                  </a:cubicBezTo>
                  <a:cubicBezTo>
                    <a:pt x="256" y="178"/>
                    <a:pt x="252" y="181"/>
                    <a:pt x="248" y="182"/>
                  </a:cubicBezTo>
                  <a:cubicBezTo>
                    <a:pt x="248" y="183"/>
                    <a:pt x="247" y="183"/>
                    <a:pt x="246" y="183"/>
                  </a:cubicBezTo>
                  <a:cubicBezTo>
                    <a:pt x="245" y="183"/>
                    <a:pt x="243" y="184"/>
                    <a:pt x="242" y="184"/>
                  </a:cubicBezTo>
                  <a:cubicBezTo>
                    <a:pt x="240" y="184"/>
                    <a:pt x="239" y="184"/>
                    <a:pt x="237" y="183"/>
                  </a:cubicBezTo>
                  <a:cubicBezTo>
                    <a:pt x="237" y="183"/>
                    <a:pt x="236" y="183"/>
                    <a:pt x="236" y="183"/>
                  </a:cubicBezTo>
                  <a:cubicBezTo>
                    <a:pt x="233" y="182"/>
                    <a:pt x="232" y="180"/>
                    <a:pt x="230" y="178"/>
                  </a:cubicBezTo>
                  <a:cubicBezTo>
                    <a:pt x="230" y="178"/>
                    <a:pt x="230" y="178"/>
                    <a:pt x="230" y="178"/>
                  </a:cubicBezTo>
                  <a:cubicBezTo>
                    <a:pt x="225" y="171"/>
                    <a:pt x="225" y="161"/>
                    <a:pt x="230" y="154"/>
                  </a:cubicBezTo>
                  <a:cubicBezTo>
                    <a:pt x="231" y="152"/>
                    <a:pt x="233" y="150"/>
                    <a:pt x="235" y="148"/>
                  </a:cubicBezTo>
                  <a:cubicBezTo>
                    <a:pt x="235" y="148"/>
                    <a:pt x="235" y="148"/>
                    <a:pt x="236" y="148"/>
                  </a:cubicBezTo>
                  <a:cubicBezTo>
                    <a:pt x="238" y="147"/>
                    <a:pt x="240" y="146"/>
                    <a:pt x="242" y="145"/>
                  </a:cubicBezTo>
                  <a:cubicBezTo>
                    <a:pt x="244" y="145"/>
                    <a:pt x="246" y="144"/>
                    <a:pt x="248" y="144"/>
                  </a:cubicBezTo>
                  <a:cubicBezTo>
                    <a:pt x="250" y="144"/>
                    <a:pt x="251" y="144"/>
                    <a:pt x="252" y="144"/>
                  </a:cubicBezTo>
                  <a:cubicBezTo>
                    <a:pt x="254" y="144"/>
                    <a:pt x="256" y="144"/>
                    <a:pt x="257" y="144"/>
                  </a:cubicBezTo>
                  <a:cubicBezTo>
                    <a:pt x="259" y="143"/>
                    <a:pt x="260" y="142"/>
                    <a:pt x="261" y="141"/>
                  </a:cubicBezTo>
                  <a:cubicBezTo>
                    <a:pt x="265" y="138"/>
                    <a:pt x="269" y="135"/>
                    <a:pt x="274" y="131"/>
                  </a:cubicBezTo>
                  <a:cubicBezTo>
                    <a:pt x="278" y="128"/>
                    <a:pt x="282" y="125"/>
                    <a:pt x="287" y="121"/>
                  </a:cubicBezTo>
                  <a:cubicBezTo>
                    <a:pt x="305" y="107"/>
                    <a:pt x="322" y="93"/>
                    <a:pt x="340" y="79"/>
                  </a:cubicBezTo>
                  <a:cubicBezTo>
                    <a:pt x="336" y="74"/>
                    <a:pt x="333" y="68"/>
                    <a:pt x="33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7" name="Freeform 56"/>
            <p:cNvSpPr/>
            <p:nvPr/>
          </p:nvSpPr>
          <p:spPr bwMode="auto">
            <a:xfrm>
              <a:off x="5032375" y="5505451"/>
              <a:ext cx="50800" cy="34925"/>
            </a:xfrm>
            <a:custGeom>
              <a:avLst/>
              <a:gdLst>
                <a:gd name="T0" fmla="*/ 17 w 32"/>
                <a:gd name="T1" fmla="*/ 22 h 22"/>
                <a:gd name="T2" fmla="*/ 27 w 32"/>
                <a:gd name="T3" fmla="*/ 15 h 22"/>
                <a:gd name="T4" fmla="*/ 32 w 32"/>
                <a:gd name="T5" fmla="*/ 12 h 22"/>
                <a:gd name="T6" fmla="*/ 27 w 32"/>
                <a:gd name="T7" fmla="*/ 8 h 22"/>
                <a:gd name="T8" fmla="*/ 17 w 32"/>
                <a:gd name="T9" fmla="*/ 1 h 22"/>
                <a:gd name="T10" fmla="*/ 15 w 32"/>
                <a:gd name="T11" fmla="*/ 0 h 22"/>
                <a:gd name="T12" fmla="*/ 7 w 32"/>
                <a:gd name="T13" fmla="*/ 5 h 22"/>
                <a:gd name="T14" fmla="*/ 0 w 32"/>
                <a:gd name="T15" fmla="*/ 10 h 22"/>
                <a:gd name="T16" fmla="*/ 7 w 32"/>
                <a:gd name="T17" fmla="*/ 15 h 22"/>
                <a:gd name="T18" fmla="*/ 17 w 3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2">
                  <a:moveTo>
                    <a:pt x="17" y="22"/>
                  </a:moveTo>
                  <a:lnTo>
                    <a:pt x="27" y="15"/>
                  </a:lnTo>
                  <a:lnTo>
                    <a:pt x="32" y="12"/>
                  </a:lnTo>
                  <a:lnTo>
                    <a:pt x="27" y="8"/>
                  </a:lnTo>
                  <a:lnTo>
                    <a:pt x="17" y="1"/>
                  </a:lnTo>
                  <a:lnTo>
                    <a:pt x="15" y="0"/>
                  </a:lnTo>
                  <a:lnTo>
                    <a:pt x="7" y="5"/>
                  </a:lnTo>
                  <a:lnTo>
                    <a:pt x="0" y="10"/>
                  </a:lnTo>
                  <a:lnTo>
                    <a:pt x="7" y="15"/>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8" name="Freeform 57"/>
            <p:cNvSpPr/>
            <p:nvPr/>
          </p:nvSpPr>
          <p:spPr bwMode="auto">
            <a:xfrm>
              <a:off x="4921250" y="5578476"/>
              <a:ext cx="58737" cy="41275"/>
            </a:xfrm>
            <a:custGeom>
              <a:avLst/>
              <a:gdLst>
                <a:gd name="T0" fmla="*/ 12 w 37"/>
                <a:gd name="T1" fmla="*/ 21 h 26"/>
                <a:gd name="T2" fmla="*/ 20 w 37"/>
                <a:gd name="T3" fmla="*/ 26 h 26"/>
                <a:gd name="T4" fmla="*/ 24 w 37"/>
                <a:gd name="T5" fmla="*/ 24 h 26"/>
                <a:gd name="T6" fmla="*/ 36 w 37"/>
                <a:gd name="T7" fmla="*/ 15 h 26"/>
                <a:gd name="T8" fmla="*/ 37 w 37"/>
                <a:gd name="T9" fmla="*/ 14 h 26"/>
                <a:gd name="T10" fmla="*/ 36 w 37"/>
                <a:gd name="T11" fmla="*/ 10 h 26"/>
                <a:gd name="T12" fmla="*/ 24 w 37"/>
                <a:gd name="T13" fmla="*/ 3 h 26"/>
                <a:gd name="T14" fmla="*/ 19 w 37"/>
                <a:gd name="T15" fmla="*/ 0 h 26"/>
                <a:gd name="T16" fmla="*/ 17 w 37"/>
                <a:gd name="T17" fmla="*/ 0 h 26"/>
                <a:gd name="T18" fmla="*/ 12 w 37"/>
                <a:gd name="T19" fmla="*/ 3 h 26"/>
                <a:gd name="T20" fmla="*/ 0 w 37"/>
                <a:gd name="T21" fmla="*/ 12 h 26"/>
                <a:gd name="T22" fmla="*/ 0 w 37"/>
                <a:gd name="T23" fmla="*/ 12 h 26"/>
                <a:gd name="T24" fmla="*/ 0 w 37"/>
                <a:gd name="T25" fmla="*/ 14 h 26"/>
                <a:gd name="T26" fmla="*/ 12 w 37"/>
                <a:gd name="T2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6">
                  <a:moveTo>
                    <a:pt x="12" y="21"/>
                  </a:moveTo>
                  <a:lnTo>
                    <a:pt x="20" y="26"/>
                  </a:lnTo>
                  <a:lnTo>
                    <a:pt x="24" y="24"/>
                  </a:lnTo>
                  <a:lnTo>
                    <a:pt x="36" y="15"/>
                  </a:lnTo>
                  <a:lnTo>
                    <a:pt x="37" y="14"/>
                  </a:lnTo>
                  <a:lnTo>
                    <a:pt x="36" y="10"/>
                  </a:lnTo>
                  <a:lnTo>
                    <a:pt x="24" y="3"/>
                  </a:lnTo>
                  <a:lnTo>
                    <a:pt x="19" y="0"/>
                  </a:lnTo>
                  <a:lnTo>
                    <a:pt x="17" y="0"/>
                  </a:lnTo>
                  <a:lnTo>
                    <a:pt x="12" y="3"/>
                  </a:lnTo>
                  <a:lnTo>
                    <a:pt x="0" y="12"/>
                  </a:lnTo>
                  <a:lnTo>
                    <a:pt x="0" y="12"/>
                  </a:lnTo>
                  <a:lnTo>
                    <a:pt x="0" y="14"/>
                  </a:ln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9" name="Freeform 58"/>
            <p:cNvSpPr/>
            <p:nvPr/>
          </p:nvSpPr>
          <p:spPr bwMode="auto">
            <a:xfrm>
              <a:off x="5070475" y="5529263"/>
              <a:ext cx="50800" cy="34925"/>
            </a:xfrm>
            <a:custGeom>
              <a:avLst/>
              <a:gdLst>
                <a:gd name="T0" fmla="*/ 0 w 32"/>
                <a:gd name="T1" fmla="*/ 10 h 22"/>
                <a:gd name="T2" fmla="*/ 3 w 32"/>
                <a:gd name="T3" fmla="*/ 12 h 22"/>
                <a:gd name="T4" fmla="*/ 14 w 32"/>
                <a:gd name="T5" fmla="*/ 21 h 22"/>
                <a:gd name="T6" fmla="*/ 17 w 32"/>
                <a:gd name="T7" fmla="*/ 22 h 22"/>
                <a:gd name="T8" fmla="*/ 24 w 32"/>
                <a:gd name="T9" fmla="*/ 16 h 22"/>
                <a:gd name="T10" fmla="*/ 32 w 32"/>
                <a:gd name="T11" fmla="*/ 10 h 22"/>
                <a:gd name="T12" fmla="*/ 24 w 32"/>
                <a:gd name="T13" fmla="*/ 5 h 22"/>
                <a:gd name="T14" fmla="*/ 15 w 32"/>
                <a:gd name="T15" fmla="*/ 0 h 22"/>
                <a:gd name="T16" fmla="*/ 14 w 32"/>
                <a:gd name="T17" fmla="*/ 0 h 22"/>
                <a:gd name="T18" fmla="*/ 3 w 32"/>
                <a:gd name="T19" fmla="*/ 9 h 22"/>
                <a:gd name="T20" fmla="*/ 0 w 32"/>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0" y="10"/>
                  </a:moveTo>
                  <a:lnTo>
                    <a:pt x="3" y="12"/>
                  </a:lnTo>
                  <a:lnTo>
                    <a:pt x="14" y="21"/>
                  </a:lnTo>
                  <a:lnTo>
                    <a:pt x="17" y="22"/>
                  </a:lnTo>
                  <a:lnTo>
                    <a:pt x="24" y="16"/>
                  </a:lnTo>
                  <a:lnTo>
                    <a:pt x="32" y="10"/>
                  </a:lnTo>
                  <a:lnTo>
                    <a:pt x="24" y="5"/>
                  </a:lnTo>
                  <a:lnTo>
                    <a:pt x="15" y="0"/>
                  </a:lnTo>
                  <a:lnTo>
                    <a:pt x="14" y="0"/>
                  </a:lnTo>
                  <a:lnTo>
                    <a:pt x="3" y="9"/>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0" name="Freeform 59"/>
            <p:cNvSpPr/>
            <p:nvPr/>
          </p:nvSpPr>
          <p:spPr bwMode="auto">
            <a:xfrm>
              <a:off x="5289550" y="5662613"/>
              <a:ext cx="52387" cy="34925"/>
            </a:xfrm>
            <a:custGeom>
              <a:avLst/>
              <a:gdLst>
                <a:gd name="T0" fmla="*/ 0 w 33"/>
                <a:gd name="T1" fmla="*/ 14 h 22"/>
                <a:gd name="T2" fmla="*/ 6 w 33"/>
                <a:gd name="T3" fmla="*/ 16 h 22"/>
                <a:gd name="T4" fmla="*/ 14 w 33"/>
                <a:gd name="T5" fmla="*/ 22 h 22"/>
                <a:gd name="T6" fmla="*/ 33 w 33"/>
                <a:gd name="T7" fmla="*/ 9 h 22"/>
                <a:gd name="T8" fmla="*/ 19 w 33"/>
                <a:gd name="T9" fmla="*/ 0 h 22"/>
                <a:gd name="T10" fmla="*/ 6 w 33"/>
                <a:gd name="T11" fmla="*/ 10 h 22"/>
                <a:gd name="T12" fmla="*/ 0 w 33"/>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14"/>
                  </a:moveTo>
                  <a:lnTo>
                    <a:pt x="6" y="16"/>
                  </a:lnTo>
                  <a:lnTo>
                    <a:pt x="14" y="22"/>
                  </a:lnTo>
                  <a:lnTo>
                    <a:pt x="33" y="9"/>
                  </a:lnTo>
                  <a:lnTo>
                    <a:pt x="19" y="0"/>
                  </a:lnTo>
                  <a:lnTo>
                    <a:pt x="6" y="1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1" name="Freeform 60"/>
            <p:cNvSpPr/>
            <p:nvPr/>
          </p:nvSpPr>
          <p:spPr bwMode="auto">
            <a:xfrm>
              <a:off x="5227638" y="5624513"/>
              <a:ext cx="52387" cy="33338"/>
            </a:xfrm>
            <a:custGeom>
              <a:avLst/>
              <a:gdLst>
                <a:gd name="T0" fmla="*/ 0 w 33"/>
                <a:gd name="T1" fmla="*/ 12 h 21"/>
                <a:gd name="T2" fmla="*/ 0 w 33"/>
                <a:gd name="T3" fmla="*/ 14 h 21"/>
                <a:gd name="T4" fmla="*/ 14 w 33"/>
                <a:gd name="T5" fmla="*/ 21 h 21"/>
                <a:gd name="T6" fmla="*/ 22 w 33"/>
                <a:gd name="T7" fmla="*/ 16 h 21"/>
                <a:gd name="T8" fmla="*/ 33 w 33"/>
                <a:gd name="T9" fmla="*/ 9 h 21"/>
                <a:gd name="T10" fmla="*/ 22 w 33"/>
                <a:gd name="T11" fmla="*/ 2 h 21"/>
                <a:gd name="T12" fmla="*/ 17 w 33"/>
                <a:gd name="T13" fmla="*/ 0 h 21"/>
                <a:gd name="T14" fmla="*/ 0 w 33"/>
                <a:gd name="T15" fmla="*/ 12 h 21"/>
                <a:gd name="T16" fmla="*/ 0 w 3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1">
                  <a:moveTo>
                    <a:pt x="0" y="12"/>
                  </a:moveTo>
                  <a:lnTo>
                    <a:pt x="0" y="14"/>
                  </a:lnTo>
                  <a:lnTo>
                    <a:pt x="14" y="21"/>
                  </a:lnTo>
                  <a:lnTo>
                    <a:pt x="22" y="16"/>
                  </a:lnTo>
                  <a:lnTo>
                    <a:pt x="33" y="9"/>
                  </a:lnTo>
                  <a:lnTo>
                    <a:pt x="22" y="2"/>
                  </a:lnTo>
                  <a:lnTo>
                    <a:pt x="17" y="0"/>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2" name="Freeform 61"/>
            <p:cNvSpPr/>
            <p:nvPr/>
          </p:nvSpPr>
          <p:spPr bwMode="auto">
            <a:xfrm>
              <a:off x="5254625" y="5689601"/>
              <a:ext cx="49212" cy="36513"/>
            </a:xfrm>
            <a:custGeom>
              <a:avLst/>
              <a:gdLst>
                <a:gd name="T0" fmla="*/ 17 w 31"/>
                <a:gd name="T1" fmla="*/ 0 h 23"/>
                <a:gd name="T2" fmla="*/ 5 w 31"/>
                <a:gd name="T3" fmla="*/ 11 h 23"/>
                <a:gd name="T4" fmla="*/ 0 w 31"/>
                <a:gd name="T5" fmla="*/ 14 h 23"/>
                <a:gd name="T6" fmla="*/ 5 w 31"/>
                <a:gd name="T7" fmla="*/ 16 h 23"/>
                <a:gd name="T8" fmla="*/ 14 w 31"/>
                <a:gd name="T9" fmla="*/ 23 h 23"/>
                <a:gd name="T10" fmla="*/ 28 w 31"/>
                <a:gd name="T11" fmla="*/ 12 h 23"/>
                <a:gd name="T12" fmla="*/ 31 w 31"/>
                <a:gd name="T13" fmla="*/ 9 h 23"/>
                <a:gd name="T14" fmla="*/ 28 w 31"/>
                <a:gd name="T15" fmla="*/ 7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5" y="11"/>
                  </a:lnTo>
                  <a:lnTo>
                    <a:pt x="0" y="14"/>
                  </a:lnTo>
                  <a:lnTo>
                    <a:pt x="5" y="16"/>
                  </a:lnTo>
                  <a:lnTo>
                    <a:pt x="14" y="23"/>
                  </a:lnTo>
                  <a:lnTo>
                    <a:pt x="28" y="12"/>
                  </a:lnTo>
                  <a:lnTo>
                    <a:pt x="31" y="9"/>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3" name="Freeform 62"/>
            <p:cNvSpPr/>
            <p:nvPr/>
          </p:nvSpPr>
          <p:spPr bwMode="auto">
            <a:xfrm>
              <a:off x="5260975" y="5643563"/>
              <a:ext cx="47625" cy="34925"/>
            </a:xfrm>
            <a:custGeom>
              <a:avLst/>
              <a:gdLst>
                <a:gd name="T0" fmla="*/ 0 w 18"/>
                <a:gd name="T1" fmla="*/ 8 h 13"/>
                <a:gd name="T2" fmla="*/ 1 w 18"/>
                <a:gd name="T3" fmla="*/ 8 h 13"/>
                <a:gd name="T4" fmla="*/ 8 w 18"/>
                <a:gd name="T5" fmla="*/ 13 h 13"/>
                <a:gd name="T6" fmla="*/ 14 w 18"/>
                <a:gd name="T7" fmla="*/ 8 h 13"/>
                <a:gd name="T8" fmla="*/ 18 w 18"/>
                <a:gd name="T9" fmla="*/ 5 h 13"/>
                <a:gd name="T10" fmla="*/ 14 w 18"/>
                <a:gd name="T11" fmla="*/ 2 h 13"/>
                <a:gd name="T12" fmla="*/ 10 w 18"/>
                <a:gd name="T13" fmla="*/ 0 h 13"/>
                <a:gd name="T14" fmla="*/ 10 w 18"/>
                <a:gd name="T15" fmla="*/ 0 h 13"/>
                <a:gd name="T16" fmla="*/ 1 w 18"/>
                <a:gd name="T17" fmla="*/ 7 h 13"/>
                <a:gd name="T18" fmla="*/ 0 w 18"/>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0" y="8"/>
                  </a:moveTo>
                  <a:cubicBezTo>
                    <a:pt x="1" y="8"/>
                    <a:pt x="1" y="8"/>
                    <a:pt x="1" y="8"/>
                  </a:cubicBezTo>
                  <a:cubicBezTo>
                    <a:pt x="8" y="13"/>
                    <a:pt x="8" y="13"/>
                    <a:pt x="8" y="13"/>
                  </a:cubicBezTo>
                  <a:cubicBezTo>
                    <a:pt x="14" y="8"/>
                    <a:pt x="14" y="8"/>
                    <a:pt x="14" y="8"/>
                  </a:cubicBezTo>
                  <a:cubicBezTo>
                    <a:pt x="18" y="5"/>
                    <a:pt x="18" y="5"/>
                    <a:pt x="18" y="5"/>
                  </a:cubicBezTo>
                  <a:cubicBezTo>
                    <a:pt x="14" y="2"/>
                    <a:pt x="14" y="2"/>
                    <a:pt x="14" y="2"/>
                  </a:cubicBezTo>
                  <a:cubicBezTo>
                    <a:pt x="10" y="0"/>
                    <a:pt x="10" y="0"/>
                    <a:pt x="10" y="0"/>
                  </a:cubicBezTo>
                  <a:cubicBezTo>
                    <a:pt x="10" y="0"/>
                    <a:pt x="10" y="0"/>
                    <a:pt x="10" y="0"/>
                  </a:cubicBezTo>
                  <a:cubicBezTo>
                    <a:pt x="1" y="7"/>
                    <a:pt x="1" y="7"/>
                    <a:pt x="1" y="7"/>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4" name="Freeform 63"/>
            <p:cNvSpPr/>
            <p:nvPr/>
          </p:nvSpPr>
          <p:spPr bwMode="auto">
            <a:xfrm>
              <a:off x="5189538" y="5600701"/>
              <a:ext cx="53975" cy="38100"/>
            </a:xfrm>
            <a:custGeom>
              <a:avLst/>
              <a:gdLst>
                <a:gd name="T0" fmla="*/ 0 w 34"/>
                <a:gd name="T1" fmla="*/ 12 h 24"/>
                <a:gd name="T2" fmla="*/ 2 w 34"/>
                <a:gd name="T3" fmla="*/ 13 h 24"/>
                <a:gd name="T4" fmla="*/ 17 w 34"/>
                <a:gd name="T5" fmla="*/ 24 h 24"/>
                <a:gd name="T6" fmla="*/ 24 w 34"/>
                <a:gd name="T7" fmla="*/ 19 h 24"/>
                <a:gd name="T8" fmla="*/ 34 w 34"/>
                <a:gd name="T9" fmla="*/ 12 h 24"/>
                <a:gd name="T10" fmla="*/ 24 w 34"/>
                <a:gd name="T11" fmla="*/ 5 h 24"/>
                <a:gd name="T12" fmla="*/ 16 w 34"/>
                <a:gd name="T13" fmla="*/ 0 h 24"/>
                <a:gd name="T14" fmla="*/ 2 w 34"/>
                <a:gd name="T15" fmla="*/ 10 h 24"/>
                <a:gd name="T16" fmla="*/ 0 w 34"/>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0" y="12"/>
                  </a:moveTo>
                  <a:lnTo>
                    <a:pt x="2" y="13"/>
                  </a:lnTo>
                  <a:lnTo>
                    <a:pt x="17" y="24"/>
                  </a:lnTo>
                  <a:lnTo>
                    <a:pt x="24" y="19"/>
                  </a:lnTo>
                  <a:lnTo>
                    <a:pt x="34" y="12"/>
                  </a:lnTo>
                  <a:lnTo>
                    <a:pt x="24" y="5"/>
                  </a:lnTo>
                  <a:lnTo>
                    <a:pt x="16" y="0"/>
                  </a:lnTo>
                  <a:lnTo>
                    <a:pt x="2"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5" name="Freeform 64"/>
            <p:cNvSpPr/>
            <p:nvPr/>
          </p:nvSpPr>
          <p:spPr bwMode="auto">
            <a:xfrm>
              <a:off x="5108575" y="5551488"/>
              <a:ext cx="61912" cy="42863"/>
            </a:xfrm>
            <a:custGeom>
              <a:avLst/>
              <a:gdLst>
                <a:gd name="T0" fmla="*/ 0 w 39"/>
                <a:gd name="T1" fmla="*/ 12 h 27"/>
                <a:gd name="T2" fmla="*/ 0 w 39"/>
                <a:gd name="T3" fmla="*/ 12 h 27"/>
                <a:gd name="T4" fmla="*/ 10 w 39"/>
                <a:gd name="T5" fmla="*/ 19 h 27"/>
                <a:gd name="T6" fmla="*/ 22 w 39"/>
                <a:gd name="T7" fmla="*/ 26 h 27"/>
                <a:gd name="T8" fmla="*/ 24 w 39"/>
                <a:gd name="T9" fmla="*/ 27 h 27"/>
                <a:gd name="T10" fmla="*/ 32 w 39"/>
                <a:gd name="T11" fmla="*/ 20 h 27"/>
                <a:gd name="T12" fmla="*/ 39 w 39"/>
                <a:gd name="T13" fmla="*/ 15 h 27"/>
                <a:gd name="T14" fmla="*/ 32 w 39"/>
                <a:gd name="T15" fmla="*/ 10 h 27"/>
                <a:gd name="T16" fmla="*/ 22 w 39"/>
                <a:gd name="T17" fmla="*/ 3 h 27"/>
                <a:gd name="T18" fmla="*/ 15 w 39"/>
                <a:gd name="T19" fmla="*/ 0 h 27"/>
                <a:gd name="T20" fmla="*/ 10 w 39"/>
                <a:gd name="T21" fmla="*/ 3 h 27"/>
                <a:gd name="T22" fmla="*/ 0 w 39"/>
                <a:gd name="T23" fmla="*/ 10 h 27"/>
                <a:gd name="T24" fmla="*/ 0 w 39"/>
                <a:gd name="T2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0" y="12"/>
                  </a:moveTo>
                  <a:lnTo>
                    <a:pt x="0" y="12"/>
                  </a:lnTo>
                  <a:lnTo>
                    <a:pt x="10" y="19"/>
                  </a:lnTo>
                  <a:lnTo>
                    <a:pt x="22" y="26"/>
                  </a:lnTo>
                  <a:lnTo>
                    <a:pt x="24" y="27"/>
                  </a:lnTo>
                  <a:lnTo>
                    <a:pt x="32" y="20"/>
                  </a:lnTo>
                  <a:lnTo>
                    <a:pt x="39" y="15"/>
                  </a:lnTo>
                  <a:lnTo>
                    <a:pt x="32" y="10"/>
                  </a:lnTo>
                  <a:lnTo>
                    <a:pt x="22" y="3"/>
                  </a:lnTo>
                  <a:lnTo>
                    <a:pt x="15" y="0"/>
                  </a:lnTo>
                  <a:lnTo>
                    <a:pt x="10" y="3"/>
                  </a:lnTo>
                  <a:lnTo>
                    <a:pt x="0"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6" name="Freeform 65"/>
            <p:cNvSpPr/>
            <p:nvPr/>
          </p:nvSpPr>
          <p:spPr bwMode="auto">
            <a:xfrm>
              <a:off x="5154613" y="5581651"/>
              <a:ext cx="50800" cy="31750"/>
            </a:xfrm>
            <a:custGeom>
              <a:avLst/>
              <a:gdLst>
                <a:gd name="T0" fmla="*/ 0 w 32"/>
                <a:gd name="T1" fmla="*/ 12 h 20"/>
                <a:gd name="T2" fmla="*/ 3 w 32"/>
                <a:gd name="T3" fmla="*/ 13 h 20"/>
                <a:gd name="T4" fmla="*/ 14 w 32"/>
                <a:gd name="T5" fmla="*/ 20 h 20"/>
                <a:gd name="T6" fmla="*/ 15 w 32"/>
                <a:gd name="T7" fmla="*/ 20 h 20"/>
                <a:gd name="T8" fmla="*/ 24 w 32"/>
                <a:gd name="T9" fmla="*/ 13 h 20"/>
                <a:gd name="T10" fmla="*/ 32 w 32"/>
                <a:gd name="T11" fmla="*/ 8 h 20"/>
                <a:gd name="T12" fmla="*/ 24 w 32"/>
                <a:gd name="T13" fmla="*/ 3 h 20"/>
                <a:gd name="T14" fmla="*/ 17 w 32"/>
                <a:gd name="T15" fmla="*/ 0 h 20"/>
                <a:gd name="T16" fmla="*/ 14 w 32"/>
                <a:gd name="T17" fmla="*/ 1 h 20"/>
                <a:gd name="T18" fmla="*/ 3 w 32"/>
                <a:gd name="T19" fmla="*/ 10 h 20"/>
                <a:gd name="T20" fmla="*/ 0 w 3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0">
                  <a:moveTo>
                    <a:pt x="0" y="12"/>
                  </a:moveTo>
                  <a:lnTo>
                    <a:pt x="3" y="13"/>
                  </a:lnTo>
                  <a:lnTo>
                    <a:pt x="14" y="20"/>
                  </a:lnTo>
                  <a:lnTo>
                    <a:pt x="15" y="20"/>
                  </a:lnTo>
                  <a:lnTo>
                    <a:pt x="24" y="13"/>
                  </a:lnTo>
                  <a:lnTo>
                    <a:pt x="32" y="8"/>
                  </a:lnTo>
                  <a:lnTo>
                    <a:pt x="24" y="3"/>
                  </a:lnTo>
                  <a:lnTo>
                    <a:pt x="17" y="0"/>
                  </a:lnTo>
                  <a:lnTo>
                    <a:pt x="14" y="1"/>
                  </a:lnTo>
                  <a:lnTo>
                    <a:pt x="3"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7" name="Freeform 66"/>
            <p:cNvSpPr/>
            <p:nvPr/>
          </p:nvSpPr>
          <p:spPr bwMode="auto">
            <a:xfrm>
              <a:off x="4948238" y="5780088"/>
              <a:ext cx="57150" cy="41275"/>
            </a:xfrm>
            <a:custGeom>
              <a:avLst/>
              <a:gdLst>
                <a:gd name="T0" fmla="*/ 18 w 21"/>
                <a:gd name="T1" fmla="*/ 10 h 15"/>
                <a:gd name="T2" fmla="*/ 21 w 21"/>
                <a:gd name="T3" fmla="*/ 7 h 15"/>
                <a:gd name="T4" fmla="*/ 18 w 21"/>
                <a:gd name="T5" fmla="*/ 5 h 15"/>
                <a:gd name="T6" fmla="*/ 15 w 21"/>
                <a:gd name="T7" fmla="*/ 3 h 15"/>
                <a:gd name="T8" fmla="*/ 11 w 21"/>
                <a:gd name="T9" fmla="*/ 0 h 15"/>
                <a:gd name="T10" fmla="*/ 10 w 21"/>
                <a:gd name="T11" fmla="*/ 0 h 15"/>
                <a:gd name="T12" fmla="*/ 4 w 21"/>
                <a:gd name="T13" fmla="*/ 5 h 15"/>
                <a:gd name="T14" fmla="*/ 0 w 21"/>
                <a:gd name="T15" fmla="*/ 8 h 15"/>
                <a:gd name="T16" fmla="*/ 4 w 21"/>
                <a:gd name="T17" fmla="*/ 10 h 15"/>
                <a:gd name="T18" fmla="*/ 11 w 21"/>
                <a:gd name="T19" fmla="*/ 15 h 15"/>
                <a:gd name="T20" fmla="*/ 11 w 21"/>
                <a:gd name="T21" fmla="*/ 15 h 15"/>
                <a:gd name="T22" fmla="*/ 12 w 21"/>
                <a:gd name="T23" fmla="*/ 14 h 15"/>
                <a:gd name="T24" fmla="*/ 15 w 21"/>
                <a:gd name="T25" fmla="*/ 12 h 15"/>
                <a:gd name="T26" fmla="*/ 18 w 21"/>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5">
                  <a:moveTo>
                    <a:pt x="18" y="10"/>
                  </a:moveTo>
                  <a:cubicBezTo>
                    <a:pt x="21" y="7"/>
                    <a:pt x="21" y="7"/>
                    <a:pt x="21" y="7"/>
                  </a:cubicBezTo>
                  <a:cubicBezTo>
                    <a:pt x="18" y="5"/>
                    <a:pt x="18" y="5"/>
                    <a:pt x="18" y="5"/>
                  </a:cubicBezTo>
                  <a:cubicBezTo>
                    <a:pt x="15" y="3"/>
                    <a:pt x="15" y="3"/>
                    <a:pt x="15" y="3"/>
                  </a:cubicBezTo>
                  <a:cubicBezTo>
                    <a:pt x="11" y="0"/>
                    <a:pt x="11" y="0"/>
                    <a:pt x="11" y="0"/>
                  </a:cubicBezTo>
                  <a:cubicBezTo>
                    <a:pt x="10" y="0"/>
                    <a:pt x="10" y="0"/>
                    <a:pt x="10" y="0"/>
                  </a:cubicBezTo>
                  <a:cubicBezTo>
                    <a:pt x="4" y="5"/>
                    <a:pt x="4" y="5"/>
                    <a:pt x="4" y="5"/>
                  </a:cubicBezTo>
                  <a:cubicBezTo>
                    <a:pt x="0" y="8"/>
                    <a:pt x="0" y="8"/>
                    <a:pt x="0" y="8"/>
                  </a:cubicBezTo>
                  <a:cubicBezTo>
                    <a:pt x="4" y="10"/>
                    <a:pt x="4" y="10"/>
                    <a:pt x="4" y="10"/>
                  </a:cubicBezTo>
                  <a:cubicBezTo>
                    <a:pt x="11" y="15"/>
                    <a:pt x="11" y="15"/>
                    <a:pt x="11" y="15"/>
                  </a:cubicBezTo>
                  <a:cubicBezTo>
                    <a:pt x="11" y="15"/>
                    <a:pt x="11" y="15"/>
                    <a:pt x="11" y="15"/>
                  </a:cubicBezTo>
                  <a:cubicBezTo>
                    <a:pt x="11" y="15"/>
                    <a:pt x="11" y="14"/>
                    <a:pt x="12" y="14"/>
                  </a:cubicBezTo>
                  <a:cubicBezTo>
                    <a:pt x="15" y="12"/>
                    <a:pt x="15" y="12"/>
                    <a:pt x="15" y="12"/>
                  </a:cubicBez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8" name="Freeform 67"/>
            <p:cNvSpPr/>
            <p:nvPr/>
          </p:nvSpPr>
          <p:spPr bwMode="auto">
            <a:xfrm>
              <a:off x="5121275" y="5703888"/>
              <a:ext cx="52387" cy="34925"/>
            </a:xfrm>
            <a:custGeom>
              <a:avLst/>
              <a:gdLst>
                <a:gd name="T0" fmla="*/ 16 w 33"/>
                <a:gd name="T1" fmla="*/ 22 h 22"/>
                <a:gd name="T2" fmla="*/ 24 w 33"/>
                <a:gd name="T3" fmla="*/ 15 h 22"/>
                <a:gd name="T4" fmla="*/ 33 w 33"/>
                <a:gd name="T5" fmla="*/ 8 h 22"/>
                <a:gd name="T6" fmla="*/ 24 w 33"/>
                <a:gd name="T7" fmla="*/ 3 h 22"/>
                <a:gd name="T8" fmla="*/ 18 w 33"/>
                <a:gd name="T9" fmla="*/ 0 h 22"/>
                <a:gd name="T10" fmla="*/ 14 w 33"/>
                <a:gd name="T11" fmla="*/ 3 h 22"/>
                <a:gd name="T12" fmla="*/ 2 w 33"/>
                <a:gd name="T13" fmla="*/ 12 h 22"/>
                <a:gd name="T14" fmla="*/ 0 w 33"/>
                <a:gd name="T15" fmla="*/ 12 h 22"/>
                <a:gd name="T16" fmla="*/ 2 w 33"/>
                <a:gd name="T17" fmla="*/ 14 h 22"/>
                <a:gd name="T18" fmla="*/ 14 w 33"/>
                <a:gd name="T19" fmla="*/ 20 h 22"/>
                <a:gd name="T20" fmla="*/ 16 w 33"/>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22"/>
                  </a:moveTo>
                  <a:lnTo>
                    <a:pt x="24" y="15"/>
                  </a:lnTo>
                  <a:lnTo>
                    <a:pt x="33" y="8"/>
                  </a:lnTo>
                  <a:lnTo>
                    <a:pt x="24" y="3"/>
                  </a:lnTo>
                  <a:lnTo>
                    <a:pt x="18" y="0"/>
                  </a:lnTo>
                  <a:lnTo>
                    <a:pt x="14" y="3"/>
                  </a:lnTo>
                  <a:lnTo>
                    <a:pt x="2" y="12"/>
                  </a:lnTo>
                  <a:lnTo>
                    <a:pt x="0" y="12"/>
                  </a:lnTo>
                  <a:lnTo>
                    <a:pt x="2" y="14"/>
                  </a:lnTo>
                  <a:lnTo>
                    <a:pt x="14" y="20"/>
                  </a:lnTo>
                  <a:lnTo>
                    <a:pt x="1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9" name="Freeform 68"/>
            <p:cNvSpPr/>
            <p:nvPr/>
          </p:nvSpPr>
          <p:spPr bwMode="auto">
            <a:xfrm>
              <a:off x="5089525" y="5730876"/>
              <a:ext cx="46037" cy="33338"/>
            </a:xfrm>
            <a:custGeom>
              <a:avLst/>
              <a:gdLst>
                <a:gd name="T0" fmla="*/ 14 w 29"/>
                <a:gd name="T1" fmla="*/ 21 h 21"/>
                <a:gd name="T2" fmla="*/ 22 w 29"/>
                <a:gd name="T3" fmla="*/ 14 h 21"/>
                <a:gd name="T4" fmla="*/ 29 w 29"/>
                <a:gd name="T5" fmla="*/ 9 h 21"/>
                <a:gd name="T6" fmla="*/ 22 w 29"/>
                <a:gd name="T7" fmla="*/ 5 h 21"/>
                <a:gd name="T8" fmla="*/ 15 w 29"/>
                <a:gd name="T9" fmla="*/ 0 h 21"/>
                <a:gd name="T10" fmla="*/ 12 w 29"/>
                <a:gd name="T11" fmla="*/ 2 h 21"/>
                <a:gd name="T12" fmla="*/ 2 w 29"/>
                <a:gd name="T13" fmla="*/ 10 h 21"/>
                <a:gd name="T14" fmla="*/ 0 w 29"/>
                <a:gd name="T15" fmla="*/ 12 h 21"/>
                <a:gd name="T16" fmla="*/ 2 w 29"/>
                <a:gd name="T17" fmla="*/ 14 h 21"/>
                <a:gd name="T18" fmla="*/ 12 w 29"/>
                <a:gd name="T19" fmla="*/ 21 h 21"/>
                <a:gd name="T20" fmla="*/ 14 w 29"/>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4" y="21"/>
                  </a:moveTo>
                  <a:lnTo>
                    <a:pt x="22" y="14"/>
                  </a:lnTo>
                  <a:lnTo>
                    <a:pt x="29" y="9"/>
                  </a:lnTo>
                  <a:lnTo>
                    <a:pt x="22" y="5"/>
                  </a:lnTo>
                  <a:lnTo>
                    <a:pt x="15" y="0"/>
                  </a:lnTo>
                  <a:lnTo>
                    <a:pt x="12" y="2"/>
                  </a:lnTo>
                  <a:lnTo>
                    <a:pt x="2" y="10"/>
                  </a:lnTo>
                  <a:lnTo>
                    <a:pt x="0" y="12"/>
                  </a:lnTo>
                  <a:lnTo>
                    <a:pt x="2" y="14"/>
                  </a:lnTo>
                  <a:lnTo>
                    <a:pt x="12" y="21"/>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0" name="Freeform 69"/>
            <p:cNvSpPr/>
            <p:nvPr/>
          </p:nvSpPr>
          <p:spPr bwMode="auto">
            <a:xfrm>
              <a:off x="5016500" y="5730876"/>
              <a:ext cx="53975" cy="38100"/>
            </a:xfrm>
            <a:custGeom>
              <a:avLst/>
              <a:gdLst>
                <a:gd name="T0" fmla="*/ 17 w 34"/>
                <a:gd name="T1" fmla="*/ 22 h 24"/>
                <a:gd name="T2" fmla="*/ 19 w 34"/>
                <a:gd name="T3" fmla="*/ 24 h 24"/>
                <a:gd name="T4" fmla="*/ 27 w 34"/>
                <a:gd name="T5" fmla="*/ 17 h 24"/>
                <a:gd name="T6" fmla="*/ 34 w 34"/>
                <a:gd name="T7" fmla="*/ 12 h 24"/>
                <a:gd name="T8" fmla="*/ 27 w 34"/>
                <a:gd name="T9" fmla="*/ 9 h 24"/>
                <a:gd name="T10" fmla="*/ 17 w 34"/>
                <a:gd name="T11" fmla="*/ 2 h 24"/>
                <a:gd name="T12" fmla="*/ 15 w 34"/>
                <a:gd name="T13" fmla="*/ 0 h 24"/>
                <a:gd name="T14" fmla="*/ 7 w 34"/>
                <a:gd name="T15" fmla="*/ 7 h 24"/>
                <a:gd name="T16" fmla="*/ 0 w 34"/>
                <a:gd name="T17" fmla="*/ 12 h 24"/>
                <a:gd name="T18" fmla="*/ 7 w 34"/>
                <a:gd name="T19" fmla="*/ 17 h 24"/>
                <a:gd name="T20" fmla="*/ 17 w 34"/>
                <a:gd name="T2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22"/>
                  </a:moveTo>
                  <a:lnTo>
                    <a:pt x="19" y="24"/>
                  </a:lnTo>
                  <a:lnTo>
                    <a:pt x="27" y="17"/>
                  </a:lnTo>
                  <a:lnTo>
                    <a:pt x="34" y="12"/>
                  </a:lnTo>
                  <a:lnTo>
                    <a:pt x="27" y="9"/>
                  </a:lnTo>
                  <a:lnTo>
                    <a:pt x="17" y="2"/>
                  </a:lnTo>
                  <a:lnTo>
                    <a:pt x="15" y="0"/>
                  </a:lnTo>
                  <a:lnTo>
                    <a:pt x="7" y="7"/>
                  </a:lnTo>
                  <a:lnTo>
                    <a:pt x="0" y="12"/>
                  </a:lnTo>
                  <a:lnTo>
                    <a:pt x="7" y="17"/>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1" name="Freeform 70"/>
            <p:cNvSpPr/>
            <p:nvPr/>
          </p:nvSpPr>
          <p:spPr bwMode="auto">
            <a:xfrm>
              <a:off x="5054600" y="5754688"/>
              <a:ext cx="47625" cy="33338"/>
            </a:xfrm>
            <a:custGeom>
              <a:avLst/>
              <a:gdLst>
                <a:gd name="T0" fmla="*/ 13 w 30"/>
                <a:gd name="T1" fmla="*/ 21 h 21"/>
                <a:gd name="T2" fmla="*/ 15 w 30"/>
                <a:gd name="T3" fmla="*/ 21 h 21"/>
                <a:gd name="T4" fmla="*/ 24 w 30"/>
                <a:gd name="T5" fmla="*/ 14 h 21"/>
                <a:gd name="T6" fmla="*/ 30 w 30"/>
                <a:gd name="T7" fmla="*/ 11 h 21"/>
                <a:gd name="T8" fmla="*/ 24 w 30"/>
                <a:gd name="T9" fmla="*/ 7 h 21"/>
                <a:gd name="T10" fmla="*/ 15 w 30"/>
                <a:gd name="T11" fmla="*/ 0 h 21"/>
                <a:gd name="T12" fmla="*/ 13 w 30"/>
                <a:gd name="T13" fmla="*/ 2 h 21"/>
                <a:gd name="T14" fmla="*/ 3 w 30"/>
                <a:gd name="T15" fmla="*/ 9 h 21"/>
                <a:gd name="T16" fmla="*/ 0 w 30"/>
                <a:gd name="T17" fmla="*/ 12 h 21"/>
                <a:gd name="T18" fmla="*/ 3 w 30"/>
                <a:gd name="T19" fmla="*/ 14 h 21"/>
                <a:gd name="T20" fmla="*/ 13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21"/>
                  </a:moveTo>
                  <a:lnTo>
                    <a:pt x="15" y="21"/>
                  </a:lnTo>
                  <a:lnTo>
                    <a:pt x="24" y="14"/>
                  </a:lnTo>
                  <a:lnTo>
                    <a:pt x="30" y="11"/>
                  </a:lnTo>
                  <a:lnTo>
                    <a:pt x="24" y="7"/>
                  </a:lnTo>
                  <a:lnTo>
                    <a:pt x="15" y="0"/>
                  </a:lnTo>
                  <a:lnTo>
                    <a:pt x="13" y="2"/>
                  </a:lnTo>
                  <a:lnTo>
                    <a:pt x="3" y="9"/>
                  </a:lnTo>
                  <a:lnTo>
                    <a:pt x="0" y="12"/>
                  </a:lnTo>
                  <a:lnTo>
                    <a:pt x="3" y="14"/>
                  </a:lnTo>
                  <a:lnTo>
                    <a:pt x="1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2" name="Freeform 71"/>
            <p:cNvSpPr/>
            <p:nvPr/>
          </p:nvSpPr>
          <p:spPr bwMode="auto">
            <a:xfrm>
              <a:off x="5083175" y="5632451"/>
              <a:ext cx="49212" cy="33338"/>
            </a:xfrm>
            <a:custGeom>
              <a:avLst/>
              <a:gdLst>
                <a:gd name="T0" fmla="*/ 16 w 31"/>
                <a:gd name="T1" fmla="*/ 0 h 21"/>
                <a:gd name="T2" fmla="*/ 16 w 31"/>
                <a:gd name="T3" fmla="*/ 0 h 21"/>
                <a:gd name="T4" fmla="*/ 6 w 31"/>
                <a:gd name="T5" fmla="*/ 7 h 21"/>
                <a:gd name="T6" fmla="*/ 0 w 31"/>
                <a:gd name="T7" fmla="*/ 12 h 21"/>
                <a:gd name="T8" fmla="*/ 6 w 31"/>
                <a:gd name="T9" fmla="*/ 16 h 21"/>
                <a:gd name="T10" fmla="*/ 16 w 31"/>
                <a:gd name="T11" fmla="*/ 21 h 21"/>
                <a:gd name="T12" fmla="*/ 18 w 31"/>
                <a:gd name="T13" fmla="*/ 21 h 21"/>
                <a:gd name="T14" fmla="*/ 26 w 31"/>
                <a:gd name="T15" fmla="*/ 14 h 21"/>
                <a:gd name="T16" fmla="*/ 31 w 31"/>
                <a:gd name="T17" fmla="*/ 11 h 21"/>
                <a:gd name="T18" fmla="*/ 26 w 31"/>
                <a:gd name="T19" fmla="*/ 7 h 21"/>
                <a:gd name="T20" fmla="*/ 16 w 3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0"/>
                  </a:moveTo>
                  <a:lnTo>
                    <a:pt x="16" y="0"/>
                  </a:lnTo>
                  <a:lnTo>
                    <a:pt x="6" y="7"/>
                  </a:lnTo>
                  <a:lnTo>
                    <a:pt x="0" y="12"/>
                  </a:lnTo>
                  <a:lnTo>
                    <a:pt x="6" y="16"/>
                  </a:lnTo>
                  <a:lnTo>
                    <a:pt x="16" y="21"/>
                  </a:lnTo>
                  <a:lnTo>
                    <a:pt x="18" y="21"/>
                  </a:lnTo>
                  <a:lnTo>
                    <a:pt x="26" y="14"/>
                  </a:lnTo>
                  <a:lnTo>
                    <a:pt x="31" y="11"/>
                  </a:lnTo>
                  <a:lnTo>
                    <a:pt x="26" y="7"/>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3" name="Freeform 72"/>
            <p:cNvSpPr/>
            <p:nvPr/>
          </p:nvSpPr>
          <p:spPr bwMode="auto">
            <a:xfrm>
              <a:off x="5157788" y="5678488"/>
              <a:ext cx="47625" cy="33338"/>
            </a:xfrm>
            <a:custGeom>
              <a:avLst/>
              <a:gdLst>
                <a:gd name="T0" fmla="*/ 15 w 30"/>
                <a:gd name="T1" fmla="*/ 21 h 21"/>
                <a:gd name="T2" fmla="*/ 22 w 30"/>
                <a:gd name="T3" fmla="*/ 14 h 21"/>
                <a:gd name="T4" fmla="*/ 30 w 30"/>
                <a:gd name="T5" fmla="*/ 9 h 21"/>
                <a:gd name="T6" fmla="*/ 22 w 30"/>
                <a:gd name="T7" fmla="*/ 4 h 21"/>
                <a:gd name="T8" fmla="*/ 15 w 30"/>
                <a:gd name="T9" fmla="*/ 0 h 21"/>
                <a:gd name="T10" fmla="*/ 12 w 30"/>
                <a:gd name="T11" fmla="*/ 2 h 21"/>
                <a:gd name="T12" fmla="*/ 1 w 30"/>
                <a:gd name="T13" fmla="*/ 11 h 21"/>
                <a:gd name="T14" fmla="*/ 0 w 30"/>
                <a:gd name="T15" fmla="*/ 11 h 21"/>
                <a:gd name="T16" fmla="*/ 1 w 30"/>
                <a:gd name="T17" fmla="*/ 12 h 21"/>
                <a:gd name="T18" fmla="*/ 12 w 30"/>
                <a:gd name="T19" fmla="*/ 19 h 21"/>
                <a:gd name="T20" fmla="*/ 15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5" y="21"/>
                  </a:moveTo>
                  <a:lnTo>
                    <a:pt x="22" y="14"/>
                  </a:lnTo>
                  <a:lnTo>
                    <a:pt x="30" y="9"/>
                  </a:lnTo>
                  <a:lnTo>
                    <a:pt x="22" y="4"/>
                  </a:lnTo>
                  <a:lnTo>
                    <a:pt x="15" y="0"/>
                  </a:lnTo>
                  <a:lnTo>
                    <a:pt x="12" y="2"/>
                  </a:lnTo>
                  <a:lnTo>
                    <a:pt x="1" y="11"/>
                  </a:lnTo>
                  <a:lnTo>
                    <a:pt x="0" y="11"/>
                  </a:lnTo>
                  <a:lnTo>
                    <a:pt x="1" y="12"/>
                  </a:lnTo>
                  <a:lnTo>
                    <a:pt x="12" y="19"/>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4" name="Freeform 73"/>
            <p:cNvSpPr/>
            <p:nvPr/>
          </p:nvSpPr>
          <p:spPr bwMode="auto">
            <a:xfrm>
              <a:off x="5037138" y="5602288"/>
              <a:ext cx="63500" cy="41275"/>
            </a:xfrm>
            <a:custGeom>
              <a:avLst/>
              <a:gdLst>
                <a:gd name="T0" fmla="*/ 24 w 40"/>
                <a:gd name="T1" fmla="*/ 7 h 26"/>
                <a:gd name="T2" fmla="*/ 14 w 40"/>
                <a:gd name="T3" fmla="*/ 0 h 26"/>
                <a:gd name="T4" fmla="*/ 4 w 40"/>
                <a:gd name="T5" fmla="*/ 9 h 26"/>
                <a:gd name="T6" fmla="*/ 0 w 40"/>
                <a:gd name="T7" fmla="*/ 12 h 26"/>
                <a:gd name="T8" fmla="*/ 4 w 40"/>
                <a:gd name="T9" fmla="*/ 14 h 26"/>
                <a:gd name="T10" fmla="*/ 14 w 40"/>
                <a:gd name="T11" fmla="*/ 21 h 26"/>
                <a:gd name="T12" fmla="*/ 24 w 40"/>
                <a:gd name="T13" fmla="*/ 26 h 26"/>
                <a:gd name="T14" fmla="*/ 24 w 40"/>
                <a:gd name="T15" fmla="*/ 26 h 26"/>
                <a:gd name="T16" fmla="*/ 35 w 40"/>
                <a:gd name="T17" fmla="*/ 19 h 26"/>
                <a:gd name="T18" fmla="*/ 40 w 40"/>
                <a:gd name="T19" fmla="*/ 16 h 26"/>
                <a:gd name="T20" fmla="*/ 35 w 40"/>
                <a:gd name="T21" fmla="*/ 14 h 26"/>
                <a:gd name="T22" fmla="*/ 24 w 40"/>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6">
                  <a:moveTo>
                    <a:pt x="24" y="7"/>
                  </a:moveTo>
                  <a:lnTo>
                    <a:pt x="14" y="0"/>
                  </a:lnTo>
                  <a:lnTo>
                    <a:pt x="4" y="9"/>
                  </a:lnTo>
                  <a:lnTo>
                    <a:pt x="0" y="12"/>
                  </a:lnTo>
                  <a:lnTo>
                    <a:pt x="4" y="14"/>
                  </a:lnTo>
                  <a:lnTo>
                    <a:pt x="14" y="21"/>
                  </a:lnTo>
                  <a:lnTo>
                    <a:pt x="24" y="26"/>
                  </a:lnTo>
                  <a:lnTo>
                    <a:pt x="24" y="26"/>
                  </a:lnTo>
                  <a:lnTo>
                    <a:pt x="35" y="19"/>
                  </a:lnTo>
                  <a:lnTo>
                    <a:pt x="40" y="16"/>
                  </a:lnTo>
                  <a:lnTo>
                    <a:pt x="35" y="14"/>
                  </a:lnTo>
                  <a:lnTo>
                    <a:pt x="2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 name="Freeform 74"/>
            <p:cNvSpPr/>
            <p:nvPr/>
          </p:nvSpPr>
          <p:spPr bwMode="auto">
            <a:xfrm>
              <a:off x="5119688" y="5654676"/>
              <a:ext cx="53975" cy="34925"/>
            </a:xfrm>
            <a:custGeom>
              <a:avLst/>
              <a:gdLst>
                <a:gd name="T0" fmla="*/ 15 w 34"/>
                <a:gd name="T1" fmla="*/ 0 h 22"/>
                <a:gd name="T2" fmla="*/ 15 w 34"/>
                <a:gd name="T3" fmla="*/ 0 h 22"/>
                <a:gd name="T4" fmla="*/ 3 w 34"/>
                <a:gd name="T5" fmla="*/ 9 h 22"/>
                <a:gd name="T6" fmla="*/ 0 w 34"/>
                <a:gd name="T7" fmla="*/ 12 h 22"/>
                <a:gd name="T8" fmla="*/ 3 w 34"/>
                <a:gd name="T9" fmla="*/ 14 h 22"/>
                <a:gd name="T10" fmla="*/ 15 w 34"/>
                <a:gd name="T11" fmla="*/ 21 h 22"/>
                <a:gd name="T12" fmla="*/ 19 w 34"/>
                <a:gd name="T13" fmla="*/ 22 h 22"/>
                <a:gd name="T14" fmla="*/ 25 w 34"/>
                <a:gd name="T15" fmla="*/ 17 h 22"/>
                <a:gd name="T16" fmla="*/ 34 w 34"/>
                <a:gd name="T17" fmla="*/ 12 h 22"/>
                <a:gd name="T18" fmla="*/ 25 w 34"/>
                <a:gd name="T19" fmla="*/ 7 h 22"/>
                <a:gd name="T20" fmla="*/ 15 w 34"/>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15" y="0"/>
                  </a:moveTo>
                  <a:lnTo>
                    <a:pt x="15" y="0"/>
                  </a:lnTo>
                  <a:lnTo>
                    <a:pt x="3" y="9"/>
                  </a:lnTo>
                  <a:lnTo>
                    <a:pt x="0" y="12"/>
                  </a:lnTo>
                  <a:lnTo>
                    <a:pt x="3" y="14"/>
                  </a:lnTo>
                  <a:lnTo>
                    <a:pt x="15" y="21"/>
                  </a:lnTo>
                  <a:lnTo>
                    <a:pt x="19" y="22"/>
                  </a:lnTo>
                  <a:lnTo>
                    <a:pt x="25" y="17"/>
                  </a:lnTo>
                  <a:lnTo>
                    <a:pt x="34" y="12"/>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6" name="Freeform 75"/>
            <p:cNvSpPr/>
            <p:nvPr/>
          </p:nvSpPr>
          <p:spPr bwMode="auto">
            <a:xfrm>
              <a:off x="4597400" y="5665788"/>
              <a:ext cx="950912" cy="385763"/>
            </a:xfrm>
            <a:custGeom>
              <a:avLst/>
              <a:gdLst>
                <a:gd name="T0" fmla="*/ 350 w 350"/>
                <a:gd name="T1" fmla="*/ 0 h 142"/>
                <a:gd name="T2" fmla="*/ 258 w 350"/>
                <a:gd name="T3" fmla="*/ 69 h 142"/>
                <a:gd name="T4" fmla="*/ 245 w 350"/>
                <a:gd name="T5" fmla="*/ 79 h 142"/>
                <a:gd name="T6" fmla="*/ 232 w 350"/>
                <a:gd name="T7" fmla="*/ 88 h 142"/>
                <a:gd name="T8" fmla="*/ 219 w 350"/>
                <a:gd name="T9" fmla="*/ 97 h 142"/>
                <a:gd name="T10" fmla="*/ 213 w 350"/>
                <a:gd name="T11" fmla="*/ 102 h 142"/>
                <a:gd name="T12" fmla="*/ 207 w 350"/>
                <a:gd name="T13" fmla="*/ 107 h 142"/>
                <a:gd name="T14" fmla="*/ 201 w 350"/>
                <a:gd name="T15" fmla="*/ 111 h 142"/>
                <a:gd name="T16" fmla="*/ 194 w 350"/>
                <a:gd name="T17" fmla="*/ 116 h 142"/>
                <a:gd name="T18" fmla="*/ 188 w 350"/>
                <a:gd name="T19" fmla="*/ 120 h 142"/>
                <a:gd name="T20" fmla="*/ 182 w 350"/>
                <a:gd name="T21" fmla="*/ 125 h 142"/>
                <a:gd name="T22" fmla="*/ 181 w 350"/>
                <a:gd name="T23" fmla="*/ 126 h 142"/>
                <a:gd name="T24" fmla="*/ 179 w 350"/>
                <a:gd name="T25" fmla="*/ 126 h 142"/>
                <a:gd name="T26" fmla="*/ 176 w 350"/>
                <a:gd name="T27" fmla="*/ 124 h 142"/>
                <a:gd name="T28" fmla="*/ 170 w 350"/>
                <a:gd name="T29" fmla="*/ 121 h 142"/>
                <a:gd name="T30" fmla="*/ 164 w 350"/>
                <a:gd name="T31" fmla="*/ 116 h 142"/>
                <a:gd name="T32" fmla="*/ 158 w 350"/>
                <a:gd name="T33" fmla="*/ 112 h 142"/>
                <a:gd name="T34" fmla="*/ 153 w 350"/>
                <a:gd name="T35" fmla="*/ 109 h 142"/>
                <a:gd name="T36" fmla="*/ 147 w 350"/>
                <a:gd name="T37" fmla="*/ 105 h 142"/>
                <a:gd name="T38" fmla="*/ 144 w 350"/>
                <a:gd name="T39" fmla="*/ 103 h 142"/>
                <a:gd name="T40" fmla="*/ 140 w 350"/>
                <a:gd name="T41" fmla="*/ 100 h 142"/>
                <a:gd name="T42" fmla="*/ 133 w 350"/>
                <a:gd name="T43" fmla="*/ 95 h 142"/>
                <a:gd name="T44" fmla="*/ 126 w 350"/>
                <a:gd name="T45" fmla="*/ 91 h 142"/>
                <a:gd name="T46" fmla="*/ 119 w 350"/>
                <a:gd name="T47" fmla="*/ 87 h 142"/>
                <a:gd name="T48" fmla="*/ 115 w 350"/>
                <a:gd name="T49" fmla="*/ 83 h 142"/>
                <a:gd name="T50" fmla="*/ 102 w 350"/>
                <a:gd name="T51" fmla="*/ 75 h 142"/>
                <a:gd name="T52" fmla="*/ 89 w 350"/>
                <a:gd name="T53" fmla="*/ 66 h 142"/>
                <a:gd name="T54" fmla="*/ 1 w 350"/>
                <a:gd name="T55" fmla="*/ 8 h 142"/>
                <a:gd name="T56" fmla="*/ 1 w 350"/>
                <a:gd name="T57" fmla="*/ 24 h 142"/>
                <a:gd name="T58" fmla="*/ 89 w 350"/>
                <a:gd name="T59" fmla="*/ 82 h 142"/>
                <a:gd name="T60" fmla="*/ 102 w 350"/>
                <a:gd name="T61" fmla="*/ 91 h 142"/>
                <a:gd name="T62" fmla="*/ 115 w 350"/>
                <a:gd name="T63" fmla="*/ 99 h 142"/>
                <a:gd name="T64" fmla="*/ 119 w 350"/>
                <a:gd name="T65" fmla="*/ 102 h 142"/>
                <a:gd name="T66" fmla="*/ 126 w 350"/>
                <a:gd name="T67" fmla="*/ 106 h 142"/>
                <a:gd name="T68" fmla="*/ 133 w 350"/>
                <a:gd name="T69" fmla="*/ 111 h 142"/>
                <a:gd name="T70" fmla="*/ 140 w 350"/>
                <a:gd name="T71" fmla="*/ 115 h 142"/>
                <a:gd name="T72" fmla="*/ 144 w 350"/>
                <a:gd name="T73" fmla="*/ 118 h 142"/>
                <a:gd name="T74" fmla="*/ 147 w 350"/>
                <a:gd name="T75" fmla="*/ 120 h 142"/>
                <a:gd name="T76" fmla="*/ 153 w 350"/>
                <a:gd name="T77" fmla="*/ 124 h 142"/>
                <a:gd name="T78" fmla="*/ 158 w 350"/>
                <a:gd name="T79" fmla="*/ 128 h 142"/>
                <a:gd name="T80" fmla="*/ 164 w 350"/>
                <a:gd name="T81" fmla="*/ 132 h 142"/>
                <a:gd name="T82" fmla="*/ 170 w 350"/>
                <a:gd name="T83" fmla="*/ 136 h 142"/>
                <a:gd name="T84" fmla="*/ 176 w 350"/>
                <a:gd name="T85" fmla="*/ 139 h 142"/>
                <a:gd name="T86" fmla="*/ 179 w 350"/>
                <a:gd name="T87" fmla="*/ 142 h 142"/>
                <a:gd name="T88" fmla="*/ 182 w 350"/>
                <a:gd name="T89" fmla="*/ 139 h 142"/>
                <a:gd name="T90" fmla="*/ 188 w 350"/>
                <a:gd name="T91" fmla="*/ 135 h 142"/>
                <a:gd name="T92" fmla="*/ 194 w 350"/>
                <a:gd name="T93" fmla="*/ 130 h 142"/>
                <a:gd name="T94" fmla="*/ 201 w 350"/>
                <a:gd name="T95" fmla="*/ 125 h 142"/>
                <a:gd name="T96" fmla="*/ 207 w 350"/>
                <a:gd name="T97" fmla="*/ 121 h 142"/>
                <a:gd name="T98" fmla="*/ 213 w 350"/>
                <a:gd name="T99" fmla="*/ 116 h 142"/>
                <a:gd name="T100" fmla="*/ 219 w 350"/>
                <a:gd name="T101" fmla="*/ 111 h 142"/>
                <a:gd name="T102" fmla="*/ 232 w 350"/>
                <a:gd name="T103" fmla="*/ 102 h 142"/>
                <a:gd name="T104" fmla="*/ 245 w 350"/>
                <a:gd name="T105" fmla="*/ 93 h 142"/>
                <a:gd name="T106" fmla="*/ 258 w 350"/>
                <a:gd name="T107" fmla="*/ 83 h 142"/>
                <a:gd name="T108" fmla="*/ 350 w 350"/>
                <a:gd name="T109" fmla="*/ 12 h 142"/>
                <a:gd name="T110" fmla="*/ 350 w 350"/>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42">
                  <a:moveTo>
                    <a:pt x="350" y="0"/>
                  </a:moveTo>
                  <a:cubicBezTo>
                    <a:pt x="258" y="69"/>
                    <a:pt x="258" y="69"/>
                    <a:pt x="258" y="69"/>
                  </a:cubicBezTo>
                  <a:cubicBezTo>
                    <a:pt x="245" y="79"/>
                    <a:pt x="245" y="79"/>
                    <a:pt x="245" y="79"/>
                  </a:cubicBezTo>
                  <a:cubicBezTo>
                    <a:pt x="232" y="88"/>
                    <a:pt x="232" y="88"/>
                    <a:pt x="232" y="88"/>
                  </a:cubicBezTo>
                  <a:cubicBezTo>
                    <a:pt x="219" y="97"/>
                    <a:pt x="219" y="97"/>
                    <a:pt x="219" y="97"/>
                  </a:cubicBezTo>
                  <a:cubicBezTo>
                    <a:pt x="213" y="102"/>
                    <a:pt x="213" y="102"/>
                    <a:pt x="213" y="102"/>
                  </a:cubicBezTo>
                  <a:cubicBezTo>
                    <a:pt x="207" y="107"/>
                    <a:pt x="207" y="107"/>
                    <a:pt x="207" y="107"/>
                  </a:cubicBezTo>
                  <a:cubicBezTo>
                    <a:pt x="201" y="111"/>
                    <a:pt x="201" y="111"/>
                    <a:pt x="201" y="111"/>
                  </a:cubicBezTo>
                  <a:cubicBezTo>
                    <a:pt x="194" y="116"/>
                    <a:pt x="194" y="116"/>
                    <a:pt x="194" y="116"/>
                  </a:cubicBezTo>
                  <a:cubicBezTo>
                    <a:pt x="188" y="120"/>
                    <a:pt x="188" y="120"/>
                    <a:pt x="188" y="120"/>
                  </a:cubicBezTo>
                  <a:cubicBezTo>
                    <a:pt x="182" y="125"/>
                    <a:pt x="182" y="125"/>
                    <a:pt x="182" y="125"/>
                  </a:cubicBezTo>
                  <a:cubicBezTo>
                    <a:pt x="181" y="126"/>
                    <a:pt x="181" y="126"/>
                    <a:pt x="181" y="126"/>
                  </a:cubicBezTo>
                  <a:cubicBezTo>
                    <a:pt x="180" y="126"/>
                    <a:pt x="179" y="126"/>
                    <a:pt x="179" y="126"/>
                  </a:cubicBezTo>
                  <a:cubicBezTo>
                    <a:pt x="176" y="124"/>
                    <a:pt x="176" y="124"/>
                    <a:pt x="176" y="124"/>
                  </a:cubicBezTo>
                  <a:cubicBezTo>
                    <a:pt x="170" y="121"/>
                    <a:pt x="170" y="121"/>
                    <a:pt x="170" y="121"/>
                  </a:cubicBezTo>
                  <a:cubicBezTo>
                    <a:pt x="164" y="116"/>
                    <a:pt x="164" y="116"/>
                    <a:pt x="164" y="116"/>
                  </a:cubicBezTo>
                  <a:cubicBezTo>
                    <a:pt x="158" y="112"/>
                    <a:pt x="158" y="112"/>
                    <a:pt x="158" y="112"/>
                  </a:cubicBezTo>
                  <a:cubicBezTo>
                    <a:pt x="153" y="109"/>
                    <a:pt x="153" y="109"/>
                    <a:pt x="153" y="109"/>
                  </a:cubicBezTo>
                  <a:cubicBezTo>
                    <a:pt x="147" y="105"/>
                    <a:pt x="147" y="105"/>
                    <a:pt x="147" y="105"/>
                  </a:cubicBezTo>
                  <a:cubicBezTo>
                    <a:pt x="144" y="103"/>
                    <a:pt x="144" y="103"/>
                    <a:pt x="144" y="103"/>
                  </a:cubicBezTo>
                  <a:cubicBezTo>
                    <a:pt x="140" y="100"/>
                    <a:pt x="140" y="100"/>
                    <a:pt x="140" y="100"/>
                  </a:cubicBezTo>
                  <a:cubicBezTo>
                    <a:pt x="133" y="95"/>
                    <a:pt x="133" y="95"/>
                    <a:pt x="133" y="95"/>
                  </a:cubicBezTo>
                  <a:cubicBezTo>
                    <a:pt x="126" y="91"/>
                    <a:pt x="126" y="91"/>
                    <a:pt x="126" y="91"/>
                  </a:cubicBezTo>
                  <a:cubicBezTo>
                    <a:pt x="119" y="87"/>
                    <a:pt x="119" y="87"/>
                    <a:pt x="119" y="87"/>
                  </a:cubicBezTo>
                  <a:cubicBezTo>
                    <a:pt x="115" y="83"/>
                    <a:pt x="115" y="83"/>
                    <a:pt x="115" y="83"/>
                  </a:cubicBezTo>
                  <a:cubicBezTo>
                    <a:pt x="102" y="75"/>
                    <a:pt x="102" y="75"/>
                    <a:pt x="102" y="75"/>
                  </a:cubicBezTo>
                  <a:cubicBezTo>
                    <a:pt x="89" y="66"/>
                    <a:pt x="89" y="66"/>
                    <a:pt x="89" y="66"/>
                  </a:cubicBezTo>
                  <a:cubicBezTo>
                    <a:pt x="1" y="8"/>
                    <a:pt x="1" y="8"/>
                    <a:pt x="1" y="8"/>
                  </a:cubicBezTo>
                  <a:cubicBezTo>
                    <a:pt x="1" y="12"/>
                    <a:pt x="0" y="23"/>
                    <a:pt x="1" y="24"/>
                  </a:cubicBezTo>
                  <a:cubicBezTo>
                    <a:pt x="4" y="26"/>
                    <a:pt x="46" y="54"/>
                    <a:pt x="89" y="82"/>
                  </a:cubicBezTo>
                  <a:cubicBezTo>
                    <a:pt x="93" y="85"/>
                    <a:pt x="98" y="88"/>
                    <a:pt x="102" y="91"/>
                  </a:cubicBezTo>
                  <a:cubicBezTo>
                    <a:pt x="106" y="93"/>
                    <a:pt x="111" y="96"/>
                    <a:pt x="115" y="99"/>
                  </a:cubicBezTo>
                  <a:cubicBezTo>
                    <a:pt x="116" y="100"/>
                    <a:pt x="118" y="101"/>
                    <a:pt x="119" y="102"/>
                  </a:cubicBezTo>
                  <a:cubicBezTo>
                    <a:pt x="122" y="104"/>
                    <a:pt x="124" y="105"/>
                    <a:pt x="126" y="106"/>
                  </a:cubicBezTo>
                  <a:cubicBezTo>
                    <a:pt x="128" y="108"/>
                    <a:pt x="130" y="109"/>
                    <a:pt x="133" y="111"/>
                  </a:cubicBezTo>
                  <a:cubicBezTo>
                    <a:pt x="135" y="112"/>
                    <a:pt x="137" y="114"/>
                    <a:pt x="140" y="115"/>
                  </a:cubicBezTo>
                  <a:cubicBezTo>
                    <a:pt x="141" y="116"/>
                    <a:pt x="143" y="117"/>
                    <a:pt x="144" y="118"/>
                  </a:cubicBezTo>
                  <a:cubicBezTo>
                    <a:pt x="145" y="119"/>
                    <a:pt x="146" y="119"/>
                    <a:pt x="147" y="120"/>
                  </a:cubicBezTo>
                  <a:cubicBezTo>
                    <a:pt x="149" y="121"/>
                    <a:pt x="151" y="123"/>
                    <a:pt x="153" y="124"/>
                  </a:cubicBezTo>
                  <a:cubicBezTo>
                    <a:pt x="155" y="125"/>
                    <a:pt x="157" y="127"/>
                    <a:pt x="158" y="128"/>
                  </a:cubicBezTo>
                  <a:cubicBezTo>
                    <a:pt x="161" y="129"/>
                    <a:pt x="162" y="131"/>
                    <a:pt x="164" y="132"/>
                  </a:cubicBezTo>
                  <a:cubicBezTo>
                    <a:pt x="167" y="133"/>
                    <a:pt x="169" y="135"/>
                    <a:pt x="170" y="136"/>
                  </a:cubicBezTo>
                  <a:cubicBezTo>
                    <a:pt x="173" y="137"/>
                    <a:pt x="174" y="138"/>
                    <a:pt x="176" y="139"/>
                  </a:cubicBezTo>
                  <a:cubicBezTo>
                    <a:pt x="177" y="140"/>
                    <a:pt x="179" y="141"/>
                    <a:pt x="179" y="142"/>
                  </a:cubicBezTo>
                  <a:cubicBezTo>
                    <a:pt x="180" y="141"/>
                    <a:pt x="181" y="140"/>
                    <a:pt x="182" y="139"/>
                  </a:cubicBezTo>
                  <a:cubicBezTo>
                    <a:pt x="184" y="138"/>
                    <a:pt x="186" y="136"/>
                    <a:pt x="188" y="135"/>
                  </a:cubicBezTo>
                  <a:cubicBezTo>
                    <a:pt x="190" y="133"/>
                    <a:pt x="192" y="131"/>
                    <a:pt x="194" y="130"/>
                  </a:cubicBezTo>
                  <a:cubicBezTo>
                    <a:pt x="196" y="128"/>
                    <a:pt x="199" y="127"/>
                    <a:pt x="201" y="125"/>
                  </a:cubicBezTo>
                  <a:cubicBezTo>
                    <a:pt x="203" y="124"/>
                    <a:pt x="205" y="122"/>
                    <a:pt x="207" y="121"/>
                  </a:cubicBezTo>
                  <a:cubicBezTo>
                    <a:pt x="209" y="119"/>
                    <a:pt x="211" y="117"/>
                    <a:pt x="213" y="116"/>
                  </a:cubicBezTo>
                  <a:cubicBezTo>
                    <a:pt x="215" y="114"/>
                    <a:pt x="217" y="113"/>
                    <a:pt x="219" y="111"/>
                  </a:cubicBezTo>
                  <a:cubicBezTo>
                    <a:pt x="224" y="108"/>
                    <a:pt x="228" y="105"/>
                    <a:pt x="232" y="102"/>
                  </a:cubicBezTo>
                  <a:cubicBezTo>
                    <a:pt x="236" y="99"/>
                    <a:pt x="240" y="96"/>
                    <a:pt x="245" y="93"/>
                  </a:cubicBezTo>
                  <a:cubicBezTo>
                    <a:pt x="249" y="90"/>
                    <a:pt x="253" y="87"/>
                    <a:pt x="258" y="83"/>
                  </a:cubicBezTo>
                  <a:cubicBezTo>
                    <a:pt x="289" y="60"/>
                    <a:pt x="321" y="37"/>
                    <a:pt x="350" y="12"/>
                  </a:cubicBezTo>
                  <a:cubicBezTo>
                    <a:pt x="350" y="8"/>
                    <a:pt x="350" y="4"/>
                    <a:pt x="3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7" name="Freeform 76"/>
            <p:cNvSpPr/>
            <p:nvPr/>
          </p:nvSpPr>
          <p:spPr bwMode="auto">
            <a:xfrm>
              <a:off x="5119688" y="5605463"/>
              <a:ext cx="50800" cy="34925"/>
            </a:xfrm>
            <a:custGeom>
              <a:avLst/>
              <a:gdLst>
                <a:gd name="T0" fmla="*/ 17 w 32"/>
                <a:gd name="T1" fmla="*/ 0 h 22"/>
                <a:gd name="T2" fmla="*/ 15 w 32"/>
                <a:gd name="T3" fmla="*/ 2 h 22"/>
                <a:gd name="T4" fmla="*/ 3 w 32"/>
                <a:gd name="T5" fmla="*/ 10 h 22"/>
                <a:gd name="T6" fmla="*/ 0 w 32"/>
                <a:gd name="T7" fmla="*/ 14 h 22"/>
                <a:gd name="T8" fmla="*/ 3 w 32"/>
                <a:gd name="T9" fmla="*/ 17 h 22"/>
                <a:gd name="T10" fmla="*/ 15 w 32"/>
                <a:gd name="T11" fmla="*/ 22 h 22"/>
                <a:gd name="T12" fmla="*/ 15 w 32"/>
                <a:gd name="T13" fmla="*/ 22 h 22"/>
                <a:gd name="T14" fmla="*/ 25 w 32"/>
                <a:gd name="T15" fmla="*/ 16 h 22"/>
                <a:gd name="T16" fmla="*/ 32 w 32"/>
                <a:gd name="T17" fmla="*/ 10 h 22"/>
                <a:gd name="T18" fmla="*/ 25 w 32"/>
                <a:gd name="T19" fmla="*/ 5 h 22"/>
                <a:gd name="T20" fmla="*/ 17 w 32"/>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17" y="0"/>
                  </a:moveTo>
                  <a:lnTo>
                    <a:pt x="15" y="2"/>
                  </a:lnTo>
                  <a:lnTo>
                    <a:pt x="3" y="10"/>
                  </a:lnTo>
                  <a:lnTo>
                    <a:pt x="0" y="14"/>
                  </a:lnTo>
                  <a:lnTo>
                    <a:pt x="3" y="17"/>
                  </a:lnTo>
                  <a:lnTo>
                    <a:pt x="15" y="22"/>
                  </a:lnTo>
                  <a:lnTo>
                    <a:pt x="15" y="22"/>
                  </a:lnTo>
                  <a:lnTo>
                    <a:pt x="25" y="16"/>
                  </a:lnTo>
                  <a:lnTo>
                    <a:pt x="32" y="10"/>
                  </a:lnTo>
                  <a:lnTo>
                    <a:pt x="25"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8" name="Freeform 77"/>
            <p:cNvSpPr/>
            <p:nvPr/>
          </p:nvSpPr>
          <p:spPr bwMode="auto">
            <a:xfrm>
              <a:off x="4821238" y="5651501"/>
              <a:ext cx="57150" cy="38100"/>
            </a:xfrm>
            <a:custGeom>
              <a:avLst/>
              <a:gdLst>
                <a:gd name="T0" fmla="*/ 24 w 36"/>
                <a:gd name="T1" fmla="*/ 24 h 24"/>
                <a:gd name="T2" fmla="*/ 34 w 36"/>
                <a:gd name="T3" fmla="*/ 16 h 24"/>
                <a:gd name="T4" fmla="*/ 36 w 36"/>
                <a:gd name="T5" fmla="*/ 14 h 24"/>
                <a:gd name="T6" fmla="*/ 34 w 36"/>
                <a:gd name="T7" fmla="*/ 12 h 24"/>
                <a:gd name="T8" fmla="*/ 13 w 36"/>
                <a:gd name="T9" fmla="*/ 0 h 24"/>
                <a:gd name="T10" fmla="*/ 12 w 36"/>
                <a:gd name="T11" fmla="*/ 2 h 24"/>
                <a:gd name="T12" fmla="*/ 0 w 36"/>
                <a:gd name="T13" fmla="*/ 9 h 24"/>
                <a:gd name="T14" fmla="*/ 12 w 36"/>
                <a:gd name="T15" fmla="*/ 16 h 24"/>
                <a:gd name="T16" fmla="*/ 24 w 3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24" y="24"/>
                  </a:moveTo>
                  <a:lnTo>
                    <a:pt x="34" y="16"/>
                  </a:lnTo>
                  <a:lnTo>
                    <a:pt x="36" y="14"/>
                  </a:lnTo>
                  <a:lnTo>
                    <a:pt x="34" y="12"/>
                  </a:lnTo>
                  <a:lnTo>
                    <a:pt x="13" y="0"/>
                  </a:lnTo>
                  <a:lnTo>
                    <a:pt x="12" y="2"/>
                  </a:lnTo>
                  <a:lnTo>
                    <a:pt x="0" y="9"/>
                  </a:lnTo>
                  <a:lnTo>
                    <a:pt x="12" y="16"/>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9" name="Freeform 78"/>
            <p:cNvSpPr/>
            <p:nvPr/>
          </p:nvSpPr>
          <p:spPr bwMode="auto">
            <a:xfrm>
              <a:off x="4979988" y="5708651"/>
              <a:ext cx="52387" cy="36513"/>
            </a:xfrm>
            <a:custGeom>
              <a:avLst/>
              <a:gdLst>
                <a:gd name="T0" fmla="*/ 16 w 33"/>
                <a:gd name="T1" fmla="*/ 0 h 23"/>
                <a:gd name="T2" fmla="*/ 11 w 33"/>
                <a:gd name="T3" fmla="*/ 5 h 23"/>
                <a:gd name="T4" fmla="*/ 6 w 33"/>
                <a:gd name="T5" fmla="*/ 9 h 23"/>
                <a:gd name="T6" fmla="*/ 0 w 33"/>
                <a:gd name="T7" fmla="*/ 12 h 23"/>
                <a:gd name="T8" fmla="*/ 6 w 33"/>
                <a:gd name="T9" fmla="*/ 14 h 23"/>
                <a:gd name="T10" fmla="*/ 11 w 33"/>
                <a:gd name="T11" fmla="*/ 17 h 23"/>
                <a:gd name="T12" fmla="*/ 18 w 33"/>
                <a:gd name="T13" fmla="*/ 23 h 23"/>
                <a:gd name="T14" fmla="*/ 21 w 33"/>
                <a:gd name="T15" fmla="*/ 21 h 23"/>
                <a:gd name="T16" fmla="*/ 30 w 33"/>
                <a:gd name="T17" fmla="*/ 12 h 23"/>
                <a:gd name="T18" fmla="*/ 33 w 33"/>
                <a:gd name="T19" fmla="*/ 11 h 23"/>
                <a:gd name="T20" fmla="*/ 30 w 33"/>
                <a:gd name="T21" fmla="*/ 9 h 23"/>
                <a:gd name="T22" fmla="*/ 21 w 33"/>
                <a:gd name="T23" fmla="*/ 4 h 23"/>
                <a:gd name="T24" fmla="*/ 16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6" y="0"/>
                  </a:moveTo>
                  <a:lnTo>
                    <a:pt x="11" y="5"/>
                  </a:lnTo>
                  <a:lnTo>
                    <a:pt x="6" y="9"/>
                  </a:lnTo>
                  <a:lnTo>
                    <a:pt x="0" y="12"/>
                  </a:lnTo>
                  <a:lnTo>
                    <a:pt x="6" y="14"/>
                  </a:lnTo>
                  <a:lnTo>
                    <a:pt x="11" y="17"/>
                  </a:lnTo>
                  <a:lnTo>
                    <a:pt x="18" y="23"/>
                  </a:lnTo>
                  <a:lnTo>
                    <a:pt x="21" y="21"/>
                  </a:lnTo>
                  <a:lnTo>
                    <a:pt x="30" y="12"/>
                  </a:lnTo>
                  <a:lnTo>
                    <a:pt x="33" y="11"/>
                  </a:lnTo>
                  <a:lnTo>
                    <a:pt x="30" y="9"/>
                  </a:lnTo>
                  <a:lnTo>
                    <a:pt x="21" y="4"/>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0" name="Freeform 79"/>
            <p:cNvSpPr/>
            <p:nvPr/>
          </p:nvSpPr>
          <p:spPr bwMode="auto">
            <a:xfrm>
              <a:off x="5048250" y="5707063"/>
              <a:ext cx="53975" cy="38100"/>
            </a:xfrm>
            <a:custGeom>
              <a:avLst/>
              <a:gdLst>
                <a:gd name="T0" fmla="*/ 17 w 34"/>
                <a:gd name="T1" fmla="*/ 0 h 24"/>
                <a:gd name="T2" fmla="*/ 16 w 34"/>
                <a:gd name="T3" fmla="*/ 0 h 24"/>
                <a:gd name="T4" fmla="*/ 7 w 34"/>
                <a:gd name="T5" fmla="*/ 6 h 24"/>
                <a:gd name="T6" fmla="*/ 0 w 34"/>
                <a:gd name="T7" fmla="*/ 12 h 24"/>
                <a:gd name="T8" fmla="*/ 7 w 34"/>
                <a:gd name="T9" fmla="*/ 15 h 24"/>
                <a:gd name="T10" fmla="*/ 17 w 34"/>
                <a:gd name="T11" fmla="*/ 22 h 24"/>
                <a:gd name="T12" fmla="*/ 19 w 34"/>
                <a:gd name="T13" fmla="*/ 24 h 24"/>
                <a:gd name="T14" fmla="*/ 28 w 34"/>
                <a:gd name="T15" fmla="*/ 17 h 24"/>
                <a:gd name="T16" fmla="*/ 34 w 34"/>
                <a:gd name="T17" fmla="*/ 12 h 24"/>
                <a:gd name="T18" fmla="*/ 28 w 34"/>
                <a:gd name="T19" fmla="*/ 6 h 24"/>
                <a:gd name="T20" fmla="*/ 17 w 3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0"/>
                  </a:moveTo>
                  <a:lnTo>
                    <a:pt x="16" y="0"/>
                  </a:lnTo>
                  <a:lnTo>
                    <a:pt x="7" y="6"/>
                  </a:lnTo>
                  <a:lnTo>
                    <a:pt x="0" y="12"/>
                  </a:lnTo>
                  <a:lnTo>
                    <a:pt x="7" y="15"/>
                  </a:lnTo>
                  <a:lnTo>
                    <a:pt x="17" y="22"/>
                  </a:lnTo>
                  <a:lnTo>
                    <a:pt x="19" y="24"/>
                  </a:lnTo>
                  <a:lnTo>
                    <a:pt x="28" y="17"/>
                  </a:lnTo>
                  <a:lnTo>
                    <a:pt x="34" y="12"/>
                  </a:lnTo>
                  <a:lnTo>
                    <a:pt x="28"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1" name="Freeform 80"/>
            <p:cNvSpPr/>
            <p:nvPr/>
          </p:nvSpPr>
          <p:spPr bwMode="auto">
            <a:xfrm>
              <a:off x="5016500" y="5684838"/>
              <a:ext cx="47625" cy="34925"/>
            </a:xfrm>
            <a:custGeom>
              <a:avLst/>
              <a:gdLst>
                <a:gd name="T0" fmla="*/ 15 w 30"/>
                <a:gd name="T1" fmla="*/ 0 h 22"/>
                <a:gd name="T2" fmla="*/ 7 w 30"/>
                <a:gd name="T3" fmla="*/ 5 h 22"/>
                <a:gd name="T4" fmla="*/ 0 w 30"/>
                <a:gd name="T5" fmla="*/ 12 h 22"/>
                <a:gd name="T6" fmla="*/ 7 w 30"/>
                <a:gd name="T7" fmla="*/ 17 h 22"/>
                <a:gd name="T8" fmla="*/ 15 w 30"/>
                <a:gd name="T9" fmla="*/ 22 h 22"/>
                <a:gd name="T10" fmla="*/ 17 w 30"/>
                <a:gd name="T11" fmla="*/ 20 h 22"/>
                <a:gd name="T12" fmla="*/ 27 w 30"/>
                <a:gd name="T13" fmla="*/ 12 h 22"/>
                <a:gd name="T14" fmla="*/ 30 w 30"/>
                <a:gd name="T15" fmla="*/ 10 h 22"/>
                <a:gd name="T16" fmla="*/ 27 w 30"/>
                <a:gd name="T17" fmla="*/ 8 h 22"/>
                <a:gd name="T18" fmla="*/ 17 w 30"/>
                <a:gd name="T19" fmla="*/ 2 h 22"/>
                <a:gd name="T20" fmla="*/ 15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5" y="0"/>
                  </a:moveTo>
                  <a:lnTo>
                    <a:pt x="7" y="5"/>
                  </a:lnTo>
                  <a:lnTo>
                    <a:pt x="0" y="12"/>
                  </a:lnTo>
                  <a:lnTo>
                    <a:pt x="7" y="17"/>
                  </a:lnTo>
                  <a:lnTo>
                    <a:pt x="15" y="22"/>
                  </a:lnTo>
                  <a:lnTo>
                    <a:pt x="17" y="20"/>
                  </a:lnTo>
                  <a:lnTo>
                    <a:pt x="27" y="12"/>
                  </a:lnTo>
                  <a:lnTo>
                    <a:pt x="30" y="10"/>
                  </a:lnTo>
                  <a:lnTo>
                    <a:pt x="27" y="8"/>
                  </a:lnTo>
                  <a:lnTo>
                    <a:pt x="17"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2" name="Freeform 81"/>
            <p:cNvSpPr/>
            <p:nvPr/>
          </p:nvSpPr>
          <p:spPr bwMode="auto">
            <a:xfrm>
              <a:off x="5048250" y="5657851"/>
              <a:ext cx="52387" cy="34925"/>
            </a:xfrm>
            <a:custGeom>
              <a:avLst/>
              <a:gdLst>
                <a:gd name="T0" fmla="*/ 17 w 33"/>
                <a:gd name="T1" fmla="*/ 0 h 22"/>
                <a:gd name="T2" fmla="*/ 17 w 33"/>
                <a:gd name="T3" fmla="*/ 0 h 22"/>
                <a:gd name="T4" fmla="*/ 7 w 33"/>
                <a:gd name="T5" fmla="*/ 7 h 22"/>
                <a:gd name="T6" fmla="*/ 0 w 33"/>
                <a:gd name="T7" fmla="*/ 13 h 22"/>
                <a:gd name="T8" fmla="*/ 7 w 33"/>
                <a:gd name="T9" fmla="*/ 17 h 22"/>
                <a:gd name="T10" fmla="*/ 16 w 33"/>
                <a:gd name="T11" fmla="*/ 22 h 22"/>
                <a:gd name="T12" fmla="*/ 17 w 33"/>
                <a:gd name="T13" fmla="*/ 22 h 22"/>
                <a:gd name="T14" fmla="*/ 28 w 33"/>
                <a:gd name="T15" fmla="*/ 13 h 22"/>
                <a:gd name="T16" fmla="*/ 33 w 33"/>
                <a:gd name="T17" fmla="*/ 10 h 22"/>
                <a:gd name="T18" fmla="*/ 28 w 33"/>
                <a:gd name="T19" fmla="*/ 7 h 22"/>
                <a:gd name="T20" fmla="*/ 17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7" y="0"/>
                  </a:moveTo>
                  <a:lnTo>
                    <a:pt x="17" y="0"/>
                  </a:lnTo>
                  <a:lnTo>
                    <a:pt x="7" y="7"/>
                  </a:lnTo>
                  <a:lnTo>
                    <a:pt x="0" y="13"/>
                  </a:lnTo>
                  <a:lnTo>
                    <a:pt x="7" y="17"/>
                  </a:lnTo>
                  <a:lnTo>
                    <a:pt x="16" y="22"/>
                  </a:lnTo>
                  <a:lnTo>
                    <a:pt x="17" y="22"/>
                  </a:lnTo>
                  <a:lnTo>
                    <a:pt x="28" y="13"/>
                  </a:lnTo>
                  <a:lnTo>
                    <a:pt x="33" y="10"/>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3" name="Freeform 82"/>
            <p:cNvSpPr/>
            <p:nvPr/>
          </p:nvSpPr>
          <p:spPr bwMode="auto">
            <a:xfrm>
              <a:off x="4606925" y="5735638"/>
              <a:ext cx="919162" cy="382588"/>
            </a:xfrm>
            <a:custGeom>
              <a:avLst/>
              <a:gdLst>
                <a:gd name="T0" fmla="*/ 338 w 339"/>
                <a:gd name="T1" fmla="*/ 0 h 140"/>
                <a:gd name="T2" fmla="*/ 255 w 339"/>
                <a:gd name="T3" fmla="*/ 62 h 140"/>
                <a:gd name="T4" fmla="*/ 242 w 339"/>
                <a:gd name="T5" fmla="*/ 72 h 140"/>
                <a:gd name="T6" fmla="*/ 229 w 339"/>
                <a:gd name="T7" fmla="*/ 81 h 140"/>
                <a:gd name="T8" fmla="*/ 216 w 339"/>
                <a:gd name="T9" fmla="*/ 91 h 140"/>
                <a:gd name="T10" fmla="*/ 210 w 339"/>
                <a:gd name="T11" fmla="*/ 96 h 140"/>
                <a:gd name="T12" fmla="*/ 204 w 339"/>
                <a:gd name="T13" fmla="*/ 100 h 140"/>
                <a:gd name="T14" fmla="*/ 198 w 339"/>
                <a:gd name="T15" fmla="*/ 105 h 140"/>
                <a:gd name="T16" fmla="*/ 191 w 339"/>
                <a:gd name="T17" fmla="*/ 109 h 140"/>
                <a:gd name="T18" fmla="*/ 185 w 339"/>
                <a:gd name="T19" fmla="*/ 114 h 140"/>
                <a:gd name="T20" fmla="*/ 179 w 339"/>
                <a:gd name="T21" fmla="*/ 118 h 140"/>
                <a:gd name="T22" fmla="*/ 178 w 339"/>
                <a:gd name="T23" fmla="*/ 120 h 140"/>
                <a:gd name="T24" fmla="*/ 175 w 339"/>
                <a:gd name="T25" fmla="*/ 120 h 140"/>
                <a:gd name="T26" fmla="*/ 173 w 339"/>
                <a:gd name="T27" fmla="*/ 118 h 140"/>
                <a:gd name="T28" fmla="*/ 167 w 339"/>
                <a:gd name="T29" fmla="*/ 114 h 140"/>
                <a:gd name="T30" fmla="*/ 161 w 339"/>
                <a:gd name="T31" fmla="*/ 110 h 140"/>
                <a:gd name="T32" fmla="*/ 155 w 339"/>
                <a:gd name="T33" fmla="*/ 106 h 140"/>
                <a:gd name="T34" fmla="*/ 150 w 339"/>
                <a:gd name="T35" fmla="*/ 102 h 140"/>
                <a:gd name="T36" fmla="*/ 144 w 339"/>
                <a:gd name="T37" fmla="*/ 98 h 140"/>
                <a:gd name="T38" fmla="*/ 141 w 339"/>
                <a:gd name="T39" fmla="*/ 97 h 140"/>
                <a:gd name="T40" fmla="*/ 137 w 339"/>
                <a:gd name="T41" fmla="*/ 94 h 140"/>
                <a:gd name="T42" fmla="*/ 130 w 339"/>
                <a:gd name="T43" fmla="*/ 89 h 140"/>
                <a:gd name="T44" fmla="*/ 123 w 339"/>
                <a:gd name="T45" fmla="*/ 85 h 140"/>
                <a:gd name="T46" fmla="*/ 116 w 339"/>
                <a:gd name="T47" fmla="*/ 80 h 140"/>
                <a:gd name="T48" fmla="*/ 112 w 339"/>
                <a:gd name="T49" fmla="*/ 77 h 140"/>
                <a:gd name="T50" fmla="*/ 99 w 339"/>
                <a:gd name="T51" fmla="*/ 69 h 140"/>
                <a:gd name="T52" fmla="*/ 86 w 339"/>
                <a:gd name="T53" fmla="*/ 60 h 140"/>
                <a:gd name="T54" fmla="*/ 1 w 339"/>
                <a:gd name="T55" fmla="*/ 4 h 140"/>
                <a:gd name="T56" fmla="*/ 0 w 339"/>
                <a:gd name="T57" fmla="*/ 20 h 140"/>
                <a:gd name="T58" fmla="*/ 86 w 339"/>
                <a:gd name="T59" fmla="*/ 79 h 140"/>
                <a:gd name="T60" fmla="*/ 99 w 339"/>
                <a:gd name="T61" fmla="*/ 88 h 140"/>
                <a:gd name="T62" fmla="*/ 112 w 339"/>
                <a:gd name="T63" fmla="*/ 97 h 140"/>
                <a:gd name="T64" fmla="*/ 116 w 339"/>
                <a:gd name="T65" fmla="*/ 100 h 140"/>
                <a:gd name="T66" fmla="*/ 123 w 339"/>
                <a:gd name="T67" fmla="*/ 104 h 140"/>
                <a:gd name="T68" fmla="*/ 130 w 339"/>
                <a:gd name="T69" fmla="*/ 109 h 140"/>
                <a:gd name="T70" fmla="*/ 137 w 339"/>
                <a:gd name="T71" fmla="*/ 114 h 140"/>
                <a:gd name="T72" fmla="*/ 141 w 339"/>
                <a:gd name="T73" fmla="*/ 117 h 140"/>
                <a:gd name="T74" fmla="*/ 144 w 339"/>
                <a:gd name="T75" fmla="*/ 119 h 140"/>
                <a:gd name="T76" fmla="*/ 150 w 339"/>
                <a:gd name="T77" fmla="*/ 123 h 140"/>
                <a:gd name="T78" fmla="*/ 155 w 339"/>
                <a:gd name="T79" fmla="*/ 127 h 140"/>
                <a:gd name="T80" fmla="*/ 161 w 339"/>
                <a:gd name="T81" fmla="*/ 131 h 140"/>
                <a:gd name="T82" fmla="*/ 167 w 339"/>
                <a:gd name="T83" fmla="*/ 135 h 140"/>
                <a:gd name="T84" fmla="*/ 173 w 339"/>
                <a:gd name="T85" fmla="*/ 139 h 140"/>
                <a:gd name="T86" fmla="*/ 175 w 339"/>
                <a:gd name="T87" fmla="*/ 140 h 140"/>
                <a:gd name="T88" fmla="*/ 179 w 339"/>
                <a:gd name="T89" fmla="*/ 137 h 140"/>
                <a:gd name="T90" fmla="*/ 185 w 339"/>
                <a:gd name="T91" fmla="*/ 132 h 140"/>
                <a:gd name="T92" fmla="*/ 191 w 339"/>
                <a:gd name="T93" fmla="*/ 127 h 140"/>
                <a:gd name="T94" fmla="*/ 198 w 339"/>
                <a:gd name="T95" fmla="*/ 123 h 140"/>
                <a:gd name="T96" fmla="*/ 204 w 339"/>
                <a:gd name="T97" fmla="*/ 118 h 140"/>
                <a:gd name="T98" fmla="*/ 210 w 339"/>
                <a:gd name="T99" fmla="*/ 113 h 140"/>
                <a:gd name="T100" fmla="*/ 216 w 339"/>
                <a:gd name="T101" fmla="*/ 108 h 140"/>
                <a:gd name="T102" fmla="*/ 229 w 339"/>
                <a:gd name="T103" fmla="*/ 98 h 140"/>
                <a:gd name="T104" fmla="*/ 242 w 339"/>
                <a:gd name="T105" fmla="*/ 89 h 140"/>
                <a:gd name="T106" fmla="*/ 255 w 339"/>
                <a:gd name="T107" fmla="*/ 79 h 140"/>
                <a:gd name="T108" fmla="*/ 339 w 339"/>
                <a:gd name="T109" fmla="*/ 15 h 140"/>
                <a:gd name="T110" fmla="*/ 338 w 339"/>
                <a:gd name="T11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140">
                  <a:moveTo>
                    <a:pt x="338" y="0"/>
                  </a:moveTo>
                  <a:cubicBezTo>
                    <a:pt x="255" y="62"/>
                    <a:pt x="255" y="62"/>
                    <a:pt x="255" y="62"/>
                  </a:cubicBezTo>
                  <a:cubicBezTo>
                    <a:pt x="242" y="72"/>
                    <a:pt x="242" y="72"/>
                    <a:pt x="242" y="72"/>
                  </a:cubicBezTo>
                  <a:cubicBezTo>
                    <a:pt x="229" y="81"/>
                    <a:pt x="229" y="81"/>
                    <a:pt x="229" y="81"/>
                  </a:cubicBezTo>
                  <a:cubicBezTo>
                    <a:pt x="216" y="91"/>
                    <a:pt x="216" y="91"/>
                    <a:pt x="216" y="91"/>
                  </a:cubicBezTo>
                  <a:cubicBezTo>
                    <a:pt x="210" y="96"/>
                    <a:pt x="210" y="96"/>
                    <a:pt x="210" y="96"/>
                  </a:cubicBezTo>
                  <a:cubicBezTo>
                    <a:pt x="204" y="100"/>
                    <a:pt x="204" y="100"/>
                    <a:pt x="204" y="100"/>
                  </a:cubicBezTo>
                  <a:cubicBezTo>
                    <a:pt x="198" y="105"/>
                    <a:pt x="198" y="105"/>
                    <a:pt x="198" y="105"/>
                  </a:cubicBezTo>
                  <a:cubicBezTo>
                    <a:pt x="191" y="109"/>
                    <a:pt x="191" y="109"/>
                    <a:pt x="191" y="109"/>
                  </a:cubicBezTo>
                  <a:cubicBezTo>
                    <a:pt x="185" y="114"/>
                    <a:pt x="185" y="114"/>
                    <a:pt x="185" y="114"/>
                  </a:cubicBezTo>
                  <a:cubicBezTo>
                    <a:pt x="179" y="118"/>
                    <a:pt x="179" y="118"/>
                    <a:pt x="179" y="118"/>
                  </a:cubicBezTo>
                  <a:cubicBezTo>
                    <a:pt x="178" y="120"/>
                    <a:pt x="178" y="120"/>
                    <a:pt x="178" y="120"/>
                  </a:cubicBezTo>
                  <a:cubicBezTo>
                    <a:pt x="177" y="120"/>
                    <a:pt x="176" y="120"/>
                    <a:pt x="175" y="120"/>
                  </a:cubicBezTo>
                  <a:cubicBezTo>
                    <a:pt x="173" y="118"/>
                    <a:pt x="173" y="118"/>
                    <a:pt x="173" y="118"/>
                  </a:cubicBezTo>
                  <a:cubicBezTo>
                    <a:pt x="167" y="114"/>
                    <a:pt x="167" y="114"/>
                    <a:pt x="167" y="114"/>
                  </a:cubicBezTo>
                  <a:cubicBezTo>
                    <a:pt x="161" y="110"/>
                    <a:pt x="161" y="110"/>
                    <a:pt x="161" y="110"/>
                  </a:cubicBezTo>
                  <a:cubicBezTo>
                    <a:pt x="155" y="106"/>
                    <a:pt x="155" y="106"/>
                    <a:pt x="155" y="106"/>
                  </a:cubicBezTo>
                  <a:cubicBezTo>
                    <a:pt x="150" y="102"/>
                    <a:pt x="150" y="102"/>
                    <a:pt x="150" y="102"/>
                  </a:cubicBezTo>
                  <a:cubicBezTo>
                    <a:pt x="144" y="98"/>
                    <a:pt x="144" y="98"/>
                    <a:pt x="144" y="98"/>
                  </a:cubicBezTo>
                  <a:cubicBezTo>
                    <a:pt x="141" y="97"/>
                    <a:pt x="141" y="97"/>
                    <a:pt x="141" y="97"/>
                  </a:cubicBezTo>
                  <a:cubicBezTo>
                    <a:pt x="137" y="94"/>
                    <a:pt x="137" y="94"/>
                    <a:pt x="137" y="94"/>
                  </a:cubicBezTo>
                  <a:cubicBezTo>
                    <a:pt x="130" y="89"/>
                    <a:pt x="130" y="89"/>
                    <a:pt x="130" y="89"/>
                  </a:cubicBezTo>
                  <a:cubicBezTo>
                    <a:pt x="123" y="85"/>
                    <a:pt x="123" y="85"/>
                    <a:pt x="123" y="85"/>
                  </a:cubicBezTo>
                  <a:cubicBezTo>
                    <a:pt x="116" y="80"/>
                    <a:pt x="116" y="80"/>
                    <a:pt x="116" y="80"/>
                  </a:cubicBezTo>
                  <a:cubicBezTo>
                    <a:pt x="112" y="77"/>
                    <a:pt x="112" y="77"/>
                    <a:pt x="112" y="77"/>
                  </a:cubicBezTo>
                  <a:cubicBezTo>
                    <a:pt x="99" y="69"/>
                    <a:pt x="99" y="69"/>
                    <a:pt x="99" y="69"/>
                  </a:cubicBezTo>
                  <a:cubicBezTo>
                    <a:pt x="86" y="60"/>
                    <a:pt x="86" y="60"/>
                    <a:pt x="86" y="60"/>
                  </a:cubicBezTo>
                  <a:cubicBezTo>
                    <a:pt x="1" y="4"/>
                    <a:pt x="1" y="4"/>
                    <a:pt x="1" y="4"/>
                  </a:cubicBezTo>
                  <a:cubicBezTo>
                    <a:pt x="1" y="9"/>
                    <a:pt x="1" y="15"/>
                    <a:pt x="0" y="20"/>
                  </a:cubicBezTo>
                  <a:cubicBezTo>
                    <a:pt x="86" y="79"/>
                    <a:pt x="86" y="79"/>
                    <a:pt x="86" y="79"/>
                  </a:cubicBezTo>
                  <a:cubicBezTo>
                    <a:pt x="99" y="88"/>
                    <a:pt x="99" y="88"/>
                    <a:pt x="99" y="88"/>
                  </a:cubicBezTo>
                  <a:cubicBezTo>
                    <a:pt x="112" y="97"/>
                    <a:pt x="112" y="97"/>
                    <a:pt x="112" y="97"/>
                  </a:cubicBezTo>
                  <a:cubicBezTo>
                    <a:pt x="116" y="100"/>
                    <a:pt x="116" y="100"/>
                    <a:pt x="116" y="100"/>
                  </a:cubicBezTo>
                  <a:cubicBezTo>
                    <a:pt x="123" y="104"/>
                    <a:pt x="123" y="104"/>
                    <a:pt x="123" y="104"/>
                  </a:cubicBezTo>
                  <a:cubicBezTo>
                    <a:pt x="130" y="109"/>
                    <a:pt x="130" y="109"/>
                    <a:pt x="130" y="109"/>
                  </a:cubicBezTo>
                  <a:cubicBezTo>
                    <a:pt x="137" y="114"/>
                    <a:pt x="137" y="114"/>
                    <a:pt x="137" y="114"/>
                  </a:cubicBezTo>
                  <a:cubicBezTo>
                    <a:pt x="141" y="117"/>
                    <a:pt x="141" y="117"/>
                    <a:pt x="141" y="117"/>
                  </a:cubicBezTo>
                  <a:cubicBezTo>
                    <a:pt x="144" y="119"/>
                    <a:pt x="144" y="119"/>
                    <a:pt x="144" y="119"/>
                  </a:cubicBezTo>
                  <a:cubicBezTo>
                    <a:pt x="150" y="123"/>
                    <a:pt x="150" y="123"/>
                    <a:pt x="150" y="123"/>
                  </a:cubicBezTo>
                  <a:cubicBezTo>
                    <a:pt x="155" y="127"/>
                    <a:pt x="155" y="127"/>
                    <a:pt x="155" y="127"/>
                  </a:cubicBezTo>
                  <a:cubicBezTo>
                    <a:pt x="161" y="131"/>
                    <a:pt x="161" y="131"/>
                    <a:pt x="161" y="131"/>
                  </a:cubicBezTo>
                  <a:cubicBezTo>
                    <a:pt x="167" y="135"/>
                    <a:pt x="167" y="135"/>
                    <a:pt x="167" y="135"/>
                  </a:cubicBezTo>
                  <a:cubicBezTo>
                    <a:pt x="173" y="139"/>
                    <a:pt x="173" y="139"/>
                    <a:pt x="173" y="139"/>
                  </a:cubicBezTo>
                  <a:cubicBezTo>
                    <a:pt x="175" y="140"/>
                    <a:pt x="175" y="140"/>
                    <a:pt x="175" y="140"/>
                  </a:cubicBezTo>
                  <a:cubicBezTo>
                    <a:pt x="179" y="137"/>
                    <a:pt x="179" y="137"/>
                    <a:pt x="179" y="137"/>
                  </a:cubicBezTo>
                  <a:cubicBezTo>
                    <a:pt x="185" y="132"/>
                    <a:pt x="185" y="132"/>
                    <a:pt x="185" y="132"/>
                  </a:cubicBezTo>
                  <a:cubicBezTo>
                    <a:pt x="191" y="127"/>
                    <a:pt x="191" y="127"/>
                    <a:pt x="191" y="127"/>
                  </a:cubicBezTo>
                  <a:cubicBezTo>
                    <a:pt x="198" y="123"/>
                    <a:pt x="198" y="123"/>
                    <a:pt x="198" y="123"/>
                  </a:cubicBezTo>
                  <a:cubicBezTo>
                    <a:pt x="204" y="118"/>
                    <a:pt x="204" y="118"/>
                    <a:pt x="204" y="118"/>
                  </a:cubicBezTo>
                  <a:cubicBezTo>
                    <a:pt x="210" y="113"/>
                    <a:pt x="210" y="113"/>
                    <a:pt x="210" y="113"/>
                  </a:cubicBezTo>
                  <a:cubicBezTo>
                    <a:pt x="216" y="108"/>
                    <a:pt x="216" y="108"/>
                    <a:pt x="216" y="108"/>
                  </a:cubicBezTo>
                  <a:cubicBezTo>
                    <a:pt x="229" y="98"/>
                    <a:pt x="229" y="98"/>
                    <a:pt x="229" y="98"/>
                  </a:cubicBezTo>
                  <a:cubicBezTo>
                    <a:pt x="242" y="89"/>
                    <a:pt x="242" y="89"/>
                    <a:pt x="242" y="89"/>
                  </a:cubicBezTo>
                  <a:cubicBezTo>
                    <a:pt x="255" y="79"/>
                    <a:pt x="255" y="79"/>
                    <a:pt x="255" y="79"/>
                  </a:cubicBezTo>
                  <a:cubicBezTo>
                    <a:pt x="339" y="15"/>
                    <a:pt x="339" y="15"/>
                    <a:pt x="339" y="15"/>
                  </a:cubicBezTo>
                  <a:cubicBezTo>
                    <a:pt x="338" y="10"/>
                    <a:pt x="339" y="5"/>
                    <a:pt x="3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4" name="Freeform 83"/>
            <p:cNvSpPr/>
            <p:nvPr/>
          </p:nvSpPr>
          <p:spPr bwMode="auto">
            <a:xfrm>
              <a:off x="5154613" y="5722938"/>
              <a:ext cx="49212" cy="34925"/>
            </a:xfrm>
            <a:custGeom>
              <a:avLst/>
              <a:gdLst>
                <a:gd name="T0" fmla="*/ 14 w 31"/>
                <a:gd name="T1" fmla="*/ 22 h 22"/>
                <a:gd name="T2" fmla="*/ 24 w 31"/>
                <a:gd name="T3" fmla="*/ 15 h 22"/>
                <a:gd name="T4" fmla="*/ 31 w 31"/>
                <a:gd name="T5" fmla="*/ 10 h 22"/>
                <a:gd name="T6" fmla="*/ 24 w 31"/>
                <a:gd name="T7" fmla="*/ 5 h 22"/>
                <a:gd name="T8" fmla="*/ 17 w 31"/>
                <a:gd name="T9" fmla="*/ 0 h 22"/>
                <a:gd name="T10" fmla="*/ 14 w 31"/>
                <a:gd name="T11" fmla="*/ 3 h 22"/>
                <a:gd name="T12" fmla="*/ 3 w 31"/>
                <a:gd name="T13" fmla="*/ 12 h 22"/>
                <a:gd name="T14" fmla="*/ 0 w 31"/>
                <a:gd name="T15" fmla="*/ 14 h 22"/>
                <a:gd name="T16" fmla="*/ 3 w 31"/>
                <a:gd name="T17" fmla="*/ 15 h 22"/>
                <a:gd name="T18" fmla="*/ 14 w 31"/>
                <a:gd name="T19" fmla="*/ 22 h 22"/>
                <a:gd name="T20" fmla="*/ 14 w 31"/>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2">
                  <a:moveTo>
                    <a:pt x="14" y="22"/>
                  </a:moveTo>
                  <a:lnTo>
                    <a:pt x="24" y="15"/>
                  </a:lnTo>
                  <a:lnTo>
                    <a:pt x="31" y="10"/>
                  </a:lnTo>
                  <a:lnTo>
                    <a:pt x="24" y="5"/>
                  </a:lnTo>
                  <a:lnTo>
                    <a:pt x="17" y="0"/>
                  </a:lnTo>
                  <a:lnTo>
                    <a:pt x="14" y="3"/>
                  </a:lnTo>
                  <a:lnTo>
                    <a:pt x="3" y="12"/>
                  </a:lnTo>
                  <a:lnTo>
                    <a:pt x="0" y="14"/>
                  </a:lnTo>
                  <a:lnTo>
                    <a:pt x="3" y="15"/>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5" name="Freeform 84"/>
            <p:cNvSpPr/>
            <p:nvPr/>
          </p:nvSpPr>
          <p:spPr bwMode="auto">
            <a:xfrm>
              <a:off x="5192713" y="5697538"/>
              <a:ext cx="42862" cy="33338"/>
            </a:xfrm>
            <a:custGeom>
              <a:avLst/>
              <a:gdLst>
                <a:gd name="T0" fmla="*/ 22 w 27"/>
                <a:gd name="T1" fmla="*/ 14 h 21"/>
                <a:gd name="T2" fmla="*/ 27 w 27"/>
                <a:gd name="T3" fmla="*/ 9 h 21"/>
                <a:gd name="T4" fmla="*/ 22 w 27"/>
                <a:gd name="T5" fmla="*/ 6 h 21"/>
                <a:gd name="T6" fmla="*/ 14 w 27"/>
                <a:gd name="T7" fmla="*/ 0 h 21"/>
                <a:gd name="T8" fmla="*/ 0 w 27"/>
                <a:gd name="T9" fmla="*/ 11 h 21"/>
                <a:gd name="T10" fmla="*/ 0 w 27"/>
                <a:gd name="T11" fmla="*/ 12 h 21"/>
                <a:gd name="T12" fmla="*/ 0 w 27"/>
                <a:gd name="T13" fmla="*/ 12 h 21"/>
                <a:gd name="T14" fmla="*/ 14 w 27"/>
                <a:gd name="T15" fmla="*/ 21 h 21"/>
                <a:gd name="T16" fmla="*/ 22 w 27"/>
                <a:gd name="T1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1">
                  <a:moveTo>
                    <a:pt x="22" y="14"/>
                  </a:moveTo>
                  <a:lnTo>
                    <a:pt x="27" y="9"/>
                  </a:lnTo>
                  <a:lnTo>
                    <a:pt x="22" y="6"/>
                  </a:lnTo>
                  <a:lnTo>
                    <a:pt x="14" y="0"/>
                  </a:lnTo>
                  <a:lnTo>
                    <a:pt x="0" y="11"/>
                  </a:lnTo>
                  <a:lnTo>
                    <a:pt x="0" y="12"/>
                  </a:lnTo>
                  <a:lnTo>
                    <a:pt x="0" y="12"/>
                  </a:lnTo>
                  <a:lnTo>
                    <a:pt x="14" y="21"/>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6" name="Freeform 85"/>
            <p:cNvSpPr/>
            <p:nvPr/>
          </p:nvSpPr>
          <p:spPr bwMode="auto">
            <a:xfrm>
              <a:off x="5121275" y="5749926"/>
              <a:ext cx="46037" cy="34925"/>
            </a:xfrm>
            <a:custGeom>
              <a:avLst/>
              <a:gdLst>
                <a:gd name="T0" fmla="*/ 14 w 29"/>
                <a:gd name="T1" fmla="*/ 22 h 22"/>
                <a:gd name="T2" fmla="*/ 24 w 29"/>
                <a:gd name="T3" fmla="*/ 14 h 22"/>
                <a:gd name="T4" fmla="*/ 29 w 29"/>
                <a:gd name="T5" fmla="*/ 10 h 22"/>
                <a:gd name="T6" fmla="*/ 24 w 29"/>
                <a:gd name="T7" fmla="*/ 5 h 22"/>
                <a:gd name="T8" fmla="*/ 16 w 29"/>
                <a:gd name="T9" fmla="*/ 0 h 22"/>
                <a:gd name="T10" fmla="*/ 14 w 29"/>
                <a:gd name="T11" fmla="*/ 2 h 22"/>
                <a:gd name="T12" fmla="*/ 2 w 29"/>
                <a:gd name="T13" fmla="*/ 10 h 22"/>
                <a:gd name="T14" fmla="*/ 0 w 29"/>
                <a:gd name="T15" fmla="*/ 12 h 22"/>
                <a:gd name="T16" fmla="*/ 2 w 29"/>
                <a:gd name="T17" fmla="*/ 14 h 22"/>
                <a:gd name="T18" fmla="*/ 14 w 29"/>
                <a:gd name="T19" fmla="*/ 21 h 22"/>
                <a:gd name="T20" fmla="*/ 14 w 29"/>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14" y="22"/>
                  </a:moveTo>
                  <a:lnTo>
                    <a:pt x="24" y="14"/>
                  </a:lnTo>
                  <a:lnTo>
                    <a:pt x="29" y="10"/>
                  </a:lnTo>
                  <a:lnTo>
                    <a:pt x="24" y="5"/>
                  </a:lnTo>
                  <a:lnTo>
                    <a:pt x="16" y="0"/>
                  </a:lnTo>
                  <a:lnTo>
                    <a:pt x="14" y="2"/>
                  </a:lnTo>
                  <a:lnTo>
                    <a:pt x="2" y="10"/>
                  </a:lnTo>
                  <a:lnTo>
                    <a:pt x="0" y="12"/>
                  </a:lnTo>
                  <a:lnTo>
                    <a:pt x="2" y="14"/>
                  </a:lnTo>
                  <a:lnTo>
                    <a:pt x="14" y="21"/>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7" name="Freeform 86"/>
            <p:cNvSpPr/>
            <p:nvPr/>
          </p:nvSpPr>
          <p:spPr bwMode="auto">
            <a:xfrm>
              <a:off x="5086350" y="5776913"/>
              <a:ext cx="49212" cy="33338"/>
            </a:xfrm>
            <a:custGeom>
              <a:avLst/>
              <a:gdLst>
                <a:gd name="T0" fmla="*/ 16 w 31"/>
                <a:gd name="T1" fmla="*/ 21 h 21"/>
                <a:gd name="T2" fmla="*/ 24 w 31"/>
                <a:gd name="T3" fmla="*/ 14 h 21"/>
                <a:gd name="T4" fmla="*/ 31 w 31"/>
                <a:gd name="T5" fmla="*/ 9 h 21"/>
                <a:gd name="T6" fmla="*/ 24 w 31"/>
                <a:gd name="T7" fmla="*/ 5 h 21"/>
                <a:gd name="T8" fmla="*/ 16 w 31"/>
                <a:gd name="T9" fmla="*/ 0 h 21"/>
                <a:gd name="T10" fmla="*/ 14 w 31"/>
                <a:gd name="T11" fmla="*/ 0 h 21"/>
                <a:gd name="T12" fmla="*/ 4 w 31"/>
                <a:gd name="T13" fmla="*/ 9 h 21"/>
                <a:gd name="T14" fmla="*/ 0 w 31"/>
                <a:gd name="T15" fmla="*/ 12 h 21"/>
                <a:gd name="T16" fmla="*/ 4 w 31"/>
                <a:gd name="T17" fmla="*/ 14 h 21"/>
                <a:gd name="T18" fmla="*/ 14 w 31"/>
                <a:gd name="T19" fmla="*/ 21 h 21"/>
                <a:gd name="T20" fmla="*/ 16 w 3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21"/>
                  </a:moveTo>
                  <a:lnTo>
                    <a:pt x="24" y="14"/>
                  </a:lnTo>
                  <a:lnTo>
                    <a:pt x="31" y="9"/>
                  </a:lnTo>
                  <a:lnTo>
                    <a:pt x="24" y="5"/>
                  </a:lnTo>
                  <a:lnTo>
                    <a:pt x="16" y="0"/>
                  </a:lnTo>
                  <a:lnTo>
                    <a:pt x="14" y="0"/>
                  </a:lnTo>
                  <a:lnTo>
                    <a:pt x="4" y="9"/>
                  </a:lnTo>
                  <a:lnTo>
                    <a:pt x="0" y="12"/>
                  </a:lnTo>
                  <a:lnTo>
                    <a:pt x="4" y="14"/>
                  </a:lnTo>
                  <a:lnTo>
                    <a:pt x="14" y="21"/>
                  </a:lnTo>
                  <a:lnTo>
                    <a:pt x="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8" name="Freeform 87"/>
            <p:cNvSpPr/>
            <p:nvPr/>
          </p:nvSpPr>
          <p:spPr bwMode="auto">
            <a:xfrm>
              <a:off x="5224463" y="5670551"/>
              <a:ext cx="46037" cy="36513"/>
            </a:xfrm>
            <a:custGeom>
              <a:avLst/>
              <a:gdLst>
                <a:gd name="T0" fmla="*/ 24 w 29"/>
                <a:gd name="T1" fmla="*/ 14 h 23"/>
                <a:gd name="T2" fmla="*/ 29 w 29"/>
                <a:gd name="T3" fmla="*/ 9 h 23"/>
                <a:gd name="T4" fmla="*/ 24 w 29"/>
                <a:gd name="T5" fmla="*/ 5 h 23"/>
                <a:gd name="T6" fmla="*/ 17 w 29"/>
                <a:gd name="T7" fmla="*/ 0 h 23"/>
                <a:gd name="T8" fmla="*/ 2 w 29"/>
                <a:gd name="T9" fmla="*/ 11 h 23"/>
                <a:gd name="T10" fmla="*/ 0 w 29"/>
                <a:gd name="T11" fmla="*/ 14 h 23"/>
                <a:gd name="T12" fmla="*/ 2 w 29"/>
                <a:gd name="T13" fmla="*/ 16 h 23"/>
                <a:gd name="T14" fmla="*/ 14 w 29"/>
                <a:gd name="T15" fmla="*/ 23 h 23"/>
                <a:gd name="T16" fmla="*/ 24 w 29"/>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3">
                  <a:moveTo>
                    <a:pt x="24" y="14"/>
                  </a:moveTo>
                  <a:lnTo>
                    <a:pt x="29" y="9"/>
                  </a:lnTo>
                  <a:lnTo>
                    <a:pt x="24" y="5"/>
                  </a:lnTo>
                  <a:lnTo>
                    <a:pt x="17" y="0"/>
                  </a:lnTo>
                  <a:lnTo>
                    <a:pt x="2" y="11"/>
                  </a:lnTo>
                  <a:lnTo>
                    <a:pt x="0" y="14"/>
                  </a:lnTo>
                  <a:lnTo>
                    <a:pt x="2" y="16"/>
                  </a:lnTo>
                  <a:lnTo>
                    <a:pt x="14" y="23"/>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9" name="Freeform 88"/>
            <p:cNvSpPr/>
            <p:nvPr/>
          </p:nvSpPr>
          <p:spPr bwMode="auto">
            <a:xfrm>
              <a:off x="5151438" y="5627688"/>
              <a:ext cx="57150" cy="38100"/>
            </a:xfrm>
            <a:custGeom>
              <a:avLst/>
              <a:gdLst>
                <a:gd name="T0" fmla="*/ 17 w 36"/>
                <a:gd name="T1" fmla="*/ 0 h 24"/>
                <a:gd name="T2" fmla="*/ 16 w 36"/>
                <a:gd name="T3" fmla="*/ 2 h 24"/>
                <a:gd name="T4" fmla="*/ 5 w 36"/>
                <a:gd name="T5" fmla="*/ 10 h 24"/>
                <a:gd name="T6" fmla="*/ 0 w 36"/>
                <a:gd name="T7" fmla="*/ 12 h 24"/>
                <a:gd name="T8" fmla="*/ 5 w 36"/>
                <a:gd name="T9" fmla="*/ 15 h 24"/>
                <a:gd name="T10" fmla="*/ 16 w 36"/>
                <a:gd name="T11" fmla="*/ 22 h 24"/>
                <a:gd name="T12" fmla="*/ 19 w 36"/>
                <a:gd name="T13" fmla="*/ 24 h 24"/>
                <a:gd name="T14" fmla="*/ 26 w 36"/>
                <a:gd name="T15" fmla="*/ 19 h 24"/>
                <a:gd name="T16" fmla="*/ 36 w 36"/>
                <a:gd name="T17" fmla="*/ 12 h 24"/>
                <a:gd name="T18" fmla="*/ 26 w 36"/>
                <a:gd name="T19" fmla="*/ 5 h 24"/>
                <a:gd name="T20" fmla="*/ 17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7" y="0"/>
                  </a:moveTo>
                  <a:lnTo>
                    <a:pt x="16" y="2"/>
                  </a:lnTo>
                  <a:lnTo>
                    <a:pt x="5" y="10"/>
                  </a:lnTo>
                  <a:lnTo>
                    <a:pt x="0" y="12"/>
                  </a:lnTo>
                  <a:lnTo>
                    <a:pt x="5" y="15"/>
                  </a:lnTo>
                  <a:lnTo>
                    <a:pt x="16" y="22"/>
                  </a:lnTo>
                  <a:lnTo>
                    <a:pt x="19" y="24"/>
                  </a:lnTo>
                  <a:lnTo>
                    <a:pt x="26" y="19"/>
                  </a:lnTo>
                  <a:lnTo>
                    <a:pt x="36" y="12"/>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0" name="Freeform 89"/>
            <p:cNvSpPr/>
            <p:nvPr/>
          </p:nvSpPr>
          <p:spPr bwMode="auto">
            <a:xfrm>
              <a:off x="5192713" y="5651501"/>
              <a:ext cx="49212" cy="36513"/>
            </a:xfrm>
            <a:custGeom>
              <a:avLst/>
              <a:gdLst>
                <a:gd name="T0" fmla="*/ 17 w 31"/>
                <a:gd name="T1" fmla="*/ 0 h 23"/>
                <a:gd name="T2" fmla="*/ 0 w 31"/>
                <a:gd name="T3" fmla="*/ 12 h 23"/>
                <a:gd name="T4" fmla="*/ 0 w 31"/>
                <a:gd name="T5" fmla="*/ 12 h 23"/>
                <a:gd name="T6" fmla="*/ 0 w 31"/>
                <a:gd name="T7" fmla="*/ 14 h 23"/>
                <a:gd name="T8" fmla="*/ 14 w 31"/>
                <a:gd name="T9" fmla="*/ 23 h 23"/>
                <a:gd name="T10" fmla="*/ 22 w 31"/>
                <a:gd name="T11" fmla="*/ 16 h 23"/>
                <a:gd name="T12" fmla="*/ 31 w 31"/>
                <a:gd name="T13" fmla="*/ 9 h 23"/>
                <a:gd name="T14" fmla="*/ 22 w 31"/>
                <a:gd name="T15" fmla="*/ 4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0" y="12"/>
                  </a:lnTo>
                  <a:lnTo>
                    <a:pt x="0" y="12"/>
                  </a:lnTo>
                  <a:lnTo>
                    <a:pt x="0" y="14"/>
                  </a:lnTo>
                  <a:lnTo>
                    <a:pt x="14" y="23"/>
                  </a:lnTo>
                  <a:lnTo>
                    <a:pt x="22" y="16"/>
                  </a:lnTo>
                  <a:lnTo>
                    <a:pt x="31" y="9"/>
                  </a:lnTo>
                  <a:lnTo>
                    <a:pt x="22" y="4"/>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1" name="Freeform 90"/>
            <p:cNvSpPr/>
            <p:nvPr/>
          </p:nvSpPr>
          <p:spPr bwMode="auto">
            <a:xfrm>
              <a:off x="5024438" y="5783263"/>
              <a:ext cx="42862" cy="28575"/>
            </a:xfrm>
            <a:custGeom>
              <a:avLst/>
              <a:gdLst>
                <a:gd name="T0" fmla="*/ 12 w 27"/>
                <a:gd name="T1" fmla="*/ 18 h 18"/>
                <a:gd name="T2" fmla="*/ 14 w 27"/>
                <a:gd name="T3" fmla="*/ 18 h 18"/>
                <a:gd name="T4" fmla="*/ 22 w 27"/>
                <a:gd name="T5" fmla="*/ 12 h 18"/>
                <a:gd name="T6" fmla="*/ 27 w 27"/>
                <a:gd name="T7" fmla="*/ 8 h 18"/>
                <a:gd name="T8" fmla="*/ 22 w 27"/>
                <a:gd name="T9" fmla="*/ 5 h 18"/>
                <a:gd name="T10" fmla="*/ 14 w 27"/>
                <a:gd name="T11" fmla="*/ 0 h 18"/>
                <a:gd name="T12" fmla="*/ 12 w 27"/>
                <a:gd name="T13" fmla="*/ 0 h 18"/>
                <a:gd name="T14" fmla="*/ 2 w 27"/>
                <a:gd name="T15" fmla="*/ 8 h 18"/>
                <a:gd name="T16" fmla="*/ 0 w 27"/>
                <a:gd name="T17" fmla="*/ 10 h 18"/>
                <a:gd name="T18" fmla="*/ 2 w 27"/>
                <a:gd name="T19" fmla="*/ 12 h 18"/>
                <a:gd name="T20" fmla="*/ 12 w 27"/>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12" y="18"/>
                  </a:moveTo>
                  <a:lnTo>
                    <a:pt x="14" y="18"/>
                  </a:lnTo>
                  <a:lnTo>
                    <a:pt x="22" y="12"/>
                  </a:lnTo>
                  <a:lnTo>
                    <a:pt x="27" y="8"/>
                  </a:lnTo>
                  <a:lnTo>
                    <a:pt x="22" y="5"/>
                  </a:lnTo>
                  <a:lnTo>
                    <a:pt x="14" y="0"/>
                  </a:lnTo>
                  <a:lnTo>
                    <a:pt x="12" y="0"/>
                  </a:lnTo>
                  <a:lnTo>
                    <a:pt x="2" y="8"/>
                  </a:lnTo>
                  <a:lnTo>
                    <a:pt x="0" y="10"/>
                  </a:lnTo>
                  <a:lnTo>
                    <a:pt x="2" y="12"/>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2" name="Freeform 91"/>
            <p:cNvSpPr/>
            <p:nvPr/>
          </p:nvSpPr>
          <p:spPr bwMode="auto">
            <a:xfrm>
              <a:off x="4951413" y="5734051"/>
              <a:ext cx="46037" cy="31750"/>
            </a:xfrm>
            <a:custGeom>
              <a:avLst/>
              <a:gdLst>
                <a:gd name="T0" fmla="*/ 15 w 29"/>
                <a:gd name="T1" fmla="*/ 20 h 20"/>
                <a:gd name="T2" fmla="*/ 17 w 29"/>
                <a:gd name="T3" fmla="*/ 20 h 20"/>
                <a:gd name="T4" fmla="*/ 24 w 29"/>
                <a:gd name="T5" fmla="*/ 15 h 20"/>
                <a:gd name="T6" fmla="*/ 29 w 29"/>
                <a:gd name="T7" fmla="*/ 12 h 20"/>
                <a:gd name="T8" fmla="*/ 29 w 29"/>
                <a:gd name="T9" fmla="*/ 10 h 20"/>
                <a:gd name="T10" fmla="*/ 29 w 29"/>
                <a:gd name="T11" fmla="*/ 10 h 20"/>
                <a:gd name="T12" fmla="*/ 24 w 29"/>
                <a:gd name="T13" fmla="*/ 7 h 20"/>
                <a:gd name="T14" fmla="*/ 17 w 29"/>
                <a:gd name="T15" fmla="*/ 1 h 20"/>
                <a:gd name="T16" fmla="*/ 13 w 29"/>
                <a:gd name="T17" fmla="*/ 0 h 20"/>
                <a:gd name="T18" fmla="*/ 5 w 29"/>
                <a:gd name="T19" fmla="*/ 7 h 20"/>
                <a:gd name="T20" fmla="*/ 0 w 29"/>
                <a:gd name="T21" fmla="*/ 10 h 20"/>
                <a:gd name="T22" fmla="*/ 5 w 29"/>
                <a:gd name="T23" fmla="*/ 13 h 20"/>
                <a:gd name="T24" fmla="*/ 15 w 29"/>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0">
                  <a:moveTo>
                    <a:pt x="15" y="20"/>
                  </a:moveTo>
                  <a:lnTo>
                    <a:pt x="17" y="20"/>
                  </a:lnTo>
                  <a:lnTo>
                    <a:pt x="24" y="15"/>
                  </a:lnTo>
                  <a:lnTo>
                    <a:pt x="29" y="12"/>
                  </a:lnTo>
                  <a:lnTo>
                    <a:pt x="29" y="10"/>
                  </a:lnTo>
                  <a:lnTo>
                    <a:pt x="29" y="10"/>
                  </a:lnTo>
                  <a:lnTo>
                    <a:pt x="24" y="7"/>
                  </a:lnTo>
                  <a:lnTo>
                    <a:pt x="17" y="1"/>
                  </a:lnTo>
                  <a:lnTo>
                    <a:pt x="13" y="0"/>
                  </a:lnTo>
                  <a:lnTo>
                    <a:pt x="5" y="7"/>
                  </a:lnTo>
                  <a:lnTo>
                    <a:pt x="0" y="10"/>
                  </a:lnTo>
                  <a:lnTo>
                    <a:pt x="5" y="13"/>
                  </a:lnTo>
                  <a:lnTo>
                    <a:pt x="1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3" name="Freeform 92"/>
            <p:cNvSpPr/>
            <p:nvPr/>
          </p:nvSpPr>
          <p:spPr bwMode="auto">
            <a:xfrm>
              <a:off x="5054600" y="5802313"/>
              <a:ext cx="47625" cy="31750"/>
            </a:xfrm>
            <a:custGeom>
              <a:avLst/>
              <a:gdLst>
                <a:gd name="T0" fmla="*/ 13 w 30"/>
                <a:gd name="T1" fmla="*/ 18 h 20"/>
                <a:gd name="T2" fmla="*/ 15 w 30"/>
                <a:gd name="T3" fmla="*/ 20 h 20"/>
                <a:gd name="T4" fmla="*/ 24 w 30"/>
                <a:gd name="T5" fmla="*/ 13 h 20"/>
                <a:gd name="T6" fmla="*/ 30 w 30"/>
                <a:gd name="T7" fmla="*/ 10 h 20"/>
                <a:gd name="T8" fmla="*/ 24 w 30"/>
                <a:gd name="T9" fmla="*/ 6 h 20"/>
                <a:gd name="T10" fmla="*/ 15 w 30"/>
                <a:gd name="T11" fmla="*/ 0 h 20"/>
                <a:gd name="T12" fmla="*/ 13 w 30"/>
                <a:gd name="T13" fmla="*/ 1 h 20"/>
                <a:gd name="T14" fmla="*/ 3 w 30"/>
                <a:gd name="T15" fmla="*/ 8 h 20"/>
                <a:gd name="T16" fmla="*/ 0 w 30"/>
                <a:gd name="T17" fmla="*/ 12 h 20"/>
                <a:gd name="T18" fmla="*/ 3 w 30"/>
                <a:gd name="T19" fmla="*/ 13 h 20"/>
                <a:gd name="T20" fmla="*/ 13 w 30"/>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0">
                  <a:moveTo>
                    <a:pt x="13" y="18"/>
                  </a:moveTo>
                  <a:lnTo>
                    <a:pt x="15" y="20"/>
                  </a:lnTo>
                  <a:lnTo>
                    <a:pt x="24" y="13"/>
                  </a:lnTo>
                  <a:lnTo>
                    <a:pt x="30" y="10"/>
                  </a:lnTo>
                  <a:lnTo>
                    <a:pt x="24" y="6"/>
                  </a:lnTo>
                  <a:lnTo>
                    <a:pt x="15" y="0"/>
                  </a:lnTo>
                  <a:lnTo>
                    <a:pt x="13" y="1"/>
                  </a:lnTo>
                  <a:lnTo>
                    <a:pt x="3" y="8"/>
                  </a:lnTo>
                  <a:lnTo>
                    <a:pt x="0" y="12"/>
                  </a:lnTo>
                  <a:lnTo>
                    <a:pt x="3" y="13"/>
                  </a:lnTo>
                  <a:lnTo>
                    <a:pt x="1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4" name="Freeform 93"/>
            <p:cNvSpPr/>
            <p:nvPr/>
          </p:nvSpPr>
          <p:spPr bwMode="auto">
            <a:xfrm>
              <a:off x="4967288" y="5654676"/>
              <a:ext cx="61912" cy="41275"/>
            </a:xfrm>
            <a:custGeom>
              <a:avLst/>
              <a:gdLst>
                <a:gd name="T0" fmla="*/ 15 w 39"/>
                <a:gd name="T1" fmla="*/ 0 h 26"/>
                <a:gd name="T2" fmla="*/ 14 w 39"/>
                <a:gd name="T3" fmla="*/ 2 h 26"/>
                <a:gd name="T4" fmla="*/ 7 w 39"/>
                <a:gd name="T5" fmla="*/ 7 h 26"/>
                <a:gd name="T6" fmla="*/ 0 w 39"/>
                <a:gd name="T7" fmla="*/ 12 h 26"/>
                <a:gd name="T8" fmla="*/ 7 w 39"/>
                <a:gd name="T9" fmla="*/ 15 h 26"/>
                <a:gd name="T10" fmla="*/ 14 w 39"/>
                <a:gd name="T11" fmla="*/ 21 h 26"/>
                <a:gd name="T12" fmla="*/ 19 w 39"/>
                <a:gd name="T13" fmla="*/ 22 h 26"/>
                <a:gd name="T14" fmla="*/ 24 w 39"/>
                <a:gd name="T15" fmla="*/ 26 h 26"/>
                <a:gd name="T16" fmla="*/ 29 w 39"/>
                <a:gd name="T17" fmla="*/ 24 h 26"/>
                <a:gd name="T18" fmla="*/ 38 w 39"/>
                <a:gd name="T19" fmla="*/ 15 h 26"/>
                <a:gd name="T20" fmla="*/ 39 w 39"/>
                <a:gd name="T21" fmla="*/ 15 h 26"/>
                <a:gd name="T22" fmla="*/ 38 w 39"/>
                <a:gd name="T23" fmla="*/ 14 h 26"/>
                <a:gd name="T24" fmla="*/ 29 w 39"/>
                <a:gd name="T25" fmla="*/ 9 h 26"/>
                <a:gd name="T26" fmla="*/ 19 w 39"/>
                <a:gd name="T27" fmla="*/ 2 h 26"/>
                <a:gd name="T28" fmla="*/ 15 w 39"/>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15" y="0"/>
                  </a:moveTo>
                  <a:lnTo>
                    <a:pt x="14" y="2"/>
                  </a:lnTo>
                  <a:lnTo>
                    <a:pt x="7" y="7"/>
                  </a:lnTo>
                  <a:lnTo>
                    <a:pt x="0" y="12"/>
                  </a:lnTo>
                  <a:lnTo>
                    <a:pt x="7" y="15"/>
                  </a:lnTo>
                  <a:lnTo>
                    <a:pt x="14" y="21"/>
                  </a:lnTo>
                  <a:lnTo>
                    <a:pt x="19" y="22"/>
                  </a:lnTo>
                  <a:lnTo>
                    <a:pt x="24" y="26"/>
                  </a:lnTo>
                  <a:lnTo>
                    <a:pt x="29" y="24"/>
                  </a:lnTo>
                  <a:lnTo>
                    <a:pt x="38" y="15"/>
                  </a:lnTo>
                  <a:lnTo>
                    <a:pt x="39" y="15"/>
                  </a:lnTo>
                  <a:lnTo>
                    <a:pt x="38" y="14"/>
                  </a:lnTo>
                  <a:lnTo>
                    <a:pt x="29" y="9"/>
                  </a:lnTo>
                  <a:lnTo>
                    <a:pt x="19"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5" name="Freeform 94"/>
            <p:cNvSpPr/>
            <p:nvPr/>
          </p:nvSpPr>
          <p:spPr bwMode="auto">
            <a:xfrm>
              <a:off x="4933950" y="5678488"/>
              <a:ext cx="63500" cy="41275"/>
            </a:xfrm>
            <a:custGeom>
              <a:avLst/>
              <a:gdLst>
                <a:gd name="T0" fmla="*/ 16 w 40"/>
                <a:gd name="T1" fmla="*/ 0 h 26"/>
                <a:gd name="T2" fmla="*/ 4 w 40"/>
                <a:gd name="T3" fmla="*/ 9 h 26"/>
                <a:gd name="T4" fmla="*/ 0 w 40"/>
                <a:gd name="T5" fmla="*/ 12 h 26"/>
                <a:gd name="T6" fmla="*/ 4 w 40"/>
                <a:gd name="T7" fmla="*/ 14 h 26"/>
                <a:gd name="T8" fmla="*/ 16 w 40"/>
                <a:gd name="T9" fmla="*/ 21 h 26"/>
                <a:gd name="T10" fmla="*/ 24 w 40"/>
                <a:gd name="T11" fmla="*/ 26 h 26"/>
                <a:gd name="T12" fmla="*/ 28 w 40"/>
                <a:gd name="T13" fmla="*/ 24 h 26"/>
                <a:gd name="T14" fmla="*/ 35 w 40"/>
                <a:gd name="T15" fmla="*/ 19 h 26"/>
                <a:gd name="T16" fmla="*/ 40 w 40"/>
                <a:gd name="T17" fmla="*/ 16 h 26"/>
                <a:gd name="T18" fmla="*/ 35 w 40"/>
                <a:gd name="T19" fmla="*/ 12 h 26"/>
                <a:gd name="T20" fmla="*/ 28 w 40"/>
                <a:gd name="T21" fmla="*/ 7 h 26"/>
                <a:gd name="T22" fmla="*/ 16 w 40"/>
                <a:gd name="T23" fmla="*/ 0 h 26"/>
                <a:gd name="T24" fmla="*/ 16 w 4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16" y="0"/>
                  </a:moveTo>
                  <a:lnTo>
                    <a:pt x="4" y="9"/>
                  </a:lnTo>
                  <a:lnTo>
                    <a:pt x="0" y="12"/>
                  </a:lnTo>
                  <a:lnTo>
                    <a:pt x="4" y="14"/>
                  </a:lnTo>
                  <a:lnTo>
                    <a:pt x="16" y="21"/>
                  </a:lnTo>
                  <a:lnTo>
                    <a:pt x="24" y="26"/>
                  </a:lnTo>
                  <a:lnTo>
                    <a:pt x="28" y="24"/>
                  </a:lnTo>
                  <a:lnTo>
                    <a:pt x="35" y="19"/>
                  </a:lnTo>
                  <a:lnTo>
                    <a:pt x="40" y="16"/>
                  </a:lnTo>
                  <a:lnTo>
                    <a:pt x="35" y="12"/>
                  </a:lnTo>
                  <a:lnTo>
                    <a:pt x="28" y="7"/>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6" name="Freeform 95"/>
            <p:cNvSpPr/>
            <p:nvPr/>
          </p:nvSpPr>
          <p:spPr bwMode="auto">
            <a:xfrm>
              <a:off x="4999038" y="5627688"/>
              <a:ext cx="65087" cy="42863"/>
            </a:xfrm>
            <a:custGeom>
              <a:avLst/>
              <a:gdLst>
                <a:gd name="T0" fmla="*/ 18 w 41"/>
                <a:gd name="T1" fmla="*/ 0 h 27"/>
                <a:gd name="T2" fmla="*/ 9 w 41"/>
                <a:gd name="T3" fmla="*/ 8 h 27"/>
                <a:gd name="T4" fmla="*/ 0 w 41"/>
                <a:gd name="T5" fmla="*/ 14 h 27"/>
                <a:gd name="T6" fmla="*/ 9 w 41"/>
                <a:gd name="T7" fmla="*/ 17 h 27"/>
                <a:gd name="T8" fmla="*/ 18 w 41"/>
                <a:gd name="T9" fmla="*/ 24 h 27"/>
                <a:gd name="T10" fmla="*/ 24 w 41"/>
                <a:gd name="T11" fmla="*/ 27 h 27"/>
                <a:gd name="T12" fmla="*/ 28 w 41"/>
                <a:gd name="T13" fmla="*/ 26 h 27"/>
                <a:gd name="T14" fmla="*/ 38 w 41"/>
                <a:gd name="T15" fmla="*/ 17 h 27"/>
                <a:gd name="T16" fmla="*/ 41 w 41"/>
                <a:gd name="T17" fmla="*/ 15 h 27"/>
                <a:gd name="T18" fmla="*/ 38 w 41"/>
                <a:gd name="T19" fmla="*/ 14 h 27"/>
                <a:gd name="T20" fmla="*/ 28 w 41"/>
                <a:gd name="T21" fmla="*/ 7 h 27"/>
                <a:gd name="T22" fmla="*/ 19 w 41"/>
                <a:gd name="T23" fmla="*/ 0 h 27"/>
                <a:gd name="T24" fmla="*/ 18 w 41"/>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18" y="0"/>
                  </a:moveTo>
                  <a:lnTo>
                    <a:pt x="9" y="8"/>
                  </a:lnTo>
                  <a:lnTo>
                    <a:pt x="0" y="14"/>
                  </a:lnTo>
                  <a:lnTo>
                    <a:pt x="9" y="17"/>
                  </a:lnTo>
                  <a:lnTo>
                    <a:pt x="18" y="24"/>
                  </a:lnTo>
                  <a:lnTo>
                    <a:pt x="24" y="27"/>
                  </a:lnTo>
                  <a:lnTo>
                    <a:pt x="28" y="26"/>
                  </a:lnTo>
                  <a:lnTo>
                    <a:pt x="38" y="17"/>
                  </a:lnTo>
                  <a:lnTo>
                    <a:pt x="41" y="15"/>
                  </a:lnTo>
                  <a:lnTo>
                    <a:pt x="38" y="14"/>
                  </a:lnTo>
                  <a:lnTo>
                    <a:pt x="28" y="7"/>
                  </a:lnTo>
                  <a:lnTo>
                    <a:pt x="19"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7" name="Freeform 96"/>
            <p:cNvSpPr/>
            <p:nvPr/>
          </p:nvSpPr>
          <p:spPr bwMode="auto">
            <a:xfrm>
              <a:off x="4986338" y="5754688"/>
              <a:ext cx="50800" cy="38100"/>
            </a:xfrm>
            <a:custGeom>
              <a:avLst/>
              <a:gdLst>
                <a:gd name="T0" fmla="*/ 7 w 32"/>
                <a:gd name="T1" fmla="*/ 16 h 24"/>
                <a:gd name="T2" fmla="*/ 17 w 32"/>
                <a:gd name="T3" fmla="*/ 23 h 24"/>
                <a:gd name="T4" fmla="*/ 17 w 32"/>
                <a:gd name="T5" fmla="*/ 24 h 24"/>
                <a:gd name="T6" fmla="*/ 26 w 32"/>
                <a:gd name="T7" fmla="*/ 18 h 24"/>
                <a:gd name="T8" fmla="*/ 32 w 32"/>
                <a:gd name="T9" fmla="*/ 12 h 24"/>
                <a:gd name="T10" fmla="*/ 26 w 32"/>
                <a:gd name="T11" fmla="*/ 9 h 24"/>
                <a:gd name="T12" fmla="*/ 17 w 32"/>
                <a:gd name="T13" fmla="*/ 2 h 24"/>
                <a:gd name="T14" fmla="*/ 14 w 32"/>
                <a:gd name="T15" fmla="*/ 0 h 24"/>
                <a:gd name="T16" fmla="*/ 7 w 32"/>
                <a:gd name="T17" fmla="*/ 7 h 24"/>
                <a:gd name="T18" fmla="*/ 2 w 32"/>
                <a:gd name="T19" fmla="*/ 11 h 24"/>
                <a:gd name="T20" fmla="*/ 0 w 32"/>
                <a:gd name="T21" fmla="*/ 12 h 24"/>
                <a:gd name="T22" fmla="*/ 2 w 32"/>
                <a:gd name="T23" fmla="*/ 12 h 24"/>
                <a:gd name="T24" fmla="*/ 7 w 32"/>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7" y="16"/>
                  </a:moveTo>
                  <a:lnTo>
                    <a:pt x="17" y="23"/>
                  </a:lnTo>
                  <a:lnTo>
                    <a:pt x="17" y="24"/>
                  </a:lnTo>
                  <a:lnTo>
                    <a:pt x="26" y="18"/>
                  </a:lnTo>
                  <a:lnTo>
                    <a:pt x="32" y="12"/>
                  </a:lnTo>
                  <a:lnTo>
                    <a:pt x="26" y="9"/>
                  </a:lnTo>
                  <a:lnTo>
                    <a:pt x="17" y="2"/>
                  </a:lnTo>
                  <a:lnTo>
                    <a:pt x="14" y="0"/>
                  </a:lnTo>
                  <a:lnTo>
                    <a:pt x="7" y="7"/>
                  </a:lnTo>
                  <a:lnTo>
                    <a:pt x="2" y="11"/>
                  </a:lnTo>
                  <a:lnTo>
                    <a:pt x="0" y="12"/>
                  </a:lnTo>
                  <a:lnTo>
                    <a:pt x="2" y="12"/>
                  </a:ln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8" name="Freeform 97"/>
            <p:cNvSpPr/>
            <p:nvPr/>
          </p:nvSpPr>
          <p:spPr bwMode="auto">
            <a:xfrm>
              <a:off x="4902200" y="5703888"/>
              <a:ext cx="60325" cy="41275"/>
            </a:xfrm>
            <a:custGeom>
              <a:avLst/>
              <a:gdLst>
                <a:gd name="T0" fmla="*/ 12 w 38"/>
                <a:gd name="T1" fmla="*/ 2 h 26"/>
                <a:gd name="T2" fmla="*/ 5 w 38"/>
                <a:gd name="T3" fmla="*/ 7 h 26"/>
                <a:gd name="T4" fmla="*/ 0 w 38"/>
                <a:gd name="T5" fmla="*/ 10 h 26"/>
                <a:gd name="T6" fmla="*/ 5 w 38"/>
                <a:gd name="T7" fmla="*/ 12 h 26"/>
                <a:gd name="T8" fmla="*/ 12 w 38"/>
                <a:gd name="T9" fmla="*/ 17 h 26"/>
                <a:gd name="T10" fmla="*/ 24 w 38"/>
                <a:gd name="T11" fmla="*/ 26 h 26"/>
                <a:gd name="T12" fmla="*/ 24 w 38"/>
                <a:gd name="T13" fmla="*/ 26 h 26"/>
                <a:gd name="T14" fmla="*/ 36 w 38"/>
                <a:gd name="T15" fmla="*/ 17 h 26"/>
                <a:gd name="T16" fmla="*/ 38 w 38"/>
                <a:gd name="T17" fmla="*/ 15 h 26"/>
                <a:gd name="T18" fmla="*/ 36 w 38"/>
                <a:gd name="T19" fmla="*/ 14 h 26"/>
                <a:gd name="T20" fmla="*/ 24 w 38"/>
                <a:gd name="T21" fmla="*/ 7 h 26"/>
                <a:gd name="T22" fmla="*/ 14 w 38"/>
                <a:gd name="T23" fmla="*/ 0 h 26"/>
                <a:gd name="T24" fmla="*/ 12 w 38"/>
                <a:gd name="T25"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6">
                  <a:moveTo>
                    <a:pt x="12" y="2"/>
                  </a:moveTo>
                  <a:lnTo>
                    <a:pt x="5" y="7"/>
                  </a:lnTo>
                  <a:lnTo>
                    <a:pt x="0" y="10"/>
                  </a:lnTo>
                  <a:lnTo>
                    <a:pt x="5" y="12"/>
                  </a:lnTo>
                  <a:lnTo>
                    <a:pt x="12" y="17"/>
                  </a:lnTo>
                  <a:lnTo>
                    <a:pt x="24" y="26"/>
                  </a:lnTo>
                  <a:lnTo>
                    <a:pt x="24" y="26"/>
                  </a:lnTo>
                  <a:lnTo>
                    <a:pt x="36" y="17"/>
                  </a:lnTo>
                  <a:lnTo>
                    <a:pt x="38" y="15"/>
                  </a:lnTo>
                  <a:lnTo>
                    <a:pt x="36" y="14"/>
                  </a:lnTo>
                  <a:lnTo>
                    <a:pt x="24" y="7"/>
                  </a:lnTo>
                  <a:lnTo>
                    <a:pt x="1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9" name="Freeform 98"/>
            <p:cNvSpPr/>
            <p:nvPr/>
          </p:nvSpPr>
          <p:spPr bwMode="auto">
            <a:xfrm>
              <a:off x="5656263" y="5956301"/>
              <a:ext cx="282575" cy="288925"/>
            </a:xfrm>
            <a:custGeom>
              <a:avLst/>
              <a:gdLst>
                <a:gd name="T0" fmla="*/ 60 w 104"/>
                <a:gd name="T1" fmla="*/ 7 h 106"/>
                <a:gd name="T2" fmla="*/ 0 w 104"/>
                <a:gd name="T3" fmla="*/ 93 h 106"/>
                <a:gd name="T4" fmla="*/ 82 w 104"/>
                <a:gd name="T5" fmla="*/ 106 h 106"/>
                <a:gd name="T6" fmla="*/ 60 w 104"/>
                <a:gd name="T7" fmla="*/ 7 h 106"/>
              </a:gdLst>
              <a:ahLst/>
              <a:cxnLst>
                <a:cxn ang="0">
                  <a:pos x="T0" y="T1"/>
                </a:cxn>
                <a:cxn ang="0">
                  <a:pos x="T2" y="T3"/>
                </a:cxn>
                <a:cxn ang="0">
                  <a:pos x="T4" y="T5"/>
                </a:cxn>
                <a:cxn ang="0">
                  <a:pos x="T6" y="T7"/>
                </a:cxn>
              </a:cxnLst>
              <a:rect l="0" t="0" r="r" b="b"/>
              <a:pathLst>
                <a:path w="104" h="106">
                  <a:moveTo>
                    <a:pt x="60" y="7"/>
                  </a:moveTo>
                  <a:cubicBezTo>
                    <a:pt x="20" y="0"/>
                    <a:pt x="6" y="39"/>
                    <a:pt x="0" y="93"/>
                  </a:cubicBezTo>
                  <a:cubicBezTo>
                    <a:pt x="34" y="59"/>
                    <a:pt x="70" y="62"/>
                    <a:pt x="82" y="106"/>
                  </a:cubicBezTo>
                  <a:cubicBezTo>
                    <a:pt x="100" y="55"/>
                    <a:pt x="104" y="14"/>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0" name="Freeform 99"/>
            <p:cNvSpPr/>
            <p:nvPr/>
          </p:nvSpPr>
          <p:spPr bwMode="auto">
            <a:xfrm>
              <a:off x="5857875" y="6245226"/>
              <a:ext cx="219075" cy="198438"/>
            </a:xfrm>
            <a:custGeom>
              <a:avLst/>
              <a:gdLst>
                <a:gd name="T0" fmla="*/ 54 w 81"/>
                <a:gd name="T1" fmla="*/ 12 h 73"/>
                <a:gd name="T2" fmla="*/ 13 w 81"/>
                <a:gd name="T3" fmla="*/ 5 h 73"/>
                <a:gd name="T4" fmla="*/ 62 w 81"/>
                <a:gd name="T5" fmla="*/ 32 h 73"/>
                <a:gd name="T6" fmla="*/ 81 w 81"/>
                <a:gd name="T7" fmla="*/ 7 h 73"/>
                <a:gd name="T8" fmla="*/ 54 w 81"/>
                <a:gd name="T9" fmla="*/ 12 h 73"/>
              </a:gdLst>
              <a:ahLst/>
              <a:cxnLst>
                <a:cxn ang="0">
                  <a:pos x="T0" y="T1"/>
                </a:cxn>
                <a:cxn ang="0">
                  <a:pos x="T2" y="T3"/>
                </a:cxn>
                <a:cxn ang="0">
                  <a:pos x="T4" y="T5"/>
                </a:cxn>
                <a:cxn ang="0">
                  <a:pos x="T6" y="T7"/>
                </a:cxn>
                <a:cxn ang="0">
                  <a:pos x="T8" y="T9"/>
                </a:cxn>
              </a:cxnLst>
              <a:rect l="0" t="0" r="r" b="b"/>
              <a:pathLst>
                <a:path w="81" h="73">
                  <a:moveTo>
                    <a:pt x="54" y="12"/>
                  </a:moveTo>
                  <a:cubicBezTo>
                    <a:pt x="38" y="25"/>
                    <a:pt x="23" y="20"/>
                    <a:pt x="13" y="5"/>
                  </a:cubicBezTo>
                  <a:cubicBezTo>
                    <a:pt x="0" y="44"/>
                    <a:pt x="37" y="73"/>
                    <a:pt x="62" y="32"/>
                  </a:cubicBezTo>
                  <a:cubicBezTo>
                    <a:pt x="68" y="23"/>
                    <a:pt x="68" y="9"/>
                    <a:pt x="81" y="7"/>
                  </a:cubicBezTo>
                  <a:cubicBezTo>
                    <a:pt x="70" y="0"/>
                    <a:pt x="63" y="4"/>
                    <a:pt x="5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1" name="Freeform 100"/>
            <p:cNvSpPr/>
            <p:nvPr/>
          </p:nvSpPr>
          <p:spPr bwMode="auto">
            <a:xfrm>
              <a:off x="5299075" y="6043613"/>
              <a:ext cx="346075" cy="411163"/>
            </a:xfrm>
            <a:custGeom>
              <a:avLst/>
              <a:gdLst>
                <a:gd name="T0" fmla="*/ 39 w 128"/>
                <a:gd name="T1" fmla="*/ 0 h 151"/>
                <a:gd name="T2" fmla="*/ 22 w 128"/>
                <a:gd name="T3" fmla="*/ 13 h 151"/>
                <a:gd name="T4" fmla="*/ 39 w 128"/>
                <a:gd name="T5" fmla="*/ 126 h 151"/>
                <a:gd name="T6" fmla="*/ 128 w 128"/>
                <a:gd name="T7" fmla="*/ 42 h 151"/>
                <a:gd name="T8" fmla="*/ 39 w 128"/>
                <a:gd name="T9" fmla="*/ 0 h 151"/>
              </a:gdLst>
              <a:ahLst/>
              <a:cxnLst>
                <a:cxn ang="0">
                  <a:pos x="T0" y="T1"/>
                </a:cxn>
                <a:cxn ang="0">
                  <a:pos x="T2" y="T3"/>
                </a:cxn>
                <a:cxn ang="0">
                  <a:pos x="T4" y="T5"/>
                </a:cxn>
                <a:cxn ang="0">
                  <a:pos x="T6" y="T7"/>
                </a:cxn>
                <a:cxn ang="0">
                  <a:pos x="T8" y="T9"/>
                </a:cxn>
              </a:cxnLst>
              <a:rect l="0" t="0" r="r" b="b"/>
              <a:pathLst>
                <a:path w="128" h="151">
                  <a:moveTo>
                    <a:pt x="39" y="0"/>
                  </a:moveTo>
                  <a:cubicBezTo>
                    <a:pt x="33" y="4"/>
                    <a:pt x="28" y="9"/>
                    <a:pt x="22" y="13"/>
                  </a:cubicBezTo>
                  <a:cubicBezTo>
                    <a:pt x="0" y="58"/>
                    <a:pt x="0" y="109"/>
                    <a:pt x="39" y="126"/>
                  </a:cubicBezTo>
                  <a:cubicBezTo>
                    <a:pt x="94" y="151"/>
                    <a:pt x="124" y="107"/>
                    <a:pt x="128" y="42"/>
                  </a:cubicBezTo>
                  <a:cubicBezTo>
                    <a:pt x="79" y="122"/>
                    <a:pt x="6" y="79"/>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2" name="Freeform 101"/>
            <p:cNvSpPr/>
            <p:nvPr/>
          </p:nvSpPr>
          <p:spPr bwMode="auto">
            <a:xfrm>
              <a:off x="4508500" y="5126038"/>
              <a:ext cx="401637" cy="411163"/>
            </a:xfrm>
            <a:custGeom>
              <a:avLst/>
              <a:gdLst>
                <a:gd name="T0" fmla="*/ 13 w 148"/>
                <a:gd name="T1" fmla="*/ 106 h 151"/>
                <a:gd name="T2" fmla="*/ 100 w 148"/>
                <a:gd name="T3" fmla="*/ 151 h 151"/>
                <a:gd name="T4" fmla="*/ 130 w 148"/>
                <a:gd name="T5" fmla="*/ 131 h 151"/>
                <a:gd name="T6" fmla="*/ 75 w 148"/>
                <a:gd name="T7" fmla="*/ 2 h 151"/>
                <a:gd name="T8" fmla="*/ 12 w 148"/>
                <a:gd name="T9" fmla="*/ 29 h 151"/>
                <a:gd name="T10" fmla="*/ 12 w 148"/>
                <a:gd name="T11" fmla="*/ 105 h 151"/>
                <a:gd name="T12" fmla="*/ 13 w 148"/>
                <a:gd name="T13" fmla="*/ 106 h 151"/>
              </a:gdLst>
              <a:ahLst/>
              <a:cxnLst>
                <a:cxn ang="0">
                  <a:pos x="T0" y="T1"/>
                </a:cxn>
                <a:cxn ang="0">
                  <a:pos x="T2" y="T3"/>
                </a:cxn>
                <a:cxn ang="0">
                  <a:pos x="T4" y="T5"/>
                </a:cxn>
                <a:cxn ang="0">
                  <a:pos x="T6" y="T7"/>
                </a:cxn>
                <a:cxn ang="0">
                  <a:pos x="T8" y="T9"/>
                </a:cxn>
                <a:cxn ang="0">
                  <a:pos x="T10" y="T11"/>
                </a:cxn>
                <a:cxn ang="0">
                  <a:pos x="T12" y="T13"/>
                </a:cxn>
              </a:cxnLst>
              <a:rect l="0" t="0" r="r" b="b"/>
              <a:pathLst>
                <a:path w="148" h="151">
                  <a:moveTo>
                    <a:pt x="13" y="106"/>
                  </a:moveTo>
                  <a:cubicBezTo>
                    <a:pt x="16" y="46"/>
                    <a:pt x="118" y="31"/>
                    <a:pt x="100" y="151"/>
                  </a:cubicBezTo>
                  <a:cubicBezTo>
                    <a:pt x="110" y="145"/>
                    <a:pt x="120" y="138"/>
                    <a:pt x="130" y="131"/>
                  </a:cubicBezTo>
                  <a:cubicBezTo>
                    <a:pt x="148" y="59"/>
                    <a:pt x="124" y="7"/>
                    <a:pt x="75" y="2"/>
                  </a:cubicBezTo>
                  <a:cubicBezTo>
                    <a:pt x="45" y="0"/>
                    <a:pt x="24" y="11"/>
                    <a:pt x="12" y="29"/>
                  </a:cubicBezTo>
                  <a:cubicBezTo>
                    <a:pt x="1" y="48"/>
                    <a:pt x="0" y="76"/>
                    <a:pt x="12" y="105"/>
                  </a:cubicBezTo>
                  <a:cubicBezTo>
                    <a:pt x="13" y="105"/>
                    <a:pt x="13" y="106"/>
                    <a:pt x="13"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3" name="Freeform 102"/>
            <p:cNvSpPr/>
            <p:nvPr/>
          </p:nvSpPr>
          <p:spPr bwMode="auto">
            <a:xfrm>
              <a:off x="4111626" y="5562601"/>
              <a:ext cx="204787" cy="355600"/>
            </a:xfrm>
            <a:custGeom>
              <a:avLst/>
              <a:gdLst>
                <a:gd name="T0" fmla="*/ 7 w 75"/>
                <a:gd name="T1" fmla="*/ 31 h 131"/>
                <a:gd name="T2" fmla="*/ 20 w 75"/>
                <a:gd name="T3" fmla="*/ 83 h 131"/>
                <a:gd name="T4" fmla="*/ 28 w 75"/>
                <a:gd name="T5" fmla="*/ 131 h 131"/>
                <a:gd name="T6" fmla="*/ 43 w 75"/>
                <a:gd name="T7" fmla="*/ 76 h 131"/>
                <a:gd name="T8" fmla="*/ 75 w 75"/>
                <a:gd name="T9" fmla="*/ 21 h 131"/>
                <a:gd name="T10" fmla="*/ 7 w 75"/>
                <a:gd name="T11" fmla="*/ 31 h 131"/>
              </a:gdLst>
              <a:ahLst/>
              <a:cxnLst>
                <a:cxn ang="0">
                  <a:pos x="T0" y="T1"/>
                </a:cxn>
                <a:cxn ang="0">
                  <a:pos x="T2" y="T3"/>
                </a:cxn>
                <a:cxn ang="0">
                  <a:pos x="T4" y="T5"/>
                </a:cxn>
                <a:cxn ang="0">
                  <a:pos x="T6" y="T7"/>
                </a:cxn>
                <a:cxn ang="0">
                  <a:pos x="T8" y="T9"/>
                </a:cxn>
                <a:cxn ang="0">
                  <a:pos x="T10" y="T11"/>
                </a:cxn>
              </a:cxnLst>
              <a:rect l="0" t="0" r="r" b="b"/>
              <a:pathLst>
                <a:path w="75" h="131">
                  <a:moveTo>
                    <a:pt x="7" y="31"/>
                  </a:moveTo>
                  <a:cubicBezTo>
                    <a:pt x="0" y="48"/>
                    <a:pt x="8" y="66"/>
                    <a:pt x="20" y="83"/>
                  </a:cubicBezTo>
                  <a:cubicBezTo>
                    <a:pt x="33" y="101"/>
                    <a:pt x="38" y="117"/>
                    <a:pt x="28" y="131"/>
                  </a:cubicBezTo>
                  <a:cubicBezTo>
                    <a:pt x="47" y="121"/>
                    <a:pt x="50" y="102"/>
                    <a:pt x="43" y="76"/>
                  </a:cubicBezTo>
                  <a:cubicBezTo>
                    <a:pt x="34" y="46"/>
                    <a:pt x="46" y="28"/>
                    <a:pt x="75" y="21"/>
                  </a:cubicBezTo>
                  <a:cubicBezTo>
                    <a:pt x="42" y="0"/>
                    <a:pt x="18" y="2"/>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4" name="Freeform 103"/>
            <p:cNvSpPr/>
            <p:nvPr/>
          </p:nvSpPr>
          <p:spPr bwMode="auto">
            <a:xfrm>
              <a:off x="4310063" y="6019801"/>
              <a:ext cx="485775" cy="431800"/>
            </a:xfrm>
            <a:custGeom>
              <a:avLst/>
              <a:gdLst>
                <a:gd name="T0" fmla="*/ 161 w 179"/>
                <a:gd name="T1" fmla="*/ 12 h 159"/>
                <a:gd name="T2" fmla="*/ 141 w 179"/>
                <a:gd name="T3" fmla="*/ 88 h 159"/>
                <a:gd name="T4" fmla="*/ 91 w 179"/>
                <a:gd name="T5" fmla="*/ 50 h 159"/>
                <a:gd name="T6" fmla="*/ 98 w 179"/>
                <a:gd name="T7" fmla="*/ 28 h 159"/>
                <a:gd name="T8" fmla="*/ 85 w 179"/>
                <a:gd name="T9" fmla="*/ 2 h 159"/>
                <a:gd name="T10" fmla="*/ 84 w 179"/>
                <a:gd name="T11" fmla="*/ 0 h 159"/>
                <a:gd name="T12" fmla="*/ 60 w 179"/>
                <a:gd name="T13" fmla="*/ 142 h 159"/>
                <a:gd name="T14" fmla="*/ 85 w 179"/>
                <a:gd name="T15" fmla="*/ 151 h 159"/>
                <a:gd name="T16" fmla="*/ 176 w 179"/>
                <a:gd name="T17" fmla="*/ 22 h 159"/>
                <a:gd name="T18" fmla="*/ 161 w 179"/>
                <a:gd name="T19"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59">
                  <a:moveTo>
                    <a:pt x="161" y="12"/>
                  </a:moveTo>
                  <a:cubicBezTo>
                    <a:pt x="165" y="41"/>
                    <a:pt x="159" y="75"/>
                    <a:pt x="141" y="88"/>
                  </a:cubicBezTo>
                  <a:cubicBezTo>
                    <a:pt x="109" y="111"/>
                    <a:pt x="75" y="78"/>
                    <a:pt x="91" y="50"/>
                  </a:cubicBezTo>
                  <a:cubicBezTo>
                    <a:pt x="95" y="42"/>
                    <a:pt x="99" y="38"/>
                    <a:pt x="98" y="28"/>
                  </a:cubicBezTo>
                  <a:cubicBezTo>
                    <a:pt x="98" y="19"/>
                    <a:pt x="93" y="11"/>
                    <a:pt x="85" y="2"/>
                  </a:cubicBezTo>
                  <a:cubicBezTo>
                    <a:pt x="85" y="2"/>
                    <a:pt x="84" y="1"/>
                    <a:pt x="84" y="0"/>
                  </a:cubicBezTo>
                  <a:cubicBezTo>
                    <a:pt x="40" y="25"/>
                    <a:pt x="0" y="110"/>
                    <a:pt x="60" y="142"/>
                  </a:cubicBezTo>
                  <a:cubicBezTo>
                    <a:pt x="69" y="147"/>
                    <a:pt x="77" y="150"/>
                    <a:pt x="85" y="151"/>
                  </a:cubicBezTo>
                  <a:cubicBezTo>
                    <a:pt x="141" y="159"/>
                    <a:pt x="179" y="90"/>
                    <a:pt x="176" y="22"/>
                  </a:cubicBezTo>
                  <a:cubicBezTo>
                    <a:pt x="171" y="19"/>
                    <a:pt x="166" y="15"/>
                    <a:pt x="16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5" name="Freeform 104"/>
            <p:cNvSpPr/>
            <p:nvPr/>
          </p:nvSpPr>
          <p:spPr bwMode="auto">
            <a:xfrm>
              <a:off x="4337050" y="5453063"/>
              <a:ext cx="244475" cy="236538"/>
            </a:xfrm>
            <a:custGeom>
              <a:avLst/>
              <a:gdLst>
                <a:gd name="T0" fmla="*/ 72 w 90"/>
                <a:gd name="T1" fmla="*/ 68 h 87"/>
                <a:gd name="T2" fmla="*/ 75 w 90"/>
                <a:gd name="T3" fmla="*/ 64 h 87"/>
                <a:gd name="T4" fmla="*/ 76 w 90"/>
                <a:gd name="T5" fmla="*/ 0 h 87"/>
                <a:gd name="T6" fmla="*/ 75 w 90"/>
                <a:gd name="T7" fmla="*/ 1 h 87"/>
                <a:gd name="T8" fmla="*/ 0 w 90"/>
                <a:gd name="T9" fmla="*/ 59 h 87"/>
                <a:gd name="T10" fmla="*/ 72 w 90"/>
                <a:gd name="T11" fmla="*/ 68 h 87"/>
              </a:gdLst>
              <a:ahLst/>
              <a:cxnLst>
                <a:cxn ang="0">
                  <a:pos x="T0" y="T1"/>
                </a:cxn>
                <a:cxn ang="0">
                  <a:pos x="T2" y="T3"/>
                </a:cxn>
                <a:cxn ang="0">
                  <a:pos x="T4" y="T5"/>
                </a:cxn>
                <a:cxn ang="0">
                  <a:pos x="T6" y="T7"/>
                </a:cxn>
                <a:cxn ang="0">
                  <a:pos x="T8" y="T9"/>
                </a:cxn>
                <a:cxn ang="0">
                  <a:pos x="T10" y="T11"/>
                </a:cxn>
              </a:cxnLst>
              <a:rect l="0" t="0" r="r" b="b"/>
              <a:pathLst>
                <a:path w="90" h="87">
                  <a:moveTo>
                    <a:pt x="72" y="68"/>
                  </a:moveTo>
                  <a:cubicBezTo>
                    <a:pt x="73" y="67"/>
                    <a:pt x="74" y="66"/>
                    <a:pt x="75" y="64"/>
                  </a:cubicBezTo>
                  <a:cubicBezTo>
                    <a:pt x="90" y="48"/>
                    <a:pt x="84" y="23"/>
                    <a:pt x="76" y="0"/>
                  </a:cubicBezTo>
                  <a:cubicBezTo>
                    <a:pt x="76" y="0"/>
                    <a:pt x="76" y="0"/>
                    <a:pt x="75" y="1"/>
                  </a:cubicBezTo>
                  <a:cubicBezTo>
                    <a:pt x="65" y="34"/>
                    <a:pt x="41" y="55"/>
                    <a:pt x="0" y="59"/>
                  </a:cubicBezTo>
                  <a:cubicBezTo>
                    <a:pt x="22" y="75"/>
                    <a:pt x="49" y="87"/>
                    <a:pt x="7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6" name="Freeform 105"/>
            <p:cNvSpPr/>
            <p:nvPr/>
          </p:nvSpPr>
          <p:spPr bwMode="auto">
            <a:xfrm>
              <a:off x="5208588" y="5133976"/>
              <a:ext cx="398462" cy="420688"/>
            </a:xfrm>
            <a:custGeom>
              <a:avLst/>
              <a:gdLst>
                <a:gd name="T0" fmla="*/ 74 w 147"/>
                <a:gd name="T1" fmla="*/ 79 h 154"/>
                <a:gd name="T2" fmla="*/ 46 w 147"/>
                <a:gd name="T3" fmla="*/ 139 h 154"/>
                <a:gd name="T4" fmla="*/ 71 w 147"/>
                <a:gd name="T5" fmla="*/ 154 h 154"/>
                <a:gd name="T6" fmla="*/ 96 w 147"/>
                <a:gd name="T7" fmla="*/ 29 h 154"/>
                <a:gd name="T8" fmla="*/ 0 w 147"/>
                <a:gd name="T9" fmla="*/ 112 h 154"/>
                <a:gd name="T10" fmla="*/ 20 w 147"/>
                <a:gd name="T11" fmla="*/ 124 h 154"/>
                <a:gd name="T12" fmla="*/ 74 w 147"/>
                <a:gd name="T13" fmla="*/ 79 h 154"/>
              </a:gdLst>
              <a:ahLst/>
              <a:cxnLst>
                <a:cxn ang="0">
                  <a:pos x="T0" y="T1"/>
                </a:cxn>
                <a:cxn ang="0">
                  <a:pos x="T2" y="T3"/>
                </a:cxn>
                <a:cxn ang="0">
                  <a:pos x="T4" y="T5"/>
                </a:cxn>
                <a:cxn ang="0">
                  <a:pos x="T6" y="T7"/>
                </a:cxn>
                <a:cxn ang="0">
                  <a:pos x="T8" y="T9"/>
                </a:cxn>
                <a:cxn ang="0">
                  <a:pos x="T10" y="T11"/>
                </a:cxn>
                <a:cxn ang="0">
                  <a:pos x="T12" y="T13"/>
                </a:cxn>
              </a:cxnLst>
              <a:rect l="0" t="0" r="r" b="b"/>
              <a:pathLst>
                <a:path w="147" h="154">
                  <a:moveTo>
                    <a:pt x="74" y="79"/>
                  </a:moveTo>
                  <a:cubicBezTo>
                    <a:pt x="99" y="100"/>
                    <a:pt x="74" y="122"/>
                    <a:pt x="46" y="139"/>
                  </a:cubicBezTo>
                  <a:cubicBezTo>
                    <a:pt x="55" y="144"/>
                    <a:pt x="63" y="149"/>
                    <a:pt x="71" y="154"/>
                  </a:cubicBezTo>
                  <a:cubicBezTo>
                    <a:pt x="140" y="114"/>
                    <a:pt x="147" y="58"/>
                    <a:pt x="96" y="29"/>
                  </a:cubicBezTo>
                  <a:cubicBezTo>
                    <a:pt x="47" y="0"/>
                    <a:pt x="11" y="45"/>
                    <a:pt x="0" y="112"/>
                  </a:cubicBezTo>
                  <a:cubicBezTo>
                    <a:pt x="7" y="116"/>
                    <a:pt x="13" y="120"/>
                    <a:pt x="20" y="124"/>
                  </a:cubicBezTo>
                  <a:cubicBezTo>
                    <a:pt x="31" y="87"/>
                    <a:pt x="50" y="59"/>
                    <a:pt x="74"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60" name="组合 259"/>
          <p:cNvGrpSpPr/>
          <p:nvPr/>
        </p:nvGrpSpPr>
        <p:grpSpPr>
          <a:xfrm>
            <a:off x="8322310" y="2190115"/>
            <a:ext cx="2527300" cy="1967865"/>
            <a:chOff x="7679571" y="1264873"/>
            <a:chExt cx="2527300" cy="1967952"/>
          </a:xfrm>
        </p:grpSpPr>
        <p:sp>
          <p:nvSpPr>
            <p:cNvPr id="339" name="矩形 338"/>
            <p:cNvSpPr/>
            <p:nvPr/>
          </p:nvSpPr>
          <p:spPr>
            <a:xfrm>
              <a:off x="7679571" y="1264873"/>
              <a:ext cx="2527300" cy="1967952"/>
            </a:xfrm>
            <a:prstGeom prst="rect">
              <a:avLst/>
            </a:prstGeom>
            <a:solidFill>
              <a:srgbClr val="E2DCCF">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0" name="矩形 339"/>
            <p:cNvSpPr/>
            <p:nvPr/>
          </p:nvSpPr>
          <p:spPr>
            <a:xfrm>
              <a:off x="8015468" y="1465009"/>
              <a:ext cx="1877437" cy="1334584"/>
            </a:xfrm>
            <a:prstGeom prst="rect">
              <a:avLst/>
            </a:prstGeom>
          </p:spPr>
          <p:txBody>
            <a:bodyPr vert="eaVert" wrap="square">
              <a:spAutoFit/>
            </a:bodyPr>
            <a:lstStyle/>
            <a:p>
              <a:pPr>
                <a:lnSpc>
                  <a:spcPct val="200000"/>
                </a:lnSpc>
              </a:pPr>
              <a:r>
                <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请在此处添加详细描述文本，尽量与标题文本语言风格相符合，语言描述尽量简洁生动。</a:t>
              </a:r>
              <a:endParaRPr lang="zh-CN" altLang="en-US" sz="11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61" name="组合 260"/>
          <p:cNvGrpSpPr/>
          <p:nvPr/>
        </p:nvGrpSpPr>
        <p:grpSpPr>
          <a:xfrm>
            <a:off x="8705215" y="3589655"/>
            <a:ext cx="1680210" cy="1136015"/>
            <a:chOff x="4111626" y="5126038"/>
            <a:chExt cx="1965324" cy="1328738"/>
          </a:xfrm>
          <a:solidFill>
            <a:srgbClr val="73ACAB"/>
          </a:solidFill>
        </p:grpSpPr>
        <p:sp>
          <p:nvSpPr>
            <p:cNvPr id="262" name="Freeform 29"/>
            <p:cNvSpPr/>
            <p:nvPr/>
          </p:nvSpPr>
          <p:spPr bwMode="auto">
            <a:xfrm>
              <a:off x="5083175" y="5678488"/>
              <a:ext cx="55562" cy="38100"/>
            </a:xfrm>
            <a:custGeom>
              <a:avLst/>
              <a:gdLst>
                <a:gd name="T0" fmla="*/ 19 w 35"/>
                <a:gd name="T1" fmla="*/ 24 h 24"/>
                <a:gd name="T2" fmla="*/ 26 w 35"/>
                <a:gd name="T3" fmla="*/ 19 h 24"/>
                <a:gd name="T4" fmla="*/ 35 w 35"/>
                <a:gd name="T5" fmla="*/ 12 h 24"/>
                <a:gd name="T6" fmla="*/ 26 w 35"/>
                <a:gd name="T7" fmla="*/ 7 h 24"/>
                <a:gd name="T8" fmla="*/ 18 w 35"/>
                <a:gd name="T9" fmla="*/ 0 h 24"/>
                <a:gd name="T10" fmla="*/ 16 w 35"/>
                <a:gd name="T11" fmla="*/ 0 h 24"/>
                <a:gd name="T12" fmla="*/ 6 w 35"/>
                <a:gd name="T13" fmla="*/ 9 h 24"/>
                <a:gd name="T14" fmla="*/ 0 w 35"/>
                <a:gd name="T15" fmla="*/ 14 h 24"/>
                <a:gd name="T16" fmla="*/ 6 w 35"/>
                <a:gd name="T17" fmla="*/ 18 h 24"/>
                <a:gd name="T18" fmla="*/ 16 w 35"/>
                <a:gd name="T19" fmla="*/ 24 h 24"/>
                <a:gd name="T20" fmla="*/ 19 w 35"/>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19" y="24"/>
                  </a:moveTo>
                  <a:lnTo>
                    <a:pt x="26" y="19"/>
                  </a:lnTo>
                  <a:lnTo>
                    <a:pt x="35" y="12"/>
                  </a:lnTo>
                  <a:lnTo>
                    <a:pt x="26" y="7"/>
                  </a:lnTo>
                  <a:lnTo>
                    <a:pt x="18" y="0"/>
                  </a:lnTo>
                  <a:lnTo>
                    <a:pt x="16" y="0"/>
                  </a:lnTo>
                  <a:lnTo>
                    <a:pt x="6" y="9"/>
                  </a:lnTo>
                  <a:lnTo>
                    <a:pt x="0" y="14"/>
                  </a:lnTo>
                  <a:lnTo>
                    <a:pt x="6" y="18"/>
                  </a:lnTo>
                  <a:lnTo>
                    <a:pt x="16"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3" name="Freeform 30"/>
            <p:cNvSpPr/>
            <p:nvPr/>
          </p:nvSpPr>
          <p:spPr bwMode="auto">
            <a:xfrm>
              <a:off x="5018088" y="5826126"/>
              <a:ext cx="52387" cy="34925"/>
            </a:xfrm>
            <a:custGeom>
              <a:avLst/>
              <a:gdLst>
                <a:gd name="T0" fmla="*/ 33 w 33"/>
                <a:gd name="T1" fmla="*/ 10 h 22"/>
                <a:gd name="T2" fmla="*/ 26 w 33"/>
                <a:gd name="T3" fmla="*/ 7 h 22"/>
                <a:gd name="T4" fmla="*/ 18 w 33"/>
                <a:gd name="T5" fmla="*/ 0 h 22"/>
                <a:gd name="T6" fmla="*/ 16 w 33"/>
                <a:gd name="T7" fmla="*/ 2 h 22"/>
                <a:gd name="T8" fmla="*/ 6 w 33"/>
                <a:gd name="T9" fmla="*/ 9 h 22"/>
                <a:gd name="T10" fmla="*/ 0 w 33"/>
                <a:gd name="T11" fmla="*/ 14 h 22"/>
                <a:gd name="T12" fmla="*/ 6 w 33"/>
                <a:gd name="T13" fmla="*/ 17 h 22"/>
                <a:gd name="T14" fmla="*/ 16 w 33"/>
                <a:gd name="T15" fmla="*/ 22 h 22"/>
                <a:gd name="T16" fmla="*/ 16 w 33"/>
                <a:gd name="T17" fmla="*/ 22 h 22"/>
                <a:gd name="T18" fmla="*/ 26 w 33"/>
                <a:gd name="T19" fmla="*/ 14 h 22"/>
                <a:gd name="T20" fmla="*/ 33 w 33"/>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33" y="10"/>
                  </a:moveTo>
                  <a:lnTo>
                    <a:pt x="26" y="7"/>
                  </a:lnTo>
                  <a:lnTo>
                    <a:pt x="18" y="0"/>
                  </a:lnTo>
                  <a:lnTo>
                    <a:pt x="16" y="2"/>
                  </a:lnTo>
                  <a:lnTo>
                    <a:pt x="6" y="9"/>
                  </a:lnTo>
                  <a:lnTo>
                    <a:pt x="0" y="14"/>
                  </a:lnTo>
                  <a:lnTo>
                    <a:pt x="6" y="17"/>
                  </a:lnTo>
                  <a:lnTo>
                    <a:pt x="16" y="22"/>
                  </a:lnTo>
                  <a:lnTo>
                    <a:pt x="16" y="22"/>
                  </a:lnTo>
                  <a:lnTo>
                    <a:pt x="26" y="14"/>
                  </a:lnTo>
                  <a:lnTo>
                    <a:pt x="3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4" name="Freeform 31"/>
            <p:cNvSpPr/>
            <p:nvPr/>
          </p:nvSpPr>
          <p:spPr bwMode="auto">
            <a:xfrm>
              <a:off x="4986338" y="5803901"/>
              <a:ext cx="50800" cy="38100"/>
            </a:xfrm>
            <a:custGeom>
              <a:avLst/>
              <a:gdLst>
                <a:gd name="T0" fmla="*/ 19 w 19"/>
                <a:gd name="T1" fmla="*/ 6 h 14"/>
                <a:gd name="T2" fmla="*/ 15 w 19"/>
                <a:gd name="T3" fmla="*/ 4 h 14"/>
                <a:gd name="T4" fmla="*/ 10 w 19"/>
                <a:gd name="T5" fmla="*/ 0 h 14"/>
                <a:gd name="T6" fmla="*/ 10 w 19"/>
                <a:gd name="T7" fmla="*/ 1 h 14"/>
                <a:gd name="T8" fmla="*/ 4 w 19"/>
                <a:gd name="T9" fmla="*/ 6 h 14"/>
                <a:gd name="T10" fmla="*/ 1 w 19"/>
                <a:gd name="T11" fmla="*/ 8 h 14"/>
                <a:gd name="T12" fmla="*/ 0 w 19"/>
                <a:gd name="T13" fmla="*/ 8 h 14"/>
                <a:gd name="T14" fmla="*/ 1 w 19"/>
                <a:gd name="T15" fmla="*/ 8 h 14"/>
                <a:gd name="T16" fmla="*/ 4 w 19"/>
                <a:gd name="T17" fmla="*/ 10 h 14"/>
                <a:gd name="T18" fmla="*/ 9 w 19"/>
                <a:gd name="T19" fmla="*/ 14 h 14"/>
                <a:gd name="T20" fmla="*/ 9 w 19"/>
                <a:gd name="T21" fmla="*/ 13 h 14"/>
                <a:gd name="T22" fmla="*/ 10 w 19"/>
                <a:gd name="T23" fmla="*/ 13 h 14"/>
                <a:gd name="T24" fmla="*/ 15 w 19"/>
                <a:gd name="T25" fmla="*/ 8 h 14"/>
                <a:gd name="T26" fmla="*/ 19 w 19"/>
                <a:gd name="T2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4">
                  <a:moveTo>
                    <a:pt x="19" y="6"/>
                  </a:moveTo>
                  <a:cubicBezTo>
                    <a:pt x="15" y="4"/>
                    <a:pt x="15" y="4"/>
                    <a:pt x="15" y="4"/>
                  </a:cubicBezTo>
                  <a:cubicBezTo>
                    <a:pt x="10" y="0"/>
                    <a:pt x="10" y="0"/>
                    <a:pt x="10" y="0"/>
                  </a:cubicBezTo>
                  <a:cubicBezTo>
                    <a:pt x="10" y="1"/>
                    <a:pt x="10" y="1"/>
                    <a:pt x="10" y="1"/>
                  </a:cubicBezTo>
                  <a:cubicBezTo>
                    <a:pt x="4" y="6"/>
                    <a:pt x="4" y="6"/>
                    <a:pt x="4" y="6"/>
                  </a:cubicBezTo>
                  <a:cubicBezTo>
                    <a:pt x="1" y="8"/>
                    <a:pt x="1" y="8"/>
                    <a:pt x="1" y="8"/>
                  </a:cubicBezTo>
                  <a:cubicBezTo>
                    <a:pt x="0" y="8"/>
                    <a:pt x="0" y="8"/>
                    <a:pt x="0" y="8"/>
                  </a:cubicBezTo>
                  <a:cubicBezTo>
                    <a:pt x="1" y="8"/>
                    <a:pt x="1" y="8"/>
                    <a:pt x="1" y="8"/>
                  </a:cubicBezTo>
                  <a:cubicBezTo>
                    <a:pt x="4" y="10"/>
                    <a:pt x="4" y="10"/>
                    <a:pt x="4" y="10"/>
                  </a:cubicBezTo>
                  <a:cubicBezTo>
                    <a:pt x="9" y="14"/>
                    <a:pt x="9" y="14"/>
                    <a:pt x="9" y="14"/>
                  </a:cubicBezTo>
                  <a:cubicBezTo>
                    <a:pt x="9" y="13"/>
                    <a:pt x="9" y="13"/>
                    <a:pt x="9" y="13"/>
                  </a:cubicBezTo>
                  <a:cubicBezTo>
                    <a:pt x="10" y="13"/>
                    <a:pt x="10" y="13"/>
                    <a:pt x="10" y="13"/>
                  </a:cubicBezTo>
                  <a:cubicBezTo>
                    <a:pt x="15" y="8"/>
                    <a:pt x="15" y="8"/>
                    <a:pt x="15" y="8"/>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5" name="Freeform 32"/>
            <p:cNvSpPr/>
            <p:nvPr/>
          </p:nvSpPr>
          <p:spPr bwMode="auto">
            <a:xfrm>
              <a:off x="4867275" y="5726113"/>
              <a:ext cx="65087" cy="46038"/>
            </a:xfrm>
            <a:custGeom>
              <a:avLst/>
              <a:gdLst>
                <a:gd name="T0" fmla="*/ 24 w 24"/>
                <a:gd name="T1" fmla="*/ 9 h 17"/>
                <a:gd name="T2" fmla="*/ 20 w 24"/>
                <a:gd name="T3" fmla="*/ 7 h 17"/>
                <a:gd name="T4" fmla="*/ 16 w 24"/>
                <a:gd name="T5" fmla="*/ 4 h 17"/>
                <a:gd name="T6" fmla="*/ 10 w 24"/>
                <a:gd name="T7" fmla="*/ 0 h 17"/>
                <a:gd name="T8" fmla="*/ 3 w 24"/>
                <a:gd name="T9" fmla="*/ 5 h 17"/>
                <a:gd name="T10" fmla="*/ 0 w 24"/>
                <a:gd name="T11" fmla="*/ 8 h 17"/>
                <a:gd name="T12" fmla="*/ 3 w 24"/>
                <a:gd name="T13" fmla="*/ 10 h 17"/>
                <a:gd name="T14" fmla="*/ 14 w 24"/>
                <a:gd name="T15" fmla="*/ 17 h 17"/>
                <a:gd name="T16" fmla="*/ 14 w 24"/>
                <a:gd name="T17" fmla="*/ 16 h 17"/>
                <a:gd name="T18" fmla="*/ 16 w 24"/>
                <a:gd name="T19" fmla="*/ 15 h 17"/>
                <a:gd name="T20" fmla="*/ 20 w 24"/>
                <a:gd name="T21" fmla="*/ 12 h 17"/>
                <a:gd name="T22" fmla="*/ 24 w 24"/>
                <a:gd name="T2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9"/>
                  </a:moveTo>
                  <a:cubicBezTo>
                    <a:pt x="20" y="7"/>
                    <a:pt x="20" y="7"/>
                    <a:pt x="20" y="7"/>
                  </a:cubicBezTo>
                  <a:cubicBezTo>
                    <a:pt x="16" y="4"/>
                    <a:pt x="16" y="4"/>
                    <a:pt x="16" y="4"/>
                  </a:cubicBezTo>
                  <a:cubicBezTo>
                    <a:pt x="10" y="0"/>
                    <a:pt x="10" y="0"/>
                    <a:pt x="10" y="0"/>
                  </a:cubicBezTo>
                  <a:cubicBezTo>
                    <a:pt x="3" y="5"/>
                    <a:pt x="3" y="5"/>
                    <a:pt x="3" y="5"/>
                  </a:cubicBezTo>
                  <a:cubicBezTo>
                    <a:pt x="0" y="8"/>
                    <a:pt x="0" y="8"/>
                    <a:pt x="0" y="8"/>
                  </a:cubicBezTo>
                  <a:cubicBezTo>
                    <a:pt x="3" y="10"/>
                    <a:pt x="3" y="10"/>
                    <a:pt x="3" y="10"/>
                  </a:cubicBezTo>
                  <a:cubicBezTo>
                    <a:pt x="14" y="17"/>
                    <a:pt x="14" y="17"/>
                    <a:pt x="14" y="17"/>
                  </a:cubicBezTo>
                  <a:cubicBezTo>
                    <a:pt x="14" y="17"/>
                    <a:pt x="14" y="16"/>
                    <a:pt x="14" y="16"/>
                  </a:cubicBezTo>
                  <a:cubicBezTo>
                    <a:pt x="16" y="15"/>
                    <a:pt x="16" y="15"/>
                    <a:pt x="16" y="15"/>
                  </a:cubicBezTo>
                  <a:cubicBezTo>
                    <a:pt x="20" y="12"/>
                    <a:pt x="20" y="12"/>
                    <a:pt x="20" y="12"/>
                  </a:cubicBezTo>
                  <a:lnTo>
                    <a:pt x="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6" name="Freeform 33"/>
            <p:cNvSpPr/>
            <p:nvPr/>
          </p:nvSpPr>
          <p:spPr bwMode="auto">
            <a:xfrm>
              <a:off x="4913313" y="5757863"/>
              <a:ext cx="53975" cy="34925"/>
            </a:xfrm>
            <a:custGeom>
              <a:avLst/>
              <a:gdLst>
                <a:gd name="T0" fmla="*/ 34 w 34"/>
                <a:gd name="T1" fmla="*/ 10 h 22"/>
                <a:gd name="T2" fmla="*/ 29 w 34"/>
                <a:gd name="T3" fmla="*/ 7 h 22"/>
                <a:gd name="T4" fmla="*/ 17 w 34"/>
                <a:gd name="T5" fmla="*/ 0 h 22"/>
                <a:gd name="T6" fmla="*/ 17 w 34"/>
                <a:gd name="T7" fmla="*/ 0 h 22"/>
                <a:gd name="T8" fmla="*/ 5 w 34"/>
                <a:gd name="T9" fmla="*/ 9 h 22"/>
                <a:gd name="T10" fmla="*/ 0 w 34"/>
                <a:gd name="T11" fmla="*/ 12 h 22"/>
                <a:gd name="T12" fmla="*/ 5 w 34"/>
                <a:gd name="T13" fmla="*/ 16 h 22"/>
                <a:gd name="T14" fmla="*/ 17 w 34"/>
                <a:gd name="T15" fmla="*/ 22 h 22"/>
                <a:gd name="T16" fmla="*/ 17 w 34"/>
                <a:gd name="T17" fmla="*/ 22 h 22"/>
                <a:gd name="T18" fmla="*/ 29 w 34"/>
                <a:gd name="T19" fmla="*/ 14 h 22"/>
                <a:gd name="T20" fmla="*/ 34 w 34"/>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34" y="10"/>
                  </a:moveTo>
                  <a:lnTo>
                    <a:pt x="29" y="7"/>
                  </a:lnTo>
                  <a:lnTo>
                    <a:pt x="17" y="0"/>
                  </a:lnTo>
                  <a:lnTo>
                    <a:pt x="17" y="0"/>
                  </a:lnTo>
                  <a:lnTo>
                    <a:pt x="5" y="9"/>
                  </a:lnTo>
                  <a:lnTo>
                    <a:pt x="0" y="12"/>
                  </a:lnTo>
                  <a:lnTo>
                    <a:pt x="5" y="16"/>
                  </a:lnTo>
                  <a:lnTo>
                    <a:pt x="17" y="22"/>
                  </a:lnTo>
                  <a:lnTo>
                    <a:pt x="17" y="22"/>
                  </a:lnTo>
                  <a:lnTo>
                    <a:pt x="29" y="14"/>
                  </a:lnTo>
                  <a:lnTo>
                    <a:pt x="3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7" name="Freeform 34"/>
            <p:cNvSpPr/>
            <p:nvPr/>
          </p:nvSpPr>
          <p:spPr bwMode="auto">
            <a:xfrm>
              <a:off x="5051425" y="5848351"/>
              <a:ext cx="46037" cy="31750"/>
            </a:xfrm>
            <a:custGeom>
              <a:avLst/>
              <a:gdLst>
                <a:gd name="T0" fmla="*/ 17 w 29"/>
                <a:gd name="T1" fmla="*/ 0 h 20"/>
                <a:gd name="T2" fmla="*/ 15 w 29"/>
                <a:gd name="T3" fmla="*/ 1 h 20"/>
                <a:gd name="T4" fmla="*/ 5 w 29"/>
                <a:gd name="T5" fmla="*/ 8 h 20"/>
                <a:gd name="T6" fmla="*/ 0 w 29"/>
                <a:gd name="T7" fmla="*/ 13 h 20"/>
                <a:gd name="T8" fmla="*/ 5 w 29"/>
                <a:gd name="T9" fmla="*/ 17 h 20"/>
                <a:gd name="T10" fmla="*/ 12 w 29"/>
                <a:gd name="T11" fmla="*/ 20 h 20"/>
                <a:gd name="T12" fmla="*/ 15 w 29"/>
                <a:gd name="T13" fmla="*/ 19 h 20"/>
                <a:gd name="T14" fmla="*/ 26 w 29"/>
                <a:gd name="T15" fmla="*/ 10 h 20"/>
                <a:gd name="T16" fmla="*/ 29 w 29"/>
                <a:gd name="T17" fmla="*/ 8 h 20"/>
                <a:gd name="T18" fmla="*/ 26 w 29"/>
                <a:gd name="T19" fmla="*/ 5 h 20"/>
                <a:gd name="T20" fmla="*/ 17 w 2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0">
                  <a:moveTo>
                    <a:pt x="17" y="0"/>
                  </a:moveTo>
                  <a:lnTo>
                    <a:pt x="15" y="1"/>
                  </a:lnTo>
                  <a:lnTo>
                    <a:pt x="5" y="8"/>
                  </a:lnTo>
                  <a:lnTo>
                    <a:pt x="0" y="13"/>
                  </a:lnTo>
                  <a:lnTo>
                    <a:pt x="5" y="17"/>
                  </a:lnTo>
                  <a:lnTo>
                    <a:pt x="12" y="20"/>
                  </a:lnTo>
                  <a:lnTo>
                    <a:pt x="15" y="19"/>
                  </a:lnTo>
                  <a:lnTo>
                    <a:pt x="26" y="10"/>
                  </a:lnTo>
                  <a:lnTo>
                    <a:pt x="29" y="8"/>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8" name="Freeform 35"/>
            <p:cNvSpPr/>
            <p:nvPr/>
          </p:nvSpPr>
          <p:spPr bwMode="auto">
            <a:xfrm>
              <a:off x="5186363" y="5745163"/>
              <a:ext cx="49212" cy="31750"/>
            </a:xfrm>
            <a:custGeom>
              <a:avLst/>
              <a:gdLst>
                <a:gd name="T0" fmla="*/ 10 w 18"/>
                <a:gd name="T1" fmla="*/ 0 h 12"/>
                <a:gd name="T2" fmla="*/ 2 w 18"/>
                <a:gd name="T3" fmla="*/ 6 h 12"/>
                <a:gd name="T4" fmla="*/ 0 w 18"/>
                <a:gd name="T5" fmla="*/ 7 h 12"/>
                <a:gd name="T6" fmla="*/ 2 w 18"/>
                <a:gd name="T7" fmla="*/ 9 h 12"/>
                <a:gd name="T8" fmla="*/ 7 w 18"/>
                <a:gd name="T9" fmla="*/ 12 h 12"/>
                <a:gd name="T10" fmla="*/ 8 w 18"/>
                <a:gd name="T11" fmla="*/ 12 h 12"/>
                <a:gd name="T12" fmla="*/ 15 w 18"/>
                <a:gd name="T13" fmla="*/ 6 h 12"/>
                <a:gd name="T14" fmla="*/ 18 w 18"/>
                <a:gd name="T15" fmla="*/ 5 h 12"/>
                <a:gd name="T16" fmla="*/ 15 w 18"/>
                <a:gd name="T17" fmla="*/ 3 h 12"/>
                <a:gd name="T18" fmla="*/ 10 w 18"/>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0" y="0"/>
                  </a:moveTo>
                  <a:cubicBezTo>
                    <a:pt x="2" y="6"/>
                    <a:pt x="2" y="6"/>
                    <a:pt x="2" y="6"/>
                  </a:cubicBezTo>
                  <a:cubicBezTo>
                    <a:pt x="0" y="7"/>
                    <a:pt x="0" y="7"/>
                    <a:pt x="0" y="7"/>
                  </a:cubicBezTo>
                  <a:cubicBezTo>
                    <a:pt x="2" y="9"/>
                    <a:pt x="2" y="9"/>
                    <a:pt x="2" y="9"/>
                  </a:cubicBezTo>
                  <a:cubicBezTo>
                    <a:pt x="7" y="12"/>
                    <a:pt x="7" y="12"/>
                    <a:pt x="7" y="12"/>
                  </a:cubicBezTo>
                  <a:cubicBezTo>
                    <a:pt x="7" y="12"/>
                    <a:pt x="8" y="12"/>
                    <a:pt x="8" y="12"/>
                  </a:cubicBezTo>
                  <a:cubicBezTo>
                    <a:pt x="15" y="6"/>
                    <a:pt x="15" y="6"/>
                    <a:pt x="15" y="6"/>
                  </a:cubicBezTo>
                  <a:cubicBezTo>
                    <a:pt x="18" y="5"/>
                    <a:pt x="18" y="5"/>
                    <a:pt x="18" y="5"/>
                  </a:cubicBezTo>
                  <a:cubicBezTo>
                    <a:pt x="15" y="3"/>
                    <a:pt x="15" y="3"/>
                    <a:pt x="15" y="3"/>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9" name="Freeform 36"/>
            <p:cNvSpPr/>
            <p:nvPr/>
          </p:nvSpPr>
          <p:spPr bwMode="auto">
            <a:xfrm>
              <a:off x="5154613" y="5772151"/>
              <a:ext cx="42862" cy="31750"/>
            </a:xfrm>
            <a:custGeom>
              <a:avLst/>
              <a:gdLst>
                <a:gd name="T0" fmla="*/ 9 w 16"/>
                <a:gd name="T1" fmla="*/ 0 h 12"/>
                <a:gd name="T2" fmla="*/ 8 w 16"/>
                <a:gd name="T3" fmla="*/ 0 h 12"/>
                <a:gd name="T4" fmla="*/ 2 w 16"/>
                <a:gd name="T5" fmla="*/ 5 h 12"/>
                <a:gd name="T6" fmla="*/ 0 w 16"/>
                <a:gd name="T7" fmla="*/ 7 h 12"/>
                <a:gd name="T8" fmla="*/ 2 w 16"/>
                <a:gd name="T9" fmla="*/ 8 h 12"/>
                <a:gd name="T10" fmla="*/ 7 w 16"/>
                <a:gd name="T11" fmla="*/ 11 h 12"/>
                <a:gd name="T12" fmla="*/ 7 w 16"/>
                <a:gd name="T13" fmla="*/ 12 h 12"/>
                <a:gd name="T14" fmla="*/ 8 w 16"/>
                <a:gd name="T15" fmla="*/ 11 h 12"/>
                <a:gd name="T16" fmla="*/ 14 w 16"/>
                <a:gd name="T17" fmla="*/ 6 h 12"/>
                <a:gd name="T18" fmla="*/ 16 w 16"/>
                <a:gd name="T19" fmla="*/ 5 h 12"/>
                <a:gd name="T20" fmla="*/ 14 w 16"/>
                <a:gd name="T21" fmla="*/ 3 h 12"/>
                <a:gd name="T22" fmla="*/ 9 w 1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9" y="0"/>
                  </a:moveTo>
                  <a:cubicBezTo>
                    <a:pt x="8" y="0"/>
                    <a:pt x="8" y="0"/>
                    <a:pt x="8" y="0"/>
                  </a:cubicBezTo>
                  <a:cubicBezTo>
                    <a:pt x="2" y="5"/>
                    <a:pt x="2" y="5"/>
                    <a:pt x="2" y="5"/>
                  </a:cubicBezTo>
                  <a:cubicBezTo>
                    <a:pt x="0" y="7"/>
                    <a:pt x="0" y="7"/>
                    <a:pt x="0" y="7"/>
                  </a:cubicBezTo>
                  <a:cubicBezTo>
                    <a:pt x="2" y="8"/>
                    <a:pt x="2" y="8"/>
                    <a:pt x="2" y="8"/>
                  </a:cubicBezTo>
                  <a:cubicBezTo>
                    <a:pt x="7" y="11"/>
                    <a:pt x="7" y="11"/>
                    <a:pt x="7" y="11"/>
                  </a:cubicBezTo>
                  <a:cubicBezTo>
                    <a:pt x="7" y="12"/>
                    <a:pt x="7" y="12"/>
                    <a:pt x="7" y="12"/>
                  </a:cubicBezTo>
                  <a:cubicBezTo>
                    <a:pt x="8" y="11"/>
                    <a:pt x="8" y="11"/>
                    <a:pt x="8" y="11"/>
                  </a:cubicBezTo>
                  <a:cubicBezTo>
                    <a:pt x="14" y="6"/>
                    <a:pt x="14" y="6"/>
                    <a:pt x="14" y="6"/>
                  </a:cubicBezTo>
                  <a:cubicBezTo>
                    <a:pt x="16" y="5"/>
                    <a:pt x="16" y="5"/>
                    <a:pt x="16" y="5"/>
                  </a:cubicBezTo>
                  <a:cubicBezTo>
                    <a:pt x="14" y="3"/>
                    <a:pt x="14" y="3"/>
                    <a:pt x="14" y="3"/>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0" name="Freeform 37"/>
            <p:cNvSpPr/>
            <p:nvPr/>
          </p:nvSpPr>
          <p:spPr bwMode="auto">
            <a:xfrm>
              <a:off x="5089525" y="5822951"/>
              <a:ext cx="41275" cy="30163"/>
            </a:xfrm>
            <a:custGeom>
              <a:avLst/>
              <a:gdLst>
                <a:gd name="T0" fmla="*/ 8 w 15"/>
                <a:gd name="T1" fmla="*/ 0 h 11"/>
                <a:gd name="T2" fmla="*/ 7 w 15"/>
                <a:gd name="T3" fmla="*/ 0 h 11"/>
                <a:gd name="T4" fmla="*/ 1 w 15"/>
                <a:gd name="T5" fmla="*/ 5 h 11"/>
                <a:gd name="T6" fmla="*/ 0 w 15"/>
                <a:gd name="T7" fmla="*/ 7 h 11"/>
                <a:gd name="T8" fmla="*/ 1 w 15"/>
                <a:gd name="T9" fmla="*/ 8 h 11"/>
                <a:gd name="T10" fmla="*/ 7 w 15"/>
                <a:gd name="T11" fmla="*/ 11 h 11"/>
                <a:gd name="T12" fmla="*/ 7 w 15"/>
                <a:gd name="T13" fmla="*/ 11 h 11"/>
                <a:gd name="T14" fmla="*/ 7 w 15"/>
                <a:gd name="T15" fmla="*/ 11 h 11"/>
                <a:gd name="T16" fmla="*/ 13 w 15"/>
                <a:gd name="T17" fmla="*/ 6 h 11"/>
                <a:gd name="T18" fmla="*/ 15 w 15"/>
                <a:gd name="T19" fmla="*/ 5 h 11"/>
                <a:gd name="T20" fmla="*/ 13 w 15"/>
                <a:gd name="T21" fmla="*/ 3 h 11"/>
                <a:gd name="T22" fmla="*/ 8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8" y="0"/>
                  </a:moveTo>
                  <a:cubicBezTo>
                    <a:pt x="7" y="0"/>
                    <a:pt x="7" y="0"/>
                    <a:pt x="7" y="0"/>
                  </a:cubicBezTo>
                  <a:cubicBezTo>
                    <a:pt x="1" y="5"/>
                    <a:pt x="1" y="5"/>
                    <a:pt x="1" y="5"/>
                  </a:cubicBezTo>
                  <a:cubicBezTo>
                    <a:pt x="0" y="7"/>
                    <a:pt x="0" y="7"/>
                    <a:pt x="0" y="7"/>
                  </a:cubicBezTo>
                  <a:cubicBezTo>
                    <a:pt x="1" y="8"/>
                    <a:pt x="1" y="8"/>
                    <a:pt x="1" y="8"/>
                  </a:cubicBezTo>
                  <a:cubicBezTo>
                    <a:pt x="7" y="11"/>
                    <a:pt x="7" y="11"/>
                    <a:pt x="7" y="11"/>
                  </a:cubicBezTo>
                  <a:cubicBezTo>
                    <a:pt x="7" y="11"/>
                    <a:pt x="7" y="11"/>
                    <a:pt x="7" y="11"/>
                  </a:cubicBezTo>
                  <a:cubicBezTo>
                    <a:pt x="7" y="11"/>
                    <a:pt x="7" y="11"/>
                    <a:pt x="7" y="11"/>
                  </a:cubicBezTo>
                  <a:cubicBezTo>
                    <a:pt x="13" y="6"/>
                    <a:pt x="13" y="6"/>
                    <a:pt x="13" y="6"/>
                  </a:cubicBezTo>
                  <a:cubicBezTo>
                    <a:pt x="15" y="5"/>
                    <a:pt x="15" y="5"/>
                    <a:pt x="15" y="5"/>
                  </a:cubicBezTo>
                  <a:cubicBezTo>
                    <a:pt x="13" y="3"/>
                    <a:pt x="13" y="3"/>
                    <a:pt x="13" y="3"/>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1" name="Freeform 38"/>
            <p:cNvSpPr/>
            <p:nvPr/>
          </p:nvSpPr>
          <p:spPr bwMode="auto">
            <a:xfrm>
              <a:off x="5119688" y="5795963"/>
              <a:ext cx="46037" cy="33338"/>
            </a:xfrm>
            <a:custGeom>
              <a:avLst/>
              <a:gdLst>
                <a:gd name="T0" fmla="*/ 15 w 29"/>
                <a:gd name="T1" fmla="*/ 0 h 21"/>
                <a:gd name="T2" fmla="*/ 15 w 29"/>
                <a:gd name="T3" fmla="*/ 2 h 21"/>
                <a:gd name="T4" fmla="*/ 3 w 29"/>
                <a:gd name="T5" fmla="*/ 10 h 21"/>
                <a:gd name="T6" fmla="*/ 0 w 29"/>
                <a:gd name="T7" fmla="*/ 12 h 21"/>
                <a:gd name="T8" fmla="*/ 3 w 29"/>
                <a:gd name="T9" fmla="*/ 16 h 21"/>
                <a:gd name="T10" fmla="*/ 13 w 29"/>
                <a:gd name="T11" fmla="*/ 21 h 21"/>
                <a:gd name="T12" fmla="*/ 15 w 29"/>
                <a:gd name="T13" fmla="*/ 19 h 21"/>
                <a:gd name="T14" fmla="*/ 25 w 29"/>
                <a:gd name="T15" fmla="*/ 12 h 21"/>
                <a:gd name="T16" fmla="*/ 29 w 29"/>
                <a:gd name="T17" fmla="*/ 9 h 21"/>
                <a:gd name="T18" fmla="*/ 25 w 29"/>
                <a:gd name="T19" fmla="*/ 7 h 21"/>
                <a:gd name="T20" fmla="*/ 15 w 2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5" y="0"/>
                  </a:moveTo>
                  <a:lnTo>
                    <a:pt x="15" y="2"/>
                  </a:lnTo>
                  <a:lnTo>
                    <a:pt x="3" y="10"/>
                  </a:lnTo>
                  <a:lnTo>
                    <a:pt x="0" y="12"/>
                  </a:lnTo>
                  <a:lnTo>
                    <a:pt x="3" y="16"/>
                  </a:lnTo>
                  <a:lnTo>
                    <a:pt x="13" y="21"/>
                  </a:lnTo>
                  <a:lnTo>
                    <a:pt x="15" y="19"/>
                  </a:lnTo>
                  <a:lnTo>
                    <a:pt x="25" y="12"/>
                  </a:lnTo>
                  <a:lnTo>
                    <a:pt x="29" y="9"/>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2" name="Freeform 39"/>
            <p:cNvSpPr/>
            <p:nvPr/>
          </p:nvSpPr>
          <p:spPr bwMode="auto">
            <a:xfrm>
              <a:off x="4964113" y="5605463"/>
              <a:ext cx="53975" cy="34925"/>
            </a:xfrm>
            <a:custGeom>
              <a:avLst/>
              <a:gdLst>
                <a:gd name="T0" fmla="*/ 17 w 34"/>
                <a:gd name="T1" fmla="*/ 0 h 22"/>
                <a:gd name="T2" fmla="*/ 16 w 34"/>
                <a:gd name="T3" fmla="*/ 0 h 22"/>
                <a:gd name="T4" fmla="*/ 9 w 34"/>
                <a:gd name="T5" fmla="*/ 7 h 22"/>
                <a:gd name="T6" fmla="*/ 0 w 34"/>
                <a:gd name="T7" fmla="*/ 12 h 22"/>
                <a:gd name="T8" fmla="*/ 9 w 34"/>
                <a:gd name="T9" fmla="*/ 17 h 22"/>
                <a:gd name="T10" fmla="*/ 16 w 34"/>
                <a:gd name="T11" fmla="*/ 22 h 22"/>
                <a:gd name="T12" fmla="*/ 17 w 34"/>
                <a:gd name="T13" fmla="*/ 22 h 22"/>
                <a:gd name="T14" fmla="*/ 21 w 34"/>
                <a:gd name="T15" fmla="*/ 21 h 22"/>
                <a:gd name="T16" fmla="*/ 31 w 34"/>
                <a:gd name="T17" fmla="*/ 14 h 22"/>
                <a:gd name="T18" fmla="*/ 34 w 34"/>
                <a:gd name="T19" fmla="*/ 10 h 22"/>
                <a:gd name="T20" fmla="*/ 31 w 34"/>
                <a:gd name="T21" fmla="*/ 9 h 22"/>
                <a:gd name="T22" fmla="*/ 21 w 34"/>
                <a:gd name="T23" fmla="*/ 2 h 22"/>
                <a:gd name="T24" fmla="*/ 17 w 3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2">
                  <a:moveTo>
                    <a:pt x="17" y="0"/>
                  </a:moveTo>
                  <a:lnTo>
                    <a:pt x="16" y="0"/>
                  </a:lnTo>
                  <a:lnTo>
                    <a:pt x="9" y="7"/>
                  </a:lnTo>
                  <a:lnTo>
                    <a:pt x="0" y="12"/>
                  </a:lnTo>
                  <a:lnTo>
                    <a:pt x="9" y="17"/>
                  </a:lnTo>
                  <a:lnTo>
                    <a:pt x="16" y="22"/>
                  </a:lnTo>
                  <a:lnTo>
                    <a:pt x="17" y="22"/>
                  </a:lnTo>
                  <a:lnTo>
                    <a:pt x="21" y="21"/>
                  </a:lnTo>
                  <a:lnTo>
                    <a:pt x="31" y="14"/>
                  </a:lnTo>
                  <a:lnTo>
                    <a:pt x="34" y="10"/>
                  </a:lnTo>
                  <a:lnTo>
                    <a:pt x="31" y="9"/>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3" name="Freeform 40"/>
            <p:cNvSpPr/>
            <p:nvPr/>
          </p:nvSpPr>
          <p:spPr bwMode="auto">
            <a:xfrm>
              <a:off x="4999038" y="5581651"/>
              <a:ext cx="52387" cy="34925"/>
            </a:xfrm>
            <a:custGeom>
              <a:avLst/>
              <a:gdLst>
                <a:gd name="T0" fmla="*/ 16 w 33"/>
                <a:gd name="T1" fmla="*/ 0 h 22"/>
                <a:gd name="T2" fmla="*/ 9 w 33"/>
                <a:gd name="T3" fmla="*/ 5 h 22"/>
                <a:gd name="T4" fmla="*/ 0 w 33"/>
                <a:gd name="T5" fmla="*/ 10 h 22"/>
                <a:gd name="T6" fmla="*/ 9 w 33"/>
                <a:gd name="T7" fmla="*/ 15 h 22"/>
                <a:gd name="T8" fmla="*/ 18 w 33"/>
                <a:gd name="T9" fmla="*/ 22 h 22"/>
                <a:gd name="T10" fmla="*/ 18 w 33"/>
                <a:gd name="T11" fmla="*/ 20 h 22"/>
                <a:gd name="T12" fmla="*/ 28 w 33"/>
                <a:gd name="T13" fmla="*/ 13 h 22"/>
                <a:gd name="T14" fmla="*/ 33 w 33"/>
                <a:gd name="T15" fmla="*/ 10 h 22"/>
                <a:gd name="T16" fmla="*/ 28 w 33"/>
                <a:gd name="T17" fmla="*/ 8 h 22"/>
                <a:gd name="T18" fmla="*/ 18 w 33"/>
                <a:gd name="T19" fmla="*/ 1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5"/>
                  </a:lnTo>
                  <a:lnTo>
                    <a:pt x="0" y="10"/>
                  </a:lnTo>
                  <a:lnTo>
                    <a:pt x="9" y="15"/>
                  </a:lnTo>
                  <a:lnTo>
                    <a:pt x="18" y="22"/>
                  </a:lnTo>
                  <a:lnTo>
                    <a:pt x="18" y="20"/>
                  </a:lnTo>
                  <a:lnTo>
                    <a:pt x="28" y="13"/>
                  </a:lnTo>
                  <a:lnTo>
                    <a:pt x="33" y="10"/>
                  </a:lnTo>
                  <a:lnTo>
                    <a:pt x="28" y="8"/>
                  </a:lnTo>
                  <a:lnTo>
                    <a:pt x="18" y="1"/>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4" name="Freeform 41"/>
            <p:cNvSpPr/>
            <p:nvPr/>
          </p:nvSpPr>
          <p:spPr bwMode="auto">
            <a:xfrm>
              <a:off x="5032375" y="5554663"/>
              <a:ext cx="57150" cy="38100"/>
            </a:xfrm>
            <a:custGeom>
              <a:avLst/>
              <a:gdLst>
                <a:gd name="T0" fmla="*/ 19 w 36"/>
                <a:gd name="T1" fmla="*/ 0 h 24"/>
                <a:gd name="T2" fmla="*/ 17 w 36"/>
                <a:gd name="T3" fmla="*/ 0 h 24"/>
                <a:gd name="T4" fmla="*/ 7 w 36"/>
                <a:gd name="T5" fmla="*/ 6 h 24"/>
                <a:gd name="T6" fmla="*/ 0 w 36"/>
                <a:gd name="T7" fmla="*/ 12 h 24"/>
                <a:gd name="T8" fmla="*/ 7 w 36"/>
                <a:gd name="T9" fmla="*/ 17 h 24"/>
                <a:gd name="T10" fmla="*/ 17 w 36"/>
                <a:gd name="T11" fmla="*/ 24 h 24"/>
                <a:gd name="T12" fmla="*/ 17 w 36"/>
                <a:gd name="T13" fmla="*/ 24 h 24"/>
                <a:gd name="T14" fmla="*/ 27 w 36"/>
                <a:gd name="T15" fmla="*/ 17 h 24"/>
                <a:gd name="T16" fmla="*/ 36 w 36"/>
                <a:gd name="T17" fmla="*/ 10 h 24"/>
                <a:gd name="T18" fmla="*/ 27 w 36"/>
                <a:gd name="T19" fmla="*/ 5 h 24"/>
                <a:gd name="T20" fmla="*/ 19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9" y="0"/>
                  </a:moveTo>
                  <a:lnTo>
                    <a:pt x="17" y="0"/>
                  </a:lnTo>
                  <a:lnTo>
                    <a:pt x="7" y="6"/>
                  </a:lnTo>
                  <a:lnTo>
                    <a:pt x="0" y="12"/>
                  </a:lnTo>
                  <a:lnTo>
                    <a:pt x="7" y="17"/>
                  </a:lnTo>
                  <a:lnTo>
                    <a:pt x="17" y="24"/>
                  </a:lnTo>
                  <a:lnTo>
                    <a:pt x="17" y="24"/>
                  </a:lnTo>
                  <a:lnTo>
                    <a:pt x="27" y="17"/>
                  </a:lnTo>
                  <a:lnTo>
                    <a:pt x="36" y="10"/>
                  </a:lnTo>
                  <a:lnTo>
                    <a:pt x="2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5" name="Freeform 42"/>
            <p:cNvSpPr/>
            <p:nvPr/>
          </p:nvSpPr>
          <p:spPr bwMode="auto">
            <a:xfrm>
              <a:off x="4932363" y="5632451"/>
              <a:ext cx="47625" cy="33338"/>
            </a:xfrm>
            <a:custGeom>
              <a:avLst/>
              <a:gdLst>
                <a:gd name="T0" fmla="*/ 13 w 30"/>
                <a:gd name="T1" fmla="*/ 0 h 21"/>
                <a:gd name="T2" fmla="*/ 5 w 30"/>
                <a:gd name="T3" fmla="*/ 5 h 21"/>
                <a:gd name="T4" fmla="*/ 0 w 30"/>
                <a:gd name="T5" fmla="*/ 11 h 21"/>
                <a:gd name="T6" fmla="*/ 5 w 30"/>
                <a:gd name="T7" fmla="*/ 14 h 21"/>
                <a:gd name="T8" fmla="*/ 15 w 30"/>
                <a:gd name="T9" fmla="*/ 21 h 21"/>
                <a:gd name="T10" fmla="*/ 17 w 30"/>
                <a:gd name="T11" fmla="*/ 21 h 21"/>
                <a:gd name="T12" fmla="*/ 29 w 30"/>
                <a:gd name="T13" fmla="*/ 12 h 21"/>
                <a:gd name="T14" fmla="*/ 30 w 30"/>
                <a:gd name="T15" fmla="*/ 11 h 21"/>
                <a:gd name="T16" fmla="*/ 29 w 30"/>
                <a:gd name="T17" fmla="*/ 9 h 21"/>
                <a:gd name="T18" fmla="*/ 17 w 30"/>
                <a:gd name="T19" fmla="*/ 0 h 21"/>
                <a:gd name="T20" fmla="*/ 13 w 3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0"/>
                  </a:moveTo>
                  <a:lnTo>
                    <a:pt x="5" y="5"/>
                  </a:lnTo>
                  <a:lnTo>
                    <a:pt x="0" y="11"/>
                  </a:lnTo>
                  <a:lnTo>
                    <a:pt x="5" y="14"/>
                  </a:lnTo>
                  <a:lnTo>
                    <a:pt x="15" y="21"/>
                  </a:lnTo>
                  <a:lnTo>
                    <a:pt x="17" y="21"/>
                  </a:lnTo>
                  <a:lnTo>
                    <a:pt x="29" y="12"/>
                  </a:lnTo>
                  <a:lnTo>
                    <a:pt x="30" y="11"/>
                  </a:lnTo>
                  <a:lnTo>
                    <a:pt x="29" y="9"/>
                  </a:lnTo>
                  <a:lnTo>
                    <a:pt x="17"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6" name="Freeform 43"/>
            <p:cNvSpPr/>
            <p:nvPr/>
          </p:nvSpPr>
          <p:spPr bwMode="auto">
            <a:xfrm>
              <a:off x="4867275" y="5678488"/>
              <a:ext cx="47625" cy="36513"/>
            </a:xfrm>
            <a:custGeom>
              <a:avLst/>
              <a:gdLst>
                <a:gd name="T0" fmla="*/ 5 w 30"/>
                <a:gd name="T1" fmla="*/ 7 h 23"/>
                <a:gd name="T2" fmla="*/ 0 w 30"/>
                <a:gd name="T3" fmla="*/ 11 h 23"/>
                <a:gd name="T4" fmla="*/ 5 w 30"/>
                <a:gd name="T5" fmla="*/ 14 h 23"/>
                <a:gd name="T6" fmla="*/ 17 w 30"/>
                <a:gd name="T7" fmla="*/ 23 h 23"/>
                <a:gd name="T8" fmla="*/ 27 w 30"/>
                <a:gd name="T9" fmla="*/ 14 h 23"/>
                <a:gd name="T10" fmla="*/ 30 w 30"/>
                <a:gd name="T11" fmla="*/ 12 h 23"/>
                <a:gd name="T12" fmla="*/ 27 w 30"/>
                <a:gd name="T13" fmla="*/ 9 h 23"/>
                <a:gd name="T14" fmla="*/ 13 w 30"/>
                <a:gd name="T15" fmla="*/ 0 h 23"/>
                <a:gd name="T16" fmla="*/ 5 w 30"/>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5" y="7"/>
                  </a:moveTo>
                  <a:lnTo>
                    <a:pt x="0" y="11"/>
                  </a:lnTo>
                  <a:lnTo>
                    <a:pt x="5" y="14"/>
                  </a:lnTo>
                  <a:lnTo>
                    <a:pt x="17" y="23"/>
                  </a:lnTo>
                  <a:lnTo>
                    <a:pt x="27" y="14"/>
                  </a:lnTo>
                  <a:lnTo>
                    <a:pt x="30" y="12"/>
                  </a:lnTo>
                  <a:lnTo>
                    <a:pt x="27" y="9"/>
                  </a:lnTo>
                  <a:lnTo>
                    <a:pt x="13" y="0"/>
                  </a:ln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7" name="Freeform 44"/>
            <p:cNvSpPr/>
            <p:nvPr/>
          </p:nvSpPr>
          <p:spPr bwMode="auto">
            <a:xfrm>
              <a:off x="4784725" y="5673726"/>
              <a:ext cx="63500" cy="42863"/>
            </a:xfrm>
            <a:custGeom>
              <a:avLst/>
              <a:gdLst>
                <a:gd name="T0" fmla="*/ 23 w 23"/>
                <a:gd name="T1" fmla="*/ 8 h 16"/>
                <a:gd name="T2" fmla="*/ 20 w 23"/>
                <a:gd name="T3" fmla="*/ 6 h 16"/>
                <a:gd name="T4" fmla="*/ 10 w 23"/>
                <a:gd name="T5" fmla="*/ 0 h 16"/>
                <a:gd name="T6" fmla="*/ 10 w 23"/>
                <a:gd name="T7" fmla="*/ 0 h 16"/>
                <a:gd name="T8" fmla="*/ 0 w 23"/>
                <a:gd name="T9" fmla="*/ 7 h 16"/>
                <a:gd name="T10" fmla="*/ 13 w 23"/>
                <a:gd name="T11" fmla="*/ 16 h 16"/>
                <a:gd name="T12" fmla="*/ 20 w 23"/>
                <a:gd name="T13" fmla="*/ 11 h 16"/>
                <a:gd name="T14" fmla="*/ 23 w 23"/>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23" y="8"/>
                  </a:moveTo>
                  <a:cubicBezTo>
                    <a:pt x="20" y="6"/>
                    <a:pt x="20" y="6"/>
                    <a:pt x="20" y="6"/>
                  </a:cubicBezTo>
                  <a:cubicBezTo>
                    <a:pt x="10" y="0"/>
                    <a:pt x="10" y="0"/>
                    <a:pt x="10" y="0"/>
                  </a:cubicBezTo>
                  <a:cubicBezTo>
                    <a:pt x="10" y="0"/>
                    <a:pt x="10" y="0"/>
                    <a:pt x="10" y="0"/>
                  </a:cubicBezTo>
                  <a:cubicBezTo>
                    <a:pt x="0" y="7"/>
                    <a:pt x="0" y="7"/>
                    <a:pt x="0" y="7"/>
                  </a:cubicBezTo>
                  <a:cubicBezTo>
                    <a:pt x="13" y="16"/>
                    <a:pt x="13" y="16"/>
                    <a:pt x="13" y="16"/>
                  </a:cubicBezTo>
                  <a:cubicBezTo>
                    <a:pt x="20" y="11"/>
                    <a:pt x="20" y="11"/>
                    <a:pt x="20" y="11"/>
                  </a:cubicBezTo>
                  <a:lnTo>
                    <a:pt x="2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8" name="Freeform 45"/>
            <p:cNvSpPr/>
            <p:nvPr/>
          </p:nvSpPr>
          <p:spPr bwMode="auto">
            <a:xfrm>
              <a:off x="4895850" y="5654676"/>
              <a:ext cx="52387" cy="34925"/>
            </a:xfrm>
            <a:custGeom>
              <a:avLst/>
              <a:gdLst>
                <a:gd name="T0" fmla="*/ 16 w 33"/>
                <a:gd name="T1" fmla="*/ 0 h 22"/>
                <a:gd name="T2" fmla="*/ 9 w 33"/>
                <a:gd name="T3" fmla="*/ 7 h 22"/>
                <a:gd name="T4" fmla="*/ 0 w 33"/>
                <a:gd name="T5" fmla="*/ 12 h 22"/>
                <a:gd name="T6" fmla="*/ 9 w 33"/>
                <a:gd name="T7" fmla="*/ 17 h 22"/>
                <a:gd name="T8" fmla="*/ 16 w 33"/>
                <a:gd name="T9" fmla="*/ 22 h 22"/>
                <a:gd name="T10" fmla="*/ 18 w 33"/>
                <a:gd name="T11" fmla="*/ 22 h 22"/>
                <a:gd name="T12" fmla="*/ 28 w 33"/>
                <a:gd name="T13" fmla="*/ 15 h 22"/>
                <a:gd name="T14" fmla="*/ 33 w 33"/>
                <a:gd name="T15" fmla="*/ 12 h 22"/>
                <a:gd name="T16" fmla="*/ 28 w 33"/>
                <a:gd name="T17" fmla="*/ 9 h 22"/>
                <a:gd name="T18" fmla="*/ 16 w 33"/>
                <a:gd name="T19" fmla="*/ 2 h 22"/>
                <a:gd name="T20" fmla="*/ 16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0"/>
                  </a:moveTo>
                  <a:lnTo>
                    <a:pt x="9" y="7"/>
                  </a:lnTo>
                  <a:lnTo>
                    <a:pt x="0" y="12"/>
                  </a:lnTo>
                  <a:lnTo>
                    <a:pt x="9" y="17"/>
                  </a:lnTo>
                  <a:lnTo>
                    <a:pt x="16" y="22"/>
                  </a:lnTo>
                  <a:lnTo>
                    <a:pt x="18" y="22"/>
                  </a:lnTo>
                  <a:lnTo>
                    <a:pt x="28" y="15"/>
                  </a:lnTo>
                  <a:lnTo>
                    <a:pt x="33" y="12"/>
                  </a:lnTo>
                  <a:lnTo>
                    <a:pt x="28" y="9"/>
                  </a:lnTo>
                  <a:lnTo>
                    <a:pt x="16" y="2"/>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9" name="Freeform 46"/>
            <p:cNvSpPr/>
            <p:nvPr/>
          </p:nvSpPr>
          <p:spPr bwMode="auto">
            <a:xfrm>
              <a:off x="4830763" y="5703888"/>
              <a:ext cx="55562" cy="34925"/>
            </a:xfrm>
            <a:custGeom>
              <a:avLst/>
              <a:gdLst>
                <a:gd name="T0" fmla="*/ 35 w 35"/>
                <a:gd name="T1" fmla="*/ 10 h 22"/>
                <a:gd name="T2" fmla="*/ 28 w 35"/>
                <a:gd name="T3" fmla="*/ 7 h 22"/>
                <a:gd name="T4" fmla="*/ 18 w 35"/>
                <a:gd name="T5" fmla="*/ 0 h 22"/>
                <a:gd name="T6" fmla="*/ 6 w 35"/>
                <a:gd name="T7" fmla="*/ 8 h 22"/>
                <a:gd name="T8" fmla="*/ 0 w 35"/>
                <a:gd name="T9" fmla="*/ 12 h 22"/>
                <a:gd name="T10" fmla="*/ 6 w 35"/>
                <a:gd name="T11" fmla="*/ 15 h 22"/>
                <a:gd name="T12" fmla="*/ 16 w 35"/>
                <a:gd name="T13" fmla="*/ 22 h 22"/>
                <a:gd name="T14" fmla="*/ 28 w 35"/>
                <a:gd name="T15" fmla="*/ 14 h 22"/>
                <a:gd name="T16" fmla="*/ 35 w 35"/>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0"/>
                  </a:moveTo>
                  <a:lnTo>
                    <a:pt x="28" y="7"/>
                  </a:lnTo>
                  <a:lnTo>
                    <a:pt x="18" y="0"/>
                  </a:lnTo>
                  <a:lnTo>
                    <a:pt x="6" y="8"/>
                  </a:lnTo>
                  <a:lnTo>
                    <a:pt x="0" y="12"/>
                  </a:lnTo>
                  <a:lnTo>
                    <a:pt x="6" y="15"/>
                  </a:lnTo>
                  <a:lnTo>
                    <a:pt x="16" y="22"/>
                  </a:lnTo>
                  <a:lnTo>
                    <a:pt x="28" y="14"/>
                  </a:ln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0" name="Freeform 47"/>
            <p:cNvSpPr/>
            <p:nvPr/>
          </p:nvSpPr>
          <p:spPr bwMode="auto">
            <a:xfrm>
              <a:off x="4886325" y="5605463"/>
              <a:ext cx="58737" cy="38100"/>
            </a:xfrm>
            <a:custGeom>
              <a:avLst/>
              <a:gdLst>
                <a:gd name="T0" fmla="*/ 13 w 22"/>
                <a:gd name="T1" fmla="*/ 14 h 14"/>
                <a:gd name="T2" fmla="*/ 13 w 22"/>
                <a:gd name="T3" fmla="*/ 13 h 14"/>
                <a:gd name="T4" fmla="*/ 20 w 22"/>
                <a:gd name="T5" fmla="*/ 9 h 14"/>
                <a:gd name="T6" fmla="*/ 22 w 22"/>
                <a:gd name="T7" fmla="*/ 7 h 14"/>
                <a:gd name="T8" fmla="*/ 20 w 22"/>
                <a:gd name="T9" fmla="*/ 6 h 14"/>
                <a:gd name="T10" fmla="*/ 13 w 22"/>
                <a:gd name="T11" fmla="*/ 2 h 14"/>
                <a:gd name="T12" fmla="*/ 10 w 22"/>
                <a:gd name="T13" fmla="*/ 0 h 14"/>
                <a:gd name="T14" fmla="*/ 9 w 22"/>
                <a:gd name="T15" fmla="*/ 0 h 14"/>
                <a:gd name="T16" fmla="*/ 9 w 22"/>
                <a:gd name="T17" fmla="*/ 0 h 14"/>
                <a:gd name="T18" fmla="*/ 0 w 22"/>
                <a:gd name="T19" fmla="*/ 6 h 14"/>
                <a:gd name="T20" fmla="*/ 9 w 22"/>
                <a:gd name="T21" fmla="*/ 11 h 14"/>
                <a:gd name="T22" fmla="*/ 13 w 22"/>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4">
                  <a:moveTo>
                    <a:pt x="13" y="14"/>
                  </a:moveTo>
                  <a:cubicBezTo>
                    <a:pt x="13" y="13"/>
                    <a:pt x="13" y="13"/>
                    <a:pt x="13" y="13"/>
                  </a:cubicBezTo>
                  <a:cubicBezTo>
                    <a:pt x="20" y="9"/>
                    <a:pt x="20" y="9"/>
                    <a:pt x="20" y="9"/>
                  </a:cubicBezTo>
                  <a:cubicBezTo>
                    <a:pt x="22" y="7"/>
                    <a:pt x="22" y="7"/>
                    <a:pt x="22" y="7"/>
                  </a:cubicBezTo>
                  <a:cubicBezTo>
                    <a:pt x="20" y="6"/>
                    <a:pt x="20" y="6"/>
                    <a:pt x="20" y="6"/>
                  </a:cubicBezTo>
                  <a:cubicBezTo>
                    <a:pt x="13" y="2"/>
                    <a:pt x="13" y="2"/>
                    <a:pt x="13" y="2"/>
                  </a:cubicBezTo>
                  <a:cubicBezTo>
                    <a:pt x="10" y="0"/>
                    <a:pt x="10" y="0"/>
                    <a:pt x="10" y="0"/>
                  </a:cubicBezTo>
                  <a:cubicBezTo>
                    <a:pt x="10" y="0"/>
                    <a:pt x="9" y="0"/>
                    <a:pt x="9" y="0"/>
                  </a:cubicBezTo>
                  <a:cubicBezTo>
                    <a:pt x="9" y="0"/>
                    <a:pt x="9" y="0"/>
                    <a:pt x="9" y="0"/>
                  </a:cubicBezTo>
                  <a:cubicBezTo>
                    <a:pt x="0" y="6"/>
                    <a:pt x="0" y="6"/>
                    <a:pt x="0" y="6"/>
                  </a:cubicBezTo>
                  <a:cubicBezTo>
                    <a:pt x="9" y="11"/>
                    <a:pt x="9" y="11"/>
                    <a:pt x="9" y="11"/>
                  </a:cubicBezTo>
                  <a:lnTo>
                    <a:pt x="1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1" name="Freeform 48"/>
            <p:cNvSpPr/>
            <p:nvPr/>
          </p:nvSpPr>
          <p:spPr bwMode="auto">
            <a:xfrm>
              <a:off x="5070475" y="5575301"/>
              <a:ext cx="65087" cy="46038"/>
            </a:xfrm>
            <a:custGeom>
              <a:avLst/>
              <a:gdLst>
                <a:gd name="T0" fmla="*/ 24 w 41"/>
                <a:gd name="T1" fmla="*/ 5 h 29"/>
                <a:gd name="T2" fmla="*/ 17 w 41"/>
                <a:gd name="T3" fmla="*/ 0 h 29"/>
                <a:gd name="T4" fmla="*/ 14 w 41"/>
                <a:gd name="T5" fmla="*/ 4 h 29"/>
                <a:gd name="T6" fmla="*/ 3 w 41"/>
                <a:gd name="T7" fmla="*/ 12 h 29"/>
                <a:gd name="T8" fmla="*/ 0 w 41"/>
                <a:gd name="T9" fmla="*/ 14 h 29"/>
                <a:gd name="T10" fmla="*/ 3 w 41"/>
                <a:gd name="T11" fmla="*/ 16 h 29"/>
                <a:gd name="T12" fmla="*/ 14 w 41"/>
                <a:gd name="T13" fmla="*/ 23 h 29"/>
                <a:gd name="T14" fmla="*/ 24 w 41"/>
                <a:gd name="T15" fmla="*/ 29 h 29"/>
                <a:gd name="T16" fmla="*/ 24 w 41"/>
                <a:gd name="T17" fmla="*/ 28 h 29"/>
                <a:gd name="T18" fmla="*/ 34 w 41"/>
                <a:gd name="T19" fmla="*/ 21 h 29"/>
                <a:gd name="T20" fmla="*/ 41 w 41"/>
                <a:gd name="T21" fmla="*/ 16 h 29"/>
                <a:gd name="T22" fmla="*/ 34 w 41"/>
                <a:gd name="T23" fmla="*/ 12 h 29"/>
                <a:gd name="T24" fmla="*/ 24 w 41"/>
                <a:gd name="T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
                  <a:moveTo>
                    <a:pt x="24" y="5"/>
                  </a:moveTo>
                  <a:lnTo>
                    <a:pt x="17" y="0"/>
                  </a:lnTo>
                  <a:lnTo>
                    <a:pt x="14" y="4"/>
                  </a:lnTo>
                  <a:lnTo>
                    <a:pt x="3" y="12"/>
                  </a:lnTo>
                  <a:lnTo>
                    <a:pt x="0" y="14"/>
                  </a:lnTo>
                  <a:lnTo>
                    <a:pt x="3" y="16"/>
                  </a:lnTo>
                  <a:lnTo>
                    <a:pt x="14" y="23"/>
                  </a:lnTo>
                  <a:lnTo>
                    <a:pt x="24" y="29"/>
                  </a:lnTo>
                  <a:lnTo>
                    <a:pt x="24" y="28"/>
                  </a:lnTo>
                  <a:lnTo>
                    <a:pt x="34" y="21"/>
                  </a:lnTo>
                  <a:lnTo>
                    <a:pt x="41" y="16"/>
                  </a:lnTo>
                  <a:lnTo>
                    <a:pt x="34" y="12"/>
                  </a:lnTo>
                  <a:lnTo>
                    <a:pt x="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2" name="Freeform 49"/>
            <p:cNvSpPr/>
            <p:nvPr/>
          </p:nvSpPr>
          <p:spPr bwMode="auto">
            <a:xfrm>
              <a:off x="4959350" y="5556251"/>
              <a:ext cx="53975" cy="36513"/>
            </a:xfrm>
            <a:custGeom>
              <a:avLst/>
              <a:gdLst>
                <a:gd name="T0" fmla="*/ 11 w 20"/>
                <a:gd name="T1" fmla="*/ 13 h 13"/>
                <a:gd name="T2" fmla="*/ 12 w 20"/>
                <a:gd name="T3" fmla="*/ 13 h 13"/>
                <a:gd name="T4" fmla="*/ 14 w 20"/>
                <a:gd name="T5" fmla="*/ 12 h 13"/>
                <a:gd name="T6" fmla="*/ 20 w 20"/>
                <a:gd name="T7" fmla="*/ 7 h 13"/>
                <a:gd name="T8" fmla="*/ 20 w 20"/>
                <a:gd name="T9" fmla="*/ 7 h 13"/>
                <a:gd name="T10" fmla="*/ 20 w 20"/>
                <a:gd name="T11" fmla="*/ 6 h 13"/>
                <a:gd name="T12" fmla="*/ 14 w 20"/>
                <a:gd name="T13" fmla="*/ 3 h 13"/>
                <a:gd name="T14" fmla="*/ 11 w 20"/>
                <a:gd name="T15" fmla="*/ 1 h 13"/>
                <a:gd name="T16" fmla="*/ 9 w 20"/>
                <a:gd name="T17" fmla="*/ 0 h 13"/>
                <a:gd name="T18" fmla="*/ 9 w 20"/>
                <a:gd name="T19" fmla="*/ 0 h 13"/>
                <a:gd name="T20" fmla="*/ 7 w 20"/>
                <a:gd name="T21" fmla="*/ 1 h 13"/>
                <a:gd name="T22" fmla="*/ 0 w 20"/>
                <a:gd name="T23" fmla="*/ 6 h 13"/>
                <a:gd name="T24" fmla="*/ 7 w 20"/>
                <a:gd name="T25" fmla="*/ 10 h 13"/>
                <a:gd name="T26" fmla="*/ 11 w 20"/>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3">
                  <a:moveTo>
                    <a:pt x="11" y="13"/>
                  </a:moveTo>
                  <a:cubicBezTo>
                    <a:pt x="12" y="13"/>
                    <a:pt x="12" y="13"/>
                    <a:pt x="12" y="13"/>
                  </a:cubicBezTo>
                  <a:cubicBezTo>
                    <a:pt x="14" y="12"/>
                    <a:pt x="14" y="12"/>
                    <a:pt x="14" y="12"/>
                  </a:cubicBezTo>
                  <a:cubicBezTo>
                    <a:pt x="20" y="7"/>
                    <a:pt x="20" y="7"/>
                    <a:pt x="20" y="7"/>
                  </a:cubicBezTo>
                  <a:cubicBezTo>
                    <a:pt x="20" y="7"/>
                    <a:pt x="20" y="7"/>
                    <a:pt x="20" y="7"/>
                  </a:cubicBezTo>
                  <a:cubicBezTo>
                    <a:pt x="20" y="6"/>
                    <a:pt x="20" y="6"/>
                    <a:pt x="20" y="6"/>
                  </a:cubicBezTo>
                  <a:cubicBezTo>
                    <a:pt x="14" y="3"/>
                    <a:pt x="14" y="3"/>
                    <a:pt x="14" y="3"/>
                  </a:cubicBezTo>
                  <a:cubicBezTo>
                    <a:pt x="11" y="1"/>
                    <a:pt x="11" y="1"/>
                    <a:pt x="11" y="1"/>
                  </a:cubicBezTo>
                  <a:cubicBezTo>
                    <a:pt x="9" y="0"/>
                    <a:pt x="9" y="0"/>
                    <a:pt x="9" y="0"/>
                  </a:cubicBezTo>
                  <a:cubicBezTo>
                    <a:pt x="9" y="0"/>
                    <a:pt x="9" y="0"/>
                    <a:pt x="9" y="0"/>
                  </a:cubicBezTo>
                  <a:cubicBezTo>
                    <a:pt x="7" y="1"/>
                    <a:pt x="7" y="1"/>
                    <a:pt x="7" y="1"/>
                  </a:cubicBezTo>
                  <a:cubicBezTo>
                    <a:pt x="0" y="6"/>
                    <a:pt x="0" y="6"/>
                    <a:pt x="0" y="6"/>
                  </a:cubicBezTo>
                  <a:cubicBezTo>
                    <a:pt x="7" y="10"/>
                    <a:pt x="7" y="10"/>
                    <a:pt x="7" y="10"/>
                  </a:cubicBez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3" name="Freeform 50"/>
            <p:cNvSpPr/>
            <p:nvPr/>
          </p:nvSpPr>
          <p:spPr bwMode="auto">
            <a:xfrm>
              <a:off x="5222875" y="5716588"/>
              <a:ext cx="46037" cy="33338"/>
            </a:xfrm>
            <a:custGeom>
              <a:avLst/>
              <a:gdLst>
                <a:gd name="T0" fmla="*/ 9 w 17"/>
                <a:gd name="T1" fmla="*/ 0 h 12"/>
                <a:gd name="T2" fmla="*/ 2 w 17"/>
                <a:gd name="T3" fmla="*/ 5 h 12"/>
                <a:gd name="T4" fmla="*/ 0 w 17"/>
                <a:gd name="T5" fmla="*/ 7 h 12"/>
                <a:gd name="T6" fmla="*/ 2 w 17"/>
                <a:gd name="T7" fmla="*/ 9 h 12"/>
                <a:gd name="T8" fmla="*/ 8 w 17"/>
                <a:gd name="T9" fmla="*/ 12 h 12"/>
                <a:gd name="T10" fmla="*/ 8 w 17"/>
                <a:gd name="T11" fmla="*/ 12 h 12"/>
                <a:gd name="T12" fmla="*/ 15 w 17"/>
                <a:gd name="T13" fmla="*/ 7 h 12"/>
                <a:gd name="T14" fmla="*/ 17 w 17"/>
                <a:gd name="T15" fmla="*/ 5 h 12"/>
                <a:gd name="T16" fmla="*/ 15 w 17"/>
                <a:gd name="T17" fmla="*/ 4 h 12"/>
                <a:gd name="T18" fmla="*/ 9 w 1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9" y="0"/>
                  </a:moveTo>
                  <a:cubicBezTo>
                    <a:pt x="2" y="5"/>
                    <a:pt x="2" y="5"/>
                    <a:pt x="2" y="5"/>
                  </a:cubicBezTo>
                  <a:cubicBezTo>
                    <a:pt x="0" y="7"/>
                    <a:pt x="0" y="7"/>
                    <a:pt x="0" y="7"/>
                  </a:cubicBezTo>
                  <a:cubicBezTo>
                    <a:pt x="2" y="9"/>
                    <a:pt x="2" y="9"/>
                    <a:pt x="2" y="9"/>
                  </a:cubicBezTo>
                  <a:cubicBezTo>
                    <a:pt x="8" y="12"/>
                    <a:pt x="8" y="12"/>
                    <a:pt x="8" y="12"/>
                  </a:cubicBezTo>
                  <a:cubicBezTo>
                    <a:pt x="8" y="12"/>
                    <a:pt x="8" y="12"/>
                    <a:pt x="8" y="12"/>
                  </a:cubicBezTo>
                  <a:cubicBezTo>
                    <a:pt x="15" y="7"/>
                    <a:pt x="15" y="7"/>
                    <a:pt x="15" y="7"/>
                  </a:cubicBezTo>
                  <a:cubicBezTo>
                    <a:pt x="17" y="5"/>
                    <a:pt x="17" y="5"/>
                    <a:pt x="17" y="5"/>
                  </a:cubicBezTo>
                  <a:cubicBezTo>
                    <a:pt x="15" y="4"/>
                    <a:pt x="15" y="4"/>
                    <a:pt x="15" y="4"/>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4" name="Freeform 51"/>
            <p:cNvSpPr/>
            <p:nvPr/>
          </p:nvSpPr>
          <p:spPr bwMode="auto">
            <a:xfrm>
              <a:off x="4991100" y="5529263"/>
              <a:ext cx="60325" cy="38100"/>
            </a:xfrm>
            <a:custGeom>
              <a:avLst/>
              <a:gdLst>
                <a:gd name="T0" fmla="*/ 14 w 38"/>
                <a:gd name="T1" fmla="*/ 21 h 24"/>
                <a:gd name="T2" fmla="*/ 21 w 38"/>
                <a:gd name="T3" fmla="*/ 24 h 24"/>
                <a:gd name="T4" fmla="*/ 23 w 38"/>
                <a:gd name="T5" fmla="*/ 22 h 24"/>
                <a:gd name="T6" fmla="*/ 33 w 38"/>
                <a:gd name="T7" fmla="*/ 16 h 24"/>
                <a:gd name="T8" fmla="*/ 38 w 38"/>
                <a:gd name="T9" fmla="*/ 12 h 24"/>
                <a:gd name="T10" fmla="*/ 33 w 38"/>
                <a:gd name="T11" fmla="*/ 9 h 24"/>
                <a:gd name="T12" fmla="*/ 23 w 38"/>
                <a:gd name="T13" fmla="*/ 2 h 24"/>
                <a:gd name="T14" fmla="*/ 19 w 38"/>
                <a:gd name="T15" fmla="*/ 0 h 24"/>
                <a:gd name="T16" fmla="*/ 14 w 38"/>
                <a:gd name="T17" fmla="*/ 4 h 24"/>
                <a:gd name="T18" fmla="*/ 4 w 38"/>
                <a:gd name="T19" fmla="*/ 10 h 24"/>
                <a:gd name="T20" fmla="*/ 0 w 38"/>
                <a:gd name="T21" fmla="*/ 12 h 24"/>
                <a:gd name="T22" fmla="*/ 4 w 38"/>
                <a:gd name="T23" fmla="*/ 14 h 24"/>
                <a:gd name="T24" fmla="*/ 14 w 38"/>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
                  <a:moveTo>
                    <a:pt x="14" y="21"/>
                  </a:moveTo>
                  <a:lnTo>
                    <a:pt x="21" y="24"/>
                  </a:lnTo>
                  <a:lnTo>
                    <a:pt x="23" y="22"/>
                  </a:lnTo>
                  <a:lnTo>
                    <a:pt x="33" y="16"/>
                  </a:lnTo>
                  <a:lnTo>
                    <a:pt x="38" y="12"/>
                  </a:lnTo>
                  <a:lnTo>
                    <a:pt x="33" y="9"/>
                  </a:lnTo>
                  <a:lnTo>
                    <a:pt x="23" y="2"/>
                  </a:lnTo>
                  <a:lnTo>
                    <a:pt x="19" y="0"/>
                  </a:lnTo>
                  <a:lnTo>
                    <a:pt x="14" y="4"/>
                  </a:lnTo>
                  <a:lnTo>
                    <a:pt x="4" y="10"/>
                  </a:lnTo>
                  <a:lnTo>
                    <a:pt x="0" y="12"/>
                  </a:lnTo>
                  <a:lnTo>
                    <a:pt x="4" y="14"/>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5" name="Freeform 52"/>
            <p:cNvSpPr>
              <a:spLocks noEditPoints="1"/>
            </p:cNvSpPr>
            <p:nvPr/>
          </p:nvSpPr>
          <p:spPr bwMode="auto">
            <a:xfrm>
              <a:off x="4722813" y="5461001"/>
              <a:ext cx="687387" cy="468313"/>
            </a:xfrm>
            <a:custGeom>
              <a:avLst/>
              <a:gdLst>
                <a:gd name="T0" fmla="*/ 0 w 253"/>
                <a:gd name="T1" fmla="*/ 85 h 172"/>
                <a:gd name="T2" fmla="*/ 56 w 253"/>
                <a:gd name="T3" fmla="*/ 122 h 172"/>
                <a:gd name="T4" fmla="*/ 73 w 253"/>
                <a:gd name="T5" fmla="*/ 134 h 172"/>
                <a:gd name="T6" fmla="*/ 87 w 253"/>
                <a:gd name="T7" fmla="*/ 143 h 172"/>
                <a:gd name="T8" fmla="*/ 98 w 253"/>
                <a:gd name="T9" fmla="*/ 150 h 172"/>
                <a:gd name="T10" fmla="*/ 107 w 253"/>
                <a:gd name="T11" fmla="*/ 156 h 172"/>
                <a:gd name="T12" fmla="*/ 118 w 253"/>
                <a:gd name="T13" fmla="*/ 164 h 172"/>
                <a:gd name="T14" fmla="*/ 130 w 253"/>
                <a:gd name="T15" fmla="*/ 171 h 172"/>
                <a:gd name="T16" fmla="*/ 136 w 253"/>
                <a:gd name="T17" fmla="*/ 167 h 172"/>
                <a:gd name="T18" fmla="*/ 148 w 253"/>
                <a:gd name="T19" fmla="*/ 159 h 172"/>
                <a:gd name="T20" fmla="*/ 161 w 253"/>
                <a:gd name="T21" fmla="*/ 149 h 172"/>
                <a:gd name="T22" fmla="*/ 173 w 253"/>
                <a:gd name="T23" fmla="*/ 140 h 172"/>
                <a:gd name="T24" fmla="*/ 199 w 253"/>
                <a:gd name="T25" fmla="*/ 121 h 172"/>
                <a:gd name="T26" fmla="*/ 253 w 253"/>
                <a:gd name="T27" fmla="*/ 80 h 172"/>
                <a:gd name="T28" fmla="*/ 199 w 253"/>
                <a:gd name="T29" fmla="*/ 47 h 172"/>
                <a:gd name="T30" fmla="*/ 173 w 253"/>
                <a:gd name="T31" fmla="*/ 32 h 172"/>
                <a:gd name="T32" fmla="*/ 161 w 253"/>
                <a:gd name="T33" fmla="*/ 24 h 172"/>
                <a:gd name="T34" fmla="*/ 148 w 253"/>
                <a:gd name="T35" fmla="*/ 17 h 172"/>
                <a:gd name="T36" fmla="*/ 136 w 253"/>
                <a:gd name="T37" fmla="*/ 9 h 172"/>
                <a:gd name="T38" fmla="*/ 124 w 253"/>
                <a:gd name="T39" fmla="*/ 2 h 172"/>
                <a:gd name="T40" fmla="*/ 118 w 253"/>
                <a:gd name="T41" fmla="*/ 2 h 172"/>
                <a:gd name="T42" fmla="*/ 107 w 253"/>
                <a:gd name="T43" fmla="*/ 11 h 172"/>
                <a:gd name="T44" fmla="*/ 98 w 253"/>
                <a:gd name="T45" fmla="*/ 17 h 172"/>
                <a:gd name="T46" fmla="*/ 87 w 253"/>
                <a:gd name="T47" fmla="*/ 25 h 172"/>
                <a:gd name="T48" fmla="*/ 73 w 253"/>
                <a:gd name="T49" fmla="*/ 34 h 172"/>
                <a:gd name="T50" fmla="*/ 56 w 253"/>
                <a:gd name="T51" fmla="*/ 46 h 172"/>
                <a:gd name="T52" fmla="*/ 73 w 253"/>
                <a:gd name="T53" fmla="*/ 45 h 172"/>
                <a:gd name="T54" fmla="*/ 87 w 253"/>
                <a:gd name="T55" fmla="*/ 36 h 172"/>
                <a:gd name="T56" fmla="*/ 98 w 253"/>
                <a:gd name="T57" fmla="*/ 28 h 172"/>
                <a:gd name="T58" fmla="*/ 107 w 253"/>
                <a:gd name="T59" fmla="*/ 23 h 172"/>
                <a:gd name="T60" fmla="*/ 118 w 253"/>
                <a:gd name="T61" fmla="*/ 14 h 172"/>
                <a:gd name="T62" fmla="*/ 123 w 253"/>
                <a:gd name="T63" fmla="*/ 12 h 172"/>
                <a:gd name="T64" fmla="*/ 130 w 253"/>
                <a:gd name="T65" fmla="*/ 16 h 172"/>
                <a:gd name="T66" fmla="*/ 142 w 253"/>
                <a:gd name="T67" fmla="*/ 24 h 172"/>
                <a:gd name="T68" fmla="*/ 155 w 253"/>
                <a:gd name="T69" fmla="*/ 31 h 172"/>
                <a:gd name="T70" fmla="*/ 167 w 253"/>
                <a:gd name="T71" fmla="*/ 38 h 172"/>
                <a:gd name="T72" fmla="*/ 186 w 253"/>
                <a:gd name="T73" fmla="*/ 50 h 172"/>
                <a:gd name="T74" fmla="*/ 212 w 253"/>
                <a:gd name="T75" fmla="*/ 65 h 172"/>
                <a:gd name="T76" fmla="*/ 233 w 253"/>
                <a:gd name="T77" fmla="*/ 80 h 172"/>
                <a:gd name="T78" fmla="*/ 199 w 253"/>
                <a:gd name="T79" fmla="*/ 106 h 172"/>
                <a:gd name="T80" fmla="*/ 173 w 253"/>
                <a:gd name="T81" fmla="*/ 125 h 172"/>
                <a:gd name="T82" fmla="*/ 161 w 253"/>
                <a:gd name="T83" fmla="*/ 135 h 172"/>
                <a:gd name="T84" fmla="*/ 148 w 253"/>
                <a:gd name="T85" fmla="*/ 144 h 172"/>
                <a:gd name="T86" fmla="*/ 136 w 253"/>
                <a:gd name="T87" fmla="*/ 153 h 172"/>
                <a:gd name="T88" fmla="*/ 129 w 253"/>
                <a:gd name="T89" fmla="*/ 158 h 172"/>
                <a:gd name="T90" fmla="*/ 124 w 253"/>
                <a:gd name="T91" fmla="*/ 157 h 172"/>
                <a:gd name="T92" fmla="*/ 112 w 253"/>
                <a:gd name="T93" fmla="*/ 149 h 172"/>
                <a:gd name="T94" fmla="*/ 101 w 253"/>
                <a:gd name="T95" fmla="*/ 141 h 172"/>
                <a:gd name="T96" fmla="*/ 94 w 253"/>
                <a:gd name="T97" fmla="*/ 136 h 172"/>
                <a:gd name="T98" fmla="*/ 80 w 253"/>
                <a:gd name="T99" fmla="*/ 127 h 172"/>
                <a:gd name="T100" fmla="*/ 69 w 253"/>
                <a:gd name="T101" fmla="*/ 120 h 172"/>
                <a:gd name="T102" fmla="*/ 43 w 253"/>
                <a:gd name="T103" fmla="*/ 103 h 172"/>
                <a:gd name="T104" fmla="*/ 18 w 253"/>
                <a:gd name="T105" fmla="*/ 83 h 172"/>
                <a:gd name="T106" fmla="*/ 56 w 253"/>
                <a:gd name="T107" fmla="*/ 57 h 172"/>
                <a:gd name="T108" fmla="*/ 73 w 253"/>
                <a:gd name="T109" fmla="*/ 4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172">
                  <a:moveTo>
                    <a:pt x="43" y="55"/>
                  </a:moveTo>
                  <a:cubicBezTo>
                    <a:pt x="0" y="85"/>
                    <a:pt x="0" y="85"/>
                    <a:pt x="0" y="85"/>
                  </a:cubicBezTo>
                  <a:cubicBezTo>
                    <a:pt x="43" y="114"/>
                    <a:pt x="43" y="114"/>
                    <a:pt x="43" y="114"/>
                  </a:cubicBezTo>
                  <a:cubicBezTo>
                    <a:pt x="56" y="122"/>
                    <a:pt x="56" y="122"/>
                    <a:pt x="56" y="122"/>
                  </a:cubicBezTo>
                  <a:cubicBezTo>
                    <a:pt x="69" y="131"/>
                    <a:pt x="69" y="131"/>
                    <a:pt x="69" y="131"/>
                  </a:cubicBezTo>
                  <a:cubicBezTo>
                    <a:pt x="73" y="134"/>
                    <a:pt x="73" y="134"/>
                    <a:pt x="73" y="134"/>
                  </a:cubicBezTo>
                  <a:cubicBezTo>
                    <a:pt x="80" y="138"/>
                    <a:pt x="80" y="138"/>
                    <a:pt x="80" y="138"/>
                  </a:cubicBezTo>
                  <a:cubicBezTo>
                    <a:pt x="87" y="143"/>
                    <a:pt x="87" y="143"/>
                    <a:pt x="87" y="143"/>
                  </a:cubicBezTo>
                  <a:cubicBezTo>
                    <a:pt x="94" y="147"/>
                    <a:pt x="94" y="147"/>
                    <a:pt x="94" y="147"/>
                  </a:cubicBezTo>
                  <a:cubicBezTo>
                    <a:pt x="98" y="150"/>
                    <a:pt x="98" y="150"/>
                    <a:pt x="98" y="150"/>
                  </a:cubicBezTo>
                  <a:cubicBezTo>
                    <a:pt x="101" y="152"/>
                    <a:pt x="101" y="152"/>
                    <a:pt x="101" y="152"/>
                  </a:cubicBezTo>
                  <a:cubicBezTo>
                    <a:pt x="107" y="156"/>
                    <a:pt x="107" y="156"/>
                    <a:pt x="107" y="156"/>
                  </a:cubicBezTo>
                  <a:cubicBezTo>
                    <a:pt x="112" y="160"/>
                    <a:pt x="112" y="160"/>
                    <a:pt x="112" y="160"/>
                  </a:cubicBezTo>
                  <a:cubicBezTo>
                    <a:pt x="118" y="164"/>
                    <a:pt x="118" y="164"/>
                    <a:pt x="118" y="164"/>
                  </a:cubicBezTo>
                  <a:cubicBezTo>
                    <a:pt x="124" y="168"/>
                    <a:pt x="124" y="168"/>
                    <a:pt x="124" y="168"/>
                  </a:cubicBezTo>
                  <a:cubicBezTo>
                    <a:pt x="130" y="171"/>
                    <a:pt x="130" y="171"/>
                    <a:pt x="130" y="171"/>
                  </a:cubicBezTo>
                  <a:cubicBezTo>
                    <a:pt x="130" y="172"/>
                    <a:pt x="130" y="172"/>
                    <a:pt x="130" y="172"/>
                  </a:cubicBezTo>
                  <a:cubicBezTo>
                    <a:pt x="136" y="167"/>
                    <a:pt x="136" y="167"/>
                    <a:pt x="136" y="167"/>
                  </a:cubicBezTo>
                  <a:cubicBezTo>
                    <a:pt x="142" y="163"/>
                    <a:pt x="142" y="163"/>
                    <a:pt x="142" y="163"/>
                  </a:cubicBezTo>
                  <a:cubicBezTo>
                    <a:pt x="148" y="159"/>
                    <a:pt x="148" y="159"/>
                    <a:pt x="148" y="159"/>
                  </a:cubicBezTo>
                  <a:cubicBezTo>
                    <a:pt x="155" y="154"/>
                    <a:pt x="155" y="154"/>
                    <a:pt x="155" y="154"/>
                  </a:cubicBezTo>
                  <a:cubicBezTo>
                    <a:pt x="161" y="149"/>
                    <a:pt x="161" y="149"/>
                    <a:pt x="161" y="149"/>
                  </a:cubicBezTo>
                  <a:cubicBezTo>
                    <a:pt x="167" y="145"/>
                    <a:pt x="167" y="145"/>
                    <a:pt x="167" y="145"/>
                  </a:cubicBezTo>
                  <a:cubicBezTo>
                    <a:pt x="173" y="140"/>
                    <a:pt x="173" y="140"/>
                    <a:pt x="173" y="140"/>
                  </a:cubicBezTo>
                  <a:cubicBezTo>
                    <a:pt x="186" y="130"/>
                    <a:pt x="186" y="130"/>
                    <a:pt x="186" y="130"/>
                  </a:cubicBezTo>
                  <a:cubicBezTo>
                    <a:pt x="199" y="121"/>
                    <a:pt x="199" y="121"/>
                    <a:pt x="199" y="121"/>
                  </a:cubicBezTo>
                  <a:cubicBezTo>
                    <a:pt x="212" y="111"/>
                    <a:pt x="212" y="111"/>
                    <a:pt x="212" y="111"/>
                  </a:cubicBezTo>
                  <a:cubicBezTo>
                    <a:pt x="253" y="80"/>
                    <a:pt x="253" y="80"/>
                    <a:pt x="253" y="80"/>
                  </a:cubicBezTo>
                  <a:cubicBezTo>
                    <a:pt x="212" y="55"/>
                    <a:pt x="212" y="55"/>
                    <a:pt x="212" y="55"/>
                  </a:cubicBezTo>
                  <a:cubicBezTo>
                    <a:pt x="199" y="47"/>
                    <a:pt x="199" y="47"/>
                    <a:pt x="199" y="47"/>
                  </a:cubicBezTo>
                  <a:cubicBezTo>
                    <a:pt x="186" y="40"/>
                    <a:pt x="186" y="40"/>
                    <a:pt x="186" y="40"/>
                  </a:cubicBezTo>
                  <a:cubicBezTo>
                    <a:pt x="173" y="32"/>
                    <a:pt x="173" y="32"/>
                    <a:pt x="173" y="32"/>
                  </a:cubicBezTo>
                  <a:cubicBezTo>
                    <a:pt x="167" y="28"/>
                    <a:pt x="167" y="28"/>
                    <a:pt x="167" y="28"/>
                  </a:cubicBezTo>
                  <a:cubicBezTo>
                    <a:pt x="161" y="24"/>
                    <a:pt x="161" y="24"/>
                    <a:pt x="161" y="24"/>
                  </a:cubicBezTo>
                  <a:cubicBezTo>
                    <a:pt x="155" y="20"/>
                    <a:pt x="155" y="20"/>
                    <a:pt x="155" y="20"/>
                  </a:cubicBezTo>
                  <a:cubicBezTo>
                    <a:pt x="148" y="17"/>
                    <a:pt x="148" y="17"/>
                    <a:pt x="148" y="17"/>
                  </a:cubicBezTo>
                  <a:cubicBezTo>
                    <a:pt x="142" y="13"/>
                    <a:pt x="142" y="13"/>
                    <a:pt x="142" y="13"/>
                  </a:cubicBezTo>
                  <a:cubicBezTo>
                    <a:pt x="136" y="9"/>
                    <a:pt x="136" y="9"/>
                    <a:pt x="136" y="9"/>
                  </a:cubicBezTo>
                  <a:cubicBezTo>
                    <a:pt x="130" y="5"/>
                    <a:pt x="130" y="5"/>
                    <a:pt x="130" y="5"/>
                  </a:cubicBezTo>
                  <a:cubicBezTo>
                    <a:pt x="124" y="2"/>
                    <a:pt x="124" y="2"/>
                    <a:pt x="124" y="2"/>
                  </a:cubicBezTo>
                  <a:cubicBezTo>
                    <a:pt x="121" y="0"/>
                    <a:pt x="121" y="0"/>
                    <a:pt x="121" y="0"/>
                  </a:cubicBezTo>
                  <a:cubicBezTo>
                    <a:pt x="118" y="2"/>
                    <a:pt x="118" y="2"/>
                    <a:pt x="118" y="2"/>
                  </a:cubicBezTo>
                  <a:cubicBezTo>
                    <a:pt x="112" y="6"/>
                    <a:pt x="112" y="6"/>
                    <a:pt x="112" y="6"/>
                  </a:cubicBezTo>
                  <a:cubicBezTo>
                    <a:pt x="107" y="11"/>
                    <a:pt x="107" y="11"/>
                    <a:pt x="107" y="11"/>
                  </a:cubicBezTo>
                  <a:cubicBezTo>
                    <a:pt x="101" y="15"/>
                    <a:pt x="101" y="15"/>
                    <a:pt x="101" y="15"/>
                  </a:cubicBezTo>
                  <a:cubicBezTo>
                    <a:pt x="98" y="17"/>
                    <a:pt x="98" y="17"/>
                    <a:pt x="98" y="17"/>
                  </a:cubicBezTo>
                  <a:cubicBezTo>
                    <a:pt x="94" y="20"/>
                    <a:pt x="94" y="20"/>
                    <a:pt x="94" y="20"/>
                  </a:cubicBezTo>
                  <a:cubicBezTo>
                    <a:pt x="87" y="25"/>
                    <a:pt x="87" y="25"/>
                    <a:pt x="87" y="25"/>
                  </a:cubicBezTo>
                  <a:cubicBezTo>
                    <a:pt x="80" y="29"/>
                    <a:pt x="80" y="29"/>
                    <a:pt x="80" y="29"/>
                  </a:cubicBezTo>
                  <a:cubicBezTo>
                    <a:pt x="73" y="34"/>
                    <a:pt x="73" y="34"/>
                    <a:pt x="73" y="34"/>
                  </a:cubicBezTo>
                  <a:cubicBezTo>
                    <a:pt x="69" y="37"/>
                    <a:pt x="69" y="37"/>
                    <a:pt x="69" y="37"/>
                  </a:cubicBezTo>
                  <a:cubicBezTo>
                    <a:pt x="56" y="46"/>
                    <a:pt x="56" y="46"/>
                    <a:pt x="56" y="46"/>
                  </a:cubicBezTo>
                  <a:lnTo>
                    <a:pt x="43" y="55"/>
                  </a:lnTo>
                  <a:close/>
                  <a:moveTo>
                    <a:pt x="73" y="45"/>
                  </a:moveTo>
                  <a:cubicBezTo>
                    <a:pt x="80" y="41"/>
                    <a:pt x="80" y="41"/>
                    <a:pt x="80" y="41"/>
                  </a:cubicBezTo>
                  <a:cubicBezTo>
                    <a:pt x="87" y="36"/>
                    <a:pt x="87" y="36"/>
                    <a:pt x="87" y="36"/>
                  </a:cubicBezTo>
                  <a:cubicBezTo>
                    <a:pt x="94" y="31"/>
                    <a:pt x="94" y="31"/>
                    <a:pt x="94" y="31"/>
                  </a:cubicBezTo>
                  <a:cubicBezTo>
                    <a:pt x="98" y="28"/>
                    <a:pt x="98" y="28"/>
                    <a:pt x="98" y="28"/>
                  </a:cubicBezTo>
                  <a:cubicBezTo>
                    <a:pt x="101" y="27"/>
                    <a:pt x="101" y="27"/>
                    <a:pt x="101" y="27"/>
                  </a:cubicBezTo>
                  <a:cubicBezTo>
                    <a:pt x="107" y="23"/>
                    <a:pt x="107" y="23"/>
                    <a:pt x="107" y="23"/>
                  </a:cubicBezTo>
                  <a:cubicBezTo>
                    <a:pt x="112" y="19"/>
                    <a:pt x="112" y="19"/>
                    <a:pt x="112" y="19"/>
                  </a:cubicBezTo>
                  <a:cubicBezTo>
                    <a:pt x="118" y="14"/>
                    <a:pt x="118" y="14"/>
                    <a:pt x="118" y="14"/>
                  </a:cubicBezTo>
                  <a:cubicBezTo>
                    <a:pt x="121" y="12"/>
                    <a:pt x="121" y="12"/>
                    <a:pt x="121" y="12"/>
                  </a:cubicBezTo>
                  <a:cubicBezTo>
                    <a:pt x="122" y="12"/>
                    <a:pt x="123" y="12"/>
                    <a:pt x="123" y="12"/>
                  </a:cubicBezTo>
                  <a:cubicBezTo>
                    <a:pt x="124" y="13"/>
                    <a:pt x="124" y="13"/>
                    <a:pt x="124" y="13"/>
                  </a:cubicBezTo>
                  <a:cubicBezTo>
                    <a:pt x="130" y="16"/>
                    <a:pt x="130" y="16"/>
                    <a:pt x="130" y="16"/>
                  </a:cubicBezTo>
                  <a:cubicBezTo>
                    <a:pt x="136" y="20"/>
                    <a:pt x="136" y="20"/>
                    <a:pt x="136" y="20"/>
                  </a:cubicBezTo>
                  <a:cubicBezTo>
                    <a:pt x="142" y="24"/>
                    <a:pt x="142" y="24"/>
                    <a:pt x="142" y="24"/>
                  </a:cubicBezTo>
                  <a:cubicBezTo>
                    <a:pt x="148" y="27"/>
                    <a:pt x="148" y="27"/>
                    <a:pt x="148" y="27"/>
                  </a:cubicBezTo>
                  <a:cubicBezTo>
                    <a:pt x="155" y="31"/>
                    <a:pt x="155" y="31"/>
                    <a:pt x="155" y="31"/>
                  </a:cubicBezTo>
                  <a:cubicBezTo>
                    <a:pt x="161" y="34"/>
                    <a:pt x="161" y="34"/>
                    <a:pt x="161" y="34"/>
                  </a:cubicBezTo>
                  <a:cubicBezTo>
                    <a:pt x="167" y="38"/>
                    <a:pt x="167" y="38"/>
                    <a:pt x="167" y="38"/>
                  </a:cubicBezTo>
                  <a:cubicBezTo>
                    <a:pt x="173" y="42"/>
                    <a:pt x="173" y="42"/>
                    <a:pt x="173" y="42"/>
                  </a:cubicBezTo>
                  <a:cubicBezTo>
                    <a:pt x="186" y="50"/>
                    <a:pt x="186" y="50"/>
                    <a:pt x="186" y="50"/>
                  </a:cubicBezTo>
                  <a:cubicBezTo>
                    <a:pt x="199" y="57"/>
                    <a:pt x="199" y="57"/>
                    <a:pt x="199" y="57"/>
                  </a:cubicBezTo>
                  <a:cubicBezTo>
                    <a:pt x="212" y="65"/>
                    <a:pt x="212" y="65"/>
                    <a:pt x="212" y="65"/>
                  </a:cubicBezTo>
                  <a:cubicBezTo>
                    <a:pt x="232" y="77"/>
                    <a:pt x="232" y="77"/>
                    <a:pt x="232" y="77"/>
                  </a:cubicBezTo>
                  <a:cubicBezTo>
                    <a:pt x="234" y="77"/>
                    <a:pt x="234" y="79"/>
                    <a:pt x="233" y="80"/>
                  </a:cubicBezTo>
                  <a:cubicBezTo>
                    <a:pt x="212" y="96"/>
                    <a:pt x="212" y="96"/>
                    <a:pt x="212" y="96"/>
                  </a:cubicBezTo>
                  <a:cubicBezTo>
                    <a:pt x="199" y="106"/>
                    <a:pt x="199" y="106"/>
                    <a:pt x="199" y="106"/>
                  </a:cubicBezTo>
                  <a:cubicBezTo>
                    <a:pt x="186" y="115"/>
                    <a:pt x="186" y="115"/>
                    <a:pt x="186" y="115"/>
                  </a:cubicBezTo>
                  <a:cubicBezTo>
                    <a:pt x="173" y="125"/>
                    <a:pt x="173" y="125"/>
                    <a:pt x="173" y="125"/>
                  </a:cubicBezTo>
                  <a:cubicBezTo>
                    <a:pt x="167" y="130"/>
                    <a:pt x="167" y="130"/>
                    <a:pt x="167" y="130"/>
                  </a:cubicBezTo>
                  <a:cubicBezTo>
                    <a:pt x="161" y="135"/>
                    <a:pt x="161" y="135"/>
                    <a:pt x="161" y="135"/>
                  </a:cubicBezTo>
                  <a:cubicBezTo>
                    <a:pt x="155" y="139"/>
                    <a:pt x="155" y="139"/>
                    <a:pt x="155" y="139"/>
                  </a:cubicBezTo>
                  <a:cubicBezTo>
                    <a:pt x="148" y="144"/>
                    <a:pt x="148" y="144"/>
                    <a:pt x="148" y="144"/>
                  </a:cubicBezTo>
                  <a:cubicBezTo>
                    <a:pt x="142" y="149"/>
                    <a:pt x="142" y="149"/>
                    <a:pt x="142" y="149"/>
                  </a:cubicBezTo>
                  <a:cubicBezTo>
                    <a:pt x="136" y="153"/>
                    <a:pt x="136" y="153"/>
                    <a:pt x="136" y="153"/>
                  </a:cubicBezTo>
                  <a:cubicBezTo>
                    <a:pt x="130" y="158"/>
                    <a:pt x="130" y="158"/>
                    <a:pt x="130" y="158"/>
                  </a:cubicBezTo>
                  <a:cubicBezTo>
                    <a:pt x="129" y="158"/>
                    <a:pt x="129" y="158"/>
                    <a:pt x="129" y="158"/>
                  </a:cubicBezTo>
                  <a:cubicBezTo>
                    <a:pt x="129" y="159"/>
                    <a:pt x="128" y="159"/>
                    <a:pt x="127" y="159"/>
                  </a:cubicBezTo>
                  <a:cubicBezTo>
                    <a:pt x="124" y="157"/>
                    <a:pt x="124" y="157"/>
                    <a:pt x="124" y="157"/>
                  </a:cubicBezTo>
                  <a:cubicBezTo>
                    <a:pt x="118" y="153"/>
                    <a:pt x="118" y="153"/>
                    <a:pt x="118" y="153"/>
                  </a:cubicBezTo>
                  <a:cubicBezTo>
                    <a:pt x="112" y="149"/>
                    <a:pt x="112" y="149"/>
                    <a:pt x="112" y="149"/>
                  </a:cubicBezTo>
                  <a:cubicBezTo>
                    <a:pt x="107" y="145"/>
                    <a:pt x="107" y="145"/>
                    <a:pt x="107" y="145"/>
                  </a:cubicBezTo>
                  <a:cubicBezTo>
                    <a:pt x="101" y="141"/>
                    <a:pt x="101" y="141"/>
                    <a:pt x="101" y="141"/>
                  </a:cubicBezTo>
                  <a:cubicBezTo>
                    <a:pt x="98" y="139"/>
                    <a:pt x="98" y="139"/>
                    <a:pt x="98" y="139"/>
                  </a:cubicBezTo>
                  <a:cubicBezTo>
                    <a:pt x="94" y="136"/>
                    <a:pt x="94" y="136"/>
                    <a:pt x="94" y="136"/>
                  </a:cubicBezTo>
                  <a:cubicBezTo>
                    <a:pt x="87" y="132"/>
                    <a:pt x="87" y="132"/>
                    <a:pt x="87" y="132"/>
                  </a:cubicBezTo>
                  <a:cubicBezTo>
                    <a:pt x="80" y="127"/>
                    <a:pt x="80" y="127"/>
                    <a:pt x="80" y="127"/>
                  </a:cubicBezTo>
                  <a:cubicBezTo>
                    <a:pt x="73" y="123"/>
                    <a:pt x="73" y="123"/>
                    <a:pt x="73" y="123"/>
                  </a:cubicBezTo>
                  <a:cubicBezTo>
                    <a:pt x="69" y="120"/>
                    <a:pt x="69" y="120"/>
                    <a:pt x="69" y="120"/>
                  </a:cubicBezTo>
                  <a:cubicBezTo>
                    <a:pt x="56" y="112"/>
                    <a:pt x="56" y="112"/>
                    <a:pt x="56" y="112"/>
                  </a:cubicBezTo>
                  <a:cubicBezTo>
                    <a:pt x="43" y="103"/>
                    <a:pt x="43" y="103"/>
                    <a:pt x="43" y="103"/>
                  </a:cubicBezTo>
                  <a:cubicBezTo>
                    <a:pt x="18" y="86"/>
                    <a:pt x="18" y="86"/>
                    <a:pt x="18" y="86"/>
                  </a:cubicBezTo>
                  <a:cubicBezTo>
                    <a:pt x="17" y="86"/>
                    <a:pt x="17" y="84"/>
                    <a:pt x="18" y="83"/>
                  </a:cubicBezTo>
                  <a:cubicBezTo>
                    <a:pt x="43" y="66"/>
                    <a:pt x="43" y="66"/>
                    <a:pt x="43" y="66"/>
                  </a:cubicBezTo>
                  <a:cubicBezTo>
                    <a:pt x="56" y="57"/>
                    <a:pt x="56" y="57"/>
                    <a:pt x="56" y="57"/>
                  </a:cubicBezTo>
                  <a:cubicBezTo>
                    <a:pt x="69" y="48"/>
                    <a:pt x="69" y="48"/>
                    <a:pt x="69" y="48"/>
                  </a:cubicBezTo>
                  <a:lnTo>
                    <a:pt x="7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6" name="Freeform 53"/>
            <p:cNvSpPr/>
            <p:nvPr/>
          </p:nvSpPr>
          <p:spPr bwMode="auto">
            <a:xfrm>
              <a:off x="4852988" y="5627688"/>
              <a:ext cx="60325" cy="41275"/>
            </a:xfrm>
            <a:custGeom>
              <a:avLst/>
              <a:gdLst>
                <a:gd name="T0" fmla="*/ 0 w 38"/>
                <a:gd name="T1" fmla="*/ 10 h 26"/>
                <a:gd name="T2" fmla="*/ 14 w 38"/>
                <a:gd name="T3" fmla="*/ 20 h 26"/>
                <a:gd name="T4" fmla="*/ 22 w 38"/>
                <a:gd name="T5" fmla="*/ 26 h 26"/>
                <a:gd name="T6" fmla="*/ 36 w 38"/>
                <a:gd name="T7" fmla="*/ 15 h 26"/>
                <a:gd name="T8" fmla="*/ 38 w 38"/>
                <a:gd name="T9" fmla="*/ 14 h 26"/>
                <a:gd name="T10" fmla="*/ 36 w 38"/>
                <a:gd name="T11" fmla="*/ 14 h 26"/>
                <a:gd name="T12" fmla="*/ 16 w 38"/>
                <a:gd name="T13" fmla="*/ 0 h 26"/>
                <a:gd name="T14" fmla="*/ 14 w 38"/>
                <a:gd name="T15" fmla="*/ 2 h 26"/>
                <a:gd name="T16" fmla="*/ 0 w 3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0" y="10"/>
                  </a:moveTo>
                  <a:lnTo>
                    <a:pt x="14" y="20"/>
                  </a:lnTo>
                  <a:lnTo>
                    <a:pt x="22" y="26"/>
                  </a:lnTo>
                  <a:lnTo>
                    <a:pt x="36" y="15"/>
                  </a:lnTo>
                  <a:lnTo>
                    <a:pt x="38" y="14"/>
                  </a:lnTo>
                  <a:lnTo>
                    <a:pt x="36" y="14"/>
                  </a:lnTo>
                  <a:lnTo>
                    <a:pt x="16" y="0"/>
                  </a:lnTo>
                  <a:lnTo>
                    <a:pt x="14" y="2"/>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7" name="Freeform 54"/>
            <p:cNvSpPr>
              <a:spLocks noEditPoints="1"/>
            </p:cNvSpPr>
            <p:nvPr/>
          </p:nvSpPr>
          <p:spPr bwMode="auto">
            <a:xfrm>
              <a:off x="4606925" y="5360988"/>
              <a:ext cx="935037" cy="636588"/>
            </a:xfrm>
            <a:custGeom>
              <a:avLst/>
              <a:gdLst>
                <a:gd name="T0" fmla="*/ 0 w 345"/>
                <a:gd name="T1" fmla="*/ 117 h 234"/>
                <a:gd name="T2" fmla="*/ 99 w 345"/>
                <a:gd name="T3" fmla="*/ 182 h 234"/>
                <a:gd name="T4" fmla="*/ 116 w 345"/>
                <a:gd name="T5" fmla="*/ 194 h 234"/>
                <a:gd name="T6" fmla="*/ 130 w 345"/>
                <a:gd name="T7" fmla="*/ 203 h 234"/>
                <a:gd name="T8" fmla="*/ 141 w 345"/>
                <a:gd name="T9" fmla="*/ 210 h 234"/>
                <a:gd name="T10" fmla="*/ 150 w 345"/>
                <a:gd name="T11" fmla="*/ 216 h 234"/>
                <a:gd name="T12" fmla="*/ 161 w 345"/>
                <a:gd name="T13" fmla="*/ 224 h 234"/>
                <a:gd name="T14" fmla="*/ 173 w 345"/>
                <a:gd name="T15" fmla="*/ 231 h 234"/>
                <a:gd name="T16" fmla="*/ 179 w 345"/>
                <a:gd name="T17" fmla="*/ 232 h 234"/>
                <a:gd name="T18" fmla="*/ 191 w 345"/>
                <a:gd name="T19" fmla="*/ 223 h 234"/>
                <a:gd name="T20" fmla="*/ 204 w 345"/>
                <a:gd name="T21" fmla="*/ 214 h 234"/>
                <a:gd name="T22" fmla="*/ 216 w 345"/>
                <a:gd name="T23" fmla="*/ 204 h 234"/>
                <a:gd name="T24" fmla="*/ 242 w 345"/>
                <a:gd name="T25" fmla="*/ 186 h 234"/>
                <a:gd name="T26" fmla="*/ 345 w 345"/>
                <a:gd name="T27" fmla="*/ 109 h 234"/>
                <a:gd name="T28" fmla="*/ 242 w 345"/>
                <a:gd name="T29" fmla="*/ 46 h 234"/>
                <a:gd name="T30" fmla="*/ 216 w 345"/>
                <a:gd name="T31" fmla="*/ 31 h 234"/>
                <a:gd name="T32" fmla="*/ 204 w 345"/>
                <a:gd name="T33" fmla="*/ 23 h 234"/>
                <a:gd name="T34" fmla="*/ 191 w 345"/>
                <a:gd name="T35" fmla="*/ 16 h 234"/>
                <a:gd name="T36" fmla="*/ 179 w 345"/>
                <a:gd name="T37" fmla="*/ 9 h 234"/>
                <a:gd name="T38" fmla="*/ 167 w 345"/>
                <a:gd name="T39" fmla="*/ 1 h 234"/>
                <a:gd name="T40" fmla="*/ 161 w 345"/>
                <a:gd name="T41" fmla="*/ 4 h 234"/>
                <a:gd name="T42" fmla="*/ 150 w 345"/>
                <a:gd name="T43" fmla="*/ 12 h 234"/>
                <a:gd name="T44" fmla="*/ 141 w 345"/>
                <a:gd name="T45" fmla="*/ 18 h 234"/>
                <a:gd name="T46" fmla="*/ 130 w 345"/>
                <a:gd name="T47" fmla="*/ 26 h 234"/>
                <a:gd name="T48" fmla="*/ 116 w 345"/>
                <a:gd name="T49" fmla="*/ 35 h 234"/>
                <a:gd name="T50" fmla="*/ 99 w 345"/>
                <a:gd name="T51" fmla="*/ 47 h 234"/>
                <a:gd name="T52" fmla="*/ 116 w 345"/>
                <a:gd name="T53" fmla="*/ 66 h 234"/>
                <a:gd name="T54" fmla="*/ 130 w 345"/>
                <a:gd name="T55" fmla="*/ 57 h 234"/>
                <a:gd name="T56" fmla="*/ 141 w 345"/>
                <a:gd name="T57" fmla="*/ 49 h 234"/>
                <a:gd name="T58" fmla="*/ 150 w 345"/>
                <a:gd name="T59" fmla="*/ 43 h 234"/>
                <a:gd name="T60" fmla="*/ 161 w 345"/>
                <a:gd name="T61" fmla="*/ 34 h 234"/>
                <a:gd name="T62" fmla="*/ 165 w 345"/>
                <a:gd name="T63" fmla="*/ 33 h 234"/>
                <a:gd name="T64" fmla="*/ 173 w 345"/>
                <a:gd name="T65" fmla="*/ 38 h 234"/>
                <a:gd name="T66" fmla="*/ 185 w 345"/>
                <a:gd name="T67" fmla="*/ 45 h 234"/>
                <a:gd name="T68" fmla="*/ 198 w 345"/>
                <a:gd name="T69" fmla="*/ 53 h 234"/>
                <a:gd name="T70" fmla="*/ 210 w 345"/>
                <a:gd name="T71" fmla="*/ 60 h 234"/>
                <a:gd name="T72" fmla="*/ 229 w 345"/>
                <a:gd name="T73" fmla="*/ 72 h 234"/>
                <a:gd name="T74" fmla="*/ 255 w 345"/>
                <a:gd name="T75" fmla="*/ 87 h 234"/>
                <a:gd name="T76" fmla="*/ 301 w 345"/>
                <a:gd name="T77" fmla="*/ 118 h 234"/>
                <a:gd name="T78" fmla="*/ 242 w 345"/>
                <a:gd name="T79" fmla="*/ 163 h 234"/>
                <a:gd name="T80" fmla="*/ 216 w 345"/>
                <a:gd name="T81" fmla="*/ 182 h 234"/>
                <a:gd name="T82" fmla="*/ 204 w 345"/>
                <a:gd name="T83" fmla="*/ 191 h 234"/>
                <a:gd name="T84" fmla="*/ 191 w 345"/>
                <a:gd name="T85" fmla="*/ 200 h 234"/>
                <a:gd name="T86" fmla="*/ 179 w 345"/>
                <a:gd name="T87" fmla="*/ 209 h 234"/>
                <a:gd name="T88" fmla="*/ 173 w 345"/>
                <a:gd name="T89" fmla="*/ 213 h 234"/>
                <a:gd name="T90" fmla="*/ 167 w 345"/>
                <a:gd name="T91" fmla="*/ 210 h 234"/>
                <a:gd name="T92" fmla="*/ 155 w 345"/>
                <a:gd name="T93" fmla="*/ 201 h 234"/>
                <a:gd name="T94" fmla="*/ 144 w 345"/>
                <a:gd name="T95" fmla="*/ 194 h 234"/>
                <a:gd name="T96" fmla="*/ 137 w 345"/>
                <a:gd name="T97" fmla="*/ 189 h 234"/>
                <a:gd name="T98" fmla="*/ 123 w 345"/>
                <a:gd name="T99" fmla="*/ 180 h 234"/>
                <a:gd name="T100" fmla="*/ 112 w 345"/>
                <a:gd name="T101" fmla="*/ 173 h 234"/>
                <a:gd name="T102" fmla="*/ 86 w 345"/>
                <a:gd name="T103" fmla="*/ 155 h 234"/>
                <a:gd name="T104" fmla="*/ 39 w 345"/>
                <a:gd name="T105" fmla="*/ 121 h 234"/>
                <a:gd name="T106" fmla="*/ 99 w 345"/>
                <a:gd name="T107" fmla="*/ 78 h 234"/>
                <a:gd name="T108" fmla="*/ 116 w 345"/>
                <a:gd name="T109" fmla="*/ 6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234">
                  <a:moveTo>
                    <a:pt x="86" y="57"/>
                  </a:moveTo>
                  <a:cubicBezTo>
                    <a:pt x="57" y="77"/>
                    <a:pt x="29" y="97"/>
                    <a:pt x="0" y="117"/>
                  </a:cubicBezTo>
                  <a:cubicBezTo>
                    <a:pt x="86" y="174"/>
                    <a:pt x="86" y="174"/>
                    <a:pt x="86" y="174"/>
                  </a:cubicBezTo>
                  <a:cubicBezTo>
                    <a:pt x="99" y="182"/>
                    <a:pt x="99" y="182"/>
                    <a:pt x="99" y="182"/>
                  </a:cubicBezTo>
                  <a:cubicBezTo>
                    <a:pt x="112" y="191"/>
                    <a:pt x="112" y="191"/>
                    <a:pt x="112" y="191"/>
                  </a:cubicBezTo>
                  <a:cubicBezTo>
                    <a:pt x="116" y="194"/>
                    <a:pt x="116" y="194"/>
                    <a:pt x="116" y="194"/>
                  </a:cubicBezTo>
                  <a:cubicBezTo>
                    <a:pt x="123" y="198"/>
                    <a:pt x="123" y="198"/>
                    <a:pt x="123" y="198"/>
                  </a:cubicBezTo>
                  <a:cubicBezTo>
                    <a:pt x="130" y="203"/>
                    <a:pt x="130" y="203"/>
                    <a:pt x="130" y="203"/>
                  </a:cubicBezTo>
                  <a:cubicBezTo>
                    <a:pt x="137" y="207"/>
                    <a:pt x="137" y="207"/>
                    <a:pt x="137" y="207"/>
                  </a:cubicBezTo>
                  <a:cubicBezTo>
                    <a:pt x="141" y="210"/>
                    <a:pt x="141" y="210"/>
                    <a:pt x="141" y="210"/>
                  </a:cubicBezTo>
                  <a:cubicBezTo>
                    <a:pt x="144" y="212"/>
                    <a:pt x="144" y="212"/>
                    <a:pt x="144" y="212"/>
                  </a:cubicBezTo>
                  <a:cubicBezTo>
                    <a:pt x="150" y="216"/>
                    <a:pt x="150" y="216"/>
                    <a:pt x="150" y="216"/>
                  </a:cubicBezTo>
                  <a:cubicBezTo>
                    <a:pt x="155" y="220"/>
                    <a:pt x="155" y="220"/>
                    <a:pt x="155" y="220"/>
                  </a:cubicBezTo>
                  <a:cubicBezTo>
                    <a:pt x="161" y="224"/>
                    <a:pt x="161" y="224"/>
                    <a:pt x="161" y="224"/>
                  </a:cubicBezTo>
                  <a:cubicBezTo>
                    <a:pt x="167" y="228"/>
                    <a:pt x="167" y="228"/>
                    <a:pt x="167" y="228"/>
                  </a:cubicBezTo>
                  <a:cubicBezTo>
                    <a:pt x="173" y="231"/>
                    <a:pt x="173" y="231"/>
                    <a:pt x="173" y="231"/>
                  </a:cubicBezTo>
                  <a:cubicBezTo>
                    <a:pt x="177" y="234"/>
                    <a:pt x="177" y="234"/>
                    <a:pt x="177" y="234"/>
                  </a:cubicBezTo>
                  <a:cubicBezTo>
                    <a:pt x="179" y="232"/>
                    <a:pt x="179" y="232"/>
                    <a:pt x="179" y="232"/>
                  </a:cubicBezTo>
                  <a:cubicBezTo>
                    <a:pt x="185" y="227"/>
                    <a:pt x="185" y="227"/>
                    <a:pt x="185" y="227"/>
                  </a:cubicBezTo>
                  <a:cubicBezTo>
                    <a:pt x="191" y="223"/>
                    <a:pt x="191" y="223"/>
                    <a:pt x="191" y="223"/>
                  </a:cubicBezTo>
                  <a:cubicBezTo>
                    <a:pt x="198" y="218"/>
                    <a:pt x="198" y="218"/>
                    <a:pt x="198" y="218"/>
                  </a:cubicBezTo>
                  <a:cubicBezTo>
                    <a:pt x="204" y="214"/>
                    <a:pt x="204" y="214"/>
                    <a:pt x="204" y="214"/>
                  </a:cubicBezTo>
                  <a:cubicBezTo>
                    <a:pt x="210" y="209"/>
                    <a:pt x="210" y="209"/>
                    <a:pt x="210" y="209"/>
                  </a:cubicBezTo>
                  <a:cubicBezTo>
                    <a:pt x="216" y="204"/>
                    <a:pt x="216" y="204"/>
                    <a:pt x="216" y="204"/>
                  </a:cubicBezTo>
                  <a:cubicBezTo>
                    <a:pt x="229" y="195"/>
                    <a:pt x="229" y="195"/>
                    <a:pt x="229" y="195"/>
                  </a:cubicBezTo>
                  <a:cubicBezTo>
                    <a:pt x="242" y="186"/>
                    <a:pt x="242" y="186"/>
                    <a:pt x="242" y="186"/>
                  </a:cubicBezTo>
                  <a:cubicBezTo>
                    <a:pt x="255" y="176"/>
                    <a:pt x="255" y="176"/>
                    <a:pt x="255" y="176"/>
                  </a:cubicBezTo>
                  <a:cubicBezTo>
                    <a:pt x="345" y="109"/>
                    <a:pt x="345" y="109"/>
                    <a:pt x="345" y="109"/>
                  </a:cubicBezTo>
                  <a:cubicBezTo>
                    <a:pt x="315" y="91"/>
                    <a:pt x="285" y="72"/>
                    <a:pt x="255" y="54"/>
                  </a:cubicBezTo>
                  <a:cubicBezTo>
                    <a:pt x="250" y="52"/>
                    <a:pt x="246" y="49"/>
                    <a:pt x="242" y="46"/>
                  </a:cubicBezTo>
                  <a:cubicBezTo>
                    <a:pt x="237" y="44"/>
                    <a:pt x="233" y="41"/>
                    <a:pt x="229" y="39"/>
                  </a:cubicBezTo>
                  <a:cubicBezTo>
                    <a:pt x="225" y="36"/>
                    <a:pt x="221" y="34"/>
                    <a:pt x="216" y="31"/>
                  </a:cubicBezTo>
                  <a:cubicBezTo>
                    <a:pt x="214" y="30"/>
                    <a:pt x="212" y="28"/>
                    <a:pt x="210" y="27"/>
                  </a:cubicBezTo>
                  <a:cubicBezTo>
                    <a:pt x="208" y="26"/>
                    <a:pt x="206" y="25"/>
                    <a:pt x="204" y="23"/>
                  </a:cubicBezTo>
                  <a:cubicBezTo>
                    <a:pt x="202" y="22"/>
                    <a:pt x="200" y="21"/>
                    <a:pt x="198" y="20"/>
                  </a:cubicBezTo>
                  <a:cubicBezTo>
                    <a:pt x="196" y="18"/>
                    <a:pt x="194" y="17"/>
                    <a:pt x="191" y="16"/>
                  </a:cubicBezTo>
                  <a:cubicBezTo>
                    <a:pt x="189" y="15"/>
                    <a:pt x="187" y="13"/>
                    <a:pt x="185" y="12"/>
                  </a:cubicBezTo>
                  <a:cubicBezTo>
                    <a:pt x="183" y="11"/>
                    <a:pt x="181" y="10"/>
                    <a:pt x="179" y="9"/>
                  </a:cubicBezTo>
                  <a:cubicBezTo>
                    <a:pt x="177" y="7"/>
                    <a:pt x="175" y="6"/>
                    <a:pt x="173" y="5"/>
                  </a:cubicBezTo>
                  <a:cubicBezTo>
                    <a:pt x="171" y="4"/>
                    <a:pt x="169" y="2"/>
                    <a:pt x="167" y="1"/>
                  </a:cubicBezTo>
                  <a:cubicBezTo>
                    <a:pt x="167" y="1"/>
                    <a:pt x="166" y="1"/>
                    <a:pt x="166" y="0"/>
                  </a:cubicBezTo>
                  <a:cubicBezTo>
                    <a:pt x="164" y="2"/>
                    <a:pt x="163" y="3"/>
                    <a:pt x="161" y="4"/>
                  </a:cubicBezTo>
                  <a:cubicBezTo>
                    <a:pt x="159" y="5"/>
                    <a:pt x="157" y="7"/>
                    <a:pt x="155" y="8"/>
                  </a:cubicBezTo>
                  <a:cubicBezTo>
                    <a:pt x="153" y="9"/>
                    <a:pt x="151" y="11"/>
                    <a:pt x="150" y="12"/>
                  </a:cubicBezTo>
                  <a:cubicBezTo>
                    <a:pt x="148" y="13"/>
                    <a:pt x="146" y="15"/>
                    <a:pt x="144" y="16"/>
                  </a:cubicBezTo>
                  <a:cubicBezTo>
                    <a:pt x="143" y="17"/>
                    <a:pt x="142" y="18"/>
                    <a:pt x="141" y="18"/>
                  </a:cubicBezTo>
                  <a:cubicBezTo>
                    <a:pt x="139" y="19"/>
                    <a:pt x="138" y="20"/>
                    <a:pt x="137" y="21"/>
                  </a:cubicBezTo>
                  <a:cubicBezTo>
                    <a:pt x="134" y="23"/>
                    <a:pt x="132" y="24"/>
                    <a:pt x="130" y="26"/>
                  </a:cubicBezTo>
                  <a:cubicBezTo>
                    <a:pt x="127" y="28"/>
                    <a:pt x="125" y="29"/>
                    <a:pt x="123" y="31"/>
                  </a:cubicBezTo>
                  <a:cubicBezTo>
                    <a:pt x="121" y="32"/>
                    <a:pt x="119" y="34"/>
                    <a:pt x="116" y="35"/>
                  </a:cubicBezTo>
                  <a:cubicBezTo>
                    <a:pt x="115" y="36"/>
                    <a:pt x="113" y="37"/>
                    <a:pt x="112" y="39"/>
                  </a:cubicBezTo>
                  <a:cubicBezTo>
                    <a:pt x="108" y="41"/>
                    <a:pt x="103" y="44"/>
                    <a:pt x="99" y="47"/>
                  </a:cubicBezTo>
                  <a:cubicBezTo>
                    <a:pt x="95" y="50"/>
                    <a:pt x="90" y="54"/>
                    <a:pt x="86" y="57"/>
                  </a:cubicBezTo>
                  <a:close/>
                  <a:moveTo>
                    <a:pt x="116" y="66"/>
                  </a:moveTo>
                  <a:cubicBezTo>
                    <a:pt x="123" y="61"/>
                    <a:pt x="123" y="61"/>
                    <a:pt x="123" y="61"/>
                  </a:cubicBezTo>
                  <a:cubicBezTo>
                    <a:pt x="130" y="57"/>
                    <a:pt x="130" y="57"/>
                    <a:pt x="130" y="57"/>
                  </a:cubicBezTo>
                  <a:cubicBezTo>
                    <a:pt x="137" y="52"/>
                    <a:pt x="137" y="52"/>
                    <a:pt x="137" y="52"/>
                  </a:cubicBezTo>
                  <a:cubicBezTo>
                    <a:pt x="141" y="49"/>
                    <a:pt x="141" y="49"/>
                    <a:pt x="141" y="49"/>
                  </a:cubicBezTo>
                  <a:cubicBezTo>
                    <a:pt x="144" y="47"/>
                    <a:pt x="144" y="47"/>
                    <a:pt x="144" y="47"/>
                  </a:cubicBezTo>
                  <a:cubicBezTo>
                    <a:pt x="150" y="43"/>
                    <a:pt x="150" y="43"/>
                    <a:pt x="150" y="43"/>
                  </a:cubicBezTo>
                  <a:cubicBezTo>
                    <a:pt x="155" y="39"/>
                    <a:pt x="155" y="39"/>
                    <a:pt x="155" y="39"/>
                  </a:cubicBezTo>
                  <a:cubicBezTo>
                    <a:pt x="161" y="34"/>
                    <a:pt x="161" y="34"/>
                    <a:pt x="161" y="34"/>
                  </a:cubicBezTo>
                  <a:cubicBezTo>
                    <a:pt x="163" y="33"/>
                    <a:pt x="163" y="33"/>
                    <a:pt x="163" y="33"/>
                  </a:cubicBezTo>
                  <a:cubicBezTo>
                    <a:pt x="163" y="33"/>
                    <a:pt x="165" y="33"/>
                    <a:pt x="165" y="33"/>
                  </a:cubicBezTo>
                  <a:cubicBezTo>
                    <a:pt x="167" y="34"/>
                    <a:pt x="167" y="34"/>
                    <a:pt x="167" y="34"/>
                  </a:cubicBezTo>
                  <a:cubicBezTo>
                    <a:pt x="173" y="38"/>
                    <a:pt x="173" y="38"/>
                    <a:pt x="173" y="38"/>
                  </a:cubicBezTo>
                  <a:cubicBezTo>
                    <a:pt x="179" y="42"/>
                    <a:pt x="179" y="42"/>
                    <a:pt x="179" y="42"/>
                  </a:cubicBezTo>
                  <a:cubicBezTo>
                    <a:pt x="185" y="45"/>
                    <a:pt x="185" y="45"/>
                    <a:pt x="185" y="45"/>
                  </a:cubicBezTo>
                  <a:cubicBezTo>
                    <a:pt x="191" y="49"/>
                    <a:pt x="191" y="49"/>
                    <a:pt x="191" y="49"/>
                  </a:cubicBezTo>
                  <a:cubicBezTo>
                    <a:pt x="198" y="53"/>
                    <a:pt x="198" y="53"/>
                    <a:pt x="198" y="53"/>
                  </a:cubicBezTo>
                  <a:cubicBezTo>
                    <a:pt x="204" y="56"/>
                    <a:pt x="204" y="56"/>
                    <a:pt x="204" y="56"/>
                  </a:cubicBezTo>
                  <a:cubicBezTo>
                    <a:pt x="210" y="60"/>
                    <a:pt x="210" y="60"/>
                    <a:pt x="210" y="60"/>
                  </a:cubicBezTo>
                  <a:cubicBezTo>
                    <a:pt x="216" y="64"/>
                    <a:pt x="216" y="64"/>
                    <a:pt x="216" y="64"/>
                  </a:cubicBezTo>
                  <a:cubicBezTo>
                    <a:pt x="229" y="72"/>
                    <a:pt x="229" y="72"/>
                    <a:pt x="229" y="72"/>
                  </a:cubicBezTo>
                  <a:cubicBezTo>
                    <a:pt x="242" y="79"/>
                    <a:pt x="242" y="79"/>
                    <a:pt x="242" y="79"/>
                  </a:cubicBezTo>
                  <a:cubicBezTo>
                    <a:pt x="255" y="87"/>
                    <a:pt x="255" y="87"/>
                    <a:pt x="255" y="87"/>
                  </a:cubicBezTo>
                  <a:cubicBezTo>
                    <a:pt x="301" y="115"/>
                    <a:pt x="301" y="115"/>
                    <a:pt x="301" y="115"/>
                  </a:cubicBezTo>
                  <a:cubicBezTo>
                    <a:pt x="302" y="116"/>
                    <a:pt x="302" y="118"/>
                    <a:pt x="301" y="118"/>
                  </a:cubicBezTo>
                  <a:cubicBezTo>
                    <a:pt x="255" y="153"/>
                    <a:pt x="255" y="153"/>
                    <a:pt x="255" y="153"/>
                  </a:cubicBezTo>
                  <a:cubicBezTo>
                    <a:pt x="242" y="163"/>
                    <a:pt x="242" y="163"/>
                    <a:pt x="242" y="163"/>
                  </a:cubicBezTo>
                  <a:cubicBezTo>
                    <a:pt x="229" y="172"/>
                    <a:pt x="229" y="172"/>
                    <a:pt x="229" y="172"/>
                  </a:cubicBezTo>
                  <a:cubicBezTo>
                    <a:pt x="216" y="182"/>
                    <a:pt x="216" y="182"/>
                    <a:pt x="216" y="182"/>
                  </a:cubicBezTo>
                  <a:cubicBezTo>
                    <a:pt x="210" y="186"/>
                    <a:pt x="210" y="186"/>
                    <a:pt x="210" y="186"/>
                  </a:cubicBezTo>
                  <a:cubicBezTo>
                    <a:pt x="204" y="191"/>
                    <a:pt x="204" y="191"/>
                    <a:pt x="204" y="191"/>
                  </a:cubicBezTo>
                  <a:cubicBezTo>
                    <a:pt x="198" y="196"/>
                    <a:pt x="198" y="196"/>
                    <a:pt x="198" y="196"/>
                  </a:cubicBezTo>
                  <a:cubicBezTo>
                    <a:pt x="191" y="200"/>
                    <a:pt x="191" y="200"/>
                    <a:pt x="191" y="200"/>
                  </a:cubicBezTo>
                  <a:cubicBezTo>
                    <a:pt x="185" y="205"/>
                    <a:pt x="185" y="205"/>
                    <a:pt x="185" y="205"/>
                  </a:cubicBezTo>
                  <a:cubicBezTo>
                    <a:pt x="179" y="209"/>
                    <a:pt x="179" y="209"/>
                    <a:pt x="179" y="209"/>
                  </a:cubicBezTo>
                  <a:cubicBezTo>
                    <a:pt x="175" y="213"/>
                    <a:pt x="175" y="213"/>
                    <a:pt x="175" y="213"/>
                  </a:cubicBezTo>
                  <a:cubicBezTo>
                    <a:pt x="174" y="213"/>
                    <a:pt x="173" y="213"/>
                    <a:pt x="173" y="213"/>
                  </a:cubicBezTo>
                  <a:cubicBezTo>
                    <a:pt x="173" y="213"/>
                    <a:pt x="173" y="213"/>
                    <a:pt x="172" y="213"/>
                  </a:cubicBezTo>
                  <a:cubicBezTo>
                    <a:pt x="167" y="210"/>
                    <a:pt x="167" y="210"/>
                    <a:pt x="167" y="210"/>
                  </a:cubicBezTo>
                  <a:cubicBezTo>
                    <a:pt x="161" y="206"/>
                    <a:pt x="161" y="206"/>
                    <a:pt x="161" y="206"/>
                  </a:cubicBezTo>
                  <a:cubicBezTo>
                    <a:pt x="155" y="201"/>
                    <a:pt x="155" y="201"/>
                    <a:pt x="155" y="201"/>
                  </a:cubicBezTo>
                  <a:cubicBezTo>
                    <a:pt x="150" y="198"/>
                    <a:pt x="150" y="198"/>
                    <a:pt x="150" y="198"/>
                  </a:cubicBezTo>
                  <a:cubicBezTo>
                    <a:pt x="144" y="194"/>
                    <a:pt x="144" y="194"/>
                    <a:pt x="144" y="194"/>
                  </a:cubicBezTo>
                  <a:cubicBezTo>
                    <a:pt x="141" y="192"/>
                    <a:pt x="141" y="192"/>
                    <a:pt x="141" y="192"/>
                  </a:cubicBezTo>
                  <a:cubicBezTo>
                    <a:pt x="137" y="189"/>
                    <a:pt x="137" y="189"/>
                    <a:pt x="137" y="189"/>
                  </a:cubicBezTo>
                  <a:cubicBezTo>
                    <a:pt x="130" y="184"/>
                    <a:pt x="130" y="184"/>
                    <a:pt x="130" y="184"/>
                  </a:cubicBezTo>
                  <a:cubicBezTo>
                    <a:pt x="123" y="180"/>
                    <a:pt x="123" y="180"/>
                    <a:pt x="123" y="180"/>
                  </a:cubicBezTo>
                  <a:cubicBezTo>
                    <a:pt x="116" y="176"/>
                    <a:pt x="116" y="176"/>
                    <a:pt x="116" y="176"/>
                  </a:cubicBezTo>
                  <a:cubicBezTo>
                    <a:pt x="112" y="173"/>
                    <a:pt x="112" y="173"/>
                    <a:pt x="112" y="173"/>
                  </a:cubicBezTo>
                  <a:cubicBezTo>
                    <a:pt x="99" y="164"/>
                    <a:pt x="99" y="164"/>
                    <a:pt x="99" y="164"/>
                  </a:cubicBezTo>
                  <a:cubicBezTo>
                    <a:pt x="86" y="155"/>
                    <a:pt x="86" y="155"/>
                    <a:pt x="86" y="155"/>
                  </a:cubicBezTo>
                  <a:cubicBezTo>
                    <a:pt x="39" y="124"/>
                    <a:pt x="39" y="124"/>
                    <a:pt x="39" y="124"/>
                  </a:cubicBezTo>
                  <a:cubicBezTo>
                    <a:pt x="37" y="123"/>
                    <a:pt x="37" y="121"/>
                    <a:pt x="39" y="121"/>
                  </a:cubicBezTo>
                  <a:cubicBezTo>
                    <a:pt x="86" y="87"/>
                    <a:pt x="86" y="87"/>
                    <a:pt x="86" y="87"/>
                  </a:cubicBezTo>
                  <a:cubicBezTo>
                    <a:pt x="99" y="78"/>
                    <a:pt x="99" y="78"/>
                    <a:pt x="99" y="78"/>
                  </a:cubicBezTo>
                  <a:cubicBezTo>
                    <a:pt x="112" y="69"/>
                    <a:pt x="112" y="69"/>
                    <a:pt x="112" y="69"/>
                  </a:cubicBezTo>
                  <a:lnTo>
                    <a:pt x="11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8" name="Freeform 55"/>
            <p:cNvSpPr/>
            <p:nvPr/>
          </p:nvSpPr>
          <p:spPr bwMode="auto">
            <a:xfrm>
              <a:off x="4519613" y="5783263"/>
              <a:ext cx="1106487" cy="614363"/>
            </a:xfrm>
            <a:custGeom>
              <a:avLst/>
              <a:gdLst>
                <a:gd name="T0" fmla="*/ 342 w 408"/>
                <a:gd name="T1" fmla="*/ 44 h 226"/>
                <a:gd name="T2" fmla="*/ 373 w 408"/>
                <a:gd name="T3" fmla="*/ 48 h 226"/>
                <a:gd name="T4" fmla="*/ 373 w 408"/>
                <a:gd name="T5" fmla="*/ 69 h 226"/>
                <a:gd name="T6" fmla="*/ 357 w 408"/>
                <a:gd name="T7" fmla="*/ 68 h 226"/>
                <a:gd name="T8" fmla="*/ 371 w 408"/>
                <a:gd name="T9" fmla="*/ 66 h 226"/>
                <a:gd name="T10" fmla="*/ 370 w 408"/>
                <a:gd name="T11" fmla="*/ 51 h 226"/>
                <a:gd name="T12" fmla="*/ 345 w 408"/>
                <a:gd name="T13" fmla="*/ 47 h 226"/>
                <a:gd name="T14" fmla="*/ 361 w 408"/>
                <a:gd name="T15" fmla="*/ 101 h 226"/>
                <a:gd name="T16" fmla="*/ 408 w 408"/>
                <a:gd name="T17" fmla="*/ 49 h 226"/>
                <a:gd name="T18" fmla="*/ 287 w 408"/>
                <a:gd name="T19" fmla="*/ 67 h 226"/>
                <a:gd name="T20" fmla="*/ 248 w 408"/>
                <a:gd name="T21" fmla="*/ 96 h 226"/>
                <a:gd name="T22" fmla="*/ 230 w 408"/>
                <a:gd name="T23" fmla="*/ 111 h 226"/>
                <a:gd name="T24" fmla="*/ 211 w 408"/>
                <a:gd name="T25" fmla="*/ 124 h 226"/>
                <a:gd name="T26" fmla="*/ 205 w 408"/>
                <a:gd name="T27" fmla="*/ 126 h 226"/>
                <a:gd name="T28" fmla="*/ 187 w 408"/>
                <a:gd name="T29" fmla="*/ 114 h 226"/>
                <a:gd name="T30" fmla="*/ 173 w 408"/>
                <a:gd name="T31" fmla="*/ 104 h 226"/>
                <a:gd name="T32" fmla="*/ 155 w 408"/>
                <a:gd name="T33" fmla="*/ 92 h 226"/>
                <a:gd name="T34" fmla="*/ 131 w 408"/>
                <a:gd name="T35" fmla="*/ 76 h 226"/>
                <a:gd name="T36" fmla="*/ 0 w 408"/>
                <a:gd name="T37" fmla="*/ 43 h 226"/>
                <a:gd name="T38" fmla="*/ 18 w 408"/>
                <a:gd name="T39" fmla="*/ 94 h 226"/>
                <a:gd name="T40" fmla="*/ 74 w 408"/>
                <a:gd name="T41" fmla="*/ 71 h 226"/>
                <a:gd name="T42" fmla="*/ 47 w 408"/>
                <a:gd name="T43" fmla="*/ 49 h 226"/>
                <a:gd name="T44" fmla="*/ 29 w 408"/>
                <a:gd name="T45" fmla="*/ 74 h 226"/>
                <a:gd name="T46" fmla="*/ 44 w 408"/>
                <a:gd name="T47" fmla="*/ 85 h 226"/>
                <a:gd name="T48" fmla="*/ 27 w 408"/>
                <a:gd name="T49" fmla="*/ 59 h 226"/>
                <a:gd name="T50" fmla="*/ 73 w 408"/>
                <a:gd name="T51" fmla="*/ 56 h 226"/>
                <a:gd name="T52" fmla="*/ 118 w 408"/>
                <a:gd name="T53" fmla="*/ 117 h 226"/>
                <a:gd name="T54" fmla="*/ 148 w 408"/>
                <a:gd name="T55" fmla="*/ 138 h 226"/>
                <a:gd name="T56" fmla="*/ 162 w 408"/>
                <a:gd name="T57" fmla="*/ 143 h 226"/>
                <a:gd name="T58" fmla="*/ 176 w 408"/>
                <a:gd name="T59" fmla="*/ 145 h 226"/>
                <a:gd name="T60" fmla="*/ 187 w 408"/>
                <a:gd name="T61" fmla="*/ 155 h 226"/>
                <a:gd name="T62" fmla="*/ 176 w 408"/>
                <a:gd name="T63" fmla="*/ 184 h 226"/>
                <a:gd name="T64" fmla="*/ 162 w 408"/>
                <a:gd name="T65" fmla="*/ 182 h 226"/>
                <a:gd name="T66" fmla="*/ 162 w 408"/>
                <a:gd name="T67" fmla="*/ 177 h 226"/>
                <a:gd name="T68" fmla="*/ 173 w 408"/>
                <a:gd name="T69" fmla="*/ 180 h 226"/>
                <a:gd name="T70" fmla="*/ 182 w 408"/>
                <a:gd name="T71" fmla="*/ 153 h 226"/>
                <a:gd name="T72" fmla="*/ 173 w 408"/>
                <a:gd name="T73" fmla="*/ 148 h 226"/>
                <a:gd name="T74" fmla="*/ 155 w 408"/>
                <a:gd name="T75" fmla="*/ 150 h 226"/>
                <a:gd name="T76" fmla="*/ 148 w 408"/>
                <a:gd name="T77" fmla="*/ 187 h 226"/>
                <a:gd name="T78" fmla="*/ 163 w 408"/>
                <a:gd name="T79" fmla="*/ 198 h 226"/>
                <a:gd name="T80" fmla="*/ 176 w 408"/>
                <a:gd name="T81" fmla="*/ 203 h 226"/>
                <a:gd name="T82" fmla="*/ 193 w 408"/>
                <a:gd name="T83" fmla="*/ 211 h 226"/>
                <a:gd name="T84" fmla="*/ 210 w 408"/>
                <a:gd name="T85" fmla="*/ 226 h 226"/>
                <a:gd name="T86" fmla="*/ 223 w 408"/>
                <a:gd name="T87" fmla="*/ 215 h 226"/>
                <a:gd name="T88" fmla="*/ 242 w 408"/>
                <a:gd name="T89" fmla="*/ 205 h 226"/>
                <a:gd name="T90" fmla="*/ 261 w 408"/>
                <a:gd name="T91" fmla="*/ 192 h 226"/>
                <a:gd name="T92" fmla="*/ 248 w 408"/>
                <a:gd name="T93" fmla="*/ 148 h 226"/>
                <a:gd name="T94" fmla="*/ 236 w 408"/>
                <a:gd name="T95" fmla="*/ 153 h 226"/>
                <a:gd name="T96" fmla="*/ 238 w 408"/>
                <a:gd name="T97" fmla="*/ 179 h 226"/>
                <a:gd name="T98" fmla="*/ 248 w 408"/>
                <a:gd name="T99" fmla="*/ 178 h 226"/>
                <a:gd name="T100" fmla="*/ 259 w 408"/>
                <a:gd name="T101" fmla="*/ 173 h 226"/>
                <a:gd name="T102" fmla="*/ 242 w 408"/>
                <a:gd name="T103" fmla="*/ 184 h 226"/>
                <a:gd name="T104" fmla="*/ 230 w 408"/>
                <a:gd name="T105" fmla="*/ 178 h 226"/>
                <a:gd name="T106" fmla="*/ 235 w 408"/>
                <a:gd name="T107" fmla="*/ 148 h 226"/>
                <a:gd name="T108" fmla="*/ 248 w 408"/>
                <a:gd name="T109" fmla="*/ 144 h 226"/>
                <a:gd name="T110" fmla="*/ 261 w 408"/>
                <a:gd name="T111" fmla="*/ 141 h 226"/>
                <a:gd name="T112" fmla="*/ 340 w 408"/>
                <a:gd name="T113" fmla="*/ 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226">
                  <a:moveTo>
                    <a:pt x="333" y="62"/>
                  </a:moveTo>
                  <a:cubicBezTo>
                    <a:pt x="333" y="56"/>
                    <a:pt x="335" y="50"/>
                    <a:pt x="341" y="45"/>
                  </a:cubicBezTo>
                  <a:cubicBezTo>
                    <a:pt x="342" y="44"/>
                    <a:pt x="342" y="44"/>
                    <a:pt x="342" y="44"/>
                  </a:cubicBezTo>
                  <a:cubicBezTo>
                    <a:pt x="344" y="43"/>
                    <a:pt x="345" y="42"/>
                    <a:pt x="346" y="42"/>
                  </a:cubicBezTo>
                  <a:cubicBezTo>
                    <a:pt x="350" y="39"/>
                    <a:pt x="356" y="39"/>
                    <a:pt x="361" y="40"/>
                  </a:cubicBezTo>
                  <a:cubicBezTo>
                    <a:pt x="366" y="41"/>
                    <a:pt x="370" y="44"/>
                    <a:pt x="373" y="48"/>
                  </a:cubicBezTo>
                  <a:cubicBezTo>
                    <a:pt x="374" y="49"/>
                    <a:pt x="375" y="51"/>
                    <a:pt x="376" y="52"/>
                  </a:cubicBezTo>
                  <a:cubicBezTo>
                    <a:pt x="378" y="56"/>
                    <a:pt x="378" y="60"/>
                    <a:pt x="377" y="63"/>
                  </a:cubicBezTo>
                  <a:cubicBezTo>
                    <a:pt x="377" y="66"/>
                    <a:pt x="375" y="68"/>
                    <a:pt x="373" y="69"/>
                  </a:cubicBezTo>
                  <a:cubicBezTo>
                    <a:pt x="372" y="71"/>
                    <a:pt x="369" y="72"/>
                    <a:pt x="367" y="73"/>
                  </a:cubicBezTo>
                  <a:cubicBezTo>
                    <a:pt x="364" y="73"/>
                    <a:pt x="360" y="73"/>
                    <a:pt x="357" y="71"/>
                  </a:cubicBezTo>
                  <a:cubicBezTo>
                    <a:pt x="356" y="70"/>
                    <a:pt x="356" y="69"/>
                    <a:pt x="357" y="68"/>
                  </a:cubicBezTo>
                  <a:cubicBezTo>
                    <a:pt x="357" y="67"/>
                    <a:pt x="358" y="67"/>
                    <a:pt x="359" y="67"/>
                  </a:cubicBezTo>
                  <a:cubicBezTo>
                    <a:pt x="362" y="69"/>
                    <a:pt x="364" y="69"/>
                    <a:pt x="366" y="69"/>
                  </a:cubicBezTo>
                  <a:cubicBezTo>
                    <a:pt x="368" y="68"/>
                    <a:pt x="369" y="68"/>
                    <a:pt x="371" y="66"/>
                  </a:cubicBezTo>
                  <a:cubicBezTo>
                    <a:pt x="372" y="65"/>
                    <a:pt x="373" y="64"/>
                    <a:pt x="373" y="62"/>
                  </a:cubicBezTo>
                  <a:cubicBezTo>
                    <a:pt x="374" y="60"/>
                    <a:pt x="374" y="57"/>
                    <a:pt x="372" y="54"/>
                  </a:cubicBezTo>
                  <a:cubicBezTo>
                    <a:pt x="372" y="53"/>
                    <a:pt x="371" y="52"/>
                    <a:pt x="370" y="51"/>
                  </a:cubicBezTo>
                  <a:cubicBezTo>
                    <a:pt x="368" y="47"/>
                    <a:pt x="364" y="45"/>
                    <a:pt x="360" y="44"/>
                  </a:cubicBezTo>
                  <a:cubicBezTo>
                    <a:pt x="356" y="43"/>
                    <a:pt x="351" y="43"/>
                    <a:pt x="348" y="45"/>
                  </a:cubicBezTo>
                  <a:cubicBezTo>
                    <a:pt x="347" y="46"/>
                    <a:pt x="346" y="46"/>
                    <a:pt x="345" y="47"/>
                  </a:cubicBezTo>
                  <a:cubicBezTo>
                    <a:pt x="344" y="47"/>
                    <a:pt x="344" y="47"/>
                    <a:pt x="344" y="48"/>
                  </a:cubicBezTo>
                  <a:cubicBezTo>
                    <a:pt x="339" y="52"/>
                    <a:pt x="337" y="57"/>
                    <a:pt x="337" y="62"/>
                  </a:cubicBezTo>
                  <a:cubicBezTo>
                    <a:pt x="339" y="77"/>
                    <a:pt x="358" y="86"/>
                    <a:pt x="361" y="101"/>
                  </a:cubicBezTo>
                  <a:cubicBezTo>
                    <a:pt x="364" y="116"/>
                    <a:pt x="377" y="121"/>
                    <a:pt x="393" y="112"/>
                  </a:cubicBezTo>
                  <a:cubicBezTo>
                    <a:pt x="390" y="100"/>
                    <a:pt x="394" y="89"/>
                    <a:pt x="400" y="77"/>
                  </a:cubicBezTo>
                  <a:cubicBezTo>
                    <a:pt x="405" y="67"/>
                    <a:pt x="408" y="58"/>
                    <a:pt x="408" y="49"/>
                  </a:cubicBezTo>
                  <a:cubicBezTo>
                    <a:pt x="408" y="39"/>
                    <a:pt x="408" y="39"/>
                    <a:pt x="408" y="39"/>
                  </a:cubicBezTo>
                  <a:cubicBezTo>
                    <a:pt x="406" y="20"/>
                    <a:pt x="393" y="8"/>
                    <a:pt x="373" y="0"/>
                  </a:cubicBezTo>
                  <a:cubicBezTo>
                    <a:pt x="287" y="67"/>
                    <a:pt x="287" y="67"/>
                    <a:pt x="287" y="67"/>
                  </a:cubicBezTo>
                  <a:cubicBezTo>
                    <a:pt x="274" y="77"/>
                    <a:pt x="274" y="77"/>
                    <a:pt x="274" y="77"/>
                  </a:cubicBezTo>
                  <a:cubicBezTo>
                    <a:pt x="261" y="86"/>
                    <a:pt x="261" y="86"/>
                    <a:pt x="261" y="86"/>
                  </a:cubicBezTo>
                  <a:cubicBezTo>
                    <a:pt x="248" y="96"/>
                    <a:pt x="248" y="96"/>
                    <a:pt x="248" y="96"/>
                  </a:cubicBezTo>
                  <a:cubicBezTo>
                    <a:pt x="242" y="101"/>
                    <a:pt x="242" y="101"/>
                    <a:pt x="242" y="101"/>
                  </a:cubicBezTo>
                  <a:cubicBezTo>
                    <a:pt x="236" y="106"/>
                    <a:pt x="236" y="106"/>
                    <a:pt x="236" y="106"/>
                  </a:cubicBezTo>
                  <a:cubicBezTo>
                    <a:pt x="230" y="111"/>
                    <a:pt x="230" y="111"/>
                    <a:pt x="230" y="111"/>
                  </a:cubicBezTo>
                  <a:cubicBezTo>
                    <a:pt x="223" y="115"/>
                    <a:pt x="223" y="115"/>
                    <a:pt x="223" y="115"/>
                  </a:cubicBezTo>
                  <a:cubicBezTo>
                    <a:pt x="217" y="120"/>
                    <a:pt x="217" y="120"/>
                    <a:pt x="217" y="120"/>
                  </a:cubicBezTo>
                  <a:cubicBezTo>
                    <a:pt x="211" y="124"/>
                    <a:pt x="211" y="124"/>
                    <a:pt x="211" y="124"/>
                  </a:cubicBezTo>
                  <a:cubicBezTo>
                    <a:pt x="208" y="127"/>
                    <a:pt x="208" y="127"/>
                    <a:pt x="208" y="127"/>
                  </a:cubicBezTo>
                  <a:cubicBezTo>
                    <a:pt x="208" y="127"/>
                    <a:pt x="206" y="127"/>
                    <a:pt x="206" y="127"/>
                  </a:cubicBezTo>
                  <a:cubicBezTo>
                    <a:pt x="205" y="126"/>
                    <a:pt x="205" y="126"/>
                    <a:pt x="205" y="126"/>
                  </a:cubicBezTo>
                  <a:cubicBezTo>
                    <a:pt x="199" y="123"/>
                    <a:pt x="199" y="123"/>
                    <a:pt x="199" y="123"/>
                  </a:cubicBezTo>
                  <a:cubicBezTo>
                    <a:pt x="193" y="119"/>
                    <a:pt x="193" y="119"/>
                    <a:pt x="193" y="119"/>
                  </a:cubicBezTo>
                  <a:cubicBezTo>
                    <a:pt x="187" y="114"/>
                    <a:pt x="187" y="114"/>
                    <a:pt x="187" y="114"/>
                  </a:cubicBezTo>
                  <a:cubicBezTo>
                    <a:pt x="182" y="110"/>
                    <a:pt x="182" y="110"/>
                    <a:pt x="182" y="110"/>
                  </a:cubicBezTo>
                  <a:cubicBezTo>
                    <a:pt x="176" y="106"/>
                    <a:pt x="176" y="106"/>
                    <a:pt x="176" y="106"/>
                  </a:cubicBezTo>
                  <a:cubicBezTo>
                    <a:pt x="173" y="104"/>
                    <a:pt x="173" y="104"/>
                    <a:pt x="173" y="104"/>
                  </a:cubicBezTo>
                  <a:cubicBezTo>
                    <a:pt x="169" y="102"/>
                    <a:pt x="169" y="102"/>
                    <a:pt x="169" y="102"/>
                  </a:cubicBezTo>
                  <a:cubicBezTo>
                    <a:pt x="162" y="97"/>
                    <a:pt x="162" y="97"/>
                    <a:pt x="162" y="97"/>
                  </a:cubicBezTo>
                  <a:cubicBezTo>
                    <a:pt x="155" y="92"/>
                    <a:pt x="155" y="92"/>
                    <a:pt x="155" y="92"/>
                  </a:cubicBezTo>
                  <a:cubicBezTo>
                    <a:pt x="148" y="88"/>
                    <a:pt x="148" y="88"/>
                    <a:pt x="148" y="88"/>
                  </a:cubicBezTo>
                  <a:cubicBezTo>
                    <a:pt x="144" y="84"/>
                    <a:pt x="144" y="84"/>
                    <a:pt x="144" y="84"/>
                  </a:cubicBezTo>
                  <a:cubicBezTo>
                    <a:pt x="131" y="76"/>
                    <a:pt x="131" y="76"/>
                    <a:pt x="131" y="76"/>
                  </a:cubicBezTo>
                  <a:cubicBezTo>
                    <a:pt x="118" y="67"/>
                    <a:pt x="118" y="67"/>
                    <a:pt x="118" y="67"/>
                  </a:cubicBezTo>
                  <a:cubicBezTo>
                    <a:pt x="31" y="7"/>
                    <a:pt x="31" y="7"/>
                    <a:pt x="31" y="7"/>
                  </a:cubicBezTo>
                  <a:cubicBezTo>
                    <a:pt x="15" y="15"/>
                    <a:pt x="1" y="24"/>
                    <a:pt x="0" y="43"/>
                  </a:cubicBezTo>
                  <a:cubicBezTo>
                    <a:pt x="0" y="47"/>
                    <a:pt x="0" y="47"/>
                    <a:pt x="0" y="47"/>
                  </a:cubicBezTo>
                  <a:cubicBezTo>
                    <a:pt x="0" y="49"/>
                    <a:pt x="0" y="50"/>
                    <a:pt x="0" y="52"/>
                  </a:cubicBezTo>
                  <a:cubicBezTo>
                    <a:pt x="2" y="66"/>
                    <a:pt x="8" y="80"/>
                    <a:pt x="18" y="94"/>
                  </a:cubicBezTo>
                  <a:cubicBezTo>
                    <a:pt x="26" y="106"/>
                    <a:pt x="28" y="118"/>
                    <a:pt x="22" y="130"/>
                  </a:cubicBezTo>
                  <a:cubicBezTo>
                    <a:pt x="47" y="137"/>
                    <a:pt x="63" y="126"/>
                    <a:pt x="60" y="98"/>
                  </a:cubicBezTo>
                  <a:cubicBezTo>
                    <a:pt x="71" y="92"/>
                    <a:pt x="75" y="84"/>
                    <a:pt x="74" y="71"/>
                  </a:cubicBezTo>
                  <a:cubicBezTo>
                    <a:pt x="74" y="66"/>
                    <a:pt x="72" y="62"/>
                    <a:pt x="70" y="58"/>
                  </a:cubicBezTo>
                  <a:cubicBezTo>
                    <a:pt x="67" y="55"/>
                    <a:pt x="64" y="53"/>
                    <a:pt x="60" y="51"/>
                  </a:cubicBezTo>
                  <a:cubicBezTo>
                    <a:pt x="56" y="50"/>
                    <a:pt x="51" y="49"/>
                    <a:pt x="47" y="49"/>
                  </a:cubicBezTo>
                  <a:cubicBezTo>
                    <a:pt x="40" y="50"/>
                    <a:pt x="33" y="55"/>
                    <a:pt x="30" y="61"/>
                  </a:cubicBezTo>
                  <a:cubicBezTo>
                    <a:pt x="29" y="63"/>
                    <a:pt x="28" y="65"/>
                    <a:pt x="28" y="67"/>
                  </a:cubicBezTo>
                  <a:cubicBezTo>
                    <a:pt x="28" y="70"/>
                    <a:pt x="28" y="72"/>
                    <a:pt x="29" y="74"/>
                  </a:cubicBezTo>
                  <a:cubicBezTo>
                    <a:pt x="31" y="77"/>
                    <a:pt x="36" y="80"/>
                    <a:pt x="44" y="81"/>
                  </a:cubicBezTo>
                  <a:cubicBezTo>
                    <a:pt x="45" y="81"/>
                    <a:pt x="46" y="82"/>
                    <a:pt x="46" y="83"/>
                  </a:cubicBezTo>
                  <a:cubicBezTo>
                    <a:pt x="46" y="84"/>
                    <a:pt x="45" y="85"/>
                    <a:pt x="44" y="85"/>
                  </a:cubicBezTo>
                  <a:cubicBezTo>
                    <a:pt x="34" y="84"/>
                    <a:pt x="28" y="80"/>
                    <a:pt x="26" y="76"/>
                  </a:cubicBezTo>
                  <a:cubicBezTo>
                    <a:pt x="24" y="73"/>
                    <a:pt x="24" y="70"/>
                    <a:pt x="24" y="67"/>
                  </a:cubicBezTo>
                  <a:cubicBezTo>
                    <a:pt x="24" y="64"/>
                    <a:pt x="25" y="61"/>
                    <a:pt x="27" y="59"/>
                  </a:cubicBezTo>
                  <a:cubicBezTo>
                    <a:pt x="31" y="52"/>
                    <a:pt x="38" y="46"/>
                    <a:pt x="46" y="46"/>
                  </a:cubicBezTo>
                  <a:cubicBezTo>
                    <a:pt x="52" y="45"/>
                    <a:pt x="57" y="46"/>
                    <a:pt x="61" y="48"/>
                  </a:cubicBezTo>
                  <a:cubicBezTo>
                    <a:pt x="66" y="49"/>
                    <a:pt x="70" y="52"/>
                    <a:pt x="73" y="56"/>
                  </a:cubicBezTo>
                  <a:cubicBezTo>
                    <a:pt x="76" y="60"/>
                    <a:pt x="78" y="65"/>
                    <a:pt x="78" y="71"/>
                  </a:cubicBezTo>
                  <a:cubicBezTo>
                    <a:pt x="78" y="76"/>
                    <a:pt x="78" y="81"/>
                    <a:pt x="76" y="88"/>
                  </a:cubicBezTo>
                  <a:cubicBezTo>
                    <a:pt x="90" y="97"/>
                    <a:pt x="104" y="107"/>
                    <a:pt x="118" y="117"/>
                  </a:cubicBezTo>
                  <a:cubicBezTo>
                    <a:pt x="122" y="120"/>
                    <a:pt x="127" y="123"/>
                    <a:pt x="131" y="126"/>
                  </a:cubicBezTo>
                  <a:cubicBezTo>
                    <a:pt x="135" y="129"/>
                    <a:pt x="140" y="132"/>
                    <a:pt x="144" y="135"/>
                  </a:cubicBezTo>
                  <a:cubicBezTo>
                    <a:pt x="145" y="136"/>
                    <a:pt x="147" y="137"/>
                    <a:pt x="148" y="138"/>
                  </a:cubicBezTo>
                  <a:cubicBezTo>
                    <a:pt x="151" y="140"/>
                    <a:pt x="153" y="141"/>
                    <a:pt x="155" y="143"/>
                  </a:cubicBezTo>
                  <a:cubicBezTo>
                    <a:pt x="155" y="143"/>
                    <a:pt x="156" y="143"/>
                    <a:pt x="156" y="144"/>
                  </a:cubicBezTo>
                  <a:cubicBezTo>
                    <a:pt x="158" y="143"/>
                    <a:pt x="160" y="143"/>
                    <a:pt x="162" y="143"/>
                  </a:cubicBezTo>
                  <a:cubicBezTo>
                    <a:pt x="164" y="143"/>
                    <a:pt x="166" y="143"/>
                    <a:pt x="169" y="144"/>
                  </a:cubicBezTo>
                  <a:cubicBezTo>
                    <a:pt x="170" y="144"/>
                    <a:pt x="172" y="144"/>
                    <a:pt x="173" y="145"/>
                  </a:cubicBezTo>
                  <a:cubicBezTo>
                    <a:pt x="174" y="145"/>
                    <a:pt x="175" y="145"/>
                    <a:pt x="176" y="145"/>
                  </a:cubicBezTo>
                  <a:cubicBezTo>
                    <a:pt x="176" y="145"/>
                    <a:pt x="177" y="146"/>
                    <a:pt x="178" y="146"/>
                  </a:cubicBezTo>
                  <a:cubicBezTo>
                    <a:pt x="179" y="147"/>
                    <a:pt x="180" y="147"/>
                    <a:pt x="182" y="148"/>
                  </a:cubicBezTo>
                  <a:cubicBezTo>
                    <a:pt x="184" y="150"/>
                    <a:pt x="186" y="152"/>
                    <a:pt x="187" y="155"/>
                  </a:cubicBezTo>
                  <a:cubicBezTo>
                    <a:pt x="191" y="161"/>
                    <a:pt x="190" y="168"/>
                    <a:pt x="187" y="174"/>
                  </a:cubicBezTo>
                  <a:cubicBezTo>
                    <a:pt x="186" y="177"/>
                    <a:pt x="184" y="179"/>
                    <a:pt x="182" y="181"/>
                  </a:cubicBezTo>
                  <a:cubicBezTo>
                    <a:pt x="180" y="182"/>
                    <a:pt x="178" y="183"/>
                    <a:pt x="176" y="184"/>
                  </a:cubicBezTo>
                  <a:cubicBezTo>
                    <a:pt x="175" y="184"/>
                    <a:pt x="174" y="184"/>
                    <a:pt x="173" y="184"/>
                  </a:cubicBezTo>
                  <a:cubicBezTo>
                    <a:pt x="172" y="184"/>
                    <a:pt x="170" y="184"/>
                    <a:pt x="169" y="184"/>
                  </a:cubicBezTo>
                  <a:cubicBezTo>
                    <a:pt x="166" y="184"/>
                    <a:pt x="164" y="183"/>
                    <a:pt x="162" y="182"/>
                  </a:cubicBezTo>
                  <a:cubicBezTo>
                    <a:pt x="161" y="181"/>
                    <a:pt x="161" y="181"/>
                    <a:pt x="160" y="181"/>
                  </a:cubicBezTo>
                  <a:cubicBezTo>
                    <a:pt x="159" y="180"/>
                    <a:pt x="159" y="179"/>
                    <a:pt x="159" y="178"/>
                  </a:cubicBezTo>
                  <a:cubicBezTo>
                    <a:pt x="160" y="177"/>
                    <a:pt x="161" y="177"/>
                    <a:pt x="162" y="177"/>
                  </a:cubicBezTo>
                  <a:cubicBezTo>
                    <a:pt x="162" y="177"/>
                    <a:pt x="162" y="177"/>
                    <a:pt x="162" y="177"/>
                  </a:cubicBezTo>
                  <a:cubicBezTo>
                    <a:pt x="164" y="179"/>
                    <a:pt x="167" y="180"/>
                    <a:pt x="169" y="180"/>
                  </a:cubicBezTo>
                  <a:cubicBezTo>
                    <a:pt x="170" y="180"/>
                    <a:pt x="172" y="181"/>
                    <a:pt x="173" y="180"/>
                  </a:cubicBezTo>
                  <a:cubicBezTo>
                    <a:pt x="174" y="180"/>
                    <a:pt x="175" y="180"/>
                    <a:pt x="176" y="180"/>
                  </a:cubicBezTo>
                  <a:cubicBezTo>
                    <a:pt x="178" y="179"/>
                    <a:pt x="180" y="178"/>
                    <a:pt x="182" y="176"/>
                  </a:cubicBezTo>
                  <a:cubicBezTo>
                    <a:pt x="187" y="170"/>
                    <a:pt x="187" y="159"/>
                    <a:pt x="182" y="153"/>
                  </a:cubicBezTo>
                  <a:cubicBezTo>
                    <a:pt x="180" y="152"/>
                    <a:pt x="178" y="150"/>
                    <a:pt x="176" y="150"/>
                  </a:cubicBezTo>
                  <a:cubicBezTo>
                    <a:pt x="176" y="150"/>
                    <a:pt x="176" y="149"/>
                    <a:pt x="176" y="149"/>
                  </a:cubicBezTo>
                  <a:cubicBezTo>
                    <a:pt x="175" y="149"/>
                    <a:pt x="174" y="149"/>
                    <a:pt x="173" y="148"/>
                  </a:cubicBezTo>
                  <a:cubicBezTo>
                    <a:pt x="171" y="148"/>
                    <a:pt x="170" y="148"/>
                    <a:pt x="169" y="147"/>
                  </a:cubicBezTo>
                  <a:cubicBezTo>
                    <a:pt x="166" y="147"/>
                    <a:pt x="164" y="147"/>
                    <a:pt x="162" y="147"/>
                  </a:cubicBezTo>
                  <a:cubicBezTo>
                    <a:pt x="159" y="148"/>
                    <a:pt x="157" y="149"/>
                    <a:pt x="155" y="150"/>
                  </a:cubicBezTo>
                  <a:cubicBezTo>
                    <a:pt x="152" y="152"/>
                    <a:pt x="150" y="155"/>
                    <a:pt x="148" y="158"/>
                  </a:cubicBezTo>
                  <a:cubicBezTo>
                    <a:pt x="148" y="160"/>
                    <a:pt x="147" y="162"/>
                    <a:pt x="146" y="164"/>
                  </a:cubicBezTo>
                  <a:cubicBezTo>
                    <a:pt x="143" y="172"/>
                    <a:pt x="144" y="180"/>
                    <a:pt x="148" y="187"/>
                  </a:cubicBezTo>
                  <a:cubicBezTo>
                    <a:pt x="150" y="189"/>
                    <a:pt x="152" y="192"/>
                    <a:pt x="155" y="194"/>
                  </a:cubicBezTo>
                  <a:cubicBezTo>
                    <a:pt x="157" y="195"/>
                    <a:pt x="159" y="196"/>
                    <a:pt x="162" y="197"/>
                  </a:cubicBezTo>
                  <a:cubicBezTo>
                    <a:pt x="162" y="198"/>
                    <a:pt x="162" y="198"/>
                    <a:pt x="163" y="198"/>
                  </a:cubicBezTo>
                  <a:cubicBezTo>
                    <a:pt x="165" y="199"/>
                    <a:pt x="167" y="200"/>
                    <a:pt x="169" y="200"/>
                  </a:cubicBezTo>
                  <a:cubicBezTo>
                    <a:pt x="170" y="201"/>
                    <a:pt x="172" y="201"/>
                    <a:pt x="173" y="202"/>
                  </a:cubicBezTo>
                  <a:cubicBezTo>
                    <a:pt x="174" y="202"/>
                    <a:pt x="175" y="203"/>
                    <a:pt x="176" y="203"/>
                  </a:cubicBezTo>
                  <a:cubicBezTo>
                    <a:pt x="178" y="204"/>
                    <a:pt x="180" y="205"/>
                    <a:pt x="182" y="205"/>
                  </a:cubicBezTo>
                  <a:cubicBezTo>
                    <a:pt x="184" y="206"/>
                    <a:pt x="185" y="207"/>
                    <a:pt x="187" y="208"/>
                  </a:cubicBezTo>
                  <a:cubicBezTo>
                    <a:pt x="189" y="209"/>
                    <a:pt x="191" y="210"/>
                    <a:pt x="193" y="211"/>
                  </a:cubicBezTo>
                  <a:cubicBezTo>
                    <a:pt x="195" y="212"/>
                    <a:pt x="198" y="213"/>
                    <a:pt x="199" y="214"/>
                  </a:cubicBezTo>
                  <a:cubicBezTo>
                    <a:pt x="201" y="216"/>
                    <a:pt x="203" y="217"/>
                    <a:pt x="205" y="219"/>
                  </a:cubicBezTo>
                  <a:cubicBezTo>
                    <a:pt x="207" y="221"/>
                    <a:pt x="208" y="224"/>
                    <a:pt x="210" y="226"/>
                  </a:cubicBezTo>
                  <a:cubicBezTo>
                    <a:pt x="210" y="226"/>
                    <a:pt x="211" y="225"/>
                    <a:pt x="211" y="225"/>
                  </a:cubicBezTo>
                  <a:cubicBezTo>
                    <a:pt x="213" y="223"/>
                    <a:pt x="215" y="221"/>
                    <a:pt x="217" y="219"/>
                  </a:cubicBezTo>
                  <a:cubicBezTo>
                    <a:pt x="219" y="217"/>
                    <a:pt x="221" y="216"/>
                    <a:pt x="223" y="215"/>
                  </a:cubicBezTo>
                  <a:cubicBezTo>
                    <a:pt x="225" y="213"/>
                    <a:pt x="228" y="212"/>
                    <a:pt x="230" y="211"/>
                  </a:cubicBezTo>
                  <a:cubicBezTo>
                    <a:pt x="232" y="210"/>
                    <a:pt x="234" y="209"/>
                    <a:pt x="236" y="208"/>
                  </a:cubicBezTo>
                  <a:cubicBezTo>
                    <a:pt x="238" y="207"/>
                    <a:pt x="240" y="206"/>
                    <a:pt x="242" y="205"/>
                  </a:cubicBezTo>
                  <a:cubicBezTo>
                    <a:pt x="244" y="204"/>
                    <a:pt x="246" y="203"/>
                    <a:pt x="248" y="202"/>
                  </a:cubicBezTo>
                  <a:cubicBezTo>
                    <a:pt x="249" y="202"/>
                    <a:pt x="249" y="202"/>
                    <a:pt x="250" y="201"/>
                  </a:cubicBezTo>
                  <a:cubicBezTo>
                    <a:pt x="254" y="199"/>
                    <a:pt x="258" y="196"/>
                    <a:pt x="261" y="192"/>
                  </a:cubicBezTo>
                  <a:cubicBezTo>
                    <a:pt x="272" y="178"/>
                    <a:pt x="276" y="157"/>
                    <a:pt x="261" y="150"/>
                  </a:cubicBezTo>
                  <a:cubicBezTo>
                    <a:pt x="259" y="149"/>
                    <a:pt x="256" y="148"/>
                    <a:pt x="252" y="148"/>
                  </a:cubicBezTo>
                  <a:cubicBezTo>
                    <a:pt x="251" y="148"/>
                    <a:pt x="250" y="148"/>
                    <a:pt x="248" y="148"/>
                  </a:cubicBezTo>
                  <a:cubicBezTo>
                    <a:pt x="246" y="148"/>
                    <a:pt x="244" y="149"/>
                    <a:pt x="242" y="149"/>
                  </a:cubicBezTo>
                  <a:cubicBezTo>
                    <a:pt x="240" y="150"/>
                    <a:pt x="239" y="151"/>
                    <a:pt x="237" y="152"/>
                  </a:cubicBezTo>
                  <a:cubicBezTo>
                    <a:pt x="237" y="152"/>
                    <a:pt x="236" y="152"/>
                    <a:pt x="236" y="153"/>
                  </a:cubicBezTo>
                  <a:cubicBezTo>
                    <a:pt x="230" y="158"/>
                    <a:pt x="228" y="169"/>
                    <a:pt x="233" y="176"/>
                  </a:cubicBezTo>
                  <a:cubicBezTo>
                    <a:pt x="234" y="177"/>
                    <a:pt x="235" y="178"/>
                    <a:pt x="236" y="178"/>
                  </a:cubicBezTo>
                  <a:cubicBezTo>
                    <a:pt x="237" y="179"/>
                    <a:pt x="237" y="179"/>
                    <a:pt x="238" y="179"/>
                  </a:cubicBezTo>
                  <a:cubicBezTo>
                    <a:pt x="240" y="180"/>
                    <a:pt x="241" y="180"/>
                    <a:pt x="242" y="180"/>
                  </a:cubicBezTo>
                  <a:cubicBezTo>
                    <a:pt x="243" y="180"/>
                    <a:pt x="244" y="180"/>
                    <a:pt x="245" y="179"/>
                  </a:cubicBezTo>
                  <a:cubicBezTo>
                    <a:pt x="246" y="179"/>
                    <a:pt x="247" y="179"/>
                    <a:pt x="248" y="178"/>
                  </a:cubicBezTo>
                  <a:cubicBezTo>
                    <a:pt x="251" y="177"/>
                    <a:pt x="253" y="174"/>
                    <a:pt x="256" y="171"/>
                  </a:cubicBezTo>
                  <a:cubicBezTo>
                    <a:pt x="256" y="170"/>
                    <a:pt x="258" y="170"/>
                    <a:pt x="258" y="171"/>
                  </a:cubicBezTo>
                  <a:cubicBezTo>
                    <a:pt x="259" y="171"/>
                    <a:pt x="259" y="173"/>
                    <a:pt x="259" y="173"/>
                  </a:cubicBezTo>
                  <a:cubicBezTo>
                    <a:pt x="256" y="178"/>
                    <a:pt x="252" y="181"/>
                    <a:pt x="248" y="182"/>
                  </a:cubicBezTo>
                  <a:cubicBezTo>
                    <a:pt x="248" y="183"/>
                    <a:pt x="247" y="183"/>
                    <a:pt x="246" y="183"/>
                  </a:cubicBezTo>
                  <a:cubicBezTo>
                    <a:pt x="245" y="183"/>
                    <a:pt x="243" y="184"/>
                    <a:pt x="242" y="184"/>
                  </a:cubicBezTo>
                  <a:cubicBezTo>
                    <a:pt x="240" y="184"/>
                    <a:pt x="239" y="184"/>
                    <a:pt x="237" y="183"/>
                  </a:cubicBezTo>
                  <a:cubicBezTo>
                    <a:pt x="237" y="183"/>
                    <a:pt x="236" y="183"/>
                    <a:pt x="236" y="183"/>
                  </a:cubicBezTo>
                  <a:cubicBezTo>
                    <a:pt x="233" y="182"/>
                    <a:pt x="232" y="180"/>
                    <a:pt x="230" y="178"/>
                  </a:cubicBezTo>
                  <a:cubicBezTo>
                    <a:pt x="230" y="178"/>
                    <a:pt x="230" y="178"/>
                    <a:pt x="230" y="178"/>
                  </a:cubicBezTo>
                  <a:cubicBezTo>
                    <a:pt x="225" y="171"/>
                    <a:pt x="225" y="161"/>
                    <a:pt x="230" y="154"/>
                  </a:cubicBezTo>
                  <a:cubicBezTo>
                    <a:pt x="231" y="152"/>
                    <a:pt x="233" y="150"/>
                    <a:pt x="235" y="148"/>
                  </a:cubicBezTo>
                  <a:cubicBezTo>
                    <a:pt x="235" y="148"/>
                    <a:pt x="235" y="148"/>
                    <a:pt x="236" y="148"/>
                  </a:cubicBezTo>
                  <a:cubicBezTo>
                    <a:pt x="238" y="147"/>
                    <a:pt x="240" y="146"/>
                    <a:pt x="242" y="145"/>
                  </a:cubicBezTo>
                  <a:cubicBezTo>
                    <a:pt x="244" y="145"/>
                    <a:pt x="246" y="144"/>
                    <a:pt x="248" y="144"/>
                  </a:cubicBezTo>
                  <a:cubicBezTo>
                    <a:pt x="250" y="144"/>
                    <a:pt x="251" y="144"/>
                    <a:pt x="252" y="144"/>
                  </a:cubicBezTo>
                  <a:cubicBezTo>
                    <a:pt x="254" y="144"/>
                    <a:pt x="256" y="144"/>
                    <a:pt x="257" y="144"/>
                  </a:cubicBezTo>
                  <a:cubicBezTo>
                    <a:pt x="259" y="143"/>
                    <a:pt x="260" y="142"/>
                    <a:pt x="261" y="141"/>
                  </a:cubicBezTo>
                  <a:cubicBezTo>
                    <a:pt x="265" y="138"/>
                    <a:pt x="269" y="135"/>
                    <a:pt x="274" y="131"/>
                  </a:cubicBezTo>
                  <a:cubicBezTo>
                    <a:pt x="278" y="128"/>
                    <a:pt x="282" y="125"/>
                    <a:pt x="287" y="121"/>
                  </a:cubicBezTo>
                  <a:cubicBezTo>
                    <a:pt x="305" y="107"/>
                    <a:pt x="322" y="93"/>
                    <a:pt x="340" y="79"/>
                  </a:cubicBezTo>
                  <a:cubicBezTo>
                    <a:pt x="336" y="74"/>
                    <a:pt x="333" y="68"/>
                    <a:pt x="33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9" name="Freeform 56"/>
            <p:cNvSpPr/>
            <p:nvPr/>
          </p:nvSpPr>
          <p:spPr bwMode="auto">
            <a:xfrm>
              <a:off x="5032375" y="5505451"/>
              <a:ext cx="50800" cy="34925"/>
            </a:xfrm>
            <a:custGeom>
              <a:avLst/>
              <a:gdLst>
                <a:gd name="T0" fmla="*/ 17 w 32"/>
                <a:gd name="T1" fmla="*/ 22 h 22"/>
                <a:gd name="T2" fmla="*/ 27 w 32"/>
                <a:gd name="T3" fmla="*/ 15 h 22"/>
                <a:gd name="T4" fmla="*/ 32 w 32"/>
                <a:gd name="T5" fmla="*/ 12 h 22"/>
                <a:gd name="T6" fmla="*/ 27 w 32"/>
                <a:gd name="T7" fmla="*/ 8 h 22"/>
                <a:gd name="T8" fmla="*/ 17 w 32"/>
                <a:gd name="T9" fmla="*/ 1 h 22"/>
                <a:gd name="T10" fmla="*/ 15 w 32"/>
                <a:gd name="T11" fmla="*/ 0 h 22"/>
                <a:gd name="T12" fmla="*/ 7 w 32"/>
                <a:gd name="T13" fmla="*/ 5 h 22"/>
                <a:gd name="T14" fmla="*/ 0 w 32"/>
                <a:gd name="T15" fmla="*/ 10 h 22"/>
                <a:gd name="T16" fmla="*/ 7 w 32"/>
                <a:gd name="T17" fmla="*/ 15 h 22"/>
                <a:gd name="T18" fmla="*/ 17 w 3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2">
                  <a:moveTo>
                    <a:pt x="17" y="22"/>
                  </a:moveTo>
                  <a:lnTo>
                    <a:pt x="27" y="15"/>
                  </a:lnTo>
                  <a:lnTo>
                    <a:pt x="32" y="12"/>
                  </a:lnTo>
                  <a:lnTo>
                    <a:pt x="27" y="8"/>
                  </a:lnTo>
                  <a:lnTo>
                    <a:pt x="17" y="1"/>
                  </a:lnTo>
                  <a:lnTo>
                    <a:pt x="15" y="0"/>
                  </a:lnTo>
                  <a:lnTo>
                    <a:pt x="7" y="5"/>
                  </a:lnTo>
                  <a:lnTo>
                    <a:pt x="0" y="10"/>
                  </a:lnTo>
                  <a:lnTo>
                    <a:pt x="7" y="15"/>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0" name="Freeform 57"/>
            <p:cNvSpPr/>
            <p:nvPr/>
          </p:nvSpPr>
          <p:spPr bwMode="auto">
            <a:xfrm>
              <a:off x="4921250" y="5578476"/>
              <a:ext cx="58737" cy="41275"/>
            </a:xfrm>
            <a:custGeom>
              <a:avLst/>
              <a:gdLst>
                <a:gd name="T0" fmla="*/ 12 w 37"/>
                <a:gd name="T1" fmla="*/ 21 h 26"/>
                <a:gd name="T2" fmla="*/ 20 w 37"/>
                <a:gd name="T3" fmla="*/ 26 h 26"/>
                <a:gd name="T4" fmla="*/ 24 w 37"/>
                <a:gd name="T5" fmla="*/ 24 h 26"/>
                <a:gd name="T6" fmla="*/ 36 w 37"/>
                <a:gd name="T7" fmla="*/ 15 h 26"/>
                <a:gd name="T8" fmla="*/ 37 w 37"/>
                <a:gd name="T9" fmla="*/ 14 h 26"/>
                <a:gd name="T10" fmla="*/ 36 w 37"/>
                <a:gd name="T11" fmla="*/ 10 h 26"/>
                <a:gd name="T12" fmla="*/ 24 w 37"/>
                <a:gd name="T13" fmla="*/ 3 h 26"/>
                <a:gd name="T14" fmla="*/ 19 w 37"/>
                <a:gd name="T15" fmla="*/ 0 h 26"/>
                <a:gd name="T16" fmla="*/ 17 w 37"/>
                <a:gd name="T17" fmla="*/ 0 h 26"/>
                <a:gd name="T18" fmla="*/ 12 w 37"/>
                <a:gd name="T19" fmla="*/ 3 h 26"/>
                <a:gd name="T20" fmla="*/ 0 w 37"/>
                <a:gd name="T21" fmla="*/ 12 h 26"/>
                <a:gd name="T22" fmla="*/ 0 w 37"/>
                <a:gd name="T23" fmla="*/ 12 h 26"/>
                <a:gd name="T24" fmla="*/ 0 w 37"/>
                <a:gd name="T25" fmla="*/ 14 h 26"/>
                <a:gd name="T26" fmla="*/ 12 w 37"/>
                <a:gd name="T2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6">
                  <a:moveTo>
                    <a:pt x="12" y="21"/>
                  </a:moveTo>
                  <a:lnTo>
                    <a:pt x="20" y="26"/>
                  </a:lnTo>
                  <a:lnTo>
                    <a:pt x="24" y="24"/>
                  </a:lnTo>
                  <a:lnTo>
                    <a:pt x="36" y="15"/>
                  </a:lnTo>
                  <a:lnTo>
                    <a:pt x="37" y="14"/>
                  </a:lnTo>
                  <a:lnTo>
                    <a:pt x="36" y="10"/>
                  </a:lnTo>
                  <a:lnTo>
                    <a:pt x="24" y="3"/>
                  </a:lnTo>
                  <a:lnTo>
                    <a:pt x="19" y="0"/>
                  </a:lnTo>
                  <a:lnTo>
                    <a:pt x="17" y="0"/>
                  </a:lnTo>
                  <a:lnTo>
                    <a:pt x="12" y="3"/>
                  </a:lnTo>
                  <a:lnTo>
                    <a:pt x="0" y="12"/>
                  </a:lnTo>
                  <a:lnTo>
                    <a:pt x="0" y="12"/>
                  </a:lnTo>
                  <a:lnTo>
                    <a:pt x="0" y="14"/>
                  </a:ln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1" name="Freeform 58"/>
            <p:cNvSpPr/>
            <p:nvPr/>
          </p:nvSpPr>
          <p:spPr bwMode="auto">
            <a:xfrm>
              <a:off x="5070475" y="5529263"/>
              <a:ext cx="50800" cy="34925"/>
            </a:xfrm>
            <a:custGeom>
              <a:avLst/>
              <a:gdLst>
                <a:gd name="T0" fmla="*/ 0 w 32"/>
                <a:gd name="T1" fmla="*/ 10 h 22"/>
                <a:gd name="T2" fmla="*/ 3 w 32"/>
                <a:gd name="T3" fmla="*/ 12 h 22"/>
                <a:gd name="T4" fmla="*/ 14 w 32"/>
                <a:gd name="T5" fmla="*/ 21 h 22"/>
                <a:gd name="T6" fmla="*/ 17 w 32"/>
                <a:gd name="T7" fmla="*/ 22 h 22"/>
                <a:gd name="T8" fmla="*/ 24 w 32"/>
                <a:gd name="T9" fmla="*/ 16 h 22"/>
                <a:gd name="T10" fmla="*/ 32 w 32"/>
                <a:gd name="T11" fmla="*/ 10 h 22"/>
                <a:gd name="T12" fmla="*/ 24 w 32"/>
                <a:gd name="T13" fmla="*/ 5 h 22"/>
                <a:gd name="T14" fmla="*/ 15 w 32"/>
                <a:gd name="T15" fmla="*/ 0 h 22"/>
                <a:gd name="T16" fmla="*/ 14 w 32"/>
                <a:gd name="T17" fmla="*/ 0 h 22"/>
                <a:gd name="T18" fmla="*/ 3 w 32"/>
                <a:gd name="T19" fmla="*/ 9 h 22"/>
                <a:gd name="T20" fmla="*/ 0 w 32"/>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0" y="10"/>
                  </a:moveTo>
                  <a:lnTo>
                    <a:pt x="3" y="12"/>
                  </a:lnTo>
                  <a:lnTo>
                    <a:pt x="14" y="21"/>
                  </a:lnTo>
                  <a:lnTo>
                    <a:pt x="17" y="22"/>
                  </a:lnTo>
                  <a:lnTo>
                    <a:pt x="24" y="16"/>
                  </a:lnTo>
                  <a:lnTo>
                    <a:pt x="32" y="10"/>
                  </a:lnTo>
                  <a:lnTo>
                    <a:pt x="24" y="5"/>
                  </a:lnTo>
                  <a:lnTo>
                    <a:pt x="15" y="0"/>
                  </a:lnTo>
                  <a:lnTo>
                    <a:pt x="14" y="0"/>
                  </a:lnTo>
                  <a:lnTo>
                    <a:pt x="3" y="9"/>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2" name="Freeform 59"/>
            <p:cNvSpPr/>
            <p:nvPr/>
          </p:nvSpPr>
          <p:spPr bwMode="auto">
            <a:xfrm>
              <a:off x="5289550" y="5662613"/>
              <a:ext cx="52387" cy="34925"/>
            </a:xfrm>
            <a:custGeom>
              <a:avLst/>
              <a:gdLst>
                <a:gd name="T0" fmla="*/ 0 w 33"/>
                <a:gd name="T1" fmla="*/ 14 h 22"/>
                <a:gd name="T2" fmla="*/ 6 w 33"/>
                <a:gd name="T3" fmla="*/ 16 h 22"/>
                <a:gd name="T4" fmla="*/ 14 w 33"/>
                <a:gd name="T5" fmla="*/ 22 h 22"/>
                <a:gd name="T6" fmla="*/ 33 w 33"/>
                <a:gd name="T7" fmla="*/ 9 h 22"/>
                <a:gd name="T8" fmla="*/ 19 w 33"/>
                <a:gd name="T9" fmla="*/ 0 h 22"/>
                <a:gd name="T10" fmla="*/ 6 w 33"/>
                <a:gd name="T11" fmla="*/ 10 h 22"/>
                <a:gd name="T12" fmla="*/ 0 w 33"/>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14"/>
                  </a:moveTo>
                  <a:lnTo>
                    <a:pt x="6" y="16"/>
                  </a:lnTo>
                  <a:lnTo>
                    <a:pt x="14" y="22"/>
                  </a:lnTo>
                  <a:lnTo>
                    <a:pt x="33" y="9"/>
                  </a:lnTo>
                  <a:lnTo>
                    <a:pt x="19" y="0"/>
                  </a:lnTo>
                  <a:lnTo>
                    <a:pt x="6" y="1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3" name="Freeform 60"/>
            <p:cNvSpPr/>
            <p:nvPr/>
          </p:nvSpPr>
          <p:spPr bwMode="auto">
            <a:xfrm>
              <a:off x="5227638" y="5624513"/>
              <a:ext cx="52387" cy="33338"/>
            </a:xfrm>
            <a:custGeom>
              <a:avLst/>
              <a:gdLst>
                <a:gd name="T0" fmla="*/ 0 w 33"/>
                <a:gd name="T1" fmla="*/ 12 h 21"/>
                <a:gd name="T2" fmla="*/ 0 w 33"/>
                <a:gd name="T3" fmla="*/ 14 h 21"/>
                <a:gd name="T4" fmla="*/ 14 w 33"/>
                <a:gd name="T5" fmla="*/ 21 h 21"/>
                <a:gd name="T6" fmla="*/ 22 w 33"/>
                <a:gd name="T7" fmla="*/ 16 h 21"/>
                <a:gd name="T8" fmla="*/ 33 w 33"/>
                <a:gd name="T9" fmla="*/ 9 h 21"/>
                <a:gd name="T10" fmla="*/ 22 w 33"/>
                <a:gd name="T11" fmla="*/ 2 h 21"/>
                <a:gd name="T12" fmla="*/ 17 w 33"/>
                <a:gd name="T13" fmla="*/ 0 h 21"/>
                <a:gd name="T14" fmla="*/ 0 w 33"/>
                <a:gd name="T15" fmla="*/ 12 h 21"/>
                <a:gd name="T16" fmla="*/ 0 w 3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1">
                  <a:moveTo>
                    <a:pt x="0" y="12"/>
                  </a:moveTo>
                  <a:lnTo>
                    <a:pt x="0" y="14"/>
                  </a:lnTo>
                  <a:lnTo>
                    <a:pt x="14" y="21"/>
                  </a:lnTo>
                  <a:lnTo>
                    <a:pt x="22" y="16"/>
                  </a:lnTo>
                  <a:lnTo>
                    <a:pt x="33" y="9"/>
                  </a:lnTo>
                  <a:lnTo>
                    <a:pt x="22" y="2"/>
                  </a:lnTo>
                  <a:lnTo>
                    <a:pt x="17" y="0"/>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4" name="Freeform 61"/>
            <p:cNvSpPr/>
            <p:nvPr/>
          </p:nvSpPr>
          <p:spPr bwMode="auto">
            <a:xfrm>
              <a:off x="5254625" y="5689601"/>
              <a:ext cx="49212" cy="36513"/>
            </a:xfrm>
            <a:custGeom>
              <a:avLst/>
              <a:gdLst>
                <a:gd name="T0" fmla="*/ 17 w 31"/>
                <a:gd name="T1" fmla="*/ 0 h 23"/>
                <a:gd name="T2" fmla="*/ 5 w 31"/>
                <a:gd name="T3" fmla="*/ 11 h 23"/>
                <a:gd name="T4" fmla="*/ 0 w 31"/>
                <a:gd name="T5" fmla="*/ 14 h 23"/>
                <a:gd name="T6" fmla="*/ 5 w 31"/>
                <a:gd name="T7" fmla="*/ 16 h 23"/>
                <a:gd name="T8" fmla="*/ 14 w 31"/>
                <a:gd name="T9" fmla="*/ 23 h 23"/>
                <a:gd name="T10" fmla="*/ 28 w 31"/>
                <a:gd name="T11" fmla="*/ 12 h 23"/>
                <a:gd name="T12" fmla="*/ 31 w 31"/>
                <a:gd name="T13" fmla="*/ 9 h 23"/>
                <a:gd name="T14" fmla="*/ 28 w 31"/>
                <a:gd name="T15" fmla="*/ 7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5" y="11"/>
                  </a:lnTo>
                  <a:lnTo>
                    <a:pt x="0" y="14"/>
                  </a:lnTo>
                  <a:lnTo>
                    <a:pt x="5" y="16"/>
                  </a:lnTo>
                  <a:lnTo>
                    <a:pt x="14" y="23"/>
                  </a:lnTo>
                  <a:lnTo>
                    <a:pt x="28" y="12"/>
                  </a:lnTo>
                  <a:lnTo>
                    <a:pt x="31" y="9"/>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5" name="Freeform 62"/>
            <p:cNvSpPr/>
            <p:nvPr/>
          </p:nvSpPr>
          <p:spPr bwMode="auto">
            <a:xfrm>
              <a:off x="5260975" y="5643563"/>
              <a:ext cx="47625" cy="34925"/>
            </a:xfrm>
            <a:custGeom>
              <a:avLst/>
              <a:gdLst>
                <a:gd name="T0" fmla="*/ 0 w 18"/>
                <a:gd name="T1" fmla="*/ 8 h 13"/>
                <a:gd name="T2" fmla="*/ 1 w 18"/>
                <a:gd name="T3" fmla="*/ 8 h 13"/>
                <a:gd name="T4" fmla="*/ 8 w 18"/>
                <a:gd name="T5" fmla="*/ 13 h 13"/>
                <a:gd name="T6" fmla="*/ 14 w 18"/>
                <a:gd name="T7" fmla="*/ 8 h 13"/>
                <a:gd name="T8" fmla="*/ 18 w 18"/>
                <a:gd name="T9" fmla="*/ 5 h 13"/>
                <a:gd name="T10" fmla="*/ 14 w 18"/>
                <a:gd name="T11" fmla="*/ 2 h 13"/>
                <a:gd name="T12" fmla="*/ 10 w 18"/>
                <a:gd name="T13" fmla="*/ 0 h 13"/>
                <a:gd name="T14" fmla="*/ 10 w 18"/>
                <a:gd name="T15" fmla="*/ 0 h 13"/>
                <a:gd name="T16" fmla="*/ 1 w 18"/>
                <a:gd name="T17" fmla="*/ 7 h 13"/>
                <a:gd name="T18" fmla="*/ 0 w 18"/>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0" y="8"/>
                  </a:moveTo>
                  <a:cubicBezTo>
                    <a:pt x="1" y="8"/>
                    <a:pt x="1" y="8"/>
                    <a:pt x="1" y="8"/>
                  </a:cubicBezTo>
                  <a:cubicBezTo>
                    <a:pt x="8" y="13"/>
                    <a:pt x="8" y="13"/>
                    <a:pt x="8" y="13"/>
                  </a:cubicBezTo>
                  <a:cubicBezTo>
                    <a:pt x="14" y="8"/>
                    <a:pt x="14" y="8"/>
                    <a:pt x="14" y="8"/>
                  </a:cubicBezTo>
                  <a:cubicBezTo>
                    <a:pt x="18" y="5"/>
                    <a:pt x="18" y="5"/>
                    <a:pt x="18" y="5"/>
                  </a:cubicBezTo>
                  <a:cubicBezTo>
                    <a:pt x="14" y="2"/>
                    <a:pt x="14" y="2"/>
                    <a:pt x="14" y="2"/>
                  </a:cubicBezTo>
                  <a:cubicBezTo>
                    <a:pt x="10" y="0"/>
                    <a:pt x="10" y="0"/>
                    <a:pt x="10" y="0"/>
                  </a:cubicBezTo>
                  <a:cubicBezTo>
                    <a:pt x="10" y="0"/>
                    <a:pt x="10" y="0"/>
                    <a:pt x="10" y="0"/>
                  </a:cubicBezTo>
                  <a:cubicBezTo>
                    <a:pt x="1" y="7"/>
                    <a:pt x="1" y="7"/>
                    <a:pt x="1" y="7"/>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6" name="Freeform 63"/>
            <p:cNvSpPr/>
            <p:nvPr/>
          </p:nvSpPr>
          <p:spPr bwMode="auto">
            <a:xfrm>
              <a:off x="5189538" y="5600701"/>
              <a:ext cx="53975" cy="38100"/>
            </a:xfrm>
            <a:custGeom>
              <a:avLst/>
              <a:gdLst>
                <a:gd name="T0" fmla="*/ 0 w 34"/>
                <a:gd name="T1" fmla="*/ 12 h 24"/>
                <a:gd name="T2" fmla="*/ 2 w 34"/>
                <a:gd name="T3" fmla="*/ 13 h 24"/>
                <a:gd name="T4" fmla="*/ 17 w 34"/>
                <a:gd name="T5" fmla="*/ 24 h 24"/>
                <a:gd name="T6" fmla="*/ 24 w 34"/>
                <a:gd name="T7" fmla="*/ 19 h 24"/>
                <a:gd name="T8" fmla="*/ 34 w 34"/>
                <a:gd name="T9" fmla="*/ 12 h 24"/>
                <a:gd name="T10" fmla="*/ 24 w 34"/>
                <a:gd name="T11" fmla="*/ 5 h 24"/>
                <a:gd name="T12" fmla="*/ 16 w 34"/>
                <a:gd name="T13" fmla="*/ 0 h 24"/>
                <a:gd name="T14" fmla="*/ 2 w 34"/>
                <a:gd name="T15" fmla="*/ 10 h 24"/>
                <a:gd name="T16" fmla="*/ 0 w 34"/>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0" y="12"/>
                  </a:moveTo>
                  <a:lnTo>
                    <a:pt x="2" y="13"/>
                  </a:lnTo>
                  <a:lnTo>
                    <a:pt x="17" y="24"/>
                  </a:lnTo>
                  <a:lnTo>
                    <a:pt x="24" y="19"/>
                  </a:lnTo>
                  <a:lnTo>
                    <a:pt x="34" y="12"/>
                  </a:lnTo>
                  <a:lnTo>
                    <a:pt x="24" y="5"/>
                  </a:lnTo>
                  <a:lnTo>
                    <a:pt x="16" y="0"/>
                  </a:lnTo>
                  <a:lnTo>
                    <a:pt x="2"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7" name="Freeform 64"/>
            <p:cNvSpPr/>
            <p:nvPr/>
          </p:nvSpPr>
          <p:spPr bwMode="auto">
            <a:xfrm>
              <a:off x="5108575" y="5551488"/>
              <a:ext cx="61912" cy="42863"/>
            </a:xfrm>
            <a:custGeom>
              <a:avLst/>
              <a:gdLst>
                <a:gd name="T0" fmla="*/ 0 w 39"/>
                <a:gd name="T1" fmla="*/ 12 h 27"/>
                <a:gd name="T2" fmla="*/ 0 w 39"/>
                <a:gd name="T3" fmla="*/ 12 h 27"/>
                <a:gd name="T4" fmla="*/ 10 w 39"/>
                <a:gd name="T5" fmla="*/ 19 h 27"/>
                <a:gd name="T6" fmla="*/ 22 w 39"/>
                <a:gd name="T7" fmla="*/ 26 h 27"/>
                <a:gd name="T8" fmla="*/ 24 w 39"/>
                <a:gd name="T9" fmla="*/ 27 h 27"/>
                <a:gd name="T10" fmla="*/ 32 w 39"/>
                <a:gd name="T11" fmla="*/ 20 h 27"/>
                <a:gd name="T12" fmla="*/ 39 w 39"/>
                <a:gd name="T13" fmla="*/ 15 h 27"/>
                <a:gd name="T14" fmla="*/ 32 w 39"/>
                <a:gd name="T15" fmla="*/ 10 h 27"/>
                <a:gd name="T16" fmla="*/ 22 w 39"/>
                <a:gd name="T17" fmla="*/ 3 h 27"/>
                <a:gd name="T18" fmla="*/ 15 w 39"/>
                <a:gd name="T19" fmla="*/ 0 h 27"/>
                <a:gd name="T20" fmla="*/ 10 w 39"/>
                <a:gd name="T21" fmla="*/ 3 h 27"/>
                <a:gd name="T22" fmla="*/ 0 w 39"/>
                <a:gd name="T23" fmla="*/ 10 h 27"/>
                <a:gd name="T24" fmla="*/ 0 w 39"/>
                <a:gd name="T2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0" y="12"/>
                  </a:moveTo>
                  <a:lnTo>
                    <a:pt x="0" y="12"/>
                  </a:lnTo>
                  <a:lnTo>
                    <a:pt x="10" y="19"/>
                  </a:lnTo>
                  <a:lnTo>
                    <a:pt x="22" y="26"/>
                  </a:lnTo>
                  <a:lnTo>
                    <a:pt x="24" y="27"/>
                  </a:lnTo>
                  <a:lnTo>
                    <a:pt x="32" y="20"/>
                  </a:lnTo>
                  <a:lnTo>
                    <a:pt x="39" y="15"/>
                  </a:lnTo>
                  <a:lnTo>
                    <a:pt x="32" y="10"/>
                  </a:lnTo>
                  <a:lnTo>
                    <a:pt x="22" y="3"/>
                  </a:lnTo>
                  <a:lnTo>
                    <a:pt x="15" y="0"/>
                  </a:lnTo>
                  <a:lnTo>
                    <a:pt x="10" y="3"/>
                  </a:lnTo>
                  <a:lnTo>
                    <a:pt x="0"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8" name="Freeform 65"/>
            <p:cNvSpPr/>
            <p:nvPr/>
          </p:nvSpPr>
          <p:spPr bwMode="auto">
            <a:xfrm>
              <a:off x="5154613" y="5581651"/>
              <a:ext cx="50800" cy="31750"/>
            </a:xfrm>
            <a:custGeom>
              <a:avLst/>
              <a:gdLst>
                <a:gd name="T0" fmla="*/ 0 w 32"/>
                <a:gd name="T1" fmla="*/ 12 h 20"/>
                <a:gd name="T2" fmla="*/ 3 w 32"/>
                <a:gd name="T3" fmla="*/ 13 h 20"/>
                <a:gd name="T4" fmla="*/ 14 w 32"/>
                <a:gd name="T5" fmla="*/ 20 h 20"/>
                <a:gd name="T6" fmla="*/ 15 w 32"/>
                <a:gd name="T7" fmla="*/ 20 h 20"/>
                <a:gd name="T8" fmla="*/ 24 w 32"/>
                <a:gd name="T9" fmla="*/ 13 h 20"/>
                <a:gd name="T10" fmla="*/ 32 w 32"/>
                <a:gd name="T11" fmla="*/ 8 h 20"/>
                <a:gd name="T12" fmla="*/ 24 w 32"/>
                <a:gd name="T13" fmla="*/ 3 h 20"/>
                <a:gd name="T14" fmla="*/ 17 w 32"/>
                <a:gd name="T15" fmla="*/ 0 h 20"/>
                <a:gd name="T16" fmla="*/ 14 w 32"/>
                <a:gd name="T17" fmla="*/ 1 h 20"/>
                <a:gd name="T18" fmla="*/ 3 w 32"/>
                <a:gd name="T19" fmla="*/ 10 h 20"/>
                <a:gd name="T20" fmla="*/ 0 w 3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0">
                  <a:moveTo>
                    <a:pt x="0" y="12"/>
                  </a:moveTo>
                  <a:lnTo>
                    <a:pt x="3" y="13"/>
                  </a:lnTo>
                  <a:lnTo>
                    <a:pt x="14" y="20"/>
                  </a:lnTo>
                  <a:lnTo>
                    <a:pt x="15" y="20"/>
                  </a:lnTo>
                  <a:lnTo>
                    <a:pt x="24" y="13"/>
                  </a:lnTo>
                  <a:lnTo>
                    <a:pt x="32" y="8"/>
                  </a:lnTo>
                  <a:lnTo>
                    <a:pt x="24" y="3"/>
                  </a:lnTo>
                  <a:lnTo>
                    <a:pt x="17" y="0"/>
                  </a:lnTo>
                  <a:lnTo>
                    <a:pt x="14" y="1"/>
                  </a:lnTo>
                  <a:lnTo>
                    <a:pt x="3" y="1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9" name="Freeform 66"/>
            <p:cNvSpPr/>
            <p:nvPr/>
          </p:nvSpPr>
          <p:spPr bwMode="auto">
            <a:xfrm>
              <a:off x="4948238" y="5780088"/>
              <a:ext cx="57150" cy="41275"/>
            </a:xfrm>
            <a:custGeom>
              <a:avLst/>
              <a:gdLst>
                <a:gd name="T0" fmla="*/ 18 w 21"/>
                <a:gd name="T1" fmla="*/ 10 h 15"/>
                <a:gd name="T2" fmla="*/ 21 w 21"/>
                <a:gd name="T3" fmla="*/ 7 h 15"/>
                <a:gd name="T4" fmla="*/ 18 w 21"/>
                <a:gd name="T5" fmla="*/ 5 h 15"/>
                <a:gd name="T6" fmla="*/ 15 w 21"/>
                <a:gd name="T7" fmla="*/ 3 h 15"/>
                <a:gd name="T8" fmla="*/ 11 w 21"/>
                <a:gd name="T9" fmla="*/ 0 h 15"/>
                <a:gd name="T10" fmla="*/ 10 w 21"/>
                <a:gd name="T11" fmla="*/ 0 h 15"/>
                <a:gd name="T12" fmla="*/ 4 w 21"/>
                <a:gd name="T13" fmla="*/ 5 h 15"/>
                <a:gd name="T14" fmla="*/ 0 w 21"/>
                <a:gd name="T15" fmla="*/ 8 h 15"/>
                <a:gd name="T16" fmla="*/ 4 w 21"/>
                <a:gd name="T17" fmla="*/ 10 h 15"/>
                <a:gd name="T18" fmla="*/ 11 w 21"/>
                <a:gd name="T19" fmla="*/ 15 h 15"/>
                <a:gd name="T20" fmla="*/ 11 w 21"/>
                <a:gd name="T21" fmla="*/ 15 h 15"/>
                <a:gd name="T22" fmla="*/ 12 w 21"/>
                <a:gd name="T23" fmla="*/ 14 h 15"/>
                <a:gd name="T24" fmla="*/ 15 w 21"/>
                <a:gd name="T25" fmla="*/ 12 h 15"/>
                <a:gd name="T26" fmla="*/ 18 w 21"/>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5">
                  <a:moveTo>
                    <a:pt x="18" y="10"/>
                  </a:moveTo>
                  <a:cubicBezTo>
                    <a:pt x="21" y="7"/>
                    <a:pt x="21" y="7"/>
                    <a:pt x="21" y="7"/>
                  </a:cubicBezTo>
                  <a:cubicBezTo>
                    <a:pt x="18" y="5"/>
                    <a:pt x="18" y="5"/>
                    <a:pt x="18" y="5"/>
                  </a:cubicBezTo>
                  <a:cubicBezTo>
                    <a:pt x="15" y="3"/>
                    <a:pt x="15" y="3"/>
                    <a:pt x="15" y="3"/>
                  </a:cubicBezTo>
                  <a:cubicBezTo>
                    <a:pt x="11" y="0"/>
                    <a:pt x="11" y="0"/>
                    <a:pt x="11" y="0"/>
                  </a:cubicBezTo>
                  <a:cubicBezTo>
                    <a:pt x="10" y="0"/>
                    <a:pt x="10" y="0"/>
                    <a:pt x="10" y="0"/>
                  </a:cubicBezTo>
                  <a:cubicBezTo>
                    <a:pt x="4" y="5"/>
                    <a:pt x="4" y="5"/>
                    <a:pt x="4" y="5"/>
                  </a:cubicBezTo>
                  <a:cubicBezTo>
                    <a:pt x="0" y="8"/>
                    <a:pt x="0" y="8"/>
                    <a:pt x="0" y="8"/>
                  </a:cubicBezTo>
                  <a:cubicBezTo>
                    <a:pt x="4" y="10"/>
                    <a:pt x="4" y="10"/>
                    <a:pt x="4" y="10"/>
                  </a:cubicBezTo>
                  <a:cubicBezTo>
                    <a:pt x="11" y="15"/>
                    <a:pt x="11" y="15"/>
                    <a:pt x="11" y="15"/>
                  </a:cubicBezTo>
                  <a:cubicBezTo>
                    <a:pt x="11" y="15"/>
                    <a:pt x="11" y="15"/>
                    <a:pt x="11" y="15"/>
                  </a:cubicBezTo>
                  <a:cubicBezTo>
                    <a:pt x="11" y="15"/>
                    <a:pt x="11" y="14"/>
                    <a:pt x="12" y="14"/>
                  </a:cubicBezTo>
                  <a:cubicBezTo>
                    <a:pt x="15" y="12"/>
                    <a:pt x="15" y="12"/>
                    <a:pt x="15" y="12"/>
                  </a:cubicBez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0" name="Freeform 67"/>
            <p:cNvSpPr/>
            <p:nvPr/>
          </p:nvSpPr>
          <p:spPr bwMode="auto">
            <a:xfrm>
              <a:off x="5121275" y="5703888"/>
              <a:ext cx="52387" cy="34925"/>
            </a:xfrm>
            <a:custGeom>
              <a:avLst/>
              <a:gdLst>
                <a:gd name="T0" fmla="*/ 16 w 33"/>
                <a:gd name="T1" fmla="*/ 22 h 22"/>
                <a:gd name="T2" fmla="*/ 24 w 33"/>
                <a:gd name="T3" fmla="*/ 15 h 22"/>
                <a:gd name="T4" fmla="*/ 33 w 33"/>
                <a:gd name="T5" fmla="*/ 8 h 22"/>
                <a:gd name="T6" fmla="*/ 24 w 33"/>
                <a:gd name="T7" fmla="*/ 3 h 22"/>
                <a:gd name="T8" fmla="*/ 18 w 33"/>
                <a:gd name="T9" fmla="*/ 0 h 22"/>
                <a:gd name="T10" fmla="*/ 14 w 33"/>
                <a:gd name="T11" fmla="*/ 3 h 22"/>
                <a:gd name="T12" fmla="*/ 2 w 33"/>
                <a:gd name="T13" fmla="*/ 12 h 22"/>
                <a:gd name="T14" fmla="*/ 0 w 33"/>
                <a:gd name="T15" fmla="*/ 12 h 22"/>
                <a:gd name="T16" fmla="*/ 2 w 33"/>
                <a:gd name="T17" fmla="*/ 14 h 22"/>
                <a:gd name="T18" fmla="*/ 14 w 33"/>
                <a:gd name="T19" fmla="*/ 20 h 22"/>
                <a:gd name="T20" fmla="*/ 16 w 33"/>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6" y="22"/>
                  </a:moveTo>
                  <a:lnTo>
                    <a:pt x="24" y="15"/>
                  </a:lnTo>
                  <a:lnTo>
                    <a:pt x="33" y="8"/>
                  </a:lnTo>
                  <a:lnTo>
                    <a:pt x="24" y="3"/>
                  </a:lnTo>
                  <a:lnTo>
                    <a:pt x="18" y="0"/>
                  </a:lnTo>
                  <a:lnTo>
                    <a:pt x="14" y="3"/>
                  </a:lnTo>
                  <a:lnTo>
                    <a:pt x="2" y="12"/>
                  </a:lnTo>
                  <a:lnTo>
                    <a:pt x="0" y="12"/>
                  </a:lnTo>
                  <a:lnTo>
                    <a:pt x="2" y="14"/>
                  </a:lnTo>
                  <a:lnTo>
                    <a:pt x="14" y="20"/>
                  </a:lnTo>
                  <a:lnTo>
                    <a:pt x="1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1" name="Freeform 68"/>
            <p:cNvSpPr/>
            <p:nvPr/>
          </p:nvSpPr>
          <p:spPr bwMode="auto">
            <a:xfrm>
              <a:off x="5089525" y="5730876"/>
              <a:ext cx="46037" cy="33338"/>
            </a:xfrm>
            <a:custGeom>
              <a:avLst/>
              <a:gdLst>
                <a:gd name="T0" fmla="*/ 14 w 29"/>
                <a:gd name="T1" fmla="*/ 21 h 21"/>
                <a:gd name="T2" fmla="*/ 22 w 29"/>
                <a:gd name="T3" fmla="*/ 14 h 21"/>
                <a:gd name="T4" fmla="*/ 29 w 29"/>
                <a:gd name="T5" fmla="*/ 9 h 21"/>
                <a:gd name="T6" fmla="*/ 22 w 29"/>
                <a:gd name="T7" fmla="*/ 5 h 21"/>
                <a:gd name="T8" fmla="*/ 15 w 29"/>
                <a:gd name="T9" fmla="*/ 0 h 21"/>
                <a:gd name="T10" fmla="*/ 12 w 29"/>
                <a:gd name="T11" fmla="*/ 2 h 21"/>
                <a:gd name="T12" fmla="*/ 2 w 29"/>
                <a:gd name="T13" fmla="*/ 10 h 21"/>
                <a:gd name="T14" fmla="*/ 0 w 29"/>
                <a:gd name="T15" fmla="*/ 12 h 21"/>
                <a:gd name="T16" fmla="*/ 2 w 29"/>
                <a:gd name="T17" fmla="*/ 14 h 21"/>
                <a:gd name="T18" fmla="*/ 12 w 29"/>
                <a:gd name="T19" fmla="*/ 21 h 21"/>
                <a:gd name="T20" fmla="*/ 14 w 29"/>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14" y="21"/>
                  </a:moveTo>
                  <a:lnTo>
                    <a:pt x="22" y="14"/>
                  </a:lnTo>
                  <a:lnTo>
                    <a:pt x="29" y="9"/>
                  </a:lnTo>
                  <a:lnTo>
                    <a:pt x="22" y="5"/>
                  </a:lnTo>
                  <a:lnTo>
                    <a:pt x="15" y="0"/>
                  </a:lnTo>
                  <a:lnTo>
                    <a:pt x="12" y="2"/>
                  </a:lnTo>
                  <a:lnTo>
                    <a:pt x="2" y="10"/>
                  </a:lnTo>
                  <a:lnTo>
                    <a:pt x="0" y="12"/>
                  </a:lnTo>
                  <a:lnTo>
                    <a:pt x="2" y="14"/>
                  </a:lnTo>
                  <a:lnTo>
                    <a:pt x="12" y="21"/>
                  </a:ln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2" name="Freeform 69"/>
            <p:cNvSpPr/>
            <p:nvPr/>
          </p:nvSpPr>
          <p:spPr bwMode="auto">
            <a:xfrm>
              <a:off x="5016500" y="5730876"/>
              <a:ext cx="53975" cy="38100"/>
            </a:xfrm>
            <a:custGeom>
              <a:avLst/>
              <a:gdLst>
                <a:gd name="T0" fmla="*/ 17 w 34"/>
                <a:gd name="T1" fmla="*/ 22 h 24"/>
                <a:gd name="T2" fmla="*/ 19 w 34"/>
                <a:gd name="T3" fmla="*/ 24 h 24"/>
                <a:gd name="T4" fmla="*/ 27 w 34"/>
                <a:gd name="T5" fmla="*/ 17 h 24"/>
                <a:gd name="T6" fmla="*/ 34 w 34"/>
                <a:gd name="T7" fmla="*/ 12 h 24"/>
                <a:gd name="T8" fmla="*/ 27 w 34"/>
                <a:gd name="T9" fmla="*/ 9 h 24"/>
                <a:gd name="T10" fmla="*/ 17 w 34"/>
                <a:gd name="T11" fmla="*/ 2 h 24"/>
                <a:gd name="T12" fmla="*/ 15 w 34"/>
                <a:gd name="T13" fmla="*/ 0 h 24"/>
                <a:gd name="T14" fmla="*/ 7 w 34"/>
                <a:gd name="T15" fmla="*/ 7 h 24"/>
                <a:gd name="T16" fmla="*/ 0 w 34"/>
                <a:gd name="T17" fmla="*/ 12 h 24"/>
                <a:gd name="T18" fmla="*/ 7 w 34"/>
                <a:gd name="T19" fmla="*/ 17 h 24"/>
                <a:gd name="T20" fmla="*/ 17 w 34"/>
                <a:gd name="T2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22"/>
                  </a:moveTo>
                  <a:lnTo>
                    <a:pt x="19" y="24"/>
                  </a:lnTo>
                  <a:lnTo>
                    <a:pt x="27" y="17"/>
                  </a:lnTo>
                  <a:lnTo>
                    <a:pt x="34" y="12"/>
                  </a:lnTo>
                  <a:lnTo>
                    <a:pt x="27" y="9"/>
                  </a:lnTo>
                  <a:lnTo>
                    <a:pt x="17" y="2"/>
                  </a:lnTo>
                  <a:lnTo>
                    <a:pt x="15" y="0"/>
                  </a:lnTo>
                  <a:lnTo>
                    <a:pt x="7" y="7"/>
                  </a:lnTo>
                  <a:lnTo>
                    <a:pt x="0" y="12"/>
                  </a:lnTo>
                  <a:lnTo>
                    <a:pt x="7" y="17"/>
                  </a:lnTo>
                  <a:lnTo>
                    <a:pt x="1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3" name="Freeform 70"/>
            <p:cNvSpPr/>
            <p:nvPr/>
          </p:nvSpPr>
          <p:spPr bwMode="auto">
            <a:xfrm>
              <a:off x="5054600" y="5754688"/>
              <a:ext cx="47625" cy="33338"/>
            </a:xfrm>
            <a:custGeom>
              <a:avLst/>
              <a:gdLst>
                <a:gd name="T0" fmla="*/ 13 w 30"/>
                <a:gd name="T1" fmla="*/ 21 h 21"/>
                <a:gd name="T2" fmla="*/ 15 w 30"/>
                <a:gd name="T3" fmla="*/ 21 h 21"/>
                <a:gd name="T4" fmla="*/ 24 w 30"/>
                <a:gd name="T5" fmla="*/ 14 h 21"/>
                <a:gd name="T6" fmla="*/ 30 w 30"/>
                <a:gd name="T7" fmla="*/ 11 h 21"/>
                <a:gd name="T8" fmla="*/ 24 w 30"/>
                <a:gd name="T9" fmla="*/ 7 h 21"/>
                <a:gd name="T10" fmla="*/ 15 w 30"/>
                <a:gd name="T11" fmla="*/ 0 h 21"/>
                <a:gd name="T12" fmla="*/ 13 w 30"/>
                <a:gd name="T13" fmla="*/ 2 h 21"/>
                <a:gd name="T14" fmla="*/ 3 w 30"/>
                <a:gd name="T15" fmla="*/ 9 h 21"/>
                <a:gd name="T16" fmla="*/ 0 w 30"/>
                <a:gd name="T17" fmla="*/ 12 h 21"/>
                <a:gd name="T18" fmla="*/ 3 w 30"/>
                <a:gd name="T19" fmla="*/ 14 h 21"/>
                <a:gd name="T20" fmla="*/ 13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3" y="21"/>
                  </a:moveTo>
                  <a:lnTo>
                    <a:pt x="15" y="21"/>
                  </a:lnTo>
                  <a:lnTo>
                    <a:pt x="24" y="14"/>
                  </a:lnTo>
                  <a:lnTo>
                    <a:pt x="30" y="11"/>
                  </a:lnTo>
                  <a:lnTo>
                    <a:pt x="24" y="7"/>
                  </a:lnTo>
                  <a:lnTo>
                    <a:pt x="15" y="0"/>
                  </a:lnTo>
                  <a:lnTo>
                    <a:pt x="13" y="2"/>
                  </a:lnTo>
                  <a:lnTo>
                    <a:pt x="3" y="9"/>
                  </a:lnTo>
                  <a:lnTo>
                    <a:pt x="0" y="12"/>
                  </a:lnTo>
                  <a:lnTo>
                    <a:pt x="3" y="14"/>
                  </a:lnTo>
                  <a:lnTo>
                    <a:pt x="1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4" name="Freeform 71"/>
            <p:cNvSpPr/>
            <p:nvPr/>
          </p:nvSpPr>
          <p:spPr bwMode="auto">
            <a:xfrm>
              <a:off x="5083175" y="5632451"/>
              <a:ext cx="49212" cy="33338"/>
            </a:xfrm>
            <a:custGeom>
              <a:avLst/>
              <a:gdLst>
                <a:gd name="T0" fmla="*/ 16 w 31"/>
                <a:gd name="T1" fmla="*/ 0 h 21"/>
                <a:gd name="T2" fmla="*/ 16 w 31"/>
                <a:gd name="T3" fmla="*/ 0 h 21"/>
                <a:gd name="T4" fmla="*/ 6 w 31"/>
                <a:gd name="T5" fmla="*/ 7 h 21"/>
                <a:gd name="T6" fmla="*/ 0 w 31"/>
                <a:gd name="T7" fmla="*/ 12 h 21"/>
                <a:gd name="T8" fmla="*/ 6 w 31"/>
                <a:gd name="T9" fmla="*/ 16 h 21"/>
                <a:gd name="T10" fmla="*/ 16 w 31"/>
                <a:gd name="T11" fmla="*/ 21 h 21"/>
                <a:gd name="T12" fmla="*/ 18 w 31"/>
                <a:gd name="T13" fmla="*/ 21 h 21"/>
                <a:gd name="T14" fmla="*/ 26 w 31"/>
                <a:gd name="T15" fmla="*/ 14 h 21"/>
                <a:gd name="T16" fmla="*/ 31 w 31"/>
                <a:gd name="T17" fmla="*/ 11 h 21"/>
                <a:gd name="T18" fmla="*/ 26 w 31"/>
                <a:gd name="T19" fmla="*/ 7 h 21"/>
                <a:gd name="T20" fmla="*/ 16 w 3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0"/>
                  </a:moveTo>
                  <a:lnTo>
                    <a:pt x="16" y="0"/>
                  </a:lnTo>
                  <a:lnTo>
                    <a:pt x="6" y="7"/>
                  </a:lnTo>
                  <a:lnTo>
                    <a:pt x="0" y="12"/>
                  </a:lnTo>
                  <a:lnTo>
                    <a:pt x="6" y="16"/>
                  </a:lnTo>
                  <a:lnTo>
                    <a:pt x="16" y="21"/>
                  </a:lnTo>
                  <a:lnTo>
                    <a:pt x="18" y="21"/>
                  </a:lnTo>
                  <a:lnTo>
                    <a:pt x="26" y="14"/>
                  </a:lnTo>
                  <a:lnTo>
                    <a:pt x="31" y="11"/>
                  </a:lnTo>
                  <a:lnTo>
                    <a:pt x="26" y="7"/>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5" name="Freeform 72"/>
            <p:cNvSpPr/>
            <p:nvPr/>
          </p:nvSpPr>
          <p:spPr bwMode="auto">
            <a:xfrm>
              <a:off x="5157788" y="5678488"/>
              <a:ext cx="47625" cy="33338"/>
            </a:xfrm>
            <a:custGeom>
              <a:avLst/>
              <a:gdLst>
                <a:gd name="T0" fmla="*/ 15 w 30"/>
                <a:gd name="T1" fmla="*/ 21 h 21"/>
                <a:gd name="T2" fmla="*/ 22 w 30"/>
                <a:gd name="T3" fmla="*/ 14 h 21"/>
                <a:gd name="T4" fmla="*/ 30 w 30"/>
                <a:gd name="T5" fmla="*/ 9 h 21"/>
                <a:gd name="T6" fmla="*/ 22 w 30"/>
                <a:gd name="T7" fmla="*/ 4 h 21"/>
                <a:gd name="T8" fmla="*/ 15 w 30"/>
                <a:gd name="T9" fmla="*/ 0 h 21"/>
                <a:gd name="T10" fmla="*/ 12 w 30"/>
                <a:gd name="T11" fmla="*/ 2 h 21"/>
                <a:gd name="T12" fmla="*/ 1 w 30"/>
                <a:gd name="T13" fmla="*/ 11 h 21"/>
                <a:gd name="T14" fmla="*/ 0 w 30"/>
                <a:gd name="T15" fmla="*/ 11 h 21"/>
                <a:gd name="T16" fmla="*/ 1 w 30"/>
                <a:gd name="T17" fmla="*/ 12 h 21"/>
                <a:gd name="T18" fmla="*/ 12 w 30"/>
                <a:gd name="T19" fmla="*/ 19 h 21"/>
                <a:gd name="T20" fmla="*/ 15 w 30"/>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5" y="21"/>
                  </a:moveTo>
                  <a:lnTo>
                    <a:pt x="22" y="14"/>
                  </a:lnTo>
                  <a:lnTo>
                    <a:pt x="30" y="9"/>
                  </a:lnTo>
                  <a:lnTo>
                    <a:pt x="22" y="4"/>
                  </a:lnTo>
                  <a:lnTo>
                    <a:pt x="15" y="0"/>
                  </a:lnTo>
                  <a:lnTo>
                    <a:pt x="12" y="2"/>
                  </a:lnTo>
                  <a:lnTo>
                    <a:pt x="1" y="11"/>
                  </a:lnTo>
                  <a:lnTo>
                    <a:pt x="0" y="11"/>
                  </a:lnTo>
                  <a:lnTo>
                    <a:pt x="1" y="12"/>
                  </a:lnTo>
                  <a:lnTo>
                    <a:pt x="12" y="19"/>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6" name="Freeform 73"/>
            <p:cNvSpPr/>
            <p:nvPr/>
          </p:nvSpPr>
          <p:spPr bwMode="auto">
            <a:xfrm>
              <a:off x="5037138" y="5602288"/>
              <a:ext cx="63500" cy="41275"/>
            </a:xfrm>
            <a:custGeom>
              <a:avLst/>
              <a:gdLst>
                <a:gd name="T0" fmla="*/ 24 w 40"/>
                <a:gd name="T1" fmla="*/ 7 h 26"/>
                <a:gd name="T2" fmla="*/ 14 w 40"/>
                <a:gd name="T3" fmla="*/ 0 h 26"/>
                <a:gd name="T4" fmla="*/ 4 w 40"/>
                <a:gd name="T5" fmla="*/ 9 h 26"/>
                <a:gd name="T6" fmla="*/ 0 w 40"/>
                <a:gd name="T7" fmla="*/ 12 h 26"/>
                <a:gd name="T8" fmla="*/ 4 w 40"/>
                <a:gd name="T9" fmla="*/ 14 h 26"/>
                <a:gd name="T10" fmla="*/ 14 w 40"/>
                <a:gd name="T11" fmla="*/ 21 h 26"/>
                <a:gd name="T12" fmla="*/ 24 w 40"/>
                <a:gd name="T13" fmla="*/ 26 h 26"/>
                <a:gd name="T14" fmla="*/ 24 w 40"/>
                <a:gd name="T15" fmla="*/ 26 h 26"/>
                <a:gd name="T16" fmla="*/ 35 w 40"/>
                <a:gd name="T17" fmla="*/ 19 h 26"/>
                <a:gd name="T18" fmla="*/ 40 w 40"/>
                <a:gd name="T19" fmla="*/ 16 h 26"/>
                <a:gd name="T20" fmla="*/ 35 w 40"/>
                <a:gd name="T21" fmla="*/ 14 h 26"/>
                <a:gd name="T22" fmla="*/ 24 w 40"/>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6">
                  <a:moveTo>
                    <a:pt x="24" y="7"/>
                  </a:moveTo>
                  <a:lnTo>
                    <a:pt x="14" y="0"/>
                  </a:lnTo>
                  <a:lnTo>
                    <a:pt x="4" y="9"/>
                  </a:lnTo>
                  <a:lnTo>
                    <a:pt x="0" y="12"/>
                  </a:lnTo>
                  <a:lnTo>
                    <a:pt x="4" y="14"/>
                  </a:lnTo>
                  <a:lnTo>
                    <a:pt x="14" y="21"/>
                  </a:lnTo>
                  <a:lnTo>
                    <a:pt x="24" y="26"/>
                  </a:lnTo>
                  <a:lnTo>
                    <a:pt x="24" y="26"/>
                  </a:lnTo>
                  <a:lnTo>
                    <a:pt x="35" y="19"/>
                  </a:lnTo>
                  <a:lnTo>
                    <a:pt x="40" y="16"/>
                  </a:lnTo>
                  <a:lnTo>
                    <a:pt x="35" y="14"/>
                  </a:lnTo>
                  <a:lnTo>
                    <a:pt x="2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7" name="Freeform 74"/>
            <p:cNvSpPr/>
            <p:nvPr/>
          </p:nvSpPr>
          <p:spPr bwMode="auto">
            <a:xfrm>
              <a:off x="5119688" y="5654676"/>
              <a:ext cx="53975" cy="34925"/>
            </a:xfrm>
            <a:custGeom>
              <a:avLst/>
              <a:gdLst>
                <a:gd name="T0" fmla="*/ 15 w 34"/>
                <a:gd name="T1" fmla="*/ 0 h 22"/>
                <a:gd name="T2" fmla="*/ 15 w 34"/>
                <a:gd name="T3" fmla="*/ 0 h 22"/>
                <a:gd name="T4" fmla="*/ 3 w 34"/>
                <a:gd name="T5" fmla="*/ 9 h 22"/>
                <a:gd name="T6" fmla="*/ 0 w 34"/>
                <a:gd name="T7" fmla="*/ 12 h 22"/>
                <a:gd name="T8" fmla="*/ 3 w 34"/>
                <a:gd name="T9" fmla="*/ 14 h 22"/>
                <a:gd name="T10" fmla="*/ 15 w 34"/>
                <a:gd name="T11" fmla="*/ 21 h 22"/>
                <a:gd name="T12" fmla="*/ 19 w 34"/>
                <a:gd name="T13" fmla="*/ 22 h 22"/>
                <a:gd name="T14" fmla="*/ 25 w 34"/>
                <a:gd name="T15" fmla="*/ 17 h 22"/>
                <a:gd name="T16" fmla="*/ 34 w 34"/>
                <a:gd name="T17" fmla="*/ 12 h 22"/>
                <a:gd name="T18" fmla="*/ 25 w 34"/>
                <a:gd name="T19" fmla="*/ 7 h 22"/>
                <a:gd name="T20" fmla="*/ 15 w 34"/>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15" y="0"/>
                  </a:moveTo>
                  <a:lnTo>
                    <a:pt x="15" y="0"/>
                  </a:lnTo>
                  <a:lnTo>
                    <a:pt x="3" y="9"/>
                  </a:lnTo>
                  <a:lnTo>
                    <a:pt x="0" y="12"/>
                  </a:lnTo>
                  <a:lnTo>
                    <a:pt x="3" y="14"/>
                  </a:lnTo>
                  <a:lnTo>
                    <a:pt x="15" y="21"/>
                  </a:lnTo>
                  <a:lnTo>
                    <a:pt x="19" y="22"/>
                  </a:lnTo>
                  <a:lnTo>
                    <a:pt x="25" y="17"/>
                  </a:lnTo>
                  <a:lnTo>
                    <a:pt x="34" y="12"/>
                  </a:lnTo>
                  <a:lnTo>
                    <a:pt x="25" y="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8" name="Freeform 75"/>
            <p:cNvSpPr/>
            <p:nvPr/>
          </p:nvSpPr>
          <p:spPr bwMode="auto">
            <a:xfrm>
              <a:off x="4597400" y="5665788"/>
              <a:ext cx="950912" cy="385763"/>
            </a:xfrm>
            <a:custGeom>
              <a:avLst/>
              <a:gdLst>
                <a:gd name="T0" fmla="*/ 350 w 350"/>
                <a:gd name="T1" fmla="*/ 0 h 142"/>
                <a:gd name="T2" fmla="*/ 258 w 350"/>
                <a:gd name="T3" fmla="*/ 69 h 142"/>
                <a:gd name="T4" fmla="*/ 245 w 350"/>
                <a:gd name="T5" fmla="*/ 79 h 142"/>
                <a:gd name="T6" fmla="*/ 232 w 350"/>
                <a:gd name="T7" fmla="*/ 88 h 142"/>
                <a:gd name="T8" fmla="*/ 219 w 350"/>
                <a:gd name="T9" fmla="*/ 97 h 142"/>
                <a:gd name="T10" fmla="*/ 213 w 350"/>
                <a:gd name="T11" fmla="*/ 102 h 142"/>
                <a:gd name="T12" fmla="*/ 207 w 350"/>
                <a:gd name="T13" fmla="*/ 107 h 142"/>
                <a:gd name="T14" fmla="*/ 201 w 350"/>
                <a:gd name="T15" fmla="*/ 111 h 142"/>
                <a:gd name="T16" fmla="*/ 194 w 350"/>
                <a:gd name="T17" fmla="*/ 116 h 142"/>
                <a:gd name="T18" fmla="*/ 188 w 350"/>
                <a:gd name="T19" fmla="*/ 120 h 142"/>
                <a:gd name="T20" fmla="*/ 182 w 350"/>
                <a:gd name="T21" fmla="*/ 125 h 142"/>
                <a:gd name="T22" fmla="*/ 181 w 350"/>
                <a:gd name="T23" fmla="*/ 126 h 142"/>
                <a:gd name="T24" fmla="*/ 179 w 350"/>
                <a:gd name="T25" fmla="*/ 126 h 142"/>
                <a:gd name="T26" fmla="*/ 176 w 350"/>
                <a:gd name="T27" fmla="*/ 124 h 142"/>
                <a:gd name="T28" fmla="*/ 170 w 350"/>
                <a:gd name="T29" fmla="*/ 121 h 142"/>
                <a:gd name="T30" fmla="*/ 164 w 350"/>
                <a:gd name="T31" fmla="*/ 116 h 142"/>
                <a:gd name="T32" fmla="*/ 158 w 350"/>
                <a:gd name="T33" fmla="*/ 112 h 142"/>
                <a:gd name="T34" fmla="*/ 153 w 350"/>
                <a:gd name="T35" fmla="*/ 109 h 142"/>
                <a:gd name="T36" fmla="*/ 147 w 350"/>
                <a:gd name="T37" fmla="*/ 105 h 142"/>
                <a:gd name="T38" fmla="*/ 144 w 350"/>
                <a:gd name="T39" fmla="*/ 103 h 142"/>
                <a:gd name="T40" fmla="*/ 140 w 350"/>
                <a:gd name="T41" fmla="*/ 100 h 142"/>
                <a:gd name="T42" fmla="*/ 133 w 350"/>
                <a:gd name="T43" fmla="*/ 95 h 142"/>
                <a:gd name="T44" fmla="*/ 126 w 350"/>
                <a:gd name="T45" fmla="*/ 91 h 142"/>
                <a:gd name="T46" fmla="*/ 119 w 350"/>
                <a:gd name="T47" fmla="*/ 87 h 142"/>
                <a:gd name="T48" fmla="*/ 115 w 350"/>
                <a:gd name="T49" fmla="*/ 83 h 142"/>
                <a:gd name="T50" fmla="*/ 102 w 350"/>
                <a:gd name="T51" fmla="*/ 75 h 142"/>
                <a:gd name="T52" fmla="*/ 89 w 350"/>
                <a:gd name="T53" fmla="*/ 66 h 142"/>
                <a:gd name="T54" fmla="*/ 1 w 350"/>
                <a:gd name="T55" fmla="*/ 8 h 142"/>
                <a:gd name="T56" fmla="*/ 1 w 350"/>
                <a:gd name="T57" fmla="*/ 24 h 142"/>
                <a:gd name="T58" fmla="*/ 89 w 350"/>
                <a:gd name="T59" fmla="*/ 82 h 142"/>
                <a:gd name="T60" fmla="*/ 102 w 350"/>
                <a:gd name="T61" fmla="*/ 91 h 142"/>
                <a:gd name="T62" fmla="*/ 115 w 350"/>
                <a:gd name="T63" fmla="*/ 99 h 142"/>
                <a:gd name="T64" fmla="*/ 119 w 350"/>
                <a:gd name="T65" fmla="*/ 102 h 142"/>
                <a:gd name="T66" fmla="*/ 126 w 350"/>
                <a:gd name="T67" fmla="*/ 106 h 142"/>
                <a:gd name="T68" fmla="*/ 133 w 350"/>
                <a:gd name="T69" fmla="*/ 111 h 142"/>
                <a:gd name="T70" fmla="*/ 140 w 350"/>
                <a:gd name="T71" fmla="*/ 115 h 142"/>
                <a:gd name="T72" fmla="*/ 144 w 350"/>
                <a:gd name="T73" fmla="*/ 118 h 142"/>
                <a:gd name="T74" fmla="*/ 147 w 350"/>
                <a:gd name="T75" fmla="*/ 120 h 142"/>
                <a:gd name="T76" fmla="*/ 153 w 350"/>
                <a:gd name="T77" fmla="*/ 124 h 142"/>
                <a:gd name="T78" fmla="*/ 158 w 350"/>
                <a:gd name="T79" fmla="*/ 128 h 142"/>
                <a:gd name="T80" fmla="*/ 164 w 350"/>
                <a:gd name="T81" fmla="*/ 132 h 142"/>
                <a:gd name="T82" fmla="*/ 170 w 350"/>
                <a:gd name="T83" fmla="*/ 136 h 142"/>
                <a:gd name="T84" fmla="*/ 176 w 350"/>
                <a:gd name="T85" fmla="*/ 139 h 142"/>
                <a:gd name="T86" fmla="*/ 179 w 350"/>
                <a:gd name="T87" fmla="*/ 142 h 142"/>
                <a:gd name="T88" fmla="*/ 182 w 350"/>
                <a:gd name="T89" fmla="*/ 139 h 142"/>
                <a:gd name="T90" fmla="*/ 188 w 350"/>
                <a:gd name="T91" fmla="*/ 135 h 142"/>
                <a:gd name="T92" fmla="*/ 194 w 350"/>
                <a:gd name="T93" fmla="*/ 130 h 142"/>
                <a:gd name="T94" fmla="*/ 201 w 350"/>
                <a:gd name="T95" fmla="*/ 125 h 142"/>
                <a:gd name="T96" fmla="*/ 207 w 350"/>
                <a:gd name="T97" fmla="*/ 121 h 142"/>
                <a:gd name="T98" fmla="*/ 213 w 350"/>
                <a:gd name="T99" fmla="*/ 116 h 142"/>
                <a:gd name="T100" fmla="*/ 219 w 350"/>
                <a:gd name="T101" fmla="*/ 111 h 142"/>
                <a:gd name="T102" fmla="*/ 232 w 350"/>
                <a:gd name="T103" fmla="*/ 102 h 142"/>
                <a:gd name="T104" fmla="*/ 245 w 350"/>
                <a:gd name="T105" fmla="*/ 93 h 142"/>
                <a:gd name="T106" fmla="*/ 258 w 350"/>
                <a:gd name="T107" fmla="*/ 83 h 142"/>
                <a:gd name="T108" fmla="*/ 350 w 350"/>
                <a:gd name="T109" fmla="*/ 12 h 142"/>
                <a:gd name="T110" fmla="*/ 350 w 350"/>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42">
                  <a:moveTo>
                    <a:pt x="350" y="0"/>
                  </a:moveTo>
                  <a:cubicBezTo>
                    <a:pt x="258" y="69"/>
                    <a:pt x="258" y="69"/>
                    <a:pt x="258" y="69"/>
                  </a:cubicBezTo>
                  <a:cubicBezTo>
                    <a:pt x="245" y="79"/>
                    <a:pt x="245" y="79"/>
                    <a:pt x="245" y="79"/>
                  </a:cubicBezTo>
                  <a:cubicBezTo>
                    <a:pt x="232" y="88"/>
                    <a:pt x="232" y="88"/>
                    <a:pt x="232" y="88"/>
                  </a:cubicBezTo>
                  <a:cubicBezTo>
                    <a:pt x="219" y="97"/>
                    <a:pt x="219" y="97"/>
                    <a:pt x="219" y="97"/>
                  </a:cubicBezTo>
                  <a:cubicBezTo>
                    <a:pt x="213" y="102"/>
                    <a:pt x="213" y="102"/>
                    <a:pt x="213" y="102"/>
                  </a:cubicBezTo>
                  <a:cubicBezTo>
                    <a:pt x="207" y="107"/>
                    <a:pt x="207" y="107"/>
                    <a:pt x="207" y="107"/>
                  </a:cubicBezTo>
                  <a:cubicBezTo>
                    <a:pt x="201" y="111"/>
                    <a:pt x="201" y="111"/>
                    <a:pt x="201" y="111"/>
                  </a:cubicBezTo>
                  <a:cubicBezTo>
                    <a:pt x="194" y="116"/>
                    <a:pt x="194" y="116"/>
                    <a:pt x="194" y="116"/>
                  </a:cubicBezTo>
                  <a:cubicBezTo>
                    <a:pt x="188" y="120"/>
                    <a:pt x="188" y="120"/>
                    <a:pt x="188" y="120"/>
                  </a:cubicBezTo>
                  <a:cubicBezTo>
                    <a:pt x="182" y="125"/>
                    <a:pt x="182" y="125"/>
                    <a:pt x="182" y="125"/>
                  </a:cubicBezTo>
                  <a:cubicBezTo>
                    <a:pt x="181" y="126"/>
                    <a:pt x="181" y="126"/>
                    <a:pt x="181" y="126"/>
                  </a:cubicBezTo>
                  <a:cubicBezTo>
                    <a:pt x="180" y="126"/>
                    <a:pt x="179" y="126"/>
                    <a:pt x="179" y="126"/>
                  </a:cubicBezTo>
                  <a:cubicBezTo>
                    <a:pt x="176" y="124"/>
                    <a:pt x="176" y="124"/>
                    <a:pt x="176" y="124"/>
                  </a:cubicBezTo>
                  <a:cubicBezTo>
                    <a:pt x="170" y="121"/>
                    <a:pt x="170" y="121"/>
                    <a:pt x="170" y="121"/>
                  </a:cubicBezTo>
                  <a:cubicBezTo>
                    <a:pt x="164" y="116"/>
                    <a:pt x="164" y="116"/>
                    <a:pt x="164" y="116"/>
                  </a:cubicBezTo>
                  <a:cubicBezTo>
                    <a:pt x="158" y="112"/>
                    <a:pt x="158" y="112"/>
                    <a:pt x="158" y="112"/>
                  </a:cubicBezTo>
                  <a:cubicBezTo>
                    <a:pt x="153" y="109"/>
                    <a:pt x="153" y="109"/>
                    <a:pt x="153" y="109"/>
                  </a:cubicBezTo>
                  <a:cubicBezTo>
                    <a:pt x="147" y="105"/>
                    <a:pt x="147" y="105"/>
                    <a:pt x="147" y="105"/>
                  </a:cubicBezTo>
                  <a:cubicBezTo>
                    <a:pt x="144" y="103"/>
                    <a:pt x="144" y="103"/>
                    <a:pt x="144" y="103"/>
                  </a:cubicBezTo>
                  <a:cubicBezTo>
                    <a:pt x="140" y="100"/>
                    <a:pt x="140" y="100"/>
                    <a:pt x="140" y="100"/>
                  </a:cubicBezTo>
                  <a:cubicBezTo>
                    <a:pt x="133" y="95"/>
                    <a:pt x="133" y="95"/>
                    <a:pt x="133" y="95"/>
                  </a:cubicBezTo>
                  <a:cubicBezTo>
                    <a:pt x="126" y="91"/>
                    <a:pt x="126" y="91"/>
                    <a:pt x="126" y="91"/>
                  </a:cubicBezTo>
                  <a:cubicBezTo>
                    <a:pt x="119" y="87"/>
                    <a:pt x="119" y="87"/>
                    <a:pt x="119" y="87"/>
                  </a:cubicBezTo>
                  <a:cubicBezTo>
                    <a:pt x="115" y="83"/>
                    <a:pt x="115" y="83"/>
                    <a:pt x="115" y="83"/>
                  </a:cubicBezTo>
                  <a:cubicBezTo>
                    <a:pt x="102" y="75"/>
                    <a:pt x="102" y="75"/>
                    <a:pt x="102" y="75"/>
                  </a:cubicBezTo>
                  <a:cubicBezTo>
                    <a:pt x="89" y="66"/>
                    <a:pt x="89" y="66"/>
                    <a:pt x="89" y="66"/>
                  </a:cubicBezTo>
                  <a:cubicBezTo>
                    <a:pt x="1" y="8"/>
                    <a:pt x="1" y="8"/>
                    <a:pt x="1" y="8"/>
                  </a:cubicBezTo>
                  <a:cubicBezTo>
                    <a:pt x="1" y="12"/>
                    <a:pt x="0" y="23"/>
                    <a:pt x="1" y="24"/>
                  </a:cubicBezTo>
                  <a:cubicBezTo>
                    <a:pt x="4" y="26"/>
                    <a:pt x="46" y="54"/>
                    <a:pt x="89" y="82"/>
                  </a:cubicBezTo>
                  <a:cubicBezTo>
                    <a:pt x="93" y="85"/>
                    <a:pt x="98" y="88"/>
                    <a:pt x="102" y="91"/>
                  </a:cubicBezTo>
                  <a:cubicBezTo>
                    <a:pt x="106" y="93"/>
                    <a:pt x="111" y="96"/>
                    <a:pt x="115" y="99"/>
                  </a:cubicBezTo>
                  <a:cubicBezTo>
                    <a:pt x="116" y="100"/>
                    <a:pt x="118" y="101"/>
                    <a:pt x="119" y="102"/>
                  </a:cubicBezTo>
                  <a:cubicBezTo>
                    <a:pt x="122" y="104"/>
                    <a:pt x="124" y="105"/>
                    <a:pt x="126" y="106"/>
                  </a:cubicBezTo>
                  <a:cubicBezTo>
                    <a:pt x="128" y="108"/>
                    <a:pt x="130" y="109"/>
                    <a:pt x="133" y="111"/>
                  </a:cubicBezTo>
                  <a:cubicBezTo>
                    <a:pt x="135" y="112"/>
                    <a:pt x="137" y="114"/>
                    <a:pt x="140" y="115"/>
                  </a:cubicBezTo>
                  <a:cubicBezTo>
                    <a:pt x="141" y="116"/>
                    <a:pt x="143" y="117"/>
                    <a:pt x="144" y="118"/>
                  </a:cubicBezTo>
                  <a:cubicBezTo>
                    <a:pt x="145" y="119"/>
                    <a:pt x="146" y="119"/>
                    <a:pt x="147" y="120"/>
                  </a:cubicBezTo>
                  <a:cubicBezTo>
                    <a:pt x="149" y="121"/>
                    <a:pt x="151" y="123"/>
                    <a:pt x="153" y="124"/>
                  </a:cubicBezTo>
                  <a:cubicBezTo>
                    <a:pt x="155" y="125"/>
                    <a:pt x="157" y="127"/>
                    <a:pt x="158" y="128"/>
                  </a:cubicBezTo>
                  <a:cubicBezTo>
                    <a:pt x="161" y="129"/>
                    <a:pt x="162" y="131"/>
                    <a:pt x="164" y="132"/>
                  </a:cubicBezTo>
                  <a:cubicBezTo>
                    <a:pt x="167" y="133"/>
                    <a:pt x="169" y="135"/>
                    <a:pt x="170" y="136"/>
                  </a:cubicBezTo>
                  <a:cubicBezTo>
                    <a:pt x="173" y="137"/>
                    <a:pt x="174" y="138"/>
                    <a:pt x="176" y="139"/>
                  </a:cubicBezTo>
                  <a:cubicBezTo>
                    <a:pt x="177" y="140"/>
                    <a:pt x="179" y="141"/>
                    <a:pt x="179" y="142"/>
                  </a:cubicBezTo>
                  <a:cubicBezTo>
                    <a:pt x="180" y="141"/>
                    <a:pt x="181" y="140"/>
                    <a:pt x="182" y="139"/>
                  </a:cubicBezTo>
                  <a:cubicBezTo>
                    <a:pt x="184" y="138"/>
                    <a:pt x="186" y="136"/>
                    <a:pt x="188" y="135"/>
                  </a:cubicBezTo>
                  <a:cubicBezTo>
                    <a:pt x="190" y="133"/>
                    <a:pt x="192" y="131"/>
                    <a:pt x="194" y="130"/>
                  </a:cubicBezTo>
                  <a:cubicBezTo>
                    <a:pt x="196" y="128"/>
                    <a:pt x="199" y="127"/>
                    <a:pt x="201" y="125"/>
                  </a:cubicBezTo>
                  <a:cubicBezTo>
                    <a:pt x="203" y="124"/>
                    <a:pt x="205" y="122"/>
                    <a:pt x="207" y="121"/>
                  </a:cubicBezTo>
                  <a:cubicBezTo>
                    <a:pt x="209" y="119"/>
                    <a:pt x="211" y="117"/>
                    <a:pt x="213" y="116"/>
                  </a:cubicBezTo>
                  <a:cubicBezTo>
                    <a:pt x="215" y="114"/>
                    <a:pt x="217" y="113"/>
                    <a:pt x="219" y="111"/>
                  </a:cubicBezTo>
                  <a:cubicBezTo>
                    <a:pt x="224" y="108"/>
                    <a:pt x="228" y="105"/>
                    <a:pt x="232" y="102"/>
                  </a:cubicBezTo>
                  <a:cubicBezTo>
                    <a:pt x="236" y="99"/>
                    <a:pt x="240" y="96"/>
                    <a:pt x="245" y="93"/>
                  </a:cubicBezTo>
                  <a:cubicBezTo>
                    <a:pt x="249" y="90"/>
                    <a:pt x="253" y="87"/>
                    <a:pt x="258" y="83"/>
                  </a:cubicBezTo>
                  <a:cubicBezTo>
                    <a:pt x="289" y="60"/>
                    <a:pt x="321" y="37"/>
                    <a:pt x="350" y="12"/>
                  </a:cubicBezTo>
                  <a:cubicBezTo>
                    <a:pt x="350" y="8"/>
                    <a:pt x="350" y="4"/>
                    <a:pt x="3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9" name="Freeform 76"/>
            <p:cNvSpPr/>
            <p:nvPr/>
          </p:nvSpPr>
          <p:spPr bwMode="auto">
            <a:xfrm>
              <a:off x="5119688" y="5605463"/>
              <a:ext cx="50800" cy="34925"/>
            </a:xfrm>
            <a:custGeom>
              <a:avLst/>
              <a:gdLst>
                <a:gd name="T0" fmla="*/ 17 w 32"/>
                <a:gd name="T1" fmla="*/ 0 h 22"/>
                <a:gd name="T2" fmla="*/ 15 w 32"/>
                <a:gd name="T3" fmla="*/ 2 h 22"/>
                <a:gd name="T4" fmla="*/ 3 w 32"/>
                <a:gd name="T5" fmla="*/ 10 h 22"/>
                <a:gd name="T6" fmla="*/ 0 w 32"/>
                <a:gd name="T7" fmla="*/ 14 h 22"/>
                <a:gd name="T8" fmla="*/ 3 w 32"/>
                <a:gd name="T9" fmla="*/ 17 h 22"/>
                <a:gd name="T10" fmla="*/ 15 w 32"/>
                <a:gd name="T11" fmla="*/ 22 h 22"/>
                <a:gd name="T12" fmla="*/ 15 w 32"/>
                <a:gd name="T13" fmla="*/ 22 h 22"/>
                <a:gd name="T14" fmla="*/ 25 w 32"/>
                <a:gd name="T15" fmla="*/ 16 h 22"/>
                <a:gd name="T16" fmla="*/ 32 w 32"/>
                <a:gd name="T17" fmla="*/ 10 h 22"/>
                <a:gd name="T18" fmla="*/ 25 w 32"/>
                <a:gd name="T19" fmla="*/ 5 h 22"/>
                <a:gd name="T20" fmla="*/ 17 w 32"/>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2">
                  <a:moveTo>
                    <a:pt x="17" y="0"/>
                  </a:moveTo>
                  <a:lnTo>
                    <a:pt x="15" y="2"/>
                  </a:lnTo>
                  <a:lnTo>
                    <a:pt x="3" y="10"/>
                  </a:lnTo>
                  <a:lnTo>
                    <a:pt x="0" y="14"/>
                  </a:lnTo>
                  <a:lnTo>
                    <a:pt x="3" y="17"/>
                  </a:lnTo>
                  <a:lnTo>
                    <a:pt x="15" y="22"/>
                  </a:lnTo>
                  <a:lnTo>
                    <a:pt x="15" y="22"/>
                  </a:lnTo>
                  <a:lnTo>
                    <a:pt x="25" y="16"/>
                  </a:lnTo>
                  <a:lnTo>
                    <a:pt x="32" y="10"/>
                  </a:lnTo>
                  <a:lnTo>
                    <a:pt x="25"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0" name="Freeform 77"/>
            <p:cNvSpPr/>
            <p:nvPr/>
          </p:nvSpPr>
          <p:spPr bwMode="auto">
            <a:xfrm>
              <a:off x="4821238" y="5651501"/>
              <a:ext cx="57150" cy="38100"/>
            </a:xfrm>
            <a:custGeom>
              <a:avLst/>
              <a:gdLst>
                <a:gd name="T0" fmla="*/ 24 w 36"/>
                <a:gd name="T1" fmla="*/ 24 h 24"/>
                <a:gd name="T2" fmla="*/ 34 w 36"/>
                <a:gd name="T3" fmla="*/ 16 h 24"/>
                <a:gd name="T4" fmla="*/ 36 w 36"/>
                <a:gd name="T5" fmla="*/ 14 h 24"/>
                <a:gd name="T6" fmla="*/ 34 w 36"/>
                <a:gd name="T7" fmla="*/ 12 h 24"/>
                <a:gd name="T8" fmla="*/ 13 w 36"/>
                <a:gd name="T9" fmla="*/ 0 h 24"/>
                <a:gd name="T10" fmla="*/ 12 w 36"/>
                <a:gd name="T11" fmla="*/ 2 h 24"/>
                <a:gd name="T12" fmla="*/ 0 w 36"/>
                <a:gd name="T13" fmla="*/ 9 h 24"/>
                <a:gd name="T14" fmla="*/ 12 w 36"/>
                <a:gd name="T15" fmla="*/ 16 h 24"/>
                <a:gd name="T16" fmla="*/ 24 w 3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24" y="24"/>
                  </a:moveTo>
                  <a:lnTo>
                    <a:pt x="34" y="16"/>
                  </a:lnTo>
                  <a:lnTo>
                    <a:pt x="36" y="14"/>
                  </a:lnTo>
                  <a:lnTo>
                    <a:pt x="34" y="12"/>
                  </a:lnTo>
                  <a:lnTo>
                    <a:pt x="13" y="0"/>
                  </a:lnTo>
                  <a:lnTo>
                    <a:pt x="12" y="2"/>
                  </a:lnTo>
                  <a:lnTo>
                    <a:pt x="0" y="9"/>
                  </a:lnTo>
                  <a:lnTo>
                    <a:pt x="12" y="16"/>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1" name="Freeform 78"/>
            <p:cNvSpPr/>
            <p:nvPr/>
          </p:nvSpPr>
          <p:spPr bwMode="auto">
            <a:xfrm>
              <a:off x="4979988" y="5708651"/>
              <a:ext cx="52387" cy="36513"/>
            </a:xfrm>
            <a:custGeom>
              <a:avLst/>
              <a:gdLst>
                <a:gd name="T0" fmla="*/ 16 w 33"/>
                <a:gd name="T1" fmla="*/ 0 h 23"/>
                <a:gd name="T2" fmla="*/ 11 w 33"/>
                <a:gd name="T3" fmla="*/ 5 h 23"/>
                <a:gd name="T4" fmla="*/ 6 w 33"/>
                <a:gd name="T5" fmla="*/ 9 h 23"/>
                <a:gd name="T6" fmla="*/ 0 w 33"/>
                <a:gd name="T7" fmla="*/ 12 h 23"/>
                <a:gd name="T8" fmla="*/ 6 w 33"/>
                <a:gd name="T9" fmla="*/ 14 h 23"/>
                <a:gd name="T10" fmla="*/ 11 w 33"/>
                <a:gd name="T11" fmla="*/ 17 h 23"/>
                <a:gd name="T12" fmla="*/ 18 w 33"/>
                <a:gd name="T13" fmla="*/ 23 h 23"/>
                <a:gd name="T14" fmla="*/ 21 w 33"/>
                <a:gd name="T15" fmla="*/ 21 h 23"/>
                <a:gd name="T16" fmla="*/ 30 w 33"/>
                <a:gd name="T17" fmla="*/ 12 h 23"/>
                <a:gd name="T18" fmla="*/ 33 w 33"/>
                <a:gd name="T19" fmla="*/ 11 h 23"/>
                <a:gd name="T20" fmla="*/ 30 w 33"/>
                <a:gd name="T21" fmla="*/ 9 h 23"/>
                <a:gd name="T22" fmla="*/ 21 w 33"/>
                <a:gd name="T23" fmla="*/ 4 h 23"/>
                <a:gd name="T24" fmla="*/ 16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6" y="0"/>
                  </a:moveTo>
                  <a:lnTo>
                    <a:pt x="11" y="5"/>
                  </a:lnTo>
                  <a:lnTo>
                    <a:pt x="6" y="9"/>
                  </a:lnTo>
                  <a:lnTo>
                    <a:pt x="0" y="12"/>
                  </a:lnTo>
                  <a:lnTo>
                    <a:pt x="6" y="14"/>
                  </a:lnTo>
                  <a:lnTo>
                    <a:pt x="11" y="17"/>
                  </a:lnTo>
                  <a:lnTo>
                    <a:pt x="18" y="23"/>
                  </a:lnTo>
                  <a:lnTo>
                    <a:pt x="21" y="21"/>
                  </a:lnTo>
                  <a:lnTo>
                    <a:pt x="30" y="12"/>
                  </a:lnTo>
                  <a:lnTo>
                    <a:pt x="33" y="11"/>
                  </a:lnTo>
                  <a:lnTo>
                    <a:pt x="30" y="9"/>
                  </a:lnTo>
                  <a:lnTo>
                    <a:pt x="21" y="4"/>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2" name="Freeform 79"/>
            <p:cNvSpPr/>
            <p:nvPr/>
          </p:nvSpPr>
          <p:spPr bwMode="auto">
            <a:xfrm>
              <a:off x="5048250" y="5707063"/>
              <a:ext cx="53975" cy="38100"/>
            </a:xfrm>
            <a:custGeom>
              <a:avLst/>
              <a:gdLst>
                <a:gd name="T0" fmla="*/ 17 w 34"/>
                <a:gd name="T1" fmla="*/ 0 h 24"/>
                <a:gd name="T2" fmla="*/ 16 w 34"/>
                <a:gd name="T3" fmla="*/ 0 h 24"/>
                <a:gd name="T4" fmla="*/ 7 w 34"/>
                <a:gd name="T5" fmla="*/ 6 h 24"/>
                <a:gd name="T6" fmla="*/ 0 w 34"/>
                <a:gd name="T7" fmla="*/ 12 h 24"/>
                <a:gd name="T8" fmla="*/ 7 w 34"/>
                <a:gd name="T9" fmla="*/ 15 h 24"/>
                <a:gd name="T10" fmla="*/ 17 w 34"/>
                <a:gd name="T11" fmla="*/ 22 h 24"/>
                <a:gd name="T12" fmla="*/ 19 w 34"/>
                <a:gd name="T13" fmla="*/ 24 h 24"/>
                <a:gd name="T14" fmla="*/ 28 w 34"/>
                <a:gd name="T15" fmla="*/ 17 h 24"/>
                <a:gd name="T16" fmla="*/ 34 w 34"/>
                <a:gd name="T17" fmla="*/ 12 h 24"/>
                <a:gd name="T18" fmla="*/ 28 w 34"/>
                <a:gd name="T19" fmla="*/ 6 h 24"/>
                <a:gd name="T20" fmla="*/ 17 w 3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17" y="0"/>
                  </a:moveTo>
                  <a:lnTo>
                    <a:pt x="16" y="0"/>
                  </a:lnTo>
                  <a:lnTo>
                    <a:pt x="7" y="6"/>
                  </a:lnTo>
                  <a:lnTo>
                    <a:pt x="0" y="12"/>
                  </a:lnTo>
                  <a:lnTo>
                    <a:pt x="7" y="15"/>
                  </a:lnTo>
                  <a:lnTo>
                    <a:pt x="17" y="22"/>
                  </a:lnTo>
                  <a:lnTo>
                    <a:pt x="19" y="24"/>
                  </a:lnTo>
                  <a:lnTo>
                    <a:pt x="28" y="17"/>
                  </a:lnTo>
                  <a:lnTo>
                    <a:pt x="34" y="12"/>
                  </a:lnTo>
                  <a:lnTo>
                    <a:pt x="28"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3" name="Freeform 80"/>
            <p:cNvSpPr/>
            <p:nvPr/>
          </p:nvSpPr>
          <p:spPr bwMode="auto">
            <a:xfrm>
              <a:off x="5016500" y="5684838"/>
              <a:ext cx="47625" cy="34925"/>
            </a:xfrm>
            <a:custGeom>
              <a:avLst/>
              <a:gdLst>
                <a:gd name="T0" fmla="*/ 15 w 30"/>
                <a:gd name="T1" fmla="*/ 0 h 22"/>
                <a:gd name="T2" fmla="*/ 7 w 30"/>
                <a:gd name="T3" fmla="*/ 5 h 22"/>
                <a:gd name="T4" fmla="*/ 0 w 30"/>
                <a:gd name="T5" fmla="*/ 12 h 22"/>
                <a:gd name="T6" fmla="*/ 7 w 30"/>
                <a:gd name="T7" fmla="*/ 17 h 22"/>
                <a:gd name="T8" fmla="*/ 15 w 30"/>
                <a:gd name="T9" fmla="*/ 22 h 22"/>
                <a:gd name="T10" fmla="*/ 17 w 30"/>
                <a:gd name="T11" fmla="*/ 20 h 22"/>
                <a:gd name="T12" fmla="*/ 27 w 30"/>
                <a:gd name="T13" fmla="*/ 12 h 22"/>
                <a:gd name="T14" fmla="*/ 30 w 30"/>
                <a:gd name="T15" fmla="*/ 10 h 22"/>
                <a:gd name="T16" fmla="*/ 27 w 30"/>
                <a:gd name="T17" fmla="*/ 8 h 22"/>
                <a:gd name="T18" fmla="*/ 17 w 30"/>
                <a:gd name="T19" fmla="*/ 2 h 22"/>
                <a:gd name="T20" fmla="*/ 15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5" y="0"/>
                  </a:moveTo>
                  <a:lnTo>
                    <a:pt x="7" y="5"/>
                  </a:lnTo>
                  <a:lnTo>
                    <a:pt x="0" y="12"/>
                  </a:lnTo>
                  <a:lnTo>
                    <a:pt x="7" y="17"/>
                  </a:lnTo>
                  <a:lnTo>
                    <a:pt x="15" y="22"/>
                  </a:lnTo>
                  <a:lnTo>
                    <a:pt x="17" y="20"/>
                  </a:lnTo>
                  <a:lnTo>
                    <a:pt x="27" y="12"/>
                  </a:lnTo>
                  <a:lnTo>
                    <a:pt x="30" y="10"/>
                  </a:lnTo>
                  <a:lnTo>
                    <a:pt x="27" y="8"/>
                  </a:lnTo>
                  <a:lnTo>
                    <a:pt x="17"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4" name="Freeform 81"/>
            <p:cNvSpPr/>
            <p:nvPr/>
          </p:nvSpPr>
          <p:spPr bwMode="auto">
            <a:xfrm>
              <a:off x="5048250" y="5657851"/>
              <a:ext cx="52387" cy="34925"/>
            </a:xfrm>
            <a:custGeom>
              <a:avLst/>
              <a:gdLst>
                <a:gd name="T0" fmla="*/ 17 w 33"/>
                <a:gd name="T1" fmla="*/ 0 h 22"/>
                <a:gd name="T2" fmla="*/ 17 w 33"/>
                <a:gd name="T3" fmla="*/ 0 h 22"/>
                <a:gd name="T4" fmla="*/ 7 w 33"/>
                <a:gd name="T5" fmla="*/ 7 h 22"/>
                <a:gd name="T6" fmla="*/ 0 w 33"/>
                <a:gd name="T7" fmla="*/ 13 h 22"/>
                <a:gd name="T8" fmla="*/ 7 w 33"/>
                <a:gd name="T9" fmla="*/ 17 h 22"/>
                <a:gd name="T10" fmla="*/ 16 w 33"/>
                <a:gd name="T11" fmla="*/ 22 h 22"/>
                <a:gd name="T12" fmla="*/ 17 w 33"/>
                <a:gd name="T13" fmla="*/ 22 h 22"/>
                <a:gd name="T14" fmla="*/ 28 w 33"/>
                <a:gd name="T15" fmla="*/ 13 h 22"/>
                <a:gd name="T16" fmla="*/ 33 w 33"/>
                <a:gd name="T17" fmla="*/ 10 h 22"/>
                <a:gd name="T18" fmla="*/ 28 w 33"/>
                <a:gd name="T19" fmla="*/ 7 h 22"/>
                <a:gd name="T20" fmla="*/ 17 w 3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17" y="0"/>
                  </a:moveTo>
                  <a:lnTo>
                    <a:pt x="17" y="0"/>
                  </a:lnTo>
                  <a:lnTo>
                    <a:pt x="7" y="7"/>
                  </a:lnTo>
                  <a:lnTo>
                    <a:pt x="0" y="13"/>
                  </a:lnTo>
                  <a:lnTo>
                    <a:pt x="7" y="17"/>
                  </a:lnTo>
                  <a:lnTo>
                    <a:pt x="16" y="22"/>
                  </a:lnTo>
                  <a:lnTo>
                    <a:pt x="17" y="22"/>
                  </a:lnTo>
                  <a:lnTo>
                    <a:pt x="28" y="13"/>
                  </a:lnTo>
                  <a:lnTo>
                    <a:pt x="33" y="10"/>
                  </a:lnTo>
                  <a:lnTo>
                    <a:pt x="28"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5" name="Freeform 82"/>
            <p:cNvSpPr/>
            <p:nvPr/>
          </p:nvSpPr>
          <p:spPr bwMode="auto">
            <a:xfrm>
              <a:off x="4606925" y="5735638"/>
              <a:ext cx="919162" cy="382588"/>
            </a:xfrm>
            <a:custGeom>
              <a:avLst/>
              <a:gdLst>
                <a:gd name="T0" fmla="*/ 338 w 339"/>
                <a:gd name="T1" fmla="*/ 0 h 140"/>
                <a:gd name="T2" fmla="*/ 255 w 339"/>
                <a:gd name="T3" fmla="*/ 62 h 140"/>
                <a:gd name="T4" fmla="*/ 242 w 339"/>
                <a:gd name="T5" fmla="*/ 72 h 140"/>
                <a:gd name="T6" fmla="*/ 229 w 339"/>
                <a:gd name="T7" fmla="*/ 81 h 140"/>
                <a:gd name="T8" fmla="*/ 216 w 339"/>
                <a:gd name="T9" fmla="*/ 91 h 140"/>
                <a:gd name="T10" fmla="*/ 210 w 339"/>
                <a:gd name="T11" fmla="*/ 96 h 140"/>
                <a:gd name="T12" fmla="*/ 204 w 339"/>
                <a:gd name="T13" fmla="*/ 100 h 140"/>
                <a:gd name="T14" fmla="*/ 198 w 339"/>
                <a:gd name="T15" fmla="*/ 105 h 140"/>
                <a:gd name="T16" fmla="*/ 191 w 339"/>
                <a:gd name="T17" fmla="*/ 109 h 140"/>
                <a:gd name="T18" fmla="*/ 185 w 339"/>
                <a:gd name="T19" fmla="*/ 114 h 140"/>
                <a:gd name="T20" fmla="*/ 179 w 339"/>
                <a:gd name="T21" fmla="*/ 118 h 140"/>
                <a:gd name="T22" fmla="*/ 178 w 339"/>
                <a:gd name="T23" fmla="*/ 120 h 140"/>
                <a:gd name="T24" fmla="*/ 175 w 339"/>
                <a:gd name="T25" fmla="*/ 120 h 140"/>
                <a:gd name="T26" fmla="*/ 173 w 339"/>
                <a:gd name="T27" fmla="*/ 118 h 140"/>
                <a:gd name="T28" fmla="*/ 167 w 339"/>
                <a:gd name="T29" fmla="*/ 114 h 140"/>
                <a:gd name="T30" fmla="*/ 161 w 339"/>
                <a:gd name="T31" fmla="*/ 110 h 140"/>
                <a:gd name="T32" fmla="*/ 155 w 339"/>
                <a:gd name="T33" fmla="*/ 106 h 140"/>
                <a:gd name="T34" fmla="*/ 150 w 339"/>
                <a:gd name="T35" fmla="*/ 102 h 140"/>
                <a:gd name="T36" fmla="*/ 144 w 339"/>
                <a:gd name="T37" fmla="*/ 98 h 140"/>
                <a:gd name="T38" fmla="*/ 141 w 339"/>
                <a:gd name="T39" fmla="*/ 97 h 140"/>
                <a:gd name="T40" fmla="*/ 137 w 339"/>
                <a:gd name="T41" fmla="*/ 94 h 140"/>
                <a:gd name="T42" fmla="*/ 130 w 339"/>
                <a:gd name="T43" fmla="*/ 89 h 140"/>
                <a:gd name="T44" fmla="*/ 123 w 339"/>
                <a:gd name="T45" fmla="*/ 85 h 140"/>
                <a:gd name="T46" fmla="*/ 116 w 339"/>
                <a:gd name="T47" fmla="*/ 80 h 140"/>
                <a:gd name="T48" fmla="*/ 112 w 339"/>
                <a:gd name="T49" fmla="*/ 77 h 140"/>
                <a:gd name="T50" fmla="*/ 99 w 339"/>
                <a:gd name="T51" fmla="*/ 69 h 140"/>
                <a:gd name="T52" fmla="*/ 86 w 339"/>
                <a:gd name="T53" fmla="*/ 60 h 140"/>
                <a:gd name="T54" fmla="*/ 1 w 339"/>
                <a:gd name="T55" fmla="*/ 4 h 140"/>
                <a:gd name="T56" fmla="*/ 0 w 339"/>
                <a:gd name="T57" fmla="*/ 20 h 140"/>
                <a:gd name="T58" fmla="*/ 86 w 339"/>
                <a:gd name="T59" fmla="*/ 79 h 140"/>
                <a:gd name="T60" fmla="*/ 99 w 339"/>
                <a:gd name="T61" fmla="*/ 88 h 140"/>
                <a:gd name="T62" fmla="*/ 112 w 339"/>
                <a:gd name="T63" fmla="*/ 97 h 140"/>
                <a:gd name="T64" fmla="*/ 116 w 339"/>
                <a:gd name="T65" fmla="*/ 100 h 140"/>
                <a:gd name="T66" fmla="*/ 123 w 339"/>
                <a:gd name="T67" fmla="*/ 104 h 140"/>
                <a:gd name="T68" fmla="*/ 130 w 339"/>
                <a:gd name="T69" fmla="*/ 109 h 140"/>
                <a:gd name="T70" fmla="*/ 137 w 339"/>
                <a:gd name="T71" fmla="*/ 114 h 140"/>
                <a:gd name="T72" fmla="*/ 141 w 339"/>
                <a:gd name="T73" fmla="*/ 117 h 140"/>
                <a:gd name="T74" fmla="*/ 144 w 339"/>
                <a:gd name="T75" fmla="*/ 119 h 140"/>
                <a:gd name="T76" fmla="*/ 150 w 339"/>
                <a:gd name="T77" fmla="*/ 123 h 140"/>
                <a:gd name="T78" fmla="*/ 155 w 339"/>
                <a:gd name="T79" fmla="*/ 127 h 140"/>
                <a:gd name="T80" fmla="*/ 161 w 339"/>
                <a:gd name="T81" fmla="*/ 131 h 140"/>
                <a:gd name="T82" fmla="*/ 167 w 339"/>
                <a:gd name="T83" fmla="*/ 135 h 140"/>
                <a:gd name="T84" fmla="*/ 173 w 339"/>
                <a:gd name="T85" fmla="*/ 139 h 140"/>
                <a:gd name="T86" fmla="*/ 175 w 339"/>
                <a:gd name="T87" fmla="*/ 140 h 140"/>
                <a:gd name="T88" fmla="*/ 179 w 339"/>
                <a:gd name="T89" fmla="*/ 137 h 140"/>
                <a:gd name="T90" fmla="*/ 185 w 339"/>
                <a:gd name="T91" fmla="*/ 132 h 140"/>
                <a:gd name="T92" fmla="*/ 191 w 339"/>
                <a:gd name="T93" fmla="*/ 127 h 140"/>
                <a:gd name="T94" fmla="*/ 198 w 339"/>
                <a:gd name="T95" fmla="*/ 123 h 140"/>
                <a:gd name="T96" fmla="*/ 204 w 339"/>
                <a:gd name="T97" fmla="*/ 118 h 140"/>
                <a:gd name="T98" fmla="*/ 210 w 339"/>
                <a:gd name="T99" fmla="*/ 113 h 140"/>
                <a:gd name="T100" fmla="*/ 216 w 339"/>
                <a:gd name="T101" fmla="*/ 108 h 140"/>
                <a:gd name="T102" fmla="*/ 229 w 339"/>
                <a:gd name="T103" fmla="*/ 98 h 140"/>
                <a:gd name="T104" fmla="*/ 242 w 339"/>
                <a:gd name="T105" fmla="*/ 89 h 140"/>
                <a:gd name="T106" fmla="*/ 255 w 339"/>
                <a:gd name="T107" fmla="*/ 79 h 140"/>
                <a:gd name="T108" fmla="*/ 339 w 339"/>
                <a:gd name="T109" fmla="*/ 15 h 140"/>
                <a:gd name="T110" fmla="*/ 338 w 339"/>
                <a:gd name="T11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140">
                  <a:moveTo>
                    <a:pt x="338" y="0"/>
                  </a:moveTo>
                  <a:cubicBezTo>
                    <a:pt x="255" y="62"/>
                    <a:pt x="255" y="62"/>
                    <a:pt x="255" y="62"/>
                  </a:cubicBezTo>
                  <a:cubicBezTo>
                    <a:pt x="242" y="72"/>
                    <a:pt x="242" y="72"/>
                    <a:pt x="242" y="72"/>
                  </a:cubicBezTo>
                  <a:cubicBezTo>
                    <a:pt x="229" y="81"/>
                    <a:pt x="229" y="81"/>
                    <a:pt x="229" y="81"/>
                  </a:cubicBezTo>
                  <a:cubicBezTo>
                    <a:pt x="216" y="91"/>
                    <a:pt x="216" y="91"/>
                    <a:pt x="216" y="91"/>
                  </a:cubicBezTo>
                  <a:cubicBezTo>
                    <a:pt x="210" y="96"/>
                    <a:pt x="210" y="96"/>
                    <a:pt x="210" y="96"/>
                  </a:cubicBezTo>
                  <a:cubicBezTo>
                    <a:pt x="204" y="100"/>
                    <a:pt x="204" y="100"/>
                    <a:pt x="204" y="100"/>
                  </a:cubicBezTo>
                  <a:cubicBezTo>
                    <a:pt x="198" y="105"/>
                    <a:pt x="198" y="105"/>
                    <a:pt x="198" y="105"/>
                  </a:cubicBezTo>
                  <a:cubicBezTo>
                    <a:pt x="191" y="109"/>
                    <a:pt x="191" y="109"/>
                    <a:pt x="191" y="109"/>
                  </a:cubicBezTo>
                  <a:cubicBezTo>
                    <a:pt x="185" y="114"/>
                    <a:pt x="185" y="114"/>
                    <a:pt x="185" y="114"/>
                  </a:cubicBezTo>
                  <a:cubicBezTo>
                    <a:pt x="179" y="118"/>
                    <a:pt x="179" y="118"/>
                    <a:pt x="179" y="118"/>
                  </a:cubicBezTo>
                  <a:cubicBezTo>
                    <a:pt x="178" y="120"/>
                    <a:pt x="178" y="120"/>
                    <a:pt x="178" y="120"/>
                  </a:cubicBezTo>
                  <a:cubicBezTo>
                    <a:pt x="177" y="120"/>
                    <a:pt x="176" y="120"/>
                    <a:pt x="175" y="120"/>
                  </a:cubicBezTo>
                  <a:cubicBezTo>
                    <a:pt x="173" y="118"/>
                    <a:pt x="173" y="118"/>
                    <a:pt x="173" y="118"/>
                  </a:cubicBezTo>
                  <a:cubicBezTo>
                    <a:pt x="167" y="114"/>
                    <a:pt x="167" y="114"/>
                    <a:pt x="167" y="114"/>
                  </a:cubicBezTo>
                  <a:cubicBezTo>
                    <a:pt x="161" y="110"/>
                    <a:pt x="161" y="110"/>
                    <a:pt x="161" y="110"/>
                  </a:cubicBezTo>
                  <a:cubicBezTo>
                    <a:pt x="155" y="106"/>
                    <a:pt x="155" y="106"/>
                    <a:pt x="155" y="106"/>
                  </a:cubicBezTo>
                  <a:cubicBezTo>
                    <a:pt x="150" y="102"/>
                    <a:pt x="150" y="102"/>
                    <a:pt x="150" y="102"/>
                  </a:cubicBezTo>
                  <a:cubicBezTo>
                    <a:pt x="144" y="98"/>
                    <a:pt x="144" y="98"/>
                    <a:pt x="144" y="98"/>
                  </a:cubicBezTo>
                  <a:cubicBezTo>
                    <a:pt x="141" y="97"/>
                    <a:pt x="141" y="97"/>
                    <a:pt x="141" y="97"/>
                  </a:cubicBezTo>
                  <a:cubicBezTo>
                    <a:pt x="137" y="94"/>
                    <a:pt x="137" y="94"/>
                    <a:pt x="137" y="94"/>
                  </a:cubicBezTo>
                  <a:cubicBezTo>
                    <a:pt x="130" y="89"/>
                    <a:pt x="130" y="89"/>
                    <a:pt x="130" y="89"/>
                  </a:cubicBezTo>
                  <a:cubicBezTo>
                    <a:pt x="123" y="85"/>
                    <a:pt x="123" y="85"/>
                    <a:pt x="123" y="85"/>
                  </a:cubicBezTo>
                  <a:cubicBezTo>
                    <a:pt x="116" y="80"/>
                    <a:pt x="116" y="80"/>
                    <a:pt x="116" y="80"/>
                  </a:cubicBezTo>
                  <a:cubicBezTo>
                    <a:pt x="112" y="77"/>
                    <a:pt x="112" y="77"/>
                    <a:pt x="112" y="77"/>
                  </a:cubicBezTo>
                  <a:cubicBezTo>
                    <a:pt x="99" y="69"/>
                    <a:pt x="99" y="69"/>
                    <a:pt x="99" y="69"/>
                  </a:cubicBezTo>
                  <a:cubicBezTo>
                    <a:pt x="86" y="60"/>
                    <a:pt x="86" y="60"/>
                    <a:pt x="86" y="60"/>
                  </a:cubicBezTo>
                  <a:cubicBezTo>
                    <a:pt x="1" y="4"/>
                    <a:pt x="1" y="4"/>
                    <a:pt x="1" y="4"/>
                  </a:cubicBezTo>
                  <a:cubicBezTo>
                    <a:pt x="1" y="9"/>
                    <a:pt x="1" y="15"/>
                    <a:pt x="0" y="20"/>
                  </a:cubicBezTo>
                  <a:cubicBezTo>
                    <a:pt x="86" y="79"/>
                    <a:pt x="86" y="79"/>
                    <a:pt x="86" y="79"/>
                  </a:cubicBezTo>
                  <a:cubicBezTo>
                    <a:pt x="99" y="88"/>
                    <a:pt x="99" y="88"/>
                    <a:pt x="99" y="88"/>
                  </a:cubicBezTo>
                  <a:cubicBezTo>
                    <a:pt x="112" y="97"/>
                    <a:pt x="112" y="97"/>
                    <a:pt x="112" y="97"/>
                  </a:cubicBezTo>
                  <a:cubicBezTo>
                    <a:pt x="116" y="100"/>
                    <a:pt x="116" y="100"/>
                    <a:pt x="116" y="100"/>
                  </a:cubicBezTo>
                  <a:cubicBezTo>
                    <a:pt x="123" y="104"/>
                    <a:pt x="123" y="104"/>
                    <a:pt x="123" y="104"/>
                  </a:cubicBezTo>
                  <a:cubicBezTo>
                    <a:pt x="130" y="109"/>
                    <a:pt x="130" y="109"/>
                    <a:pt x="130" y="109"/>
                  </a:cubicBezTo>
                  <a:cubicBezTo>
                    <a:pt x="137" y="114"/>
                    <a:pt x="137" y="114"/>
                    <a:pt x="137" y="114"/>
                  </a:cubicBezTo>
                  <a:cubicBezTo>
                    <a:pt x="141" y="117"/>
                    <a:pt x="141" y="117"/>
                    <a:pt x="141" y="117"/>
                  </a:cubicBezTo>
                  <a:cubicBezTo>
                    <a:pt x="144" y="119"/>
                    <a:pt x="144" y="119"/>
                    <a:pt x="144" y="119"/>
                  </a:cubicBezTo>
                  <a:cubicBezTo>
                    <a:pt x="150" y="123"/>
                    <a:pt x="150" y="123"/>
                    <a:pt x="150" y="123"/>
                  </a:cubicBezTo>
                  <a:cubicBezTo>
                    <a:pt x="155" y="127"/>
                    <a:pt x="155" y="127"/>
                    <a:pt x="155" y="127"/>
                  </a:cubicBezTo>
                  <a:cubicBezTo>
                    <a:pt x="161" y="131"/>
                    <a:pt x="161" y="131"/>
                    <a:pt x="161" y="131"/>
                  </a:cubicBezTo>
                  <a:cubicBezTo>
                    <a:pt x="167" y="135"/>
                    <a:pt x="167" y="135"/>
                    <a:pt x="167" y="135"/>
                  </a:cubicBezTo>
                  <a:cubicBezTo>
                    <a:pt x="173" y="139"/>
                    <a:pt x="173" y="139"/>
                    <a:pt x="173" y="139"/>
                  </a:cubicBezTo>
                  <a:cubicBezTo>
                    <a:pt x="175" y="140"/>
                    <a:pt x="175" y="140"/>
                    <a:pt x="175" y="140"/>
                  </a:cubicBezTo>
                  <a:cubicBezTo>
                    <a:pt x="179" y="137"/>
                    <a:pt x="179" y="137"/>
                    <a:pt x="179" y="137"/>
                  </a:cubicBezTo>
                  <a:cubicBezTo>
                    <a:pt x="185" y="132"/>
                    <a:pt x="185" y="132"/>
                    <a:pt x="185" y="132"/>
                  </a:cubicBezTo>
                  <a:cubicBezTo>
                    <a:pt x="191" y="127"/>
                    <a:pt x="191" y="127"/>
                    <a:pt x="191" y="127"/>
                  </a:cubicBezTo>
                  <a:cubicBezTo>
                    <a:pt x="198" y="123"/>
                    <a:pt x="198" y="123"/>
                    <a:pt x="198" y="123"/>
                  </a:cubicBezTo>
                  <a:cubicBezTo>
                    <a:pt x="204" y="118"/>
                    <a:pt x="204" y="118"/>
                    <a:pt x="204" y="118"/>
                  </a:cubicBezTo>
                  <a:cubicBezTo>
                    <a:pt x="210" y="113"/>
                    <a:pt x="210" y="113"/>
                    <a:pt x="210" y="113"/>
                  </a:cubicBezTo>
                  <a:cubicBezTo>
                    <a:pt x="216" y="108"/>
                    <a:pt x="216" y="108"/>
                    <a:pt x="216" y="108"/>
                  </a:cubicBezTo>
                  <a:cubicBezTo>
                    <a:pt x="229" y="98"/>
                    <a:pt x="229" y="98"/>
                    <a:pt x="229" y="98"/>
                  </a:cubicBezTo>
                  <a:cubicBezTo>
                    <a:pt x="242" y="89"/>
                    <a:pt x="242" y="89"/>
                    <a:pt x="242" y="89"/>
                  </a:cubicBezTo>
                  <a:cubicBezTo>
                    <a:pt x="255" y="79"/>
                    <a:pt x="255" y="79"/>
                    <a:pt x="255" y="79"/>
                  </a:cubicBezTo>
                  <a:cubicBezTo>
                    <a:pt x="339" y="15"/>
                    <a:pt x="339" y="15"/>
                    <a:pt x="339" y="15"/>
                  </a:cubicBezTo>
                  <a:cubicBezTo>
                    <a:pt x="338" y="10"/>
                    <a:pt x="339" y="5"/>
                    <a:pt x="3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6" name="Freeform 83"/>
            <p:cNvSpPr/>
            <p:nvPr/>
          </p:nvSpPr>
          <p:spPr bwMode="auto">
            <a:xfrm>
              <a:off x="5154613" y="5722938"/>
              <a:ext cx="49212" cy="34925"/>
            </a:xfrm>
            <a:custGeom>
              <a:avLst/>
              <a:gdLst>
                <a:gd name="T0" fmla="*/ 14 w 31"/>
                <a:gd name="T1" fmla="*/ 22 h 22"/>
                <a:gd name="T2" fmla="*/ 24 w 31"/>
                <a:gd name="T3" fmla="*/ 15 h 22"/>
                <a:gd name="T4" fmla="*/ 31 w 31"/>
                <a:gd name="T5" fmla="*/ 10 h 22"/>
                <a:gd name="T6" fmla="*/ 24 w 31"/>
                <a:gd name="T7" fmla="*/ 5 h 22"/>
                <a:gd name="T8" fmla="*/ 17 w 31"/>
                <a:gd name="T9" fmla="*/ 0 h 22"/>
                <a:gd name="T10" fmla="*/ 14 w 31"/>
                <a:gd name="T11" fmla="*/ 3 h 22"/>
                <a:gd name="T12" fmla="*/ 3 w 31"/>
                <a:gd name="T13" fmla="*/ 12 h 22"/>
                <a:gd name="T14" fmla="*/ 0 w 31"/>
                <a:gd name="T15" fmla="*/ 14 h 22"/>
                <a:gd name="T16" fmla="*/ 3 w 31"/>
                <a:gd name="T17" fmla="*/ 15 h 22"/>
                <a:gd name="T18" fmla="*/ 14 w 31"/>
                <a:gd name="T19" fmla="*/ 22 h 22"/>
                <a:gd name="T20" fmla="*/ 14 w 31"/>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2">
                  <a:moveTo>
                    <a:pt x="14" y="22"/>
                  </a:moveTo>
                  <a:lnTo>
                    <a:pt x="24" y="15"/>
                  </a:lnTo>
                  <a:lnTo>
                    <a:pt x="31" y="10"/>
                  </a:lnTo>
                  <a:lnTo>
                    <a:pt x="24" y="5"/>
                  </a:lnTo>
                  <a:lnTo>
                    <a:pt x="17" y="0"/>
                  </a:lnTo>
                  <a:lnTo>
                    <a:pt x="14" y="3"/>
                  </a:lnTo>
                  <a:lnTo>
                    <a:pt x="3" y="12"/>
                  </a:lnTo>
                  <a:lnTo>
                    <a:pt x="0" y="14"/>
                  </a:lnTo>
                  <a:lnTo>
                    <a:pt x="3" y="15"/>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7" name="Freeform 84"/>
            <p:cNvSpPr/>
            <p:nvPr/>
          </p:nvSpPr>
          <p:spPr bwMode="auto">
            <a:xfrm>
              <a:off x="5192713" y="5697538"/>
              <a:ext cx="42862" cy="33338"/>
            </a:xfrm>
            <a:custGeom>
              <a:avLst/>
              <a:gdLst>
                <a:gd name="T0" fmla="*/ 22 w 27"/>
                <a:gd name="T1" fmla="*/ 14 h 21"/>
                <a:gd name="T2" fmla="*/ 27 w 27"/>
                <a:gd name="T3" fmla="*/ 9 h 21"/>
                <a:gd name="T4" fmla="*/ 22 w 27"/>
                <a:gd name="T5" fmla="*/ 6 h 21"/>
                <a:gd name="T6" fmla="*/ 14 w 27"/>
                <a:gd name="T7" fmla="*/ 0 h 21"/>
                <a:gd name="T8" fmla="*/ 0 w 27"/>
                <a:gd name="T9" fmla="*/ 11 h 21"/>
                <a:gd name="T10" fmla="*/ 0 w 27"/>
                <a:gd name="T11" fmla="*/ 12 h 21"/>
                <a:gd name="T12" fmla="*/ 0 w 27"/>
                <a:gd name="T13" fmla="*/ 12 h 21"/>
                <a:gd name="T14" fmla="*/ 14 w 27"/>
                <a:gd name="T15" fmla="*/ 21 h 21"/>
                <a:gd name="T16" fmla="*/ 22 w 27"/>
                <a:gd name="T1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1">
                  <a:moveTo>
                    <a:pt x="22" y="14"/>
                  </a:moveTo>
                  <a:lnTo>
                    <a:pt x="27" y="9"/>
                  </a:lnTo>
                  <a:lnTo>
                    <a:pt x="22" y="6"/>
                  </a:lnTo>
                  <a:lnTo>
                    <a:pt x="14" y="0"/>
                  </a:lnTo>
                  <a:lnTo>
                    <a:pt x="0" y="11"/>
                  </a:lnTo>
                  <a:lnTo>
                    <a:pt x="0" y="12"/>
                  </a:lnTo>
                  <a:lnTo>
                    <a:pt x="0" y="12"/>
                  </a:lnTo>
                  <a:lnTo>
                    <a:pt x="14" y="21"/>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8" name="Freeform 85"/>
            <p:cNvSpPr/>
            <p:nvPr/>
          </p:nvSpPr>
          <p:spPr bwMode="auto">
            <a:xfrm>
              <a:off x="5121275" y="5749926"/>
              <a:ext cx="46037" cy="34925"/>
            </a:xfrm>
            <a:custGeom>
              <a:avLst/>
              <a:gdLst>
                <a:gd name="T0" fmla="*/ 14 w 29"/>
                <a:gd name="T1" fmla="*/ 22 h 22"/>
                <a:gd name="T2" fmla="*/ 24 w 29"/>
                <a:gd name="T3" fmla="*/ 14 h 22"/>
                <a:gd name="T4" fmla="*/ 29 w 29"/>
                <a:gd name="T5" fmla="*/ 10 h 22"/>
                <a:gd name="T6" fmla="*/ 24 w 29"/>
                <a:gd name="T7" fmla="*/ 5 h 22"/>
                <a:gd name="T8" fmla="*/ 16 w 29"/>
                <a:gd name="T9" fmla="*/ 0 h 22"/>
                <a:gd name="T10" fmla="*/ 14 w 29"/>
                <a:gd name="T11" fmla="*/ 2 h 22"/>
                <a:gd name="T12" fmla="*/ 2 w 29"/>
                <a:gd name="T13" fmla="*/ 10 h 22"/>
                <a:gd name="T14" fmla="*/ 0 w 29"/>
                <a:gd name="T15" fmla="*/ 12 h 22"/>
                <a:gd name="T16" fmla="*/ 2 w 29"/>
                <a:gd name="T17" fmla="*/ 14 h 22"/>
                <a:gd name="T18" fmla="*/ 14 w 29"/>
                <a:gd name="T19" fmla="*/ 21 h 22"/>
                <a:gd name="T20" fmla="*/ 14 w 29"/>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14" y="22"/>
                  </a:moveTo>
                  <a:lnTo>
                    <a:pt x="24" y="14"/>
                  </a:lnTo>
                  <a:lnTo>
                    <a:pt x="29" y="10"/>
                  </a:lnTo>
                  <a:lnTo>
                    <a:pt x="24" y="5"/>
                  </a:lnTo>
                  <a:lnTo>
                    <a:pt x="16" y="0"/>
                  </a:lnTo>
                  <a:lnTo>
                    <a:pt x="14" y="2"/>
                  </a:lnTo>
                  <a:lnTo>
                    <a:pt x="2" y="10"/>
                  </a:lnTo>
                  <a:lnTo>
                    <a:pt x="0" y="12"/>
                  </a:lnTo>
                  <a:lnTo>
                    <a:pt x="2" y="14"/>
                  </a:lnTo>
                  <a:lnTo>
                    <a:pt x="14" y="21"/>
                  </a:ln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9" name="Freeform 86"/>
            <p:cNvSpPr/>
            <p:nvPr/>
          </p:nvSpPr>
          <p:spPr bwMode="auto">
            <a:xfrm>
              <a:off x="5086350" y="5776913"/>
              <a:ext cx="49212" cy="33338"/>
            </a:xfrm>
            <a:custGeom>
              <a:avLst/>
              <a:gdLst>
                <a:gd name="T0" fmla="*/ 16 w 31"/>
                <a:gd name="T1" fmla="*/ 21 h 21"/>
                <a:gd name="T2" fmla="*/ 24 w 31"/>
                <a:gd name="T3" fmla="*/ 14 h 21"/>
                <a:gd name="T4" fmla="*/ 31 w 31"/>
                <a:gd name="T5" fmla="*/ 9 h 21"/>
                <a:gd name="T6" fmla="*/ 24 w 31"/>
                <a:gd name="T7" fmla="*/ 5 h 21"/>
                <a:gd name="T8" fmla="*/ 16 w 31"/>
                <a:gd name="T9" fmla="*/ 0 h 21"/>
                <a:gd name="T10" fmla="*/ 14 w 31"/>
                <a:gd name="T11" fmla="*/ 0 h 21"/>
                <a:gd name="T12" fmla="*/ 4 w 31"/>
                <a:gd name="T13" fmla="*/ 9 h 21"/>
                <a:gd name="T14" fmla="*/ 0 w 31"/>
                <a:gd name="T15" fmla="*/ 12 h 21"/>
                <a:gd name="T16" fmla="*/ 4 w 31"/>
                <a:gd name="T17" fmla="*/ 14 h 21"/>
                <a:gd name="T18" fmla="*/ 14 w 31"/>
                <a:gd name="T19" fmla="*/ 21 h 21"/>
                <a:gd name="T20" fmla="*/ 16 w 3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21"/>
                  </a:moveTo>
                  <a:lnTo>
                    <a:pt x="24" y="14"/>
                  </a:lnTo>
                  <a:lnTo>
                    <a:pt x="31" y="9"/>
                  </a:lnTo>
                  <a:lnTo>
                    <a:pt x="24" y="5"/>
                  </a:lnTo>
                  <a:lnTo>
                    <a:pt x="16" y="0"/>
                  </a:lnTo>
                  <a:lnTo>
                    <a:pt x="14" y="0"/>
                  </a:lnTo>
                  <a:lnTo>
                    <a:pt x="4" y="9"/>
                  </a:lnTo>
                  <a:lnTo>
                    <a:pt x="0" y="12"/>
                  </a:lnTo>
                  <a:lnTo>
                    <a:pt x="4" y="14"/>
                  </a:lnTo>
                  <a:lnTo>
                    <a:pt x="14" y="21"/>
                  </a:lnTo>
                  <a:lnTo>
                    <a:pt x="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0" name="Freeform 87"/>
            <p:cNvSpPr/>
            <p:nvPr/>
          </p:nvSpPr>
          <p:spPr bwMode="auto">
            <a:xfrm>
              <a:off x="5224463" y="5670551"/>
              <a:ext cx="46037" cy="36513"/>
            </a:xfrm>
            <a:custGeom>
              <a:avLst/>
              <a:gdLst>
                <a:gd name="T0" fmla="*/ 24 w 29"/>
                <a:gd name="T1" fmla="*/ 14 h 23"/>
                <a:gd name="T2" fmla="*/ 29 w 29"/>
                <a:gd name="T3" fmla="*/ 9 h 23"/>
                <a:gd name="T4" fmla="*/ 24 w 29"/>
                <a:gd name="T5" fmla="*/ 5 h 23"/>
                <a:gd name="T6" fmla="*/ 17 w 29"/>
                <a:gd name="T7" fmla="*/ 0 h 23"/>
                <a:gd name="T8" fmla="*/ 2 w 29"/>
                <a:gd name="T9" fmla="*/ 11 h 23"/>
                <a:gd name="T10" fmla="*/ 0 w 29"/>
                <a:gd name="T11" fmla="*/ 14 h 23"/>
                <a:gd name="T12" fmla="*/ 2 w 29"/>
                <a:gd name="T13" fmla="*/ 16 h 23"/>
                <a:gd name="T14" fmla="*/ 14 w 29"/>
                <a:gd name="T15" fmla="*/ 23 h 23"/>
                <a:gd name="T16" fmla="*/ 24 w 29"/>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3">
                  <a:moveTo>
                    <a:pt x="24" y="14"/>
                  </a:moveTo>
                  <a:lnTo>
                    <a:pt x="29" y="9"/>
                  </a:lnTo>
                  <a:lnTo>
                    <a:pt x="24" y="5"/>
                  </a:lnTo>
                  <a:lnTo>
                    <a:pt x="17" y="0"/>
                  </a:lnTo>
                  <a:lnTo>
                    <a:pt x="2" y="11"/>
                  </a:lnTo>
                  <a:lnTo>
                    <a:pt x="0" y="14"/>
                  </a:lnTo>
                  <a:lnTo>
                    <a:pt x="2" y="16"/>
                  </a:lnTo>
                  <a:lnTo>
                    <a:pt x="14" y="23"/>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1" name="Freeform 88"/>
            <p:cNvSpPr/>
            <p:nvPr/>
          </p:nvSpPr>
          <p:spPr bwMode="auto">
            <a:xfrm>
              <a:off x="5151438" y="5627688"/>
              <a:ext cx="57150" cy="38100"/>
            </a:xfrm>
            <a:custGeom>
              <a:avLst/>
              <a:gdLst>
                <a:gd name="T0" fmla="*/ 17 w 36"/>
                <a:gd name="T1" fmla="*/ 0 h 24"/>
                <a:gd name="T2" fmla="*/ 16 w 36"/>
                <a:gd name="T3" fmla="*/ 2 h 24"/>
                <a:gd name="T4" fmla="*/ 5 w 36"/>
                <a:gd name="T5" fmla="*/ 10 h 24"/>
                <a:gd name="T6" fmla="*/ 0 w 36"/>
                <a:gd name="T7" fmla="*/ 12 h 24"/>
                <a:gd name="T8" fmla="*/ 5 w 36"/>
                <a:gd name="T9" fmla="*/ 15 h 24"/>
                <a:gd name="T10" fmla="*/ 16 w 36"/>
                <a:gd name="T11" fmla="*/ 22 h 24"/>
                <a:gd name="T12" fmla="*/ 19 w 36"/>
                <a:gd name="T13" fmla="*/ 24 h 24"/>
                <a:gd name="T14" fmla="*/ 26 w 36"/>
                <a:gd name="T15" fmla="*/ 19 h 24"/>
                <a:gd name="T16" fmla="*/ 36 w 36"/>
                <a:gd name="T17" fmla="*/ 12 h 24"/>
                <a:gd name="T18" fmla="*/ 26 w 36"/>
                <a:gd name="T19" fmla="*/ 5 h 24"/>
                <a:gd name="T20" fmla="*/ 17 w 3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7" y="0"/>
                  </a:moveTo>
                  <a:lnTo>
                    <a:pt x="16" y="2"/>
                  </a:lnTo>
                  <a:lnTo>
                    <a:pt x="5" y="10"/>
                  </a:lnTo>
                  <a:lnTo>
                    <a:pt x="0" y="12"/>
                  </a:lnTo>
                  <a:lnTo>
                    <a:pt x="5" y="15"/>
                  </a:lnTo>
                  <a:lnTo>
                    <a:pt x="16" y="22"/>
                  </a:lnTo>
                  <a:lnTo>
                    <a:pt x="19" y="24"/>
                  </a:lnTo>
                  <a:lnTo>
                    <a:pt x="26" y="19"/>
                  </a:lnTo>
                  <a:lnTo>
                    <a:pt x="36" y="12"/>
                  </a:lnTo>
                  <a:lnTo>
                    <a:pt x="26" y="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2" name="Freeform 89"/>
            <p:cNvSpPr/>
            <p:nvPr/>
          </p:nvSpPr>
          <p:spPr bwMode="auto">
            <a:xfrm>
              <a:off x="5192713" y="5651501"/>
              <a:ext cx="49212" cy="36513"/>
            </a:xfrm>
            <a:custGeom>
              <a:avLst/>
              <a:gdLst>
                <a:gd name="T0" fmla="*/ 17 w 31"/>
                <a:gd name="T1" fmla="*/ 0 h 23"/>
                <a:gd name="T2" fmla="*/ 0 w 31"/>
                <a:gd name="T3" fmla="*/ 12 h 23"/>
                <a:gd name="T4" fmla="*/ 0 w 31"/>
                <a:gd name="T5" fmla="*/ 12 h 23"/>
                <a:gd name="T6" fmla="*/ 0 w 31"/>
                <a:gd name="T7" fmla="*/ 14 h 23"/>
                <a:gd name="T8" fmla="*/ 14 w 31"/>
                <a:gd name="T9" fmla="*/ 23 h 23"/>
                <a:gd name="T10" fmla="*/ 22 w 31"/>
                <a:gd name="T11" fmla="*/ 16 h 23"/>
                <a:gd name="T12" fmla="*/ 31 w 31"/>
                <a:gd name="T13" fmla="*/ 9 h 23"/>
                <a:gd name="T14" fmla="*/ 22 w 31"/>
                <a:gd name="T15" fmla="*/ 4 h 23"/>
                <a:gd name="T16" fmla="*/ 17 w 3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17" y="0"/>
                  </a:moveTo>
                  <a:lnTo>
                    <a:pt x="0" y="12"/>
                  </a:lnTo>
                  <a:lnTo>
                    <a:pt x="0" y="12"/>
                  </a:lnTo>
                  <a:lnTo>
                    <a:pt x="0" y="14"/>
                  </a:lnTo>
                  <a:lnTo>
                    <a:pt x="14" y="23"/>
                  </a:lnTo>
                  <a:lnTo>
                    <a:pt x="22" y="16"/>
                  </a:lnTo>
                  <a:lnTo>
                    <a:pt x="31" y="9"/>
                  </a:lnTo>
                  <a:lnTo>
                    <a:pt x="22" y="4"/>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3" name="Freeform 90"/>
            <p:cNvSpPr/>
            <p:nvPr/>
          </p:nvSpPr>
          <p:spPr bwMode="auto">
            <a:xfrm>
              <a:off x="5024438" y="5783263"/>
              <a:ext cx="42862" cy="28575"/>
            </a:xfrm>
            <a:custGeom>
              <a:avLst/>
              <a:gdLst>
                <a:gd name="T0" fmla="*/ 12 w 27"/>
                <a:gd name="T1" fmla="*/ 18 h 18"/>
                <a:gd name="T2" fmla="*/ 14 w 27"/>
                <a:gd name="T3" fmla="*/ 18 h 18"/>
                <a:gd name="T4" fmla="*/ 22 w 27"/>
                <a:gd name="T5" fmla="*/ 12 h 18"/>
                <a:gd name="T6" fmla="*/ 27 w 27"/>
                <a:gd name="T7" fmla="*/ 8 h 18"/>
                <a:gd name="T8" fmla="*/ 22 w 27"/>
                <a:gd name="T9" fmla="*/ 5 h 18"/>
                <a:gd name="T10" fmla="*/ 14 w 27"/>
                <a:gd name="T11" fmla="*/ 0 h 18"/>
                <a:gd name="T12" fmla="*/ 12 w 27"/>
                <a:gd name="T13" fmla="*/ 0 h 18"/>
                <a:gd name="T14" fmla="*/ 2 w 27"/>
                <a:gd name="T15" fmla="*/ 8 h 18"/>
                <a:gd name="T16" fmla="*/ 0 w 27"/>
                <a:gd name="T17" fmla="*/ 10 h 18"/>
                <a:gd name="T18" fmla="*/ 2 w 27"/>
                <a:gd name="T19" fmla="*/ 12 h 18"/>
                <a:gd name="T20" fmla="*/ 12 w 27"/>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12" y="18"/>
                  </a:moveTo>
                  <a:lnTo>
                    <a:pt x="14" y="18"/>
                  </a:lnTo>
                  <a:lnTo>
                    <a:pt x="22" y="12"/>
                  </a:lnTo>
                  <a:lnTo>
                    <a:pt x="27" y="8"/>
                  </a:lnTo>
                  <a:lnTo>
                    <a:pt x="22" y="5"/>
                  </a:lnTo>
                  <a:lnTo>
                    <a:pt x="14" y="0"/>
                  </a:lnTo>
                  <a:lnTo>
                    <a:pt x="12" y="0"/>
                  </a:lnTo>
                  <a:lnTo>
                    <a:pt x="2" y="8"/>
                  </a:lnTo>
                  <a:lnTo>
                    <a:pt x="0" y="10"/>
                  </a:lnTo>
                  <a:lnTo>
                    <a:pt x="2" y="12"/>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4" name="Freeform 91"/>
            <p:cNvSpPr/>
            <p:nvPr/>
          </p:nvSpPr>
          <p:spPr bwMode="auto">
            <a:xfrm>
              <a:off x="4951413" y="5734051"/>
              <a:ext cx="46037" cy="31750"/>
            </a:xfrm>
            <a:custGeom>
              <a:avLst/>
              <a:gdLst>
                <a:gd name="T0" fmla="*/ 15 w 29"/>
                <a:gd name="T1" fmla="*/ 20 h 20"/>
                <a:gd name="T2" fmla="*/ 17 w 29"/>
                <a:gd name="T3" fmla="*/ 20 h 20"/>
                <a:gd name="T4" fmla="*/ 24 w 29"/>
                <a:gd name="T5" fmla="*/ 15 h 20"/>
                <a:gd name="T6" fmla="*/ 29 w 29"/>
                <a:gd name="T7" fmla="*/ 12 h 20"/>
                <a:gd name="T8" fmla="*/ 29 w 29"/>
                <a:gd name="T9" fmla="*/ 10 h 20"/>
                <a:gd name="T10" fmla="*/ 29 w 29"/>
                <a:gd name="T11" fmla="*/ 10 h 20"/>
                <a:gd name="T12" fmla="*/ 24 w 29"/>
                <a:gd name="T13" fmla="*/ 7 h 20"/>
                <a:gd name="T14" fmla="*/ 17 w 29"/>
                <a:gd name="T15" fmla="*/ 1 h 20"/>
                <a:gd name="T16" fmla="*/ 13 w 29"/>
                <a:gd name="T17" fmla="*/ 0 h 20"/>
                <a:gd name="T18" fmla="*/ 5 w 29"/>
                <a:gd name="T19" fmla="*/ 7 h 20"/>
                <a:gd name="T20" fmla="*/ 0 w 29"/>
                <a:gd name="T21" fmla="*/ 10 h 20"/>
                <a:gd name="T22" fmla="*/ 5 w 29"/>
                <a:gd name="T23" fmla="*/ 13 h 20"/>
                <a:gd name="T24" fmla="*/ 15 w 29"/>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0">
                  <a:moveTo>
                    <a:pt x="15" y="20"/>
                  </a:moveTo>
                  <a:lnTo>
                    <a:pt x="17" y="20"/>
                  </a:lnTo>
                  <a:lnTo>
                    <a:pt x="24" y="15"/>
                  </a:lnTo>
                  <a:lnTo>
                    <a:pt x="29" y="12"/>
                  </a:lnTo>
                  <a:lnTo>
                    <a:pt x="29" y="10"/>
                  </a:lnTo>
                  <a:lnTo>
                    <a:pt x="29" y="10"/>
                  </a:lnTo>
                  <a:lnTo>
                    <a:pt x="24" y="7"/>
                  </a:lnTo>
                  <a:lnTo>
                    <a:pt x="17" y="1"/>
                  </a:lnTo>
                  <a:lnTo>
                    <a:pt x="13" y="0"/>
                  </a:lnTo>
                  <a:lnTo>
                    <a:pt x="5" y="7"/>
                  </a:lnTo>
                  <a:lnTo>
                    <a:pt x="0" y="10"/>
                  </a:lnTo>
                  <a:lnTo>
                    <a:pt x="5" y="13"/>
                  </a:lnTo>
                  <a:lnTo>
                    <a:pt x="1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5" name="Freeform 92"/>
            <p:cNvSpPr/>
            <p:nvPr/>
          </p:nvSpPr>
          <p:spPr bwMode="auto">
            <a:xfrm>
              <a:off x="5054600" y="5802313"/>
              <a:ext cx="47625" cy="31750"/>
            </a:xfrm>
            <a:custGeom>
              <a:avLst/>
              <a:gdLst>
                <a:gd name="T0" fmla="*/ 13 w 30"/>
                <a:gd name="T1" fmla="*/ 18 h 20"/>
                <a:gd name="T2" fmla="*/ 15 w 30"/>
                <a:gd name="T3" fmla="*/ 20 h 20"/>
                <a:gd name="T4" fmla="*/ 24 w 30"/>
                <a:gd name="T5" fmla="*/ 13 h 20"/>
                <a:gd name="T6" fmla="*/ 30 w 30"/>
                <a:gd name="T7" fmla="*/ 10 h 20"/>
                <a:gd name="T8" fmla="*/ 24 w 30"/>
                <a:gd name="T9" fmla="*/ 6 h 20"/>
                <a:gd name="T10" fmla="*/ 15 w 30"/>
                <a:gd name="T11" fmla="*/ 0 h 20"/>
                <a:gd name="T12" fmla="*/ 13 w 30"/>
                <a:gd name="T13" fmla="*/ 1 h 20"/>
                <a:gd name="T14" fmla="*/ 3 w 30"/>
                <a:gd name="T15" fmla="*/ 8 h 20"/>
                <a:gd name="T16" fmla="*/ 0 w 30"/>
                <a:gd name="T17" fmla="*/ 12 h 20"/>
                <a:gd name="T18" fmla="*/ 3 w 30"/>
                <a:gd name="T19" fmla="*/ 13 h 20"/>
                <a:gd name="T20" fmla="*/ 13 w 30"/>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0">
                  <a:moveTo>
                    <a:pt x="13" y="18"/>
                  </a:moveTo>
                  <a:lnTo>
                    <a:pt x="15" y="20"/>
                  </a:lnTo>
                  <a:lnTo>
                    <a:pt x="24" y="13"/>
                  </a:lnTo>
                  <a:lnTo>
                    <a:pt x="30" y="10"/>
                  </a:lnTo>
                  <a:lnTo>
                    <a:pt x="24" y="6"/>
                  </a:lnTo>
                  <a:lnTo>
                    <a:pt x="15" y="0"/>
                  </a:lnTo>
                  <a:lnTo>
                    <a:pt x="13" y="1"/>
                  </a:lnTo>
                  <a:lnTo>
                    <a:pt x="3" y="8"/>
                  </a:lnTo>
                  <a:lnTo>
                    <a:pt x="0" y="12"/>
                  </a:lnTo>
                  <a:lnTo>
                    <a:pt x="3" y="13"/>
                  </a:lnTo>
                  <a:lnTo>
                    <a:pt x="1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6" name="Freeform 93"/>
            <p:cNvSpPr/>
            <p:nvPr/>
          </p:nvSpPr>
          <p:spPr bwMode="auto">
            <a:xfrm>
              <a:off x="4967288" y="5654676"/>
              <a:ext cx="61912" cy="41275"/>
            </a:xfrm>
            <a:custGeom>
              <a:avLst/>
              <a:gdLst>
                <a:gd name="T0" fmla="*/ 15 w 39"/>
                <a:gd name="T1" fmla="*/ 0 h 26"/>
                <a:gd name="T2" fmla="*/ 14 w 39"/>
                <a:gd name="T3" fmla="*/ 2 h 26"/>
                <a:gd name="T4" fmla="*/ 7 w 39"/>
                <a:gd name="T5" fmla="*/ 7 h 26"/>
                <a:gd name="T6" fmla="*/ 0 w 39"/>
                <a:gd name="T7" fmla="*/ 12 h 26"/>
                <a:gd name="T8" fmla="*/ 7 w 39"/>
                <a:gd name="T9" fmla="*/ 15 h 26"/>
                <a:gd name="T10" fmla="*/ 14 w 39"/>
                <a:gd name="T11" fmla="*/ 21 h 26"/>
                <a:gd name="T12" fmla="*/ 19 w 39"/>
                <a:gd name="T13" fmla="*/ 22 h 26"/>
                <a:gd name="T14" fmla="*/ 24 w 39"/>
                <a:gd name="T15" fmla="*/ 26 h 26"/>
                <a:gd name="T16" fmla="*/ 29 w 39"/>
                <a:gd name="T17" fmla="*/ 24 h 26"/>
                <a:gd name="T18" fmla="*/ 38 w 39"/>
                <a:gd name="T19" fmla="*/ 15 h 26"/>
                <a:gd name="T20" fmla="*/ 39 w 39"/>
                <a:gd name="T21" fmla="*/ 15 h 26"/>
                <a:gd name="T22" fmla="*/ 38 w 39"/>
                <a:gd name="T23" fmla="*/ 14 h 26"/>
                <a:gd name="T24" fmla="*/ 29 w 39"/>
                <a:gd name="T25" fmla="*/ 9 h 26"/>
                <a:gd name="T26" fmla="*/ 19 w 39"/>
                <a:gd name="T27" fmla="*/ 2 h 26"/>
                <a:gd name="T28" fmla="*/ 15 w 39"/>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15" y="0"/>
                  </a:moveTo>
                  <a:lnTo>
                    <a:pt x="14" y="2"/>
                  </a:lnTo>
                  <a:lnTo>
                    <a:pt x="7" y="7"/>
                  </a:lnTo>
                  <a:lnTo>
                    <a:pt x="0" y="12"/>
                  </a:lnTo>
                  <a:lnTo>
                    <a:pt x="7" y="15"/>
                  </a:lnTo>
                  <a:lnTo>
                    <a:pt x="14" y="21"/>
                  </a:lnTo>
                  <a:lnTo>
                    <a:pt x="19" y="22"/>
                  </a:lnTo>
                  <a:lnTo>
                    <a:pt x="24" y="26"/>
                  </a:lnTo>
                  <a:lnTo>
                    <a:pt x="29" y="24"/>
                  </a:lnTo>
                  <a:lnTo>
                    <a:pt x="38" y="15"/>
                  </a:lnTo>
                  <a:lnTo>
                    <a:pt x="39" y="15"/>
                  </a:lnTo>
                  <a:lnTo>
                    <a:pt x="38" y="14"/>
                  </a:lnTo>
                  <a:lnTo>
                    <a:pt x="29" y="9"/>
                  </a:lnTo>
                  <a:lnTo>
                    <a:pt x="19" y="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7" name="Freeform 94"/>
            <p:cNvSpPr/>
            <p:nvPr/>
          </p:nvSpPr>
          <p:spPr bwMode="auto">
            <a:xfrm>
              <a:off x="4933950" y="5678488"/>
              <a:ext cx="63500" cy="41275"/>
            </a:xfrm>
            <a:custGeom>
              <a:avLst/>
              <a:gdLst>
                <a:gd name="T0" fmla="*/ 16 w 40"/>
                <a:gd name="T1" fmla="*/ 0 h 26"/>
                <a:gd name="T2" fmla="*/ 4 w 40"/>
                <a:gd name="T3" fmla="*/ 9 h 26"/>
                <a:gd name="T4" fmla="*/ 0 w 40"/>
                <a:gd name="T5" fmla="*/ 12 h 26"/>
                <a:gd name="T6" fmla="*/ 4 w 40"/>
                <a:gd name="T7" fmla="*/ 14 h 26"/>
                <a:gd name="T8" fmla="*/ 16 w 40"/>
                <a:gd name="T9" fmla="*/ 21 h 26"/>
                <a:gd name="T10" fmla="*/ 24 w 40"/>
                <a:gd name="T11" fmla="*/ 26 h 26"/>
                <a:gd name="T12" fmla="*/ 28 w 40"/>
                <a:gd name="T13" fmla="*/ 24 h 26"/>
                <a:gd name="T14" fmla="*/ 35 w 40"/>
                <a:gd name="T15" fmla="*/ 19 h 26"/>
                <a:gd name="T16" fmla="*/ 40 w 40"/>
                <a:gd name="T17" fmla="*/ 16 h 26"/>
                <a:gd name="T18" fmla="*/ 35 w 40"/>
                <a:gd name="T19" fmla="*/ 12 h 26"/>
                <a:gd name="T20" fmla="*/ 28 w 40"/>
                <a:gd name="T21" fmla="*/ 7 h 26"/>
                <a:gd name="T22" fmla="*/ 16 w 40"/>
                <a:gd name="T23" fmla="*/ 0 h 26"/>
                <a:gd name="T24" fmla="*/ 16 w 4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16" y="0"/>
                  </a:moveTo>
                  <a:lnTo>
                    <a:pt x="4" y="9"/>
                  </a:lnTo>
                  <a:lnTo>
                    <a:pt x="0" y="12"/>
                  </a:lnTo>
                  <a:lnTo>
                    <a:pt x="4" y="14"/>
                  </a:lnTo>
                  <a:lnTo>
                    <a:pt x="16" y="21"/>
                  </a:lnTo>
                  <a:lnTo>
                    <a:pt x="24" y="26"/>
                  </a:lnTo>
                  <a:lnTo>
                    <a:pt x="28" y="24"/>
                  </a:lnTo>
                  <a:lnTo>
                    <a:pt x="35" y="19"/>
                  </a:lnTo>
                  <a:lnTo>
                    <a:pt x="40" y="16"/>
                  </a:lnTo>
                  <a:lnTo>
                    <a:pt x="35" y="12"/>
                  </a:lnTo>
                  <a:lnTo>
                    <a:pt x="28" y="7"/>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8" name="Freeform 95"/>
            <p:cNvSpPr/>
            <p:nvPr/>
          </p:nvSpPr>
          <p:spPr bwMode="auto">
            <a:xfrm>
              <a:off x="4999038" y="5627688"/>
              <a:ext cx="65087" cy="42863"/>
            </a:xfrm>
            <a:custGeom>
              <a:avLst/>
              <a:gdLst>
                <a:gd name="T0" fmla="*/ 18 w 41"/>
                <a:gd name="T1" fmla="*/ 0 h 27"/>
                <a:gd name="T2" fmla="*/ 9 w 41"/>
                <a:gd name="T3" fmla="*/ 8 h 27"/>
                <a:gd name="T4" fmla="*/ 0 w 41"/>
                <a:gd name="T5" fmla="*/ 14 h 27"/>
                <a:gd name="T6" fmla="*/ 9 w 41"/>
                <a:gd name="T7" fmla="*/ 17 h 27"/>
                <a:gd name="T8" fmla="*/ 18 w 41"/>
                <a:gd name="T9" fmla="*/ 24 h 27"/>
                <a:gd name="T10" fmla="*/ 24 w 41"/>
                <a:gd name="T11" fmla="*/ 27 h 27"/>
                <a:gd name="T12" fmla="*/ 28 w 41"/>
                <a:gd name="T13" fmla="*/ 26 h 27"/>
                <a:gd name="T14" fmla="*/ 38 w 41"/>
                <a:gd name="T15" fmla="*/ 17 h 27"/>
                <a:gd name="T16" fmla="*/ 41 w 41"/>
                <a:gd name="T17" fmla="*/ 15 h 27"/>
                <a:gd name="T18" fmla="*/ 38 w 41"/>
                <a:gd name="T19" fmla="*/ 14 h 27"/>
                <a:gd name="T20" fmla="*/ 28 w 41"/>
                <a:gd name="T21" fmla="*/ 7 h 27"/>
                <a:gd name="T22" fmla="*/ 19 w 41"/>
                <a:gd name="T23" fmla="*/ 0 h 27"/>
                <a:gd name="T24" fmla="*/ 18 w 41"/>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18" y="0"/>
                  </a:moveTo>
                  <a:lnTo>
                    <a:pt x="9" y="8"/>
                  </a:lnTo>
                  <a:lnTo>
                    <a:pt x="0" y="14"/>
                  </a:lnTo>
                  <a:lnTo>
                    <a:pt x="9" y="17"/>
                  </a:lnTo>
                  <a:lnTo>
                    <a:pt x="18" y="24"/>
                  </a:lnTo>
                  <a:lnTo>
                    <a:pt x="24" y="27"/>
                  </a:lnTo>
                  <a:lnTo>
                    <a:pt x="28" y="26"/>
                  </a:lnTo>
                  <a:lnTo>
                    <a:pt x="38" y="17"/>
                  </a:lnTo>
                  <a:lnTo>
                    <a:pt x="41" y="15"/>
                  </a:lnTo>
                  <a:lnTo>
                    <a:pt x="38" y="14"/>
                  </a:lnTo>
                  <a:lnTo>
                    <a:pt x="28" y="7"/>
                  </a:lnTo>
                  <a:lnTo>
                    <a:pt x="19"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9" name="Freeform 96"/>
            <p:cNvSpPr/>
            <p:nvPr/>
          </p:nvSpPr>
          <p:spPr bwMode="auto">
            <a:xfrm>
              <a:off x="4986338" y="5754688"/>
              <a:ext cx="50800" cy="38100"/>
            </a:xfrm>
            <a:custGeom>
              <a:avLst/>
              <a:gdLst>
                <a:gd name="T0" fmla="*/ 7 w 32"/>
                <a:gd name="T1" fmla="*/ 16 h 24"/>
                <a:gd name="T2" fmla="*/ 17 w 32"/>
                <a:gd name="T3" fmla="*/ 23 h 24"/>
                <a:gd name="T4" fmla="*/ 17 w 32"/>
                <a:gd name="T5" fmla="*/ 24 h 24"/>
                <a:gd name="T6" fmla="*/ 26 w 32"/>
                <a:gd name="T7" fmla="*/ 18 h 24"/>
                <a:gd name="T8" fmla="*/ 32 w 32"/>
                <a:gd name="T9" fmla="*/ 12 h 24"/>
                <a:gd name="T10" fmla="*/ 26 w 32"/>
                <a:gd name="T11" fmla="*/ 9 h 24"/>
                <a:gd name="T12" fmla="*/ 17 w 32"/>
                <a:gd name="T13" fmla="*/ 2 h 24"/>
                <a:gd name="T14" fmla="*/ 14 w 32"/>
                <a:gd name="T15" fmla="*/ 0 h 24"/>
                <a:gd name="T16" fmla="*/ 7 w 32"/>
                <a:gd name="T17" fmla="*/ 7 h 24"/>
                <a:gd name="T18" fmla="*/ 2 w 32"/>
                <a:gd name="T19" fmla="*/ 11 h 24"/>
                <a:gd name="T20" fmla="*/ 0 w 32"/>
                <a:gd name="T21" fmla="*/ 12 h 24"/>
                <a:gd name="T22" fmla="*/ 2 w 32"/>
                <a:gd name="T23" fmla="*/ 12 h 24"/>
                <a:gd name="T24" fmla="*/ 7 w 32"/>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7" y="16"/>
                  </a:moveTo>
                  <a:lnTo>
                    <a:pt x="17" y="23"/>
                  </a:lnTo>
                  <a:lnTo>
                    <a:pt x="17" y="24"/>
                  </a:lnTo>
                  <a:lnTo>
                    <a:pt x="26" y="18"/>
                  </a:lnTo>
                  <a:lnTo>
                    <a:pt x="32" y="12"/>
                  </a:lnTo>
                  <a:lnTo>
                    <a:pt x="26" y="9"/>
                  </a:lnTo>
                  <a:lnTo>
                    <a:pt x="17" y="2"/>
                  </a:lnTo>
                  <a:lnTo>
                    <a:pt x="14" y="0"/>
                  </a:lnTo>
                  <a:lnTo>
                    <a:pt x="7" y="7"/>
                  </a:lnTo>
                  <a:lnTo>
                    <a:pt x="2" y="11"/>
                  </a:lnTo>
                  <a:lnTo>
                    <a:pt x="0" y="12"/>
                  </a:lnTo>
                  <a:lnTo>
                    <a:pt x="2" y="12"/>
                  </a:ln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0" name="Freeform 97"/>
            <p:cNvSpPr/>
            <p:nvPr/>
          </p:nvSpPr>
          <p:spPr bwMode="auto">
            <a:xfrm>
              <a:off x="4902200" y="5703888"/>
              <a:ext cx="60325" cy="41275"/>
            </a:xfrm>
            <a:custGeom>
              <a:avLst/>
              <a:gdLst>
                <a:gd name="T0" fmla="*/ 12 w 38"/>
                <a:gd name="T1" fmla="*/ 2 h 26"/>
                <a:gd name="T2" fmla="*/ 5 w 38"/>
                <a:gd name="T3" fmla="*/ 7 h 26"/>
                <a:gd name="T4" fmla="*/ 0 w 38"/>
                <a:gd name="T5" fmla="*/ 10 h 26"/>
                <a:gd name="T6" fmla="*/ 5 w 38"/>
                <a:gd name="T7" fmla="*/ 12 h 26"/>
                <a:gd name="T8" fmla="*/ 12 w 38"/>
                <a:gd name="T9" fmla="*/ 17 h 26"/>
                <a:gd name="T10" fmla="*/ 24 w 38"/>
                <a:gd name="T11" fmla="*/ 26 h 26"/>
                <a:gd name="T12" fmla="*/ 24 w 38"/>
                <a:gd name="T13" fmla="*/ 26 h 26"/>
                <a:gd name="T14" fmla="*/ 36 w 38"/>
                <a:gd name="T15" fmla="*/ 17 h 26"/>
                <a:gd name="T16" fmla="*/ 38 w 38"/>
                <a:gd name="T17" fmla="*/ 15 h 26"/>
                <a:gd name="T18" fmla="*/ 36 w 38"/>
                <a:gd name="T19" fmla="*/ 14 h 26"/>
                <a:gd name="T20" fmla="*/ 24 w 38"/>
                <a:gd name="T21" fmla="*/ 7 h 26"/>
                <a:gd name="T22" fmla="*/ 14 w 38"/>
                <a:gd name="T23" fmla="*/ 0 h 26"/>
                <a:gd name="T24" fmla="*/ 12 w 38"/>
                <a:gd name="T25"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6">
                  <a:moveTo>
                    <a:pt x="12" y="2"/>
                  </a:moveTo>
                  <a:lnTo>
                    <a:pt x="5" y="7"/>
                  </a:lnTo>
                  <a:lnTo>
                    <a:pt x="0" y="10"/>
                  </a:lnTo>
                  <a:lnTo>
                    <a:pt x="5" y="12"/>
                  </a:lnTo>
                  <a:lnTo>
                    <a:pt x="12" y="17"/>
                  </a:lnTo>
                  <a:lnTo>
                    <a:pt x="24" y="26"/>
                  </a:lnTo>
                  <a:lnTo>
                    <a:pt x="24" y="26"/>
                  </a:lnTo>
                  <a:lnTo>
                    <a:pt x="36" y="17"/>
                  </a:lnTo>
                  <a:lnTo>
                    <a:pt x="38" y="15"/>
                  </a:lnTo>
                  <a:lnTo>
                    <a:pt x="36" y="14"/>
                  </a:lnTo>
                  <a:lnTo>
                    <a:pt x="24" y="7"/>
                  </a:lnTo>
                  <a:lnTo>
                    <a:pt x="1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1" name="Freeform 98"/>
            <p:cNvSpPr/>
            <p:nvPr/>
          </p:nvSpPr>
          <p:spPr bwMode="auto">
            <a:xfrm>
              <a:off x="5656263" y="5956301"/>
              <a:ext cx="282575" cy="288925"/>
            </a:xfrm>
            <a:custGeom>
              <a:avLst/>
              <a:gdLst>
                <a:gd name="T0" fmla="*/ 60 w 104"/>
                <a:gd name="T1" fmla="*/ 7 h 106"/>
                <a:gd name="T2" fmla="*/ 0 w 104"/>
                <a:gd name="T3" fmla="*/ 93 h 106"/>
                <a:gd name="T4" fmla="*/ 82 w 104"/>
                <a:gd name="T5" fmla="*/ 106 h 106"/>
                <a:gd name="T6" fmla="*/ 60 w 104"/>
                <a:gd name="T7" fmla="*/ 7 h 106"/>
              </a:gdLst>
              <a:ahLst/>
              <a:cxnLst>
                <a:cxn ang="0">
                  <a:pos x="T0" y="T1"/>
                </a:cxn>
                <a:cxn ang="0">
                  <a:pos x="T2" y="T3"/>
                </a:cxn>
                <a:cxn ang="0">
                  <a:pos x="T4" y="T5"/>
                </a:cxn>
                <a:cxn ang="0">
                  <a:pos x="T6" y="T7"/>
                </a:cxn>
              </a:cxnLst>
              <a:rect l="0" t="0" r="r" b="b"/>
              <a:pathLst>
                <a:path w="104" h="106">
                  <a:moveTo>
                    <a:pt x="60" y="7"/>
                  </a:moveTo>
                  <a:cubicBezTo>
                    <a:pt x="20" y="0"/>
                    <a:pt x="6" y="39"/>
                    <a:pt x="0" y="93"/>
                  </a:cubicBezTo>
                  <a:cubicBezTo>
                    <a:pt x="34" y="59"/>
                    <a:pt x="70" y="62"/>
                    <a:pt x="82" y="106"/>
                  </a:cubicBezTo>
                  <a:cubicBezTo>
                    <a:pt x="100" y="55"/>
                    <a:pt x="104" y="14"/>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2" name="Freeform 99"/>
            <p:cNvSpPr/>
            <p:nvPr/>
          </p:nvSpPr>
          <p:spPr bwMode="auto">
            <a:xfrm>
              <a:off x="5857875" y="6245226"/>
              <a:ext cx="219075" cy="198438"/>
            </a:xfrm>
            <a:custGeom>
              <a:avLst/>
              <a:gdLst>
                <a:gd name="T0" fmla="*/ 54 w 81"/>
                <a:gd name="T1" fmla="*/ 12 h 73"/>
                <a:gd name="T2" fmla="*/ 13 w 81"/>
                <a:gd name="T3" fmla="*/ 5 h 73"/>
                <a:gd name="T4" fmla="*/ 62 w 81"/>
                <a:gd name="T5" fmla="*/ 32 h 73"/>
                <a:gd name="T6" fmla="*/ 81 w 81"/>
                <a:gd name="T7" fmla="*/ 7 h 73"/>
                <a:gd name="T8" fmla="*/ 54 w 81"/>
                <a:gd name="T9" fmla="*/ 12 h 73"/>
              </a:gdLst>
              <a:ahLst/>
              <a:cxnLst>
                <a:cxn ang="0">
                  <a:pos x="T0" y="T1"/>
                </a:cxn>
                <a:cxn ang="0">
                  <a:pos x="T2" y="T3"/>
                </a:cxn>
                <a:cxn ang="0">
                  <a:pos x="T4" y="T5"/>
                </a:cxn>
                <a:cxn ang="0">
                  <a:pos x="T6" y="T7"/>
                </a:cxn>
                <a:cxn ang="0">
                  <a:pos x="T8" y="T9"/>
                </a:cxn>
              </a:cxnLst>
              <a:rect l="0" t="0" r="r" b="b"/>
              <a:pathLst>
                <a:path w="81" h="73">
                  <a:moveTo>
                    <a:pt x="54" y="12"/>
                  </a:moveTo>
                  <a:cubicBezTo>
                    <a:pt x="38" y="25"/>
                    <a:pt x="23" y="20"/>
                    <a:pt x="13" y="5"/>
                  </a:cubicBezTo>
                  <a:cubicBezTo>
                    <a:pt x="0" y="44"/>
                    <a:pt x="37" y="73"/>
                    <a:pt x="62" y="32"/>
                  </a:cubicBezTo>
                  <a:cubicBezTo>
                    <a:pt x="68" y="23"/>
                    <a:pt x="68" y="9"/>
                    <a:pt x="81" y="7"/>
                  </a:cubicBezTo>
                  <a:cubicBezTo>
                    <a:pt x="70" y="0"/>
                    <a:pt x="63" y="4"/>
                    <a:pt x="5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3" name="Freeform 100"/>
            <p:cNvSpPr/>
            <p:nvPr/>
          </p:nvSpPr>
          <p:spPr bwMode="auto">
            <a:xfrm>
              <a:off x="5299075" y="6043613"/>
              <a:ext cx="346075" cy="411163"/>
            </a:xfrm>
            <a:custGeom>
              <a:avLst/>
              <a:gdLst>
                <a:gd name="T0" fmla="*/ 39 w 128"/>
                <a:gd name="T1" fmla="*/ 0 h 151"/>
                <a:gd name="T2" fmla="*/ 22 w 128"/>
                <a:gd name="T3" fmla="*/ 13 h 151"/>
                <a:gd name="T4" fmla="*/ 39 w 128"/>
                <a:gd name="T5" fmla="*/ 126 h 151"/>
                <a:gd name="T6" fmla="*/ 128 w 128"/>
                <a:gd name="T7" fmla="*/ 42 h 151"/>
                <a:gd name="T8" fmla="*/ 39 w 128"/>
                <a:gd name="T9" fmla="*/ 0 h 151"/>
              </a:gdLst>
              <a:ahLst/>
              <a:cxnLst>
                <a:cxn ang="0">
                  <a:pos x="T0" y="T1"/>
                </a:cxn>
                <a:cxn ang="0">
                  <a:pos x="T2" y="T3"/>
                </a:cxn>
                <a:cxn ang="0">
                  <a:pos x="T4" y="T5"/>
                </a:cxn>
                <a:cxn ang="0">
                  <a:pos x="T6" y="T7"/>
                </a:cxn>
                <a:cxn ang="0">
                  <a:pos x="T8" y="T9"/>
                </a:cxn>
              </a:cxnLst>
              <a:rect l="0" t="0" r="r" b="b"/>
              <a:pathLst>
                <a:path w="128" h="151">
                  <a:moveTo>
                    <a:pt x="39" y="0"/>
                  </a:moveTo>
                  <a:cubicBezTo>
                    <a:pt x="33" y="4"/>
                    <a:pt x="28" y="9"/>
                    <a:pt x="22" y="13"/>
                  </a:cubicBezTo>
                  <a:cubicBezTo>
                    <a:pt x="0" y="58"/>
                    <a:pt x="0" y="109"/>
                    <a:pt x="39" y="126"/>
                  </a:cubicBezTo>
                  <a:cubicBezTo>
                    <a:pt x="94" y="151"/>
                    <a:pt x="124" y="107"/>
                    <a:pt x="128" y="42"/>
                  </a:cubicBezTo>
                  <a:cubicBezTo>
                    <a:pt x="79" y="122"/>
                    <a:pt x="6" y="79"/>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4" name="Freeform 101"/>
            <p:cNvSpPr/>
            <p:nvPr/>
          </p:nvSpPr>
          <p:spPr bwMode="auto">
            <a:xfrm>
              <a:off x="4508500" y="5126038"/>
              <a:ext cx="401637" cy="411163"/>
            </a:xfrm>
            <a:custGeom>
              <a:avLst/>
              <a:gdLst>
                <a:gd name="T0" fmla="*/ 13 w 148"/>
                <a:gd name="T1" fmla="*/ 106 h 151"/>
                <a:gd name="T2" fmla="*/ 100 w 148"/>
                <a:gd name="T3" fmla="*/ 151 h 151"/>
                <a:gd name="T4" fmla="*/ 130 w 148"/>
                <a:gd name="T5" fmla="*/ 131 h 151"/>
                <a:gd name="T6" fmla="*/ 75 w 148"/>
                <a:gd name="T7" fmla="*/ 2 h 151"/>
                <a:gd name="T8" fmla="*/ 12 w 148"/>
                <a:gd name="T9" fmla="*/ 29 h 151"/>
                <a:gd name="T10" fmla="*/ 12 w 148"/>
                <a:gd name="T11" fmla="*/ 105 h 151"/>
                <a:gd name="T12" fmla="*/ 13 w 148"/>
                <a:gd name="T13" fmla="*/ 106 h 151"/>
              </a:gdLst>
              <a:ahLst/>
              <a:cxnLst>
                <a:cxn ang="0">
                  <a:pos x="T0" y="T1"/>
                </a:cxn>
                <a:cxn ang="0">
                  <a:pos x="T2" y="T3"/>
                </a:cxn>
                <a:cxn ang="0">
                  <a:pos x="T4" y="T5"/>
                </a:cxn>
                <a:cxn ang="0">
                  <a:pos x="T6" y="T7"/>
                </a:cxn>
                <a:cxn ang="0">
                  <a:pos x="T8" y="T9"/>
                </a:cxn>
                <a:cxn ang="0">
                  <a:pos x="T10" y="T11"/>
                </a:cxn>
                <a:cxn ang="0">
                  <a:pos x="T12" y="T13"/>
                </a:cxn>
              </a:cxnLst>
              <a:rect l="0" t="0" r="r" b="b"/>
              <a:pathLst>
                <a:path w="148" h="151">
                  <a:moveTo>
                    <a:pt x="13" y="106"/>
                  </a:moveTo>
                  <a:cubicBezTo>
                    <a:pt x="16" y="46"/>
                    <a:pt x="118" y="31"/>
                    <a:pt x="100" y="151"/>
                  </a:cubicBezTo>
                  <a:cubicBezTo>
                    <a:pt x="110" y="145"/>
                    <a:pt x="120" y="138"/>
                    <a:pt x="130" y="131"/>
                  </a:cubicBezTo>
                  <a:cubicBezTo>
                    <a:pt x="148" y="59"/>
                    <a:pt x="124" y="7"/>
                    <a:pt x="75" y="2"/>
                  </a:cubicBezTo>
                  <a:cubicBezTo>
                    <a:pt x="45" y="0"/>
                    <a:pt x="24" y="11"/>
                    <a:pt x="12" y="29"/>
                  </a:cubicBezTo>
                  <a:cubicBezTo>
                    <a:pt x="1" y="48"/>
                    <a:pt x="0" y="76"/>
                    <a:pt x="12" y="105"/>
                  </a:cubicBezTo>
                  <a:cubicBezTo>
                    <a:pt x="13" y="105"/>
                    <a:pt x="13" y="106"/>
                    <a:pt x="13"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5" name="Freeform 102"/>
            <p:cNvSpPr/>
            <p:nvPr/>
          </p:nvSpPr>
          <p:spPr bwMode="auto">
            <a:xfrm>
              <a:off x="4111626" y="5562601"/>
              <a:ext cx="204787" cy="355600"/>
            </a:xfrm>
            <a:custGeom>
              <a:avLst/>
              <a:gdLst>
                <a:gd name="T0" fmla="*/ 7 w 75"/>
                <a:gd name="T1" fmla="*/ 31 h 131"/>
                <a:gd name="T2" fmla="*/ 20 w 75"/>
                <a:gd name="T3" fmla="*/ 83 h 131"/>
                <a:gd name="T4" fmla="*/ 28 w 75"/>
                <a:gd name="T5" fmla="*/ 131 h 131"/>
                <a:gd name="T6" fmla="*/ 43 w 75"/>
                <a:gd name="T7" fmla="*/ 76 h 131"/>
                <a:gd name="T8" fmla="*/ 75 w 75"/>
                <a:gd name="T9" fmla="*/ 21 h 131"/>
                <a:gd name="T10" fmla="*/ 7 w 75"/>
                <a:gd name="T11" fmla="*/ 31 h 131"/>
              </a:gdLst>
              <a:ahLst/>
              <a:cxnLst>
                <a:cxn ang="0">
                  <a:pos x="T0" y="T1"/>
                </a:cxn>
                <a:cxn ang="0">
                  <a:pos x="T2" y="T3"/>
                </a:cxn>
                <a:cxn ang="0">
                  <a:pos x="T4" y="T5"/>
                </a:cxn>
                <a:cxn ang="0">
                  <a:pos x="T6" y="T7"/>
                </a:cxn>
                <a:cxn ang="0">
                  <a:pos x="T8" y="T9"/>
                </a:cxn>
                <a:cxn ang="0">
                  <a:pos x="T10" y="T11"/>
                </a:cxn>
              </a:cxnLst>
              <a:rect l="0" t="0" r="r" b="b"/>
              <a:pathLst>
                <a:path w="75" h="131">
                  <a:moveTo>
                    <a:pt x="7" y="31"/>
                  </a:moveTo>
                  <a:cubicBezTo>
                    <a:pt x="0" y="48"/>
                    <a:pt x="8" y="66"/>
                    <a:pt x="20" y="83"/>
                  </a:cubicBezTo>
                  <a:cubicBezTo>
                    <a:pt x="33" y="101"/>
                    <a:pt x="38" y="117"/>
                    <a:pt x="28" y="131"/>
                  </a:cubicBezTo>
                  <a:cubicBezTo>
                    <a:pt x="47" y="121"/>
                    <a:pt x="50" y="102"/>
                    <a:pt x="43" y="76"/>
                  </a:cubicBezTo>
                  <a:cubicBezTo>
                    <a:pt x="34" y="46"/>
                    <a:pt x="46" y="28"/>
                    <a:pt x="75" y="21"/>
                  </a:cubicBezTo>
                  <a:cubicBezTo>
                    <a:pt x="42" y="0"/>
                    <a:pt x="18" y="2"/>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6" name="Freeform 103"/>
            <p:cNvSpPr/>
            <p:nvPr/>
          </p:nvSpPr>
          <p:spPr bwMode="auto">
            <a:xfrm>
              <a:off x="4310063" y="6019801"/>
              <a:ext cx="485775" cy="431800"/>
            </a:xfrm>
            <a:custGeom>
              <a:avLst/>
              <a:gdLst>
                <a:gd name="T0" fmla="*/ 161 w 179"/>
                <a:gd name="T1" fmla="*/ 12 h 159"/>
                <a:gd name="T2" fmla="*/ 141 w 179"/>
                <a:gd name="T3" fmla="*/ 88 h 159"/>
                <a:gd name="T4" fmla="*/ 91 w 179"/>
                <a:gd name="T5" fmla="*/ 50 h 159"/>
                <a:gd name="T6" fmla="*/ 98 w 179"/>
                <a:gd name="T7" fmla="*/ 28 h 159"/>
                <a:gd name="T8" fmla="*/ 85 w 179"/>
                <a:gd name="T9" fmla="*/ 2 h 159"/>
                <a:gd name="T10" fmla="*/ 84 w 179"/>
                <a:gd name="T11" fmla="*/ 0 h 159"/>
                <a:gd name="T12" fmla="*/ 60 w 179"/>
                <a:gd name="T13" fmla="*/ 142 h 159"/>
                <a:gd name="T14" fmla="*/ 85 w 179"/>
                <a:gd name="T15" fmla="*/ 151 h 159"/>
                <a:gd name="T16" fmla="*/ 176 w 179"/>
                <a:gd name="T17" fmla="*/ 22 h 159"/>
                <a:gd name="T18" fmla="*/ 161 w 179"/>
                <a:gd name="T19"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59">
                  <a:moveTo>
                    <a:pt x="161" y="12"/>
                  </a:moveTo>
                  <a:cubicBezTo>
                    <a:pt x="165" y="41"/>
                    <a:pt x="159" y="75"/>
                    <a:pt x="141" y="88"/>
                  </a:cubicBezTo>
                  <a:cubicBezTo>
                    <a:pt x="109" y="111"/>
                    <a:pt x="75" y="78"/>
                    <a:pt x="91" y="50"/>
                  </a:cubicBezTo>
                  <a:cubicBezTo>
                    <a:pt x="95" y="42"/>
                    <a:pt x="99" y="38"/>
                    <a:pt x="98" y="28"/>
                  </a:cubicBezTo>
                  <a:cubicBezTo>
                    <a:pt x="98" y="19"/>
                    <a:pt x="93" y="11"/>
                    <a:pt x="85" y="2"/>
                  </a:cubicBezTo>
                  <a:cubicBezTo>
                    <a:pt x="85" y="2"/>
                    <a:pt x="84" y="1"/>
                    <a:pt x="84" y="0"/>
                  </a:cubicBezTo>
                  <a:cubicBezTo>
                    <a:pt x="40" y="25"/>
                    <a:pt x="0" y="110"/>
                    <a:pt x="60" y="142"/>
                  </a:cubicBezTo>
                  <a:cubicBezTo>
                    <a:pt x="69" y="147"/>
                    <a:pt x="77" y="150"/>
                    <a:pt x="85" y="151"/>
                  </a:cubicBezTo>
                  <a:cubicBezTo>
                    <a:pt x="141" y="159"/>
                    <a:pt x="179" y="90"/>
                    <a:pt x="176" y="22"/>
                  </a:cubicBezTo>
                  <a:cubicBezTo>
                    <a:pt x="171" y="19"/>
                    <a:pt x="166" y="15"/>
                    <a:pt x="16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7" name="Freeform 104"/>
            <p:cNvSpPr/>
            <p:nvPr/>
          </p:nvSpPr>
          <p:spPr bwMode="auto">
            <a:xfrm>
              <a:off x="4337050" y="5453063"/>
              <a:ext cx="244475" cy="236538"/>
            </a:xfrm>
            <a:custGeom>
              <a:avLst/>
              <a:gdLst>
                <a:gd name="T0" fmla="*/ 72 w 90"/>
                <a:gd name="T1" fmla="*/ 68 h 87"/>
                <a:gd name="T2" fmla="*/ 75 w 90"/>
                <a:gd name="T3" fmla="*/ 64 h 87"/>
                <a:gd name="T4" fmla="*/ 76 w 90"/>
                <a:gd name="T5" fmla="*/ 0 h 87"/>
                <a:gd name="T6" fmla="*/ 75 w 90"/>
                <a:gd name="T7" fmla="*/ 1 h 87"/>
                <a:gd name="T8" fmla="*/ 0 w 90"/>
                <a:gd name="T9" fmla="*/ 59 h 87"/>
                <a:gd name="T10" fmla="*/ 72 w 90"/>
                <a:gd name="T11" fmla="*/ 68 h 87"/>
              </a:gdLst>
              <a:ahLst/>
              <a:cxnLst>
                <a:cxn ang="0">
                  <a:pos x="T0" y="T1"/>
                </a:cxn>
                <a:cxn ang="0">
                  <a:pos x="T2" y="T3"/>
                </a:cxn>
                <a:cxn ang="0">
                  <a:pos x="T4" y="T5"/>
                </a:cxn>
                <a:cxn ang="0">
                  <a:pos x="T6" y="T7"/>
                </a:cxn>
                <a:cxn ang="0">
                  <a:pos x="T8" y="T9"/>
                </a:cxn>
                <a:cxn ang="0">
                  <a:pos x="T10" y="T11"/>
                </a:cxn>
              </a:cxnLst>
              <a:rect l="0" t="0" r="r" b="b"/>
              <a:pathLst>
                <a:path w="90" h="87">
                  <a:moveTo>
                    <a:pt x="72" y="68"/>
                  </a:moveTo>
                  <a:cubicBezTo>
                    <a:pt x="73" y="67"/>
                    <a:pt x="74" y="66"/>
                    <a:pt x="75" y="64"/>
                  </a:cubicBezTo>
                  <a:cubicBezTo>
                    <a:pt x="90" y="48"/>
                    <a:pt x="84" y="23"/>
                    <a:pt x="76" y="0"/>
                  </a:cubicBezTo>
                  <a:cubicBezTo>
                    <a:pt x="76" y="0"/>
                    <a:pt x="76" y="0"/>
                    <a:pt x="75" y="1"/>
                  </a:cubicBezTo>
                  <a:cubicBezTo>
                    <a:pt x="65" y="34"/>
                    <a:pt x="41" y="55"/>
                    <a:pt x="0" y="59"/>
                  </a:cubicBezTo>
                  <a:cubicBezTo>
                    <a:pt x="22" y="75"/>
                    <a:pt x="49" y="87"/>
                    <a:pt x="7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8" name="Freeform 105"/>
            <p:cNvSpPr/>
            <p:nvPr/>
          </p:nvSpPr>
          <p:spPr bwMode="auto">
            <a:xfrm>
              <a:off x="5208588" y="5133976"/>
              <a:ext cx="398462" cy="420688"/>
            </a:xfrm>
            <a:custGeom>
              <a:avLst/>
              <a:gdLst>
                <a:gd name="T0" fmla="*/ 74 w 147"/>
                <a:gd name="T1" fmla="*/ 79 h 154"/>
                <a:gd name="T2" fmla="*/ 46 w 147"/>
                <a:gd name="T3" fmla="*/ 139 h 154"/>
                <a:gd name="T4" fmla="*/ 71 w 147"/>
                <a:gd name="T5" fmla="*/ 154 h 154"/>
                <a:gd name="T6" fmla="*/ 96 w 147"/>
                <a:gd name="T7" fmla="*/ 29 h 154"/>
                <a:gd name="T8" fmla="*/ 0 w 147"/>
                <a:gd name="T9" fmla="*/ 112 h 154"/>
                <a:gd name="T10" fmla="*/ 20 w 147"/>
                <a:gd name="T11" fmla="*/ 124 h 154"/>
                <a:gd name="T12" fmla="*/ 74 w 147"/>
                <a:gd name="T13" fmla="*/ 79 h 154"/>
              </a:gdLst>
              <a:ahLst/>
              <a:cxnLst>
                <a:cxn ang="0">
                  <a:pos x="T0" y="T1"/>
                </a:cxn>
                <a:cxn ang="0">
                  <a:pos x="T2" y="T3"/>
                </a:cxn>
                <a:cxn ang="0">
                  <a:pos x="T4" y="T5"/>
                </a:cxn>
                <a:cxn ang="0">
                  <a:pos x="T6" y="T7"/>
                </a:cxn>
                <a:cxn ang="0">
                  <a:pos x="T8" y="T9"/>
                </a:cxn>
                <a:cxn ang="0">
                  <a:pos x="T10" y="T11"/>
                </a:cxn>
                <a:cxn ang="0">
                  <a:pos x="T12" y="T13"/>
                </a:cxn>
              </a:cxnLst>
              <a:rect l="0" t="0" r="r" b="b"/>
              <a:pathLst>
                <a:path w="147" h="154">
                  <a:moveTo>
                    <a:pt x="74" y="79"/>
                  </a:moveTo>
                  <a:cubicBezTo>
                    <a:pt x="99" y="100"/>
                    <a:pt x="74" y="122"/>
                    <a:pt x="46" y="139"/>
                  </a:cubicBezTo>
                  <a:cubicBezTo>
                    <a:pt x="55" y="144"/>
                    <a:pt x="63" y="149"/>
                    <a:pt x="71" y="154"/>
                  </a:cubicBezTo>
                  <a:cubicBezTo>
                    <a:pt x="140" y="114"/>
                    <a:pt x="147" y="58"/>
                    <a:pt x="96" y="29"/>
                  </a:cubicBezTo>
                  <a:cubicBezTo>
                    <a:pt x="47" y="0"/>
                    <a:pt x="11" y="45"/>
                    <a:pt x="0" y="112"/>
                  </a:cubicBezTo>
                  <a:cubicBezTo>
                    <a:pt x="7" y="116"/>
                    <a:pt x="13" y="120"/>
                    <a:pt x="20" y="124"/>
                  </a:cubicBezTo>
                  <a:cubicBezTo>
                    <a:pt x="31" y="87"/>
                    <a:pt x="50" y="59"/>
                    <a:pt x="74"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animEffect transition="in" filter="circle(in)">
                                      <p:cBhvr>
                                        <p:cTn id="13" dur="2000"/>
                                        <p:tgtEl>
                                          <p:spTgt spid="178"/>
                                        </p:tgtEl>
                                      </p:cBhvr>
                                    </p:animEffect>
                                  </p:childTnLst>
                                </p:cTn>
                              </p:par>
                              <p:par>
                                <p:cTn id="14" presetID="6" presetClass="entr" presetSubtype="16" fill="hold" nodeType="with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circle(in)">
                                      <p:cBhvr>
                                        <p:cTn id="16" dur="2000"/>
                                        <p:tgtEl>
                                          <p:spTgt spid="179"/>
                                        </p:tgtEl>
                                      </p:cBhvr>
                                    </p:animEffect>
                                  </p:childTnLst>
                                </p:cTn>
                              </p:par>
                              <p:par>
                                <p:cTn id="17" presetID="6" presetClass="entr" presetSubtype="16"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circle(in)">
                                      <p:cBhvr>
                                        <p:cTn id="19" dur="2000"/>
                                        <p:tgtEl>
                                          <p:spTgt spid="260"/>
                                        </p:tgtEl>
                                      </p:cBhvr>
                                    </p:animEffect>
                                  </p:childTnLst>
                                </p:cTn>
                              </p:par>
                              <p:par>
                                <p:cTn id="20" presetID="6" presetClass="entr" presetSubtype="16" fill="hold" nodeType="with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circle(in)">
                                      <p:cBhvr>
                                        <p:cTn id="22" dur="2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5" name="组合 4"/>
          <p:cNvGrpSpPr/>
          <p:nvPr/>
        </p:nvGrpSpPr>
        <p:grpSpPr>
          <a:xfrm>
            <a:off x="1270001" y="944563"/>
            <a:ext cx="4608286" cy="4582621"/>
            <a:chOff x="1270000" y="775381"/>
            <a:chExt cx="5196023" cy="5167085"/>
          </a:xfrm>
        </p:grpSpPr>
        <p:grpSp>
          <p:nvGrpSpPr>
            <p:cNvPr id="6" name="组合 5"/>
            <p:cNvGrpSpPr/>
            <p:nvPr/>
          </p:nvGrpSpPr>
          <p:grpSpPr>
            <a:xfrm>
              <a:off x="1270000" y="1843703"/>
              <a:ext cx="3991429" cy="3991430"/>
              <a:chOff x="1270000" y="1843703"/>
              <a:chExt cx="3991429" cy="3991430"/>
            </a:xfrm>
          </p:grpSpPr>
          <p:sp>
            <p:nvSpPr>
              <p:cNvPr id="8" name="椭圆 7"/>
              <p:cNvSpPr/>
              <p:nvPr/>
            </p:nvSpPr>
            <p:spPr>
              <a:xfrm>
                <a:off x="1270000" y="1843704"/>
                <a:ext cx="3991429" cy="3991429"/>
              </a:xfrm>
              <a:prstGeom prst="ellipse">
                <a:avLst/>
              </a:prstGeom>
              <a:solidFill>
                <a:schemeClr val="bg1"/>
              </a:solidFill>
              <a:ln>
                <a:solidFill>
                  <a:srgbClr val="AF7B77"/>
                </a:solidFill>
              </a:ln>
              <a:effectLst>
                <a:outerShdw blurRad="762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t="20490" r="23928" b="2262"/>
              <a:stretch>
                <a:fillRect/>
              </a:stretch>
            </p:blipFill>
            <p:spPr>
              <a:xfrm>
                <a:off x="1431692" y="1843703"/>
                <a:ext cx="3829737" cy="3991430"/>
              </a:xfrm>
              <a:custGeom>
                <a:avLst/>
                <a:gdLst>
                  <a:gd name="connsiteX0" fmla="*/ 1834022 w 3829737"/>
                  <a:gd name="connsiteY0" fmla="*/ 0 h 3991430"/>
                  <a:gd name="connsiteX1" fmla="*/ 3829737 w 3829737"/>
                  <a:gd name="connsiteY1" fmla="*/ 1995715 h 3991430"/>
                  <a:gd name="connsiteX2" fmla="*/ 1834022 w 3829737"/>
                  <a:gd name="connsiteY2" fmla="*/ 3991430 h 3991430"/>
                  <a:gd name="connsiteX3" fmla="*/ 79179 w 3829737"/>
                  <a:gd name="connsiteY3" fmla="*/ 2946991 h 3991430"/>
                  <a:gd name="connsiteX4" fmla="*/ 0 w 3829737"/>
                  <a:gd name="connsiteY4" fmla="*/ 2782626 h 3991430"/>
                  <a:gd name="connsiteX5" fmla="*/ 0 w 3829737"/>
                  <a:gd name="connsiteY5" fmla="*/ 1208804 h 3991430"/>
                  <a:gd name="connsiteX6" fmla="*/ 79179 w 3829737"/>
                  <a:gd name="connsiteY6" fmla="*/ 1044439 h 3991430"/>
                  <a:gd name="connsiteX7" fmla="*/ 1834022 w 3829737"/>
                  <a:gd name="connsiteY7" fmla="*/ 0 h 399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737" h="3991430">
                    <a:moveTo>
                      <a:pt x="1834022" y="0"/>
                    </a:moveTo>
                    <a:cubicBezTo>
                      <a:pt x="2936225" y="0"/>
                      <a:pt x="3829737" y="893512"/>
                      <a:pt x="3829737" y="1995715"/>
                    </a:cubicBezTo>
                    <a:cubicBezTo>
                      <a:pt x="3829737" y="3097918"/>
                      <a:pt x="2936225" y="3991430"/>
                      <a:pt x="1834022" y="3991430"/>
                    </a:cubicBezTo>
                    <a:cubicBezTo>
                      <a:pt x="1076258" y="3991430"/>
                      <a:pt x="417132" y="3569106"/>
                      <a:pt x="79179" y="2946991"/>
                    </a:cubicBezTo>
                    <a:lnTo>
                      <a:pt x="0" y="2782626"/>
                    </a:lnTo>
                    <a:lnTo>
                      <a:pt x="0" y="1208804"/>
                    </a:lnTo>
                    <a:lnTo>
                      <a:pt x="79179" y="1044439"/>
                    </a:lnTo>
                    <a:cubicBezTo>
                      <a:pt x="417132" y="422324"/>
                      <a:pt x="1076258" y="0"/>
                      <a:pt x="1834022" y="0"/>
                    </a:cubicBezTo>
                    <a:close/>
                  </a:path>
                </a:pathLst>
              </a:custGeom>
            </p:spPr>
          </p:pic>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431692" y="775381"/>
              <a:ext cx="5034331" cy="5167085"/>
            </a:xfrm>
            <a:custGeom>
              <a:avLst/>
              <a:gdLst>
                <a:gd name="connsiteX0" fmla="*/ 0 w 5034331"/>
                <a:gd name="connsiteY0" fmla="*/ 0 h 5167085"/>
                <a:gd name="connsiteX1" fmla="*/ 5034331 w 5034331"/>
                <a:gd name="connsiteY1" fmla="*/ 0 h 5167085"/>
                <a:gd name="connsiteX2" fmla="*/ 5034331 w 5034331"/>
                <a:gd name="connsiteY2" fmla="*/ 5167085 h 5167085"/>
                <a:gd name="connsiteX3" fmla="*/ 1347108 w 5034331"/>
                <a:gd name="connsiteY3" fmla="*/ 5167085 h 5167085"/>
                <a:gd name="connsiteX4" fmla="*/ 1347108 w 5034331"/>
                <a:gd name="connsiteY4" fmla="*/ 4989179 h 5167085"/>
                <a:gd name="connsiteX5" fmla="*/ 1419650 w 5034331"/>
                <a:gd name="connsiteY5" fmla="*/ 5007116 h 5167085"/>
                <a:gd name="connsiteX6" fmla="*/ 1834022 w 5034331"/>
                <a:gd name="connsiteY6" fmla="*/ 5050191 h 5167085"/>
                <a:gd name="connsiteX7" fmla="*/ 3829737 w 5034331"/>
                <a:gd name="connsiteY7" fmla="*/ 3054476 h 5167085"/>
                <a:gd name="connsiteX8" fmla="*/ 1834022 w 5034331"/>
                <a:gd name="connsiteY8" fmla="*/ 1058761 h 5167085"/>
                <a:gd name="connsiteX9" fmla="*/ 79179 w 5034331"/>
                <a:gd name="connsiteY9" fmla="*/ 2103200 h 5167085"/>
                <a:gd name="connsiteX10" fmla="*/ 0 w 5034331"/>
                <a:gd name="connsiteY10" fmla="*/ 2267565 h 516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4331" h="5167085">
                  <a:moveTo>
                    <a:pt x="0" y="0"/>
                  </a:moveTo>
                  <a:lnTo>
                    <a:pt x="5034331" y="0"/>
                  </a:lnTo>
                  <a:lnTo>
                    <a:pt x="5034331" y="5167085"/>
                  </a:lnTo>
                  <a:lnTo>
                    <a:pt x="1347108" y="5167085"/>
                  </a:lnTo>
                  <a:lnTo>
                    <a:pt x="1347108" y="4989179"/>
                  </a:lnTo>
                  <a:lnTo>
                    <a:pt x="1419650" y="5007116"/>
                  </a:lnTo>
                  <a:cubicBezTo>
                    <a:pt x="1553328" y="5035344"/>
                    <a:pt x="1691941" y="5050191"/>
                    <a:pt x="1834022" y="5050191"/>
                  </a:cubicBezTo>
                  <a:cubicBezTo>
                    <a:pt x="2936225" y="5050191"/>
                    <a:pt x="3829737" y="4156679"/>
                    <a:pt x="3829737" y="3054476"/>
                  </a:cubicBezTo>
                  <a:cubicBezTo>
                    <a:pt x="3829737" y="1952273"/>
                    <a:pt x="2936225" y="1058761"/>
                    <a:pt x="1834022" y="1058761"/>
                  </a:cubicBezTo>
                  <a:cubicBezTo>
                    <a:pt x="1076258" y="1058761"/>
                    <a:pt x="417132" y="1481085"/>
                    <a:pt x="79179" y="2103200"/>
                  </a:cubicBezTo>
                  <a:lnTo>
                    <a:pt x="0" y="2267565"/>
                  </a:lnTo>
                  <a:close/>
                </a:path>
              </a:pathLst>
            </a:custGeom>
          </p:spPr>
        </p:pic>
      </p:grpSp>
      <p:grpSp>
        <p:nvGrpSpPr>
          <p:cNvPr id="10" name="组合 9"/>
          <p:cNvGrpSpPr/>
          <p:nvPr/>
        </p:nvGrpSpPr>
        <p:grpSpPr>
          <a:xfrm>
            <a:off x="6630528" y="2406622"/>
            <a:ext cx="4393519" cy="2909388"/>
            <a:chOff x="3072824" y="2192582"/>
            <a:chExt cx="4393519" cy="2909388"/>
          </a:xfrm>
        </p:grpSpPr>
        <p:sp>
          <p:nvSpPr>
            <p:cNvPr id="11" name="文本框 10"/>
            <p:cNvSpPr txBox="1"/>
            <p:nvPr/>
          </p:nvSpPr>
          <p:spPr>
            <a:xfrm>
              <a:off x="3072824" y="2192582"/>
              <a:ext cx="2753803" cy="461665"/>
            </a:xfrm>
            <a:prstGeom prst="rect">
              <a:avLst/>
            </a:prstGeom>
            <a:noFill/>
          </p:spPr>
          <p:txBody>
            <a:bodyPr vert="horz"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此处添加文字标题</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文本框 11"/>
            <p:cNvSpPr txBox="1"/>
            <p:nvPr/>
          </p:nvSpPr>
          <p:spPr>
            <a:xfrm>
              <a:off x="3072824" y="2741331"/>
              <a:ext cx="4393519" cy="1529715"/>
            </a:xfrm>
            <a:prstGeom prst="rect">
              <a:avLst/>
            </a:prstGeom>
            <a:noFill/>
          </p:spPr>
          <p:txBody>
            <a:bodyPr wrap="square" rtlCol="0">
              <a:spAutoFit/>
            </a:bodyPr>
            <a:lstStyle/>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zh-CN"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文本框 12"/>
            <p:cNvSpPr txBox="1"/>
            <p:nvPr/>
          </p:nvSpPr>
          <p:spPr>
            <a:xfrm>
              <a:off x="3072824" y="3811650"/>
              <a:ext cx="4393519" cy="1290320"/>
            </a:xfrm>
            <a:prstGeom prst="rect">
              <a:avLst/>
            </a:prstGeom>
            <a:noFill/>
          </p:spPr>
          <p:txBody>
            <a:bodyPr wrap="square" rtlCol="0">
              <a:spAutoFit/>
            </a:bodyPr>
            <a:lstStyle/>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zh-CN"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4" name="矩形 13"/>
          <p:cNvSpPr/>
          <p:nvPr/>
        </p:nvSpPr>
        <p:spPr>
          <a:xfrm>
            <a:off x="6732126" y="5209644"/>
            <a:ext cx="692376" cy="36000"/>
          </a:xfrm>
          <a:prstGeom prst="rect">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8"/>
          <p:cNvSpPr txBox="1"/>
          <p:nvPr/>
        </p:nvSpPr>
        <p:spPr>
          <a:xfrm>
            <a:off x="3176298" y="2065163"/>
            <a:ext cx="1153253" cy="400110"/>
          </a:xfrm>
          <a:prstGeom prst="rect">
            <a:avLst/>
          </a:prstGeom>
          <a:noFill/>
          <a:ln>
            <a:noFill/>
          </a:ln>
        </p:spPr>
        <p:txBody>
          <a:bodyPr wrap="square" rtlCol="0">
            <a:spAutoFit/>
          </a:bodyPr>
          <a:lstStyle/>
          <a:p>
            <a:r>
              <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如梦令</a:t>
            </a:r>
            <a:endPar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TextBox 14"/>
          <p:cNvSpPr txBox="1"/>
          <p:nvPr/>
        </p:nvSpPr>
        <p:spPr>
          <a:xfrm>
            <a:off x="3212302" y="4471459"/>
            <a:ext cx="1692181" cy="400110"/>
          </a:xfrm>
          <a:prstGeom prst="rect">
            <a:avLst/>
          </a:prstGeom>
          <a:noFill/>
          <a:ln>
            <a:noFill/>
          </a:ln>
        </p:spPr>
        <p:txBody>
          <a:bodyPr wrap="square" rtlCol="0">
            <a:spAutoFit/>
          </a:bodyPr>
          <a:lstStyle/>
          <a:p>
            <a:r>
              <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如梦令</a:t>
            </a:r>
            <a:endPar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cxnSp>
        <p:nvCxnSpPr>
          <p:cNvPr id="16" name="line01"/>
          <p:cNvCxnSpPr/>
          <p:nvPr/>
        </p:nvCxnSpPr>
        <p:spPr>
          <a:xfrm>
            <a:off x="6884707" y="870857"/>
            <a:ext cx="0" cy="5143500"/>
          </a:xfrm>
          <a:prstGeom prst="line">
            <a:avLst/>
          </a:prstGeom>
          <a:ln>
            <a:solidFill>
              <a:srgbClr val="75ADAC"/>
            </a:solidFill>
            <a:prstDash val="solid"/>
          </a:ln>
        </p:spPr>
        <p:style>
          <a:lnRef idx="1">
            <a:schemeClr val="accent1"/>
          </a:lnRef>
          <a:fillRef idx="0">
            <a:schemeClr val="accent1"/>
          </a:fillRef>
          <a:effectRef idx="0">
            <a:schemeClr val="accent1"/>
          </a:effectRef>
          <a:fontRef idx="minor">
            <a:schemeClr val="tx1"/>
          </a:fontRef>
        </p:style>
      </p:cxnSp>
      <p:cxnSp>
        <p:nvCxnSpPr>
          <p:cNvPr id="17" name="line01"/>
          <p:cNvCxnSpPr/>
          <p:nvPr/>
        </p:nvCxnSpPr>
        <p:spPr>
          <a:xfrm>
            <a:off x="1233715" y="4049540"/>
            <a:ext cx="9144000" cy="0"/>
          </a:xfrm>
          <a:prstGeom prst="line">
            <a:avLst/>
          </a:prstGeom>
          <a:ln>
            <a:solidFill>
              <a:srgbClr val="75ADAC"/>
            </a:solidFill>
            <a:prstDash val="solid"/>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437563" y="2002447"/>
            <a:ext cx="2736304" cy="2736304"/>
          </a:xfrm>
          <a:prstGeom prst="rect">
            <a:avLst/>
          </a:prstGeom>
        </p:spPr>
      </p:pic>
      <p:sp>
        <p:nvSpPr>
          <p:cNvPr id="19" name="矩形 18"/>
          <p:cNvSpPr/>
          <p:nvPr/>
        </p:nvSpPr>
        <p:spPr>
          <a:xfrm>
            <a:off x="4149531" y="2157581"/>
            <a:ext cx="180020" cy="216000"/>
          </a:xfrm>
          <a:prstGeom prst="rect">
            <a:avLst/>
          </a:pr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TextBox 7"/>
          <p:cNvSpPr txBox="1"/>
          <p:nvPr/>
        </p:nvSpPr>
        <p:spPr>
          <a:xfrm>
            <a:off x="2493347" y="2497211"/>
            <a:ext cx="3168352" cy="276999"/>
          </a:xfrm>
          <a:prstGeom prst="rect">
            <a:avLst/>
          </a:prstGeom>
          <a:noFill/>
        </p:spPr>
        <p:txBody>
          <a:bodyPr wrap="square" rtlCol="0">
            <a:spAutoFit/>
          </a:bodyPr>
          <a:lstStyle/>
          <a:p>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春意春意春意只怕杜鹃催里</a:t>
            </a: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矩形 21"/>
          <p:cNvSpPr/>
          <p:nvPr/>
        </p:nvSpPr>
        <p:spPr>
          <a:xfrm>
            <a:off x="7245875" y="4533845"/>
            <a:ext cx="180020" cy="216000"/>
          </a:xfrm>
          <a:prstGeom prst="rect">
            <a:avLst/>
          </a:pr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TextBox 10"/>
          <p:cNvSpPr txBox="1"/>
          <p:nvPr/>
        </p:nvSpPr>
        <p:spPr>
          <a:xfrm>
            <a:off x="7101859" y="4873475"/>
            <a:ext cx="3168352" cy="276999"/>
          </a:xfrm>
          <a:prstGeom prst="rect">
            <a:avLst/>
          </a:prstGeom>
          <a:noFill/>
        </p:spPr>
        <p:txBody>
          <a:bodyPr wrap="square" rtlCol="0">
            <a:spAutoFit/>
          </a:bodyPr>
          <a:lstStyle/>
          <a:p>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春意春意春意</a:t>
            </a: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TextBox 11"/>
          <p:cNvSpPr txBox="1"/>
          <p:nvPr/>
        </p:nvSpPr>
        <p:spPr>
          <a:xfrm>
            <a:off x="7469436" y="4441427"/>
            <a:ext cx="1692181" cy="400110"/>
          </a:xfrm>
          <a:prstGeom prst="rect">
            <a:avLst/>
          </a:prstGeom>
          <a:noFill/>
        </p:spPr>
        <p:txBody>
          <a:bodyPr wrap="square" rtlCol="0">
            <a:spAutoFit/>
          </a:bodyPr>
          <a:lstStyle/>
          <a:p>
            <a:r>
              <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如梦令</a:t>
            </a:r>
            <a:endPar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矩形 24"/>
          <p:cNvSpPr/>
          <p:nvPr/>
        </p:nvSpPr>
        <p:spPr>
          <a:xfrm>
            <a:off x="4149531" y="4563877"/>
            <a:ext cx="180020" cy="216000"/>
          </a:xfrm>
          <a:prstGeom prst="rect">
            <a:avLst/>
          </a:pr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TextBox 13"/>
          <p:cNvSpPr txBox="1"/>
          <p:nvPr/>
        </p:nvSpPr>
        <p:spPr>
          <a:xfrm>
            <a:off x="2493347" y="4903507"/>
            <a:ext cx="3168352" cy="276999"/>
          </a:xfrm>
          <a:prstGeom prst="rect">
            <a:avLst/>
          </a:prstGeom>
          <a:noFill/>
        </p:spPr>
        <p:txBody>
          <a:bodyPr wrap="square" rtlCol="0">
            <a:spAutoFit/>
          </a:bodyPr>
          <a:lstStyle/>
          <a:p>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春意春意春意只怕杜鹃催里</a:t>
            </a: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矩形 27"/>
          <p:cNvSpPr/>
          <p:nvPr/>
        </p:nvSpPr>
        <p:spPr>
          <a:xfrm>
            <a:off x="7245875" y="2148289"/>
            <a:ext cx="180020" cy="216000"/>
          </a:xfrm>
          <a:prstGeom prst="rect">
            <a:avLst/>
          </a:pr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TextBox 16"/>
          <p:cNvSpPr txBox="1"/>
          <p:nvPr/>
        </p:nvSpPr>
        <p:spPr>
          <a:xfrm>
            <a:off x="7101859" y="2487919"/>
            <a:ext cx="3168352" cy="276999"/>
          </a:xfrm>
          <a:prstGeom prst="rect">
            <a:avLst/>
          </a:prstGeom>
          <a:noFill/>
        </p:spPr>
        <p:txBody>
          <a:bodyPr wrap="square" rtlCol="0">
            <a:spAutoFit/>
          </a:bodyPr>
          <a:lstStyle/>
          <a:p>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春意春意春意只怕杜鹃催里</a:t>
            </a: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TextBox 17"/>
          <p:cNvSpPr txBox="1"/>
          <p:nvPr/>
        </p:nvSpPr>
        <p:spPr>
          <a:xfrm>
            <a:off x="7505440" y="2055871"/>
            <a:ext cx="1692181" cy="400110"/>
          </a:xfrm>
          <a:prstGeom prst="rect">
            <a:avLst/>
          </a:prstGeom>
          <a:noFill/>
        </p:spPr>
        <p:txBody>
          <a:bodyPr wrap="square" rtlCol="0">
            <a:spAutoFit/>
          </a:bodyPr>
          <a:lstStyle/>
          <a:p>
            <a:r>
              <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如梦令</a:t>
            </a:r>
            <a:endParaRPr lang="zh-CN" altLang="en-US" sz="2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75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750"/>
                                        <p:tgtEl>
                                          <p:spTgt spid="27"/>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750"/>
                                        <p:tgtEl>
                                          <p:spTgt spid="26"/>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750"/>
                                        <p:tgtEl>
                                          <p:spTgt spid="2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750"/>
                                        <p:tgtEl>
                                          <p:spTgt spid="23"/>
                                        </p:tgtEl>
                                      </p:cBhvr>
                                    </p:animEffect>
                                  </p:childTnLst>
                                </p:cTn>
                              </p:par>
                              <p:par>
                                <p:cTn id="29" presetID="22" presetClass="entr" presetSubtype="8" fill="hold" grpId="0" nodeType="withEffect">
                                  <p:stCondLst>
                                    <p:cond delay="7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750"/>
                                        <p:tgtEl>
                                          <p:spTgt spid="30"/>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0" grpId="0"/>
      <p:bldP spid="23" grpId="0"/>
      <p:bldP spid="24" grpId="0"/>
      <p:bldP spid="26"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7" name="iṩlîḍè"/>
          <p:cNvGrpSpPr/>
          <p:nvPr/>
        </p:nvGrpSpPr>
        <p:grpSpPr>
          <a:xfrm>
            <a:off x="1494155" y="2774950"/>
            <a:ext cx="4658360" cy="1835150"/>
            <a:chOff x="736745" y="1275545"/>
            <a:chExt cx="5267105" cy="2075204"/>
          </a:xfrm>
        </p:grpSpPr>
        <p:grpSp>
          <p:nvGrpSpPr>
            <p:cNvPr id="13" name="íŝľîďé"/>
            <p:cNvGrpSpPr/>
            <p:nvPr/>
          </p:nvGrpSpPr>
          <p:grpSpPr>
            <a:xfrm>
              <a:off x="736745" y="1356666"/>
              <a:ext cx="1933578" cy="1993257"/>
              <a:chOff x="736745" y="1356666"/>
              <a:chExt cx="1933578" cy="1993257"/>
            </a:xfrm>
          </p:grpSpPr>
          <p:sp>
            <p:nvSpPr>
              <p:cNvPr id="17" name="ïślídê"/>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ïsḷidê"/>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19" name="iṥlîdê"/>
              <p:cNvGrpSpPr/>
              <p:nvPr/>
            </p:nvGrpSpPr>
            <p:grpSpPr>
              <a:xfrm>
                <a:off x="1936034" y="1356666"/>
                <a:ext cx="675000" cy="675005"/>
                <a:chOff x="7209746" y="4153276"/>
                <a:chExt cx="675000" cy="675005"/>
              </a:xfrm>
            </p:grpSpPr>
            <p:sp>
              <p:nvSpPr>
                <p:cNvPr id="20" name="iśľide"/>
                <p:cNvSpPr/>
                <p:nvPr/>
              </p:nvSpPr>
              <p:spPr>
                <a:xfrm>
                  <a:off x="7209746" y="4153276"/>
                  <a:ext cx="675000" cy="675005"/>
                </a:xfrm>
                <a:prstGeom prst="ellipse">
                  <a:avLst/>
                </a:prstGeom>
                <a:solidFill>
                  <a:schemeClr val="bg1"/>
                </a:solidFill>
                <a:ln w="38100">
                  <a:solidFill>
                    <a:srgbClr val="73A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îsḷïḓê"/>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41321F"/>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14" name="î$ḷïḑe"/>
            <p:cNvGrpSpPr/>
            <p:nvPr/>
          </p:nvGrpSpPr>
          <p:grpSpPr>
            <a:xfrm>
              <a:off x="2767467" y="1275545"/>
              <a:ext cx="3236383" cy="2075204"/>
              <a:chOff x="2776441" y="1231264"/>
              <a:chExt cx="3236383" cy="2075204"/>
            </a:xfrm>
          </p:grpSpPr>
          <p:sp>
            <p:nvSpPr>
              <p:cNvPr id="15" name="íṩ1îḍê"/>
              <p:cNvSpPr txBox="1"/>
              <p:nvPr/>
            </p:nvSpPr>
            <p:spPr>
              <a:xfrm>
                <a:off x="2776441" y="1231264"/>
                <a:ext cx="3236383" cy="588331"/>
              </a:xfrm>
              <a:prstGeom prst="rect">
                <a:avLst/>
              </a:prstGeom>
              <a:noFill/>
            </p:spPr>
            <p:txBody>
              <a:bodyPr wrap="non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FontTx/>
                  <a:buNone/>
                </a:pPr>
                <a:r>
                  <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更换标题</a:t>
                </a:r>
                <a:endPar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îş1ïḍê"/>
              <p:cNvSpPr txBox="1"/>
              <p:nvPr/>
            </p:nvSpPr>
            <p:spPr>
              <a:xfrm>
                <a:off x="2776441" y="1819596"/>
                <a:ext cx="3236382" cy="148687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dist"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愿君多采撷，此物最相思。</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33" name="组合 32"/>
          <p:cNvGrpSpPr/>
          <p:nvPr/>
        </p:nvGrpSpPr>
        <p:grpSpPr>
          <a:xfrm>
            <a:off x="5781040" y="1537970"/>
            <a:ext cx="4658360" cy="1835150"/>
            <a:chOff x="5781040" y="1537970"/>
            <a:chExt cx="4658360" cy="1835150"/>
          </a:xfrm>
        </p:grpSpPr>
        <p:grpSp>
          <p:nvGrpSpPr>
            <p:cNvPr id="5" name="ïṡḷïḍe"/>
            <p:cNvGrpSpPr/>
            <p:nvPr/>
          </p:nvGrpSpPr>
          <p:grpSpPr>
            <a:xfrm>
              <a:off x="5781040" y="1609725"/>
              <a:ext cx="1710055" cy="1762760"/>
              <a:chOff x="736745" y="1356666"/>
              <a:chExt cx="1933578" cy="1993257"/>
            </a:xfrm>
          </p:grpSpPr>
          <p:sp>
            <p:nvSpPr>
              <p:cNvPr id="27" name="íṡlíḍè"/>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îṥḷïḑè"/>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9" name="îsḷíďé"/>
              <p:cNvGrpSpPr/>
              <p:nvPr/>
            </p:nvGrpSpPr>
            <p:grpSpPr>
              <a:xfrm>
                <a:off x="1936034" y="1356666"/>
                <a:ext cx="675000" cy="675005"/>
                <a:chOff x="7209746" y="4153276"/>
                <a:chExt cx="675000" cy="675005"/>
              </a:xfrm>
            </p:grpSpPr>
            <p:sp>
              <p:nvSpPr>
                <p:cNvPr id="30" name="išḻîḓê"/>
                <p:cNvSpPr/>
                <p:nvPr/>
              </p:nvSpPr>
              <p:spPr>
                <a:xfrm>
                  <a:off x="7209746" y="4153276"/>
                  <a:ext cx="675000" cy="675005"/>
                </a:xfrm>
                <a:prstGeom prst="ellipse">
                  <a:avLst/>
                </a:prstGeom>
                <a:solidFill>
                  <a:schemeClr val="bg1"/>
                </a:solidFill>
                <a:ln w="38100">
                  <a:solidFill>
                    <a:srgbClr val="73A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îṧļíḓe"/>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41321F"/>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8" name="íŝļíḑe"/>
            <p:cNvGrpSpPr/>
            <p:nvPr/>
          </p:nvGrpSpPr>
          <p:grpSpPr>
            <a:xfrm>
              <a:off x="7576820" y="1537970"/>
              <a:ext cx="2862580" cy="1835150"/>
              <a:chOff x="2776441" y="1231264"/>
              <a:chExt cx="3236383" cy="2075204"/>
            </a:xfrm>
          </p:grpSpPr>
          <p:sp>
            <p:nvSpPr>
              <p:cNvPr id="11" name="iṡľïďê"/>
              <p:cNvSpPr txBox="1"/>
              <p:nvPr/>
            </p:nvSpPr>
            <p:spPr>
              <a:xfrm>
                <a:off x="2776441" y="1231264"/>
                <a:ext cx="3236383" cy="588331"/>
              </a:xfrm>
              <a:prstGeom prst="rect">
                <a:avLst/>
              </a:prstGeom>
              <a:noFill/>
            </p:spPr>
            <p:txBody>
              <a:bodyPr wrap="non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FontTx/>
                  <a:buNone/>
                </a:pPr>
                <a:r>
                  <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更换标题</a:t>
                </a:r>
                <a:endPar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íŝḻîďè"/>
              <p:cNvSpPr txBox="1"/>
              <p:nvPr/>
            </p:nvSpPr>
            <p:spPr>
              <a:xfrm>
                <a:off x="2776441" y="1819596"/>
                <a:ext cx="3236382" cy="148687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dist"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愿君多采撷，此物最相思。</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34" name="组合 33"/>
          <p:cNvGrpSpPr/>
          <p:nvPr/>
        </p:nvGrpSpPr>
        <p:grpSpPr>
          <a:xfrm>
            <a:off x="5781040" y="3958590"/>
            <a:ext cx="4658360" cy="1835150"/>
            <a:chOff x="5781040" y="3958590"/>
            <a:chExt cx="4658360" cy="1835150"/>
          </a:xfrm>
        </p:grpSpPr>
        <p:grpSp>
          <p:nvGrpSpPr>
            <p:cNvPr id="6" name="îŝ1ïḍe"/>
            <p:cNvGrpSpPr/>
            <p:nvPr/>
          </p:nvGrpSpPr>
          <p:grpSpPr>
            <a:xfrm>
              <a:off x="5781040" y="3959860"/>
              <a:ext cx="1710055" cy="1762760"/>
              <a:chOff x="736745" y="1356666"/>
              <a:chExt cx="1933578" cy="1993257"/>
            </a:xfrm>
          </p:grpSpPr>
          <p:sp>
            <p:nvSpPr>
              <p:cNvPr id="22" name="íŝlíḋé"/>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ïṥḷïde"/>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4" name="ïṧľîďé"/>
              <p:cNvGrpSpPr/>
              <p:nvPr/>
            </p:nvGrpSpPr>
            <p:grpSpPr>
              <a:xfrm>
                <a:off x="1936034" y="1356666"/>
                <a:ext cx="675000" cy="675005"/>
                <a:chOff x="7209746" y="4153276"/>
                <a:chExt cx="675000" cy="675005"/>
              </a:xfrm>
            </p:grpSpPr>
            <p:sp>
              <p:nvSpPr>
                <p:cNvPr id="25" name="ïSľiḓê"/>
                <p:cNvSpPr/>
                <p:nvPr/>
              </p:nvSpPr>
              <p:spPr>
                <a:xfrm>
                  <a:off x="7209746" y="4153276"/>
                  <a:ext cx="675000" cy="675005"/>
                </a:xfrm>
                <a:prstGeom prst="ellipse">
                  <a:avLst/>
                </a:prstGeom>
                <a:solidFill>
                  <a:schemeClr val="bg1"/>
                </a:solidFill>
                <a:ln w="38100">
                  <a:solidFill>
                    <a:srgbClr val="73A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ïṧľíḑ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41321F"/>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9" name="i$ľïḑê"/>
            <p:cNvGrpSpPr/>
            <p:nvPr/>
          </p:nvGrpSpPr>
          <p:grpSpPr>
            <a:xfrm>
              <a:off x="7576820" y="3958590"/>
              <a:ext cx="2862580" cy="1835150"/>
              <a:chOff x="2776441" y="1231264"/>
              <a:chExt cx="3236383" cy="2075204"/>
            </a:xfrm>
          </p:grpSpPr>
          <p:sp>
            <p:nvSpPr>
              <p:cNvPr id="10" name="îŝļíḓè"/>
              <p:cNvSpPr txBox="1"/>
              <p:nvPr/>
            </p:nvSpPr>
            <p:spPr>
              <a:xfrm>
                <a:off x="2776441" y="1231264"/>
                <a:ext cx="3236383" cy="588331"/>
              </a:xfrm>
              <a:prstGeom prst="rect">
                <a:avLst/>
              </a:prstGeom>
              <a:noFill/>
            </p:spPr>
            <p:txBody>
              <a:bodyPr wrap="non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FontTx/>
                  <a:buNone/>
                </a:pPr>
                <a:r>
                  <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更换标题</a:t>
                </a:r>
                <a:endParaRPr lang="zh-CN" altLang="en-US" b="1"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îSļîďé"/>
              <p:cNvSpPr txBox="1"/>
              <p:nvPr/>
            </p:nvSpPr>
            <p:spPr>
              <a:xfrm>
                <a:off x="2776441" y="1819596"/>
                <a:ext cx="3236382" cy="148687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dist" fontAlgn="auto">
                  <a:lnSpc>
                    <a:spcPct val="200000"/>
                  </a:lnSpc>
                </a:pPr>
                <a:r>
                  <a:rPr lang="zh-CN" altLang="en-US" sz="1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愿君多采撷，此物最相思。</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96" y="1197439"/>
            <a:ext cx="2196197" cy="1314326"/>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7229" t="85280" r="5530"/>
          <a:stretch>
            <a:fillRect/>
          </a:stretch>
        </p:blipFill>
        <p:spPr>
          <a:xfrm>
            <a:off x="0" y="589344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2" name="组合 1"/>
          <p:cNvGrpSpPr/>
          <p:nvPr/>
        </p:nvGrpSpPr>
        <p:grpSpPr>
          <a:xfrm>
            <a:off x="2874621" y="1092188"/>
            <a:ext cx="3310955" cy="4279277"/>
            <a:chOff x="2874621" y="1092188"/>
            <a:chExt cx="3310955" cy="4279277"/>
          </a:xfrm>
        </p:grpSpPr>
        <p:grpSp>
          <p:nvGrpSpPr>
            <p:cNvPr id="11" name="组合 10"/>
            <p:cNvGrpSpPr/>
            <p:nvPr/>
          </p:nvGrpSpPr>
          <p:grpSpPr>
            <a:xfrm>
              <a:off x="5175672" y="1092188"/>
              <a:ext cx="1009904" cy="2685421"/>
              <a:chOff x="6369948" y="1119927"/>
              <a:chExt cx="1009904" cy="2685421"/>
            </a:xfrm>
          </p:grpSpPr>
          <p:sp>
            <p:nvSpPr>
              <p:cNvPr id="13" name="文本框 12"/>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第四章</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半闭框 13"/>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半闭框 17"/>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2" name="圆角矩形 21"/>
            <p:cNvSpPr/>
            <p:nvPr/>
          </p:nvSpPr>
          <p:spPr>
            <a:xfrm>
              <a:off x="2962275" y="4665345"/>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2874621" y="4680957"/>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组合 24"/>
            <p:cNvGrpSpPr/>
            <p:nvPr/>
          </p:nvGrpSpPr>
          <p:grpSpPr>
            <a:xfrm>
              <a:off x="3599776" y="1827119"/>
              <a:ext cx="670721" cy="3543057"/>
              <a:chOff x="3003593" y="1486143"/>
              <a:chExt cx="698413" cy="3885714"/>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29" name="文本框 28"/>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明年工作计划</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5" name="图片 4"/>
          <p:cNvPicPr>
            <a:picLocks noChangeAspect="1"/>
          </p:cNvPicPr>
          <p:nvPr/>
        </p:nvPicPr>
        <p:blipFill rotWithShape="1">
          <a:blip r:embed="rId2"/>
          <a:srcRect l="3112" t="2492" r="2683"/>
          <a:stretch>
            <a:fillRect/>
          </a:stretch>
        </p:blipFill>
        <p:spPr>
          <a:xfrm>
            <a:off x="7117715" y="1535430"/>
            <a:ext cx="1421765" cy="4133215"/>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nvGrpSpPr>
          <p:cNvPr id="8" name="Group 111"/>
          <p:cNvGrpSpPr/>
          <p:nvPr/>
        </p:nvGrpSpPr>
        <p:grpSpPr bwMode="auto">
          <a:xfrm>
            <a:off x="2398078" y="1804288"/>
            <a:ext cx="4331969" cy="927800"/>
            <a:chOff x="1259288" y="2059628"/>
            <a:chExt cx="4331846" cy="928529"/>
          </a:xfrm>
        </p:grpSpPr>
        <p:grpSp>
          <p:nvGrpSpPr>
            <p:cNvPr id="9" name="Group 112"/>
            <p:cNvGrpSpPr/>
            <p:nvPr/>
          </p:nvGrpSpPr>
          <p:grpSpPr bwMode="auto">
            <a:xfrm>
              <a:off x="2184381" y="2120701"/>
              <a:ext cx="3406753" cy="867456"/>
              <a:chOff x="2184381" y="1631956"/>
              <a:chExt cx="3406753" cy="867456"/>
            </a:xfrm>
          </p:grpSpPr>
          <p:sp>
            <p:nvSpPr>
              <p:cNvPr id="6" name="Text Placeholder 32"/>
              <p:cNvSpPr txBox="1"/>
              <p:nvPr/>
            </p:nvSpPr>
            <p:spPr>
              <a:xfrm>
                <a:off x="2229223" y="2013255"/>
                <a:ext cx="2908217" cy="48615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1218565" fontAlgn="auto">
                  <a:lnSpc>
                    <a:spcPct val="150000"/>
                  </a:lnSpc>
                  <a:spcBef>
                    <a:spcPts val="1000"/>
                  </a:spcBef>
                  <a:spcAft>
                    <a:spcPts val="0"/>
                  </a:spcAft>
                  <a:buFont typeface="Arial" panose="020B0604020202020204" pitchFamily="34" charset="0"/>
                  <a:buNone/>
                  <a:defRPr/>
                </a:pPr>
                <a:r>
                  <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defTabSz="1218565" fontAlgn="auto">
                  <a:lnSpc>
                    <a:spcPct val="150000"/>
                  </a:lnSpc>
                  <a:spcBef>
                    <a:spcPts val="1000"/>
                  </a:spcBef>
                  <a:spcAft>
                    <a:spcPts val="0"/>
                  </a:spcAft>
                  <a:defRPr/>
                </a:pP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Text Placeholder 33"/>
              <p:cNvSpPr txBox="1">
                <a:spLocks noChangeArrowheads="1"/>
              </p:cNvSpPr>
              <p:nvPr/>
            </p:nvSpPr>
            <p:spPr bwMode="auto">
              <a:xfrm>
                <a:off x="2184381" y="1631956"/>
                <a:ext cx="3406753" cy="4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eaLnBrk="1" hangingPunct="1">
                  <a:lnSpc>
                    <a:spcPct val="130000"/>
                  </a:lnSpc>
                  <a:spcBef>
                    <a:spcPct val="0"/>
                  </a:spcBef>
                  <a:buFont typeface="Arial" panose="020B0604020202020204" pitchFamily="34" charset="0"/>
                  <a:buNone/>
                </a:pPr>
                <a:r>
                  <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endPar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4" name="Group 113"/>
            <p:cNvGrpSpPr/>
            <p:nvPr/>
          </p:nvGrpSpPr>
          <p:grpSpPr bwMode="auto">
            <a:xfrm>
              <a:off x="1259288" y="2059628"/>
              <a:ext cx="666096" cy="616434"/>
              <a:chOff x="1259288" y="2059628"/>
              <a:chExt cx="666096" cy="616434"/>
            </a:xfrm>
          </p:grpSpPr>
          <p:sp>
            <p:nvSpPr>
              <p:cNvPr id="15" name="Freeform 114"/>
              <p:cNvSpPr/>
              <p:nvPr/>
            </p:nvSpPr>
            <p:spPr>
              <a:xfrm flipV="1">
                <a:off x="1259288" y="2059628"/>
                <a:ext cx="666096" cy="616434"/>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Shape 2540"/>
              <p:cNvSpPr/>
              <p:nvPr/>
            </p:nvSpPr>
            <p:spPr>
              <a:xfrm>
                <a:off x="1429145" y="2227147"/>
                <a:ext cx="273042" cy="274854"/>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4" tIns="19044" rIns="19044" bIns="19044" anchor="ctr"/>
              <a:lstStyle/>
              <a:p>
                <a:pPr defTabSz="22733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solidFill>
                    <a:schemeClr val="tx1">
                      <a:lumMod val="65000"/>
                      <a:lumOff val="35000"/>
                    </a:schemeClr>
                  </a:solidFill>
                  <a:effectLst>
                    <a:outerShdw blurRad="38100" dist="12700" dir="5400000" rotWithShape="0">
                      <a:srgbClr val="000000">
                        <a:alpha val="50000"/>
                      </a:srgb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17" name="Group 111"/>
          <p:cNvGrpSpPr/>
          <p:nvPr/>
        </p:nvGrpSpPr>
        <p:grpSpPr bwMode="auto">
          <a:xfrm>
            <a:off x="2376488" y="3127117"/>
            <a:ext cx="4362450" cy="923590"/>
            <a:chOff x="1259288" y="2055815"/>
            <a:chExt cx="4362326" cy="923009"/>
          </a:xfrm>
        </p:grpSpPr>
        <p:grpSp>
          <p:nvGrpSpPr>
            <p:cNvPr id="18" name="Group 112"/>
            <p:cNvGrpSpPr/>
            <p:nvPr/>
          </p:nvGrpSpPr>
          <p:grpSpPr bwMode="auto">
            <a:xfrm>
              <a:off x="2214861" y="2079875"/>
              <a:ext cx="3406753" cy="898949"/>
              <a:chOff x="2214861" y="1591130"/>
              <a:chExt cx="3406753" cy="898949"/>
            </a:xfrm>
          </p:grpSpPr>
          <p:sp>
            <p:nvSpPr>
              <p:cNvPr id="19" name="Text Placeholder 32"/>
              <p:cNvSpPr txBox="1"/>
              <p:nvPr/>
            </p:nvSpPr>
            <p:spPr>
              <a:xfrm>
                <a:off x="2229223" y="2004610"/>
                <a:ext cx="2908217" cy="4854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1218565" fontAlgn="auto">
                  <a:lnSpc>
                    <a:spcPct val="150000"/>
                  </a:lnSpc>
                  <a:spcBef>
                    <a:spcPts val="1000"/>
                  </a:spcBef>
                  <a:spcAft>
                    <a:spcPts val="0"/>
                  </a:spcAft>
                  <a:buFont typeface="Arial" panose="020B0604020202020204" pitchFamily="34" charset="0"/>
                  <a:buNone/>
                  <a:defRPr/>
                </a:pPr>
                <a:r>
                  <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defTabSz="1218565" fontAlgn="auto">
                  <a:lnSpc>
                    <a:spcPct val="150000"/>
                  </a:lnSpc>
                  <a:spcBef>
                    <a:spcPts val="1000"/>
                  </a:spcBef>
                  <a:spcAft>
                    <a:spcPts val="0"/>
                  </a:spcAft>
                  <a:defRPr/>
                </a:pP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Text Placeholder 33"/>
              <p:cNvSpPr txBox="1">
                <a:spLocks noChangeArrowheads="1"/>
              </p:cNvSpPr>
              <p:nvPr/>
            </p:nvSpPr>
            <p:spPr bwMode="auto">
              <a:xfrm>
                <a:off x="2214861" y="1591130"/>
                <a:ext cx="3406753" cy="4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eaLnBrk="1" hangingPunct="1">
                  <a:lnSpc>
                    <a:spcPct val="130000"/>
                  </a:lnSpc>
                  <a:spcBef>
                    <a:spcPct val="0"/>
                  </a:spcBef>
                  <a:buFont typeface="Arial" panose="020B0604020202020204" pitchFamily="34" charset="0"/>
                  <a:buNone/>
                </a:pPr>
                <a:r>
                  <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endPar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1" name="Group 113"/>
            <p:cNvGrpSpPr/>
            <p:nvPr/>
          </p:nvGrpSpPr>
          <p:grpSpPr bwMode="auto">
            <a:xfrm>
              <a:off x="1259288" y="2055815"/>
              <a:ext cx="656157" cy="604695"/>
              <a:chOff x="1259288" y="2055815"/>
              <a:chExt cx="656157" cy="604695"/>
            </a:xfrm>
          </p:grpSpPr>
          <p:sp>
            <p:nvSpPr>
              <p:cNvPr id="22" name="Freeform 114"/>
              <p:cNvSpPr/>
              <p:nvPr/>
            </p:nvSpPr>
            <p:spPr>
              <a:xfrm flipV="1">
                <a:off x="1259288" y="2055438"/>
                <a:ext cx="655618" cy="604457"/>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CE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Shape 2540"/>
              <p:cNvSpPr/>
              <p:nvPr/>
            </p:nvSpPr>
            <p:spPr>
              <a:xfrm>
                <a:off x="1429145" y="2226780"/>
                <a:ext cx="273042" cy="27446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4" tIns="19044" rIns="19044" bIns="19044" anchor="ctr"/>
              <a:lstStyle/>
              <a:p>
                <a:pPr defTabSz="22733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solidFill>
                    <a:schemeClr val="tx1">
                      <a:lumMod val="65000"/>
                      <a:lumOff val="35000"/>
                    </a:schemeClr>
                  </a:solidFill>
                  <a:effectLst>
                    <a:outerShdw blurRad="38100" dist="12700" dir="5400000" rotWithShape="0">
                      <a:srgbClr val="000000">
                        <a:alpha val="50000"/>
                      </a:srgb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24" name="Group 111"/>
          <p:cNvGrpSpPr/>
          <p:nvPr/>
        </p:nvGrpSpPr>
        <p:grpSpPr bwMode="auto">
          <a:xfrm>
            <a:off x="2398078" y="4621465"/>
            <a:ext cx="4352290" cy="889117"/>
            <a:chOff x="1259288" y="2055815"/>
            <a:chExt cx="4352166" cy="889816"/>
          </a:xfrm>
        </p:grpSpPr>
        <p:grpSp>
          <p:nvGrpSpPr>
            <p:cNvPr id="25" name="Group 112"/>
            <p:cNvGrpSpPr/>
            <p:nvPr/>
          </p:nvGrpSpPr>
          <p:grpSpPr bwMode="auto">
            <a:xfrm>
              <a:off x="2204701" y="2100365"/>
              <a:ext cx="3406753" cy="845266"/>
              <a:chOff x="2204701" y="1611620"/>
              <a:chExt cx="3406753" cy="845266"/>
            </a:xfrm>
          </p:grpSpPr>
          <p:sp>
            <p:nvSpPr>
              <p:cNvPr id="28" name="Text Placeholder 32"/>
              <p:cNvSpPr txBox="1"/>
              <p:nvPr/>
            </p:nvSpPr>
            <p:spPr>
              <a:xfrm>
                <a:off x="2229223" y="1970729"/>
                <a:ext cx="2908217" cy="48615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1218565" fontAlgn="auto">
                  <a:lnSpc>
                    <a:spcPct val="150000"/>
                  </a:lnSpc>
                  <a:spcBef>
                    <a:spcPts val="1000"/>
                  </a:spcBef>
                  <a:spcAft>
                    <a:spcPts val="0"/>
                  </a:spcAft>
                  <a:buFont typeface="Arial" panose="020B0604020202020204" pitchFamily="34" charset="0"/>
                  <a:buNone/>
                  <a:defRPr/>
                </a:pPr>
                <a:r>
                  <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defTabSz="1218565" fontAlgn="auto">
                  <a:lnSpc>
                    <a:spcPct val="150000"/>
                  </a:lnSpc>
                  <a:spcBef>
                    <a:spcPts val="1000"/>
                  </a:spcBef>
                  <a:spcAft>
                    <a:spcPts val="0"/>
                  </a:spcAft>
                  <a:defRPr/>
                </a:pPr>
                <a:endParaRPr lang="zh-CN" altLang="en-US" sz="10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Text Placeholder 33"/>
              <p:cNvSpPr txBox="1">
                <a:spLocks noChangeArrowheads="1"/>
              </p:cNvSpPr>
              <p:nvPr/>
            </p:nvSpPr>
            <p:spPr bwMode="auto">
              <a:xfrm>
                <a:off x="2204701" y="1611620"/>
                <a:ext cx="3406753" cy="4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eaLnBrk="1" hangingPunct="1">
                  <a:lnSpc>
                    <a:spcPct val="130000"/>
                  </a:lnSpc>
                  <a:spcBef>
                    <a:spcPct val="0"/>
                  </a:spcBef>
                  <a:buFont typeface="Arial" panose="020B0604020202020204" pitchFamily="34" charset="0"/>
                  <a:buNone/>
                </a:pPr>
                <a:r>
                  <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endParaRPr lang="zh-CN" altLang="en-US" sz="20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1" name="Group 113"/>
            <p:cNvGrpSpPr/>
            <p:nvPr/>
          </p:nvGrpSpPr>
          <p:grpSpPr bwMode="auto">
            <a:xfrm>
              <a:off x="1259288" y="2055815"/>
              <a:ext cx="656157" cy="604695"/>
              <a:chOff x="1259288" y="2055815"/>
              <a:chExt cx="656157" cy="604695"/>
            </a:xfrm>
          </p:grpSpPr>
          <p:sp>
            <p:nvSpPr>
              <p:cNvPr id="33" name="Freeform 114"/>
              <p:cNvSpPr/>
              <p:nvPr/>
            </p:nvSpPr>
            <p:spPr>
              <a:xfrm flipV="1">
                <a:off x="1259288" y="2055563"/>
                <a:ext cx="655618" cy="605312"/>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Shape 2540"/>
              <p:cNvSpPr/>
              <p:nvPr/>
            </p:nvSpPr>
            <p:spPr>
              <a:xfrm>
                <a:off x="1429145" y="2227148"/>
                <a:ext cx="273042" cy="2748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4" tIns="19044" rIns="19044" bIns="19044" anchor="ctr"/>
              <a:lstStyle/>
              <a:p>
                <a:pPr defTabSz="22733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solidFill>
                    <a:schemeClr val="tx1">
                      <a:lumMod val="65000"/>
                      <a:lumOff val="35000"/>
                    </a:schemeClr>
                  </a:solidFill>
                  <a:effectLst>
                    <a:outerShdw blurRad="38100" dist="12700" dir="5400000" rotWithShape="0">
                      <a:srgbClr val="000000">
                        <a:alpha val="50000"/>
                      </a:srgb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pic>
        <p:nvPicPr>
          <p:cNvPr id="7" name="图片 6"/>
          <p:cNvPicPr>
            <a:picLocks noChangeAspect="1"/>
          </p:cNvPicPr>
          <p:nvPr/>
        </p:nvPicPr>
        <p:blipFill rotWithShape="1">
          <a:blip r:embed="rId2"/>
          <a:srcRect l="3112" t="2492" r="2683"/>
          <a:stretch>
            <a:fillRect/>
          </a:stretch>
        </p:blipFill>
        <p:spPr>
          <a:xfrm>
            <a:off x="8845550" y="1535430"/>
            <a:ext cx="1421765" cy="413321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l="7229" t="85280" r="5530"/>
          <a:stretch>
            <a:fillRect/>
          </a:stretch>
        </p:blipFill>
        <p:spPr>
          <a:xfrm>
            <a:off x="0" y="591249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sp>
        <p:nvSpPr>
          <p:cNvPr id="26" name="任意多边形 25"/>
          <p:cNvSpPr/>
          <p:nvPr/>
        </p:nvSpPr>
        <p:spPr>
          <a:xfrm flipV="1">
            <a:off x="9498206" y="-134519"/>
            <a:ext cx="2792696" cy="2754596"/>
          </a:xfrm>
          <a:custGeom>
            <a:avLst/>
            <a:gdLst>
              <a:gd name="connsiteX0" fmla="*/ 2754596 w 2792696"/>
              <a:gd name="connsiteY0" fmla="*/ 0 h 2754596"/>
              <a:gd name="connsiteX1" fmla="*/ 2792696 w 2792696"/>
              <a:gd name="connsiteY1" fmla="*/ 1924 h 2754596"/>
              <a:gd name="connsiteX2" fmla="*/ 2792696 w 2792696"/>
              <a:gd name="connsiteY2" fmla="*/ 2754596 h 2754596"/>
              <a:gd name="connsiteX3" fmla="*/ 0 w 2792696"/>
              <a:gd name="connsiteY3" fmla="*/ 2754596 h 2754596"/>
              <a:gd name="connsiteX4" fmla="*/ 2754596 w 2792696"/>
              <a:gd name="connsiteY4" fmla="*/ 0 h 275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696" h="2754596">
                <a:moveTo>
                  <a:pt x="2754596" y="0"/>
                </a:moveTo>
                <a:lnTo>
                  <a:pt x="2792696" y="1924"/>
                </a:lnTo>
                <a:lnTo>
                  <a:pt x="2792696" y="2754596"/>
                </a:lnTo>
                <a:lnTo>
                  <a:pt x="0" y="2754596"/>
                </a:lnTo>
                <a:cubicBezTo>
                  <a:pt x="0" y="1233275"/>
                  <a:pt x="1233275" y="0"/>
                  <a:pt x="2754596" y="0"/>
                </a:cubicBezTo>
                <a:close/>
              </a:path>
            </a:pathLst>
          </a:custGeom>
          <a:gradFill flip="none" rotWithShape="1">
            <a:gsLst>
              <a:gs pos="100000">
                <a:schemeClr val="bg1"/>
              </a:gs>
              <a:gs pos="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5" name="组合 4"/>
          <p:cNvGrpSpPr/>
          <p:nvPr/>
        </p:nvGrpSpPr>
        <p:grpSpPr>
          <a:xfrm>
            <a:off x="1424692" y="1219175"/>
            <a:ext cx="1015663" cy="1932168"/>
            <a:chOff x="1424692" y="1219175"/>
            <a:chExt cx="1015663" cy="1932168"/>
          </a:xfrm>
        </p:grpSpPr>
        <p:sp>
          <p:nvSpPr>
            <p:cNvPr id="19" name="文本框 18"/>
            <p:cNvSpPr txBox="1"/>
            <p:nvPr/>
          </p:nvSpPr>
          <p:spPr>
            <a:xfrm>
              <a:off x="1424692" y="1338635"/>
              <a:ext cx="1015663" cy="1695202"/>
            </a:xfrm>
            <a:prstGeom prst="rect">
              <a:avLst/>
            </a:prstGeom>
            <a:noFill/>
          </p:spPr>
          <p:txBody>
            <a:bodyPr vert="eaVert" wrap="square" rtlCol="0">
              <a:spAutoFit/>
            </a:bodyPr>
            <a:lstStyle/>
            <a:p>
              <a:pPr algn="dist"/>
              <a:r>
                <a:rPr lang="zh-CN" altLang="en-US" sz="5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目录</a:t>
              </a:r>
              <a:endParaRPr lang="zh-CN" altLang="en-US" sz="5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 name="组合 1"/>
            <p:cNvGrpSpPr/>
            <p:nvPr/>
          </p:nvGrpSpPr>
          <p:grpSpPr>
            <a:xfrm>
              <a:off x="1526292" y="1219175"/>
              <a:ext cx="914063" cy="1932168"/>
              <a:chOff x="1852591" y="1123319"/>
              <a:chExt cx="914063" cy="1932168"/>
            </a:xfrm>
          </p:grpSpPr>
          <p:sp>
            <p:nvSpPr>
              <p:cNvPr id="20" name="半闭框 19"/>
              <p:cNvSpPr/>
              <p:nvPr/>
            </p:nvSpPr>
            <p:spPr>
              <a:xfrm>
                <a:off x="1852591" y="1123319"/>
                <a:ext cx="304463" cy="304463"/>
              </a:xfrm>
              <a:prstGeom prst="halfFrame">
                <a:avLst>
                  <a:gd name="adj1" fmla="val 11458"/>
                  <a:gd name="adj2" fmla="val 11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半闭框 20"/>
              <p:cNvSpPr/>
              <p:nvPr/>
            </p:nvSpPr>
            <p:spPr>
              <a:xfrm flipH="1" flipV="1">
                <a:off x="2462191" y="2751024"/>
                <a:ext cx="304463" cy="304463"/>
              </a:xfrm>
              <a:prstGeom prst="halfFrame">
                <a:avLst>
                  <a:gd name="adj1" fmla="val 11458"/>
                  <a:gd name="adj2" fmla="val 11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pic>
        <p:nvPicPr>
          <p:cNvPr id="29" name="图片 28"/>
          <p:cNvPicPr>
            <a:picLocks noChangeAspect="1"/>
          </p:cNvPicPr>
          <p:nvPr/>
        </p:nvPicPr>
        <p:blipFill>
          <a:blip r:embed="rId2">
            <a:extLst>
              <a:ext uri="{28A0092B-C50C-407E-A947-70E740481C1C}">
                <a14:useLocalDpi xmlns:a14="http://schemas.microsoft.com/office/drawing/2010/main" val="0"/>
              </a:ext>
            </a:extLst>
          </a:blip>
          <a:srcRect r="13967"/>
          <a:stretch>
            <a:fillRect/>
          </a:stretch>
        </p:blipFill>
        <p:spPr>
          <a:xfrm rot="19991913">
            <a:off x="8465246" y="-599299"/>
            <a:ext cx="3955264" cy="3045617"/>
          </a:xfrm>
          <a:custGeom>
            <a:avLst/>
            <a:gdLst>
              <a:gd name="connsiteX0" fmla="*/ 1011319 w 3955264"/>
              <a:gd name="connsiteY0" fmla="*/ 0 h 3045617"/>
              <a:gd name="connsiteX1" fmla="*/ 3955264 w 3955264"/>
              <a:gd name="connsiteY1" fmla="*/ 1487187 h 3045617"/>
              <a:gd name="connsiteX2" fmla="*/ 3167995 w 3955264"/>
              <a:gd name="connsiteY2" fmla="*/ 3045617 h 3045617"/>
              <a:gd name="connsiteX3" fmla="*/ 0 w 3955264"/>
              <a:gd name="connsiteY3" fmla="*/ 3045617 h 3045617"/>
              <a:gd name="connsiteX4" fmla="*/ 0 w 3955264"/>
              <a:gd name="connsiteY4" fmla="*/ 0 h 304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264" h="3045617">
                <a:moveTo>
                  <a:pt x="1011319" y="0"/>
                </a:moveTo>
                <a:lnTo>
                  <a:pt x="3955264" y="1487187"/>
                </a:lnTo>
                <a:lnTo>
                  <a:pt x="3167995" y="3045617"/>
                </a:lnTo>
                <a:lnTo>
                  <a:pt x="0" y="3045617"/>
                </a:lnTo>
                <a:lnTo>
                  <a:pt x="0" y="0"/>
                </a:lnTo>
                <a:close/>
              </a:path>
            </a:pathLst>
          </a:custGeom>
        </p:spPr>
      </p:pic>
      <p:grpSp>
        <p:nvGrpSpPr>
          <p:cNvPr id="8" name="组合 7"/>
          <p:cNvGrpSpPr/>
          <p:nvPr/>
        </p:nvGrpSpPr>
        <p:grpSpPr>
          <a:xfrm>
            <a:off x="3505796" y="2185259"/>
            <a:ext cx="670721" cy="3543057"/>
            <a:chOff x="3003593" y="1486143"/>
            <a:chExt cx="698413" cy="3885714"/>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7" name="文本框 6"/>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第一工作概述</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 name="组合 8"/>
          <p:cNvGrpSpPr/>
          <p:nvPr/>
        </p:nvGrpSpPr>
        <p:grpSpPr>
          <a:xfrm>
            <a:off x="5137186" y="2185259"/>
            <a:ext cx="670721" cy="3543057"/>
            <a:chOff x="3003593" y="1486143"/>
            <a:chExt cx="698413" cy="3885714"/>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11" name="文本框 10"/>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第二完成情况</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2" name="组合 11"/>
          <p:cNvGrpSpPr/>
          <p:nvPr/>
        </p:nvGrpSpPr>
        <p:grpSpPr>
          <a:xfrm>
            <a:off x="6768576" y="2185259"/>
            <a:ext cx="670721" cy="3543057"/>
            <a:chOff x="3003593" y="1486143"/>
            <a:chExt cx="698413" cy="3885714"/>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14" name="文本框 13"/>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第三项目展示</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5" name="组合 14"/>
          <p:cNvGrpSpPr/>
          <p:nvPr/>
        </p:nvGrpSpPr>
        <p:grpSpPr>
          <a:xfrm>
            <a:off x="8399966" y="2185259"/>
            <a:ext cx="670721" cy="3543057"/>
            <a:chOff x="3003593" y="1486143"/>
            <a:chExt cx="698413" cy="3885714"/>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17" name="文本框 16"/>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第四未来计划</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7" name="组合 6"/>
          <p:cNvGrpSpPr/>
          <p:nvPr/>
        </p:nvGrpSpPr>
        <p:grpSpPr>
          <a:xfrm>
            <a:off x="4310825" y="1718487"/>
            <a:ext cx="3594857" cy="3620146"/>
            <a:chOff x="3906753" y="1970242"/>
            <a:chExt cx="3594857" cy="3620146"/>
          </a:xfrm>
        </p:grpSpPr>
        <p:sp>
          <p:nvSpPr>
            <p:cNvPr id="8" name="任意多边形 7"/>
            <p:cNvSpPr/>
            <p:nvPr/>
          </p:nvSpPr>
          <p:spPr>
            <a:xfrm rot="16200000" flipV="1">
              <a:off x="3900793" y="3401497"/>
              <a:ext cx="2195207" cy="2182576"/>
            </a:xfrm>
            <a:custGeom>
              <a:avLst/>
              <a:gdLst>
                <a:gd name="connsiteX0" fmla="*/ 0 w 2195207"/>
                <a:gd name="connsiteY0" fmla="*/ 0 h 2182576"/>
                <a:gd name="connsiteX1" fmla="*/ 209508 w 2195207"/>
                <a:gd name="connsiteY1" fmla="*/ 10579 h 2182576"/>
                <a:gd name="connsiteX2" fmla="*/ 2186573 w 2195207"/>
                <a:gd name="connsiteY2" fmla="*/ 2000234 h 2182576"/>
                <a:gd name="connsiteX3" fmla="*/ 2195207 w 2195207"/>
                <a:gd name="connsiteY3" fmla="*/ 2182576 h 2182576"/>
                <a:gd name="connsiteX4" fmla="*/ 1426393 w 2195207"/>
                <a:gd name="connsiteY4" fmla="*/ 2182576 h 2182576"/>
                <a:gd name="connsiteX5" fmla="*/ 1421251 w 2195207"/>
                <a:gd name="connsiteY5" fmla="*/ 2073991 h 2182576"/>
                <a:gd name="connsiteX6" fmla="*/ 130901 w 2195207"/>
                <a:gd name="connsiteY6" fmla="*/ 775423 h 2182576"/>
                <a:gd name="connsiteX7" fmla="*/ 0 w 2195207"/>
                <a:gd name="connsiteY7" fmla="*/ 768813 h 218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207" h="2182576">
                  <a:moveTo>
                    <a:pt x="0" y="0"/>
                  </a:moveTo>
                  <a:lnTo>
                    <a:pt x="209508" y="10579"/>
                  </a:lnTo>
                  <a:cubicBezTo>
                    <a:pt x="1255885" y="116845"/>
                    <a:pt x="2086797" y="951953"/>
                    <a:pt x="2186573" y="2000234"/>
                  </a:cubicBezTo>
                  <a:lnTo>
                    <a:pt x="2195207" y="2182576"/>
                  </a:lnTo>
                  <a:lnTo>
                    <a:pt x="1426393" y="2182576"/>
                  </a:lnTo>
                  <a:lnTo>
                    <a:pt x="1421251" y="2073991"/>
                  </a:lnTo>
                  <a:cubicBezTo>
                    <a:pt x="1356131" y="1389820"/>
                    <a:pt x="813829" y="844778"/>
                    <a:pt x="130901" y="775423"/>
                  </a:cubicBezTo>
                  <a:lnTo>
                    <a:pt x="0" y="768813"/>
                  </a:lnTo>
                  <a:close/>
                </a:path>
              </a:pathLst>
            </a:cu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任意多边形 8"/>
            <p:cNvSpPr/>
            <p:nvPr/>
          </p:nvSpPr>
          <p:spPr>
            <a:xfrm rot="5400000" flipH="1" flipV="1">
              <a:off x="5307955" y="3401497"/>
              <a:ext cx="2195207" cy="2182576"/>
            </a:xfrm>
            <a:custGeom>
              <a:avLst/>
              <a:gdLst>
                <a:gd name="connsiteX0" fmla="*/ 0 w 2195207"/>
                <a:gd name="connsiteY0" fmla="*/ 0 h 2182576"/>
                <a:gd name="connsiteX1" fmla="*/ 209508 w 2195207"/>
                <a:gd name="connsiteY1" fmla="*/ 10579 h 2182576"/>
                <a:gd name="connsiteX2" fmla="*/ 2186573 w 2195207"/>
                <a:gd name="connsiteY2" fmla="*/ 2000234 h 2182576"/>
                <a:gd name="connsiteX3" fmla="*/ 2195207 w 2195207"/>
                <a:gd name="connsiteY3" fmla="*/ 2182576 h 2182576"/>
                <a:gd name="connsiteX4" fmla="*/ 1426393 w 2195207"/>
                <a:gd name="connsiteY4" fmla="*/ 2182576 h 2182576"/>
                <a:gd name="connsiteX5" fmla="*/ 1421251 w 2195207"/>
                <a:gd name="connsiteY5" fmla="*/ 2073991 h 2182576"/>
                <a:gd name="connsiteX6" fmla="*/ 130901 w 2195207"/>
                <a:gd name="connsiteY6" fmla="*/ 775423 h 2182576"/>
                <a:gd name="connsiteX7" fmla="*/ 0 w 2195207"/>
                <a:gd name="connsiteY7" fmla="*/ 768813 h 218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207" h="2182576">
                  <a:moveTo>
                    <a:pt x="0" y="0"/>
                  </a:moveTo>
                  <a:lnTo>
                    <a:pt x="209508" y="10579"/>
                  </a:lnTo>
                  <a:cubicBezTo>
                    <a:pt x="1255885" y="116845"/>
                    <a:pt x="2086797" y="951953"/>
                    <a:pt x="2186573" y="2000234"/>
                  </a:cubicBezTo>
                  <a:lnTo>
                    <a:pt x="2195207" y="2182576"/>
                  </a:lnTo>
                  <a:lnTo>
                    <a:pt x="1426393" y="2182576"/>
                  </a:lnTo>
                  <a:lnTo>
                    <a:pt x="1421251" y="2073991"/>
                  </a:lnTo>
                  <a:cubicBezTo>
                    <a:pt x="1356131" y="1389820"/>
                    <a:pt x="813829" y="844778"/>
                    <a:pt x="130901" y="775423"/>
                  </a:cubicBezTo>
                  <a:lnTo>
                    <a:pt x="0" y="768813"/>
                  </a:lnTo>
                  <a:close/>
                </a:path>
              </a:pathLst>
            </a:cu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任意多边形 9"/>
            <p:cNvSpPr/>
            <p:nvPr/>
          </p:nvSpPr>
          <p:spPr>
            <a:xfrm rot="5400000">
              <a:off x="3900793" y="1976558"/>
              <a:ext cx="2195207" cy="2182576"/>
            </a:xfrm>
            <a:custGeom>
              <a:avLst/>
              <a:gdLst>
                <a:gd name="connsiteX0" fmla="*/ 0 w 2195207"/>
                <a:gd name="connsiteY0" fmla="*/ 0 h 2182576"/>
                <a:gd name="connsiteX1" fmla="*/ 209508 w 2195207"/>
                <a:gd name="connsiteY1" fmla="*/ 10579 h 2182576"/>
                <a:gd name="connsiteX2" fmla="*/ 2186573 w 2195207"/>
                <a:gd name="connsiteY2" fmla="*/ 2000234 h 2182576"/>
                <a:gd name="connsiteX3" fmla="*/ 2195207 w 2195207"/>
                <a:gd name="connsiteY3" fmla="*/ 2182576 h 2182576"/>
                <a:gd name="connsiteX4" fmla="*/ 1426393 w 2195207"/>
                <a:gd name="connsiteY4" fmla="*/ 2182576 h 2182576"/>
                <a:gd name="connsiteX5" fmla="*/ 1421251 w 2195207"/>
                <a:gd name="connsiteY5" fmla="*/ 2073991 h 2182576"/>
                <a:gd name="connsiteX6" fmla="*/ 130901 w 2195207"/>
                <a:gd name="connsiteY6" fmla="*/ 775423 h 2182576"/>
                <a:gd name="connsiteX7" fmla="*/ 0 w 2195207"/>
                <a:gd name="connsiteY7" fmla="*/ 768813 h 218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207" h="2182576">
                  <a:moveTo>
                    <a:pt x="0" y="0"/>
                  </a:moveTo>
                  <a:lnTo>
                    <a:pt x="209508" y="10579"/>
                  </a:lnTo>
                  <a:cubicBezTo>
                    <a:pt x="1255885" y="116845"/>
                    <a:pt x="2086797" y="951953"/>
                    <a:pt x="2186573" y="2000234"/>
                  </a:cubicBezTo>
                  <a:lnTo>
                    <a:pt x="2195207" y="2182576"/>
                  </a:lnTo>
                  <a:lnTo>
                    <a:pt x="1426393" y="2182576"/>
                  </a:lnTo>
                  <a:lnTo>
                    <a:pt x="1421251" y="2073991"/>
                  </a:lnTo>
                  <a:cubicBezTo>
                    <a:pt x="1356131" y="1389820"/>
                    <a:pt x="813829" y="844778"/>
                    <a:pt x="130901" y="775423"/>
                  </a:cubicBezTo>
                  <a:lnTo>
                    <a:pt x="0" y="768813"/>
                  </a:lnTo>
                  <a:close/>
                </a:path>
              </a:pathLst>
            </a:cu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 name="任意多边形 10"/>
            <p:cNvSpPr/>
            <p:nvPr/>
          </p:nvSpPr>
          <p:spPr>
            <a:xfrm rot="16200000" flipH="1">
              <a:off x="5312718" y="1976558"/>
              <a:ext cx="2195207" cy="2182576"/>
            </a:xfrm>
            <a:custGeom>
              <a:avLst/>
              <a:gdLst>
                <a:gd name="connsiteX0" fmla="*/ 0 w 2195207"/>
                <a:gd name="connsiteY0" fmla="*/ 0 h 2182576"/>
                <a:gd name="connsiteX1" fmla="*/ 209508 w 2195207"/>
                <a:gd name="connsiteY1" fmla="*/ 10579 h 2182576"/>
                <a:gd name="connsiteX2" fmla="*/ 2186573 w 2195207"/>
                <a:gd name="connsiteY2" fmla="*/ 2000234 h 2182576"/>
                <a:gd name="connsiteX3" fmla="*/ 2195207 w 2195207"/>
                <a:gd name="connsiteY3" fmla="*/ 2182576 h 2182576"/>
                <a:gd name="connsiteX4" fmla="*/ 1426393 w 2195207"/>
                <a:gd name="connsiteY4" fmla="*/ 2182576 h 2182576"/>
                <a:gd name="connsiteX5" fmla="*/ 1421251 w 2195207"/>
                <a:gd name="connsiteY5" fmla="*/ 2073991 h 2182576"/>
                <a:gd name="connsiteX6" fmla="*/ 130901 w 2195207"/>
                <a:gd name="connsiteY6" fmla="*/ 775423 h 2182576"/>
                <a:gd name="connsiteX7" fmla="*/ 0 w 2195207"/>
                <a:gd name="connsiteY7" fmla="*/ 768813 h 218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207" h="2182576">
                  <a:moveTo>
                    <a:pt x="0" y="0"/>
                  </a:moveTo>
                  <a:lnTo>
                    <a:pt x="209508" y="10579"/>
                  </a:lnTo>
                  <a:cubicBezTo>
                    <a:pt x="1255885" y="116845"/>
                    <a:pt x="2086797" y="951953"/>
                    <a:pt x="2186573" y="2000234"/>
                  </a:cubicBezTo>
                  <a:lnTo>
                    <a:pt x="2195207" y="2182576"/>
                  </a:lnTo>
                  <a:lnTo>
                    <a:pt x="1426393" y="2182576"/>
                  </a:lnTo>
                  <a:lnTo>
                    <a:pt x="1421251" y="2073991"/>
                  </a:lnTo>
                  <a:cubicBezTo>
                    <a:pt x="1356131" y="1389820"/>
                    <a:pt x="813829" y="844778"/>
                    <a:pt x="130901" y="775423"/>
                  </a:cubicBezTo>
                  <a:lnTo>
                    <a:pt x="0" y="768813"/>
                  </a:lnTo>
                  <a:close/>
                </a:path>
              </a:pathLst>
            </a:cu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任意多边形 11"/>
            <p:cNvSpPr/>
            <p:nvPr/>
          </p:nvSpPr>
          <p:spPr>
            <a:xfrm rot="16200000" flipH="1">
              <a:off x="5080765" y="2202730"/>
              <a:ext cx="1233788" cy="768813"/>
            </a:xfrm>
            <a:custGeom>
              <a:avLst/>
              <a:gdLst>
                <a:gd name="connsiteX0" fmla="*/ 0 w 1233788"/>
                <a:gd name="connsiteY0" fmla="*/ 3300 h 768813"/>
                <a:gd name="connsiteX1" fmla="*/ 0 w 1233788"/>
                <a:gd name="connsiteY1" fmla="*/ 765512 h 768813"/>
                <a:gd name="connsiteX2" fmla="*/ 65363 w 1233788"/>
                <a:gd name="connsiteY2" fmla="*/ 768813 h 768813"/>
                <a:gd name="connsiteX3" fmla="*/ 209508 w 1233788"/>
                <a:gd name="connsiteY3" fmla="*/ 761534 h 768813"/>
                <a:gd name="connsiteX4" fmla="*/ 1111625 w 1233788"/>
                <a:gd name="connsiteY4" fmla="*/ 464119 h 768813"/>
                <a:gd name="connsiteX5" fmla="*/ 1233788 w 1233788"/>
                <a:gd name="connsiteY5" fmla="*/ 384406 h 768813"/>
                <a:gd name="connsiteX6" fmla="*/ 1111625 w 1233788"/>
                <a:gd name="connsiteY6" fmla="*/ 304694 h 768813"/>
                <a:gd name="connsiteX7" fmla="*/ 209508 w 1233788"/>
                <a:gd name="connsiteY7" fmla="*/ 7278 h 768813"/>
                <a:gd name="connsiteX8" fmla="*/ 65363 w 1233788"/>
                <a:gd name="connsiteY8" fmla="*/ 0 h 76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788" h="768813">
                  <a:moveTo>
                    <a:pt x="0" y="3300"/>
                  </a:moveTo>
                  <a:lnTo>
                    <a:pt x="0" y="765512"/>
                  </a:lnTo>
                  <a:lnTo>
                    <a:pt x="65363" y="768813"/>
                  </a:lnTo>
                  <a:lnTo>
                    <a:pt x="209508" y="761534"/>
                  </a:lnTo>
                  <a:cubicBezTo>
                    <a:pt x="536501" y="728326"/>
                    <a:pt x="842452" y="623942"/>
                    <a:pt x="1111625" y="464119"/>
                  </a:cubicBezTo>
                  <a:lnTo>
                    <a:pt x="1233788" y="384406"/>
                  </a:lnTo>
                  <a:lnTo>
                    <a:pt x="1111625" y="304694"/>
                  </a:lnTo>
                  <a:cubicBezTo>
                    <a:pt x="842452" y="144871"/>
                    <a:pt x="536501" y="40486"/>
                    <a:pt x="209508" y="7278"/>
                  </a:cubicBezTo>
                  <a:lnTo>
                    <a:pt x="65363" y="0"/>
                  </a:lnTo>
                  <a:close/>
                </a:path>
              </a:pathLst>
            </a:cu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任意多边形 12"/>
            <p:cNvSpPr/>
            <p:nvPr/>
          </p:nvSpPr>
          <p:spPr>
            <a:xfrm rot="10800000" flipH="1">
              <a:off x="3906753" y="3402987"/>
              <a:ext cx="1233788" cy="768813"/>
            </a:xfrm>
            <a:custGeom>
              <a:avLst/>
              <a:gdLst>
                <a:gd name="connsiteX0" fmla="*/ 0 w 1233788"/>
                <a:gd name="connsiteY0" fmla="*/ 3300 h 768813"/>
                <a:gd name="connsiteX1" fmla="*/ 0 w 1233788"/>
                <a:gd name="connsiteY1" fmla="*/ 765512 h 768813"/>
                <a:gd name="connsiteX2" fmla="*/ 65363 w 1233788"/>
                <a:gd name="connsiteY2" fmla="*/ 768813 h 768813"/>
                <a:gd name="connsiteX3" fmla="*/ 209508 w 1233788"/>
                <a:gd name="connsiteY3" fmla="*/ 761534 h 768813"/>
                <a:gd name="connsiteX4" fmla="*/ 1111625 w 1233788"/>
                <a:gd name="connsiteY4" fmla="*/ 464119 h 768813"/>
                <a:gd name="connsiteX5" fmla="*/ 1233788 w 1233788"/>
                <a:gd name="connsiteY5" fmla="*/ 384406 h 768813"/>
                <a:gd name="connsiteX6" fmla="*/ 1111625 w 1233788"/>
                <a:gd name="connsiteY6" fmla="*/ 304694 h 768813"/>
                <a:gd name="connsiteX7" fmla="*/ 209508 w 1233788"/>
                <a:gd name="connsiteY7" fmla="*/ 7278 h 768813"/>
                <a:gd name="connsiteX8" fmla="*/ 65363 w 1233788"/>
                <a:gd name="connsiteY8" fmla="*/ 0 h 76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788" h="768813">
                  <a:moveTo>
                    <a:pt x="0" y="3300"/>
                  </a:moveTo>
                  <a:lnTo>
                    <a:pt x="0" y="765512"/>
                  </a:lnTo>
                  <a:lnTo>
                    <a:pt x="65363" y="768813"/>
                  </a:lnTo>
                  <a:lnTo>
                    <a:pt x="209508" y="761534"/>
                  </a:lnTo>
                  <a:cubicBezTo>
                    <a:pt x="536501" y="728326"/>
                    <a:pt x="842452" y="623942"/>
                    <a:pt x="1111625" y="464119"/>
                  </a:cubicBezTo>
                  <a:lnTo>
                    <a:pt x="1233788" y="384406"/>
                  </a:lnTo>
                  <a:lnTo>
                    <a:pt x="1111625" y="304694"/>
                  </a:lnTo>
                  <a:cubicBezTo>
                    <a:pt x="842452" y="144871"/>
                    <a:pt x="536501" y="40486"/>
                    <a:pt x="209508" y="7278"/>
                  </a:cubicBezTo>
                  <a:lnTo>
                    <a:pt x="65363" y="0"/>
                  </a:lnTo>
                  <a:close/>
                </a:path>
              </a:pathLst>
            </a:cu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组合 4"/>
          <p:cNvGrpSpPr/>
          <p:nvPr/>
        </p:nvGrpSpPr>
        <p:grpSpPr>
          <a:xfrm>
            <a:off x="796438" y="2199685"/>
            <a:ext cx="3078316" cy="1205464"/>
            <a:chOff x="796438" y="2199685"/>
            <a:chExt cx="3078316" cy="1205464"/>
          </a:xfrm>
        </p:grpSpPr>
        <p:grpSp>
          <p:nvGrpSpPr>
            <p:cNvPr id="16" name="组合 15"/>
            <p:cNvGrpSpPr/>
            <p:nvPr/>
          </p:nvGrpSpPr>
          <p:grpSpPr>
            <a:xfrm>
              <a:off x="796438" y="2199685"/>
              <a:ext cx="2552819" cy="1205464"/>
              <a:chOff x="841228" y="2054094"/>
              <a:chExt cx="2552819" cy="1205464"/>
            </a:xfrm>
          </p:grpSpPr>
          <p:sp>
            <p:nvSpPr>
              <p:cNvPr id="14" name="文本框 13"/>
              <p:cNvSpPr txBox="1"/>
              <p:nvPr/>
            </p:nvSpPr>
            <p:spPr>
              <a:xfrm>
                <a:off x="1522147" y="2054094"/>
                <a:ext cx="1871900" cy="369332"/>
              </a:xfrm>
              <a:prstGeom prst="rect">
                <a:avLst/>
              </a:prstGeom>
              <a:noFill/>
            </p:spPr>
            <p:txBody>
              <a:bodyPr wrap="square" rtlCol="0">
                <a:spAutoFit/>
              </a:bodyPr>
              <a:lstStyle/>
              <a:p>
                <a:pPr algn="r"/>
                <a:r>
                  <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文本框 14"/>
              <p:cNvSpPr txBox="1"/>
              <p:nvPr/>
            </p:nvSpPr>
            <p:spPr>
              <a:xfrm>
                <a:off x="841228" y="2429613"/>
                <a:ext cx="2552819" cy="829945"/>
              </a:xfrm>
              <a:prstGeom prst="rect">
                <a:avLst/>
              </a:prstGeom>
              <a:noFill/>
            </p:spPr>
            <p:txBody>
              <a:bodyPr wrap="square" rtlCol="0">
                <a:spAutoFit/>
              </a:bodyPr>
              <a:lstStyle/>
              <a:p>
                <a:pPr algn="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r>
                  <a:rPr lang="en-US"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endParaRPr lang="zh-CN" altLang="en-US"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6" name="1"/>
            <p:cNvSpPr>
              <a:spLocks noEditPoints="1"/>
            </p:cNvSpPr>
            <p:nvPr/>
          </p:nvSpPr>
          <p:spPr bwMode="auto">
            <a:xfrm>
              <a:off x="3514754" y="2209017"/>
              <a:ext cx="360000" cy="360000"/>
            </a:xfrm>
            <a:custGeom>
              <a:avLst/>
              <a:gdLst>
                <a:gd name="T0" fmla="*/ 567 w 698"/>
                <a:gd name="T1" fmla="*/ 274 h 698"/>
                <a:gd name="T2" fmla="*/ 489 w 698"/>
                <a:gd name="T3" fmla="*/ 307 h 698"/>
                <a:gd name="T4" fmla="*/ 535 w 698"/>
                <a:gd name="T5" fmla="*/ 293 h 698"/>
                <a:gd name="T6" fmla="*/ 535 w 698"/>
                <a:gd name="T7" fmla="*/ 320 h 698"/>
                <a:gd name="T8" fmla="*/ 379 w 698"/>
                <a:gd name="T9" fmla="*/ 339 h 698"/>
                <a:gd name="T10" fmla="*/ 443 w 698"/>
                <a:gd name="T11" fmla="*/ 274 h 698"/>
                <a:gd name="T12" fmla="*/ 401 w 698"/>
                <a:gd name="T13" fmla="*/ 297 h 698"/>
                <a:gd name="T14" fmla="*/ 421 w 698"/>
                <a:gd name="T15" fmla="*/ 297 h 698"/>
                <a:gd name="T16" fmla="*/ 397 w 698"/>
                <a:gd name="T17" fmla="*/ 307 h 698"/>
                <a:gd name="T18" fmla="*/ 443 w 698"/>
                <a:gd name="T19" fmla="*/ 461 h 698"/>
                <a:gd name="T20" fmla="*/ 411 w 698"/>
                <a:gd name="T21" fmla="*/ 382 h 698"/>
                <a:gd name="T22" fmla="*/ 379 w 698"/>
                <a:gd name="T23" fmla="*/ 461 h 698"/>
                <a:gd name="T24" fmla="*/ 421 w 698"/>
                <a:gd name="T25" fmla="*/ 418 h 698"/>
                <a:gd name="T26" fmla="*/ 411 w 698"/>
                <a:gd name="T27" fmla="*/ 441 h 698"/>
                <a:gd name="T28" fmla="*/ 379 w 698"/>
                <a:gd name="T29" fmla="*/ 582 h 698"/>
                <a:gd name="T30" fmla="*/ 457 w 698"/>
                <a:gd name="T31" fmla="*/ 550 h 698"/>
                <a:gd name="T32" fmla="*/ 365 w 698"/>
                <a:gd name="T33" fmla="*/ 550 h 698"/>
                <a:gd name="T34" fmla="*/ 411 w 698"/>
                <a:gd name="T35" fmla="*/ 536 h 698"/>
                <a:gd name="T36" fmla="*/ 421 w 698"/>
                <a:gd name="T37" fmla="*/ 559 h 698"/>
                <a:gd name="T38" fmla="*/ 401 w 698"/>
                <a:gd name="T39" fmla="*/ 540 h 698"/>
                <a:gd name="T40" fmla="*/ 196 w 698"/>
                <a:gd name="T41" fmla="*/ 460 h 698"/>
                <a:gd name="T42" fmla="*/ 131 w 698"/>
                <a:gd name="T43" fmla="*/ 396 h 698"/>
                <a:gd name="T44" fmla="*/ 154 w 698"/>
                <a:gd name="T45" fmla="*/ 419 h 698"/>
                <a:gd name="T46" fmla="*/ 173 w 698"/>
                <a:gd name="T47" fmla="*/ 419 h 698"/>
                <a:gd name="T48" fmla="*/ 154 w 698"/>
                <a:gd name="T49" fmla="*/ 438 h 698"/>
                <a:gd name="T50" fmla="*/ 131 w 698"/>
                <a:gd name="T51" fmla="*/ 582 h 698"/>
                <a:gd name="T52" fmla="*/ 196 w 698"/>
                <a:gd name="T53" fmla="*/ 517 h 698"/>
                <a:gd name="T54" fmla="*/ 118 w 698"/>
                <a:gd name="T55" fmla="*/ 550 h 698"/>
                <a:gd name="T56" fmla="*/ 154 w 698"/>
                <a:gd name="T57" fmla="*/ 540 h 698"/>
                <a:gd name="T58" fmla="*/ 173 w 698"/>
                <a:gd name="T59" fmla="*/ 559 h 698"/>
                <a:gd name="T60" fmla="*/ 150 w 698"/>
                <a:gd name="T61" fmla="*/ 550 h 698"/>
                <a:gd name="T62" fmla="*/ 319 w 698"/>
                <a:gd name="T63" fmla="*/ 339 h 698"/>
                <a:gd name="T64" fmla="*/ 255 w 698"/>
                <a:gd name="T65" fmla="*/ 274 h 698"/>
                <a:gd name="T66" fmla="*/ 278 w 698"/>
                <a:gd name="T67" fmla="*/ 297 h 698"/>
                <a:gd name="T68" fmla="*/ 301 w 698"/>
                <a:gd name="T69" fmla="*/ 307 h 698"/>
                <a:gd name="T70" fmla="*/ 278 w 698"/>
                <a:gd name="T71" fmla="*/ 297 h 698"/>
                <a:gd name="T72" fmla="*/ 0 w 698"/>
                <a:gd name="T73" fmla="*/ 670 h 698"/>
                <a:gd name="T74" fmla="*/ 671 w 698"/>
                <a:gd name="T75" fmla="*/ 0 h 698"/>
                <a:gd name="T76" fmla="*/ 644 w 698"/>
                <a:gd name="T77" fmla="*/ 210 h 698"/>
                <a:gd name="T78" fmla="*/ 54 w 698"/>
                <a:gd name="T79" fmla="*/ 53 h 698"/>
                <a:gd name="T80" fmla="*/ 160 w 698"/>
                <a:gd name="T81" fmla="*/ 53 h 698"/>
                <a:gd name="T82" fmla="*/ 304 w 698"/>
                <a:gd name="T83" fmla="*/ 53 h 698"/>
                <a:gd name="T84" fmla="*/ 448 w 698"/>
                <a:gd name="T85" fmla="*/ 53 h 698"/>
                <a:gd name="T86" fmla="*/ 592 w 698"/>
                <a:gd name="T87" fmla="*/ 53 h 698"/>
                <a:gd name="T88" fmla="*/ 287 w 698"/>
                <a:gd name="T89" fmla="*/ 595 h 698"/>
                <a:gd name="T90" fmla="*/ 255 w 698"/>
                <a:gd name="T91" fmla="*/ 517 h 698"/>
                <a:gd name="T92" fmla="*/ 278 w 698"/>
                <a:gd name="T93" fmla="*/ 540 h 698"/>
                <a:gd name="T94" fmla="*/ 297 w 698"/>
                <a:gd name="T95" fmla="*/ 540 h 698"/>
                <a:gd name="T96" fmla="*/ 278 w 698"/>
                <a:gd name="T97" fmla="*/ 559 h 698"/>
                <a:gd name="T98" fmla="*/ 255 w 698"/>
                <a:gd name="T99" fmla="*/ 461 h 698"/>
                <a:gd name="T100" fmla="*/ 319 w 698"/>
                <a:gd name="T101" fmla="*/ 396 h 698"/>
                <a:gd name="T102" fmla="*/ 241 w 698"/>
                <a:gd name="T103" fmla="*/ 428 h 698"/>
                <a:gd name="T104" fmla="*/ 278 w 698"/>
                <a:gd name="T105" fmla="*/ 418 h 698"/>
                <a:gd name="T106" fmla="*/ 297 w 698"/>
                <a:gd name="T107" fmla="*/ 438 h 698"/>
                <a:gd name="T108" fmla="*/ 273 w 698"/>
                <a:gd name="T109" fmla="*/ 428 h 698"/>
                <a:gd name="T110" fmla="*/ 567 w 698"/>
                <a:gd name="T111" fmla="*/ 461 h 698"/>
                <a:gd name="T112" fmla="*/ 535 w 698"/>
                <a:gd name="T113" fmla="*/ 382 h 698"/>
                <a:gd name="T114" fmla="*/ 503 w 698"/>
                <a:gd name="T115" fmla="*/ 461 h 698"/>
                <a:gd name="T116" fmla="*/ 544 w 698"/>
                <a:gd name="T117" fmla="*/ 418 h 698"/>
                <a:gd name="T118" fmla="*/ 535 w 698"/>
                <a:gd name="T119" fmla="*/ 44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8">
                  <a:moveTo>
                    <a:pt x="503" y="339"/>
                  </a:moveTo>
                  <a:cubicBezTo>
                    <a:pt x="511" y="347"/>
                    <a:pt x="522" y="352"/>
                    <a:pt x="535" y="352"/>
                  </a:cubicBezTo>
                  <a:cubicBezTo>
                    <a:pt x="547" y="352"/>
                    <a:pt x="559" y="347"/>
                    <a:pt x="567" y="339"/>
                  </a:cubicBezTo>
                  <a:cubicBezTo>
                    <a:pt x="575" y="331"/>
                    <a:pt x="581" y="319"/>
                    <a:pt x="581" y="307"/>
                  </a:cubicBezTo>
                  <a:cubicBezTo>
                    <a:pt x="581" y="294"/>
                    <a:pt x="575" y="283"/>
                    <a:pt x="567" y="274"/>
                  </a:cubicBezTo>
                  <a:cubicBezTo>
                    <a:pt x="567" y="274"/>
                    <a:pt x="567" y="274"/>
                    <a:pt x="567" y="274"/>
                  </a:cubicBezTo>
                  <a:cubicBezTo>
                    <a:pt x="559" y="266"/>
                    <a:pt x="547" y="261"/>
                    <a:pt x="535" y="261"/>
                  </a:cubicBezTo>
                  <a:cubicBezTo>
                    <a:pt x="523" y="261"/>
                    <a:pt x="511" y="266"/>
                    <a:pt x="503" y="274"/>
                  </a:cubicBezTo>
                  <a:cubicBezTo>
                    <a:pt x="503" y="274"/>
                    <a:pt x="503" y="274"/>
                    <a:pt x="503" y="274"/>
                  </a:cubicBezTo>
                  <a:cubicBezTo>
                    <a:pt x="494" y="283"/>
                    <a:pt x="489" y="294"/>
                    <a:pt x="489" y="307"/>
                  </a:cubicBezTo>
                  <a:cubicBezTo>
                    <a:pt x="489" y="319"/>
                    <a:pt x="494" y="330"/>
                    <a:pt x="503" y="339"/>
                  </a:cubicBezTo>
                  <a:close/>
                  <a:moveTo>
                    <a:pt x="525" y="297"/>
                  </a:moveTo>
                  <a:cubicBezTo>
                    <a:pt x="525" y="297"/>
                    <a:pt x="525" y="297"/>
                    <a:pt x="525" y="297"/>
                  </a:cubicBezTo>
                  <a:cubicBezTo>
                    <a:pt x="525" y="297"/>
                    <a:pt x="525" y="297"/>
                    <a:pt x="525" y="297"/>
                  </a:cubicBezTo>
                  <a:cubicBezTo>
                    <a:pt x="528" y="295"/>
                    <a:pt x="531" y="293"/>
                    <a:pt x="535" y="293"/>
                  </a:cubicBezTo>
                  <a:cubicBezTo>
                    <a:pt x="539" y="293"/>
                    <a:pt x="542" y="295"/>
                    <a:pt x="544" y="297"/>
                  </a:cubicBezTo>
                  <a:cubicBezTo>
                    <a:pt x="544" y="297"/>
                    <a:pt x="544" y="297"/>
                    <a:pt x="544" y="297"/>
                  </a:cubicBezTo>
                  <a:cubicBezTo>
                    <a:pt x="547" y="299"/>
                    <a:pt x="548" y="303"/>
                    <a:pt x="548" y="307"/>
                  </a:cubicBezTo>
                  <a:cubicBezTo>
                    <a:pt x="548" y="310"/>
                    <a:pt x="547" y="313"/>
                    <a:pt x="544" y="316"/>
                  </a:cubicBezTo>
                  <a:cubicBezTo>
                    <a:pt x="542" y="318"/>
                    <a:pt x="539" y="320"/>
                    <a:pt x="535" y="320"/>
                  </a:cubicBezTo>
                  <a:cubicBezTo>
                    <a:pt x="531" y="320"/>
                    <a:pt x="528" y="318"/>
                    <a:pt x="525" y="316"/>
                  </a:cubicBezTo>
                  <a:cubicBezTo>
                    <a:pt x="523" y="314"/>
                    <a:pt x="521" y="310"/>
                    <a:pt x="521" y="307"/>
                  </a:cubicBezTo>
                  <a:cubicBezTo>
                    <a:pt x="521" y="303"/>
                    <a:pt x="523" y="299"/>
                    <a:pt x="525" y="297"/>
                  </a:cubicBezTo>
                  <a:close/>
                  <a:moveTo>
                    <a:pt x="379" y="339"/>
                  </a:moveTo>
                  <a:cubicBezTo>
                    <a:pt x="379" y="339"/>
                    <a:pt x="379" y="339"/>
                    <a:pt x="379" y="339"/>
                  </a:cubicBezTo>
                  <a:cubicBezTo>
                    <a:pt x="387" y="347"/>
                    <a:pt x="398" y="352"/>
                    <a:pt x="411" y="352"/>
                  </a:cubicBezTo>
                  <a:cubicBezTo>
                    <a:pt x="424" y="352"/>
                    <a:pt x="435" y="347"/>
                    <a:pt x="443" y="339"/>
                  </a:cubicBezTo>
                  <a:cubicBezTo>
                    <a:pt x="452" y="331"/>
                    <a:pt x="457" y="319"/>
                    <a:pt x="457" y="307"/>
                  </a:cubicBezTo>
                  <a:cubicBezTo>
                    <a:pt x="457" y="294"/>
                    <a:pt x="452" y="283"/>
                    <a:pt x="443" y="274"/>
                  </a:cubicBezTo>
                  <a:cubicBezTo>
                    <a:pt x="443" y="274"/>
                    <a:pt x="443" y="274"/>
                    <a:pt x="443" y="274"/>
                  </a:cubicBezTo>
                  <a:cubicBezTo>
                    <a:pt x="435" y="266"/>
                    <a:pt x="424" y="261"/>
                    <a:pt x="411" y="261"/>
                  </a:cubicBezTo>
                  <a:cubicBezTo>
                    <a:pt x="398" y="261"/>
                    <a:pt x="387" y="266"/>
                    <a:pt x="379" y="274"/>
                  </a:cubicBezTo>
                  <a:cubicBezTo>
                    <a:pt x="370" y="283"/>
                    <a:pt x="365" y="294"/>
                    <a:pt x="365" y="307"/>
                  </a:cubicBezTo>
                  <a:cubicBezTo>
                    <a:pt x="365" y="319"/>
                    <a:pt x="370" y="330"/>
                    <a:pt x="379" y="339"/>
                  </a:cubicBezTo>
                  <a:close/>
                  <a:moveTo>
                    <a:pt x="401" y="297"/>
                  </a:moveTo>
                  <a:cubicBezTo>
                    <a:pt x="401" y="297"/>
                    <a:pt x="401" y="297"/>
                    <a:pt x="401" y="297"/>
                  </a:cubicBezTo>
                  <a:cubicBezTo>
                    <a:pt x="401" y="297"/>
                    <a:pt x="401" y="297"/>
                    <a:pt x="401" y="297"/>
                  </a:cubicBezTo>
                  <a:cubicBezTo>
                    <a:pt x="404" y="295"/>
                    <a:pt x="407" y="293"/>
                    <a:pt x="411" y="293"/>
                  </a:cubicBezTo>
                  <a:cubicBezTo>
                    <a:pt x="415" y="293"/>
                    <a:pt x="418" y="295"/>
                    <a:pt x="421" y="297"/>
                  </a:cubicBezTo>
                  <a:cubicBezTo>
                    <a:pt x="421" y="297"/>
                    <a:pt x="421" y="297"/>
                    <a:pt x="421" y="297"/>
                  </a:cubicBezTo>
                  <a:cubicBezTo>
                    <a:pt x="423" y="299"/>
                    <a:pt x="425" y="303"/>
                    <a:pt x="425" y="307"/>
                  </a:cubicBezTo>
                  <a:cubicBezTo>
                    <a:pt x="425" y="310"/>
                    <a:pt x="423" y="313"/>
                    <a:pt x="421" y="316"/>
                  </a:cubicBezTo>
                  <a:cubicBezTo>
                    <a:pt x="418" y="318"/>
                    <a:pt x="415" y="320"/>
                    <a:pt x="411" y="320"/>
                  </a:cubicBezTo>
                  <a:cubicBezTo>
                    <a:pt x="407" y="320"/>
                    <a:pt x="404" y="318"/>
                    <a:pt x="401" y="316"/>
                  </a:cubicBezTo>
                  <a:cubicBezTo>
                    <a:pt x="399" y="314"/>
                    <a:pt x="397" y="310"/>
                    <a:pt x="397" y="307"/>
                  </a:cubicBezTo>
                  <a:cubicBezTo>
                    <a:pt x="397" y="303"/>
                    <a:pt x="399" y="299"/>
                    <a:pt x="401" y="297"/>
                  </a:cubicBezTo>
                  <a:close/>
                  <a:moveTo>
                    <a:pt x="379" y="461"/>
                  </a:moveTo>
                  <a:cubicBezTo>
                    <a:pt x="379" y="461"/>
                    <a:pt x="379" y="461"/>
                    <a:pt x="379" y="461"/>
                  </a:cubicBezTo>
                  <a:cubicBezTo>
                    <a:pt x="387" y="469"/>
                    <a:pt x="398" y="474"/>
                    <a:pt x="411" y="474"/>
                  </a:cubicBezTo>
                  <a:cubicBezTo>
                    <a:pt x="424" y="474"/>
                    <a:pt x="435" y="469"/>
                    <a:pt x="443" y="461"/>
                  </a:cubicBezTo>
                  <a:cubicBezTo>
                    <a:pt x="443" y="460"/>
                    <a:pt x="443" y="460"/>
                    <a:pt x="443" y="460"/>
                  </a:cubicBezTo>
                  <a:cubicBezTo>
                    <a:pt x="452" y="452"/>
                    <a:pt x="457" y="441"/>
                    <a:pt x="457" y="428"/>
                  </a:cubicBezTo>
                  <a:cubicBezTo>
                    <a:pt x="457" y="416"/>
                    <a:pt x="452" y="404"/>
                    <a:pt x="443" y="396"/>
                  </a:cubicBezTo>
                  <a:cubicBezTo>
                    <a:pt x="443" y="396"/>
                    <a:pt x="443" y="396"/>
                    <a:pt x="443" y="396"/>
                  </a:cubicBezTo>
                  <a:cubicBezTo>
                    <a:pt x="435" y="388"/>
                    <a:pt x="424" y="382"/>
                    <a:pt x="411" y="382"/>
                  </a:cubicBezTo>
                  <a:cubicBezTo>
                    <a:pt x="398" y="382"/>
                    <a:pt x="387" y="388"/>
                    <a:pt x="379" y="396"/>
                  </a:cubicBezTo>
                  <a:cubicBezTo>
                    <a:pt x="379" y="396"/>
                    <a:pt x="379" y="396"/>
                    <a:pt x="379" y="396"/>
                  </a:cubicBezTo>
                  <a:cubicBezTo>
                    <a:pt x="370" y="404"/>
                    <a:pt x="365" y="416"/>
                    <a:pt x="365" y="428"/>
                  </a:cubicBezTo>
                  <a:cubicBezTo>
                    <a:pt x="365" y="441"/>
                    <a:pt x="370" y="452"/>
                    <a:pt x="379" y="460"/>
                  </a:cubicBezTo>
                  <a:cubicBezTo>
                    <a:pt x="379" y="461"/>
                    <a:pt x="379" y="461"/>
                    <a:pt x="379" y="461"/>
                  </a:cubicBezTo>
                  <a:close/>
                  <a:moveTo>
                    <a:pt x="401" y="419"/>
                  </a:moveTo>
                  <a:cubicBezTo>
                    <a:pt x="401" y="419"/>
                    <a:pt x="401" y="419"/>
                    <a:pt x="401" y="419"/>
                  </a:cubicBezTo>
                  <a:cubicBezTo>
                    <a:pt x="401" y="418"/>
                    <a:pt x="401" y="418"/>
                    <a:pt x="401" y="418"/>
                  </a:cubicBezTo>
                  <a:cubicBezTo>
                    <a:pt x="404" y="416"/>
                    <a:pt x="407" y="414"/>
                    <a:pt x="411" y="414"/>
                  </a:cubicBezTo>
                  <a:cubicBezTo>
                    <a:pt x="415" y="414"/>
                    <a:pt x="418" y="416"/>
                    <a:pt x="421" y="418"/>
                  </a:cubicBezTo>
                  <a:cubicBezTo>
                    <a:pt x="421" y="419"/>
                    <a:pt x="421" y="419"/>
                    <a:pt x="421" y="419"/>
                  </a:cubicBezTo>
                  <a:cubicBezTo>
                    <a:pt x="423" y="421"/>
                    <a:pt x="425" y="424"/>
                    <a:pt x="425" y="428"/>
                  </a:cubicBezTo>
                  <a:cubicBezTo>
                    <a:pt x="425" y="432"/>
                    <a:pt x="423" y="435"/>
                    <a:pt x="421" y="438"/>
                  </a:cubicBezTo>
                  <a:cubicBezTo>
                    <a:pt x="421" y="438"/>
                    <a:pt x="421" y="438"/>
                    <a:pt x="421" y="438"/>
                  </a:cubicBezTo>
                  <a:cubicBezTo>
                    <a:pt x="418" y="440"/>
                    <a:pt x="415" y="441"/>
                    <a:pt x="411" y="441"/>
                  </a:cubicBezTo>
                  <a:cubicBezTo>
                    <a:pt x="407" y="441"/>
                    <a:pt x="404" y="440"/>
                    <a:pt x="401" y="438"/>
                  </a:cubicBezTo>
                  <a:cubicBezTo>
                    <a:pt x="401" y="438"/>
                    <a:pt x="401" y="438"/>
                    <a:pt x="401" y="438"/>
                  </a:cubicBezTo>
                  <a:cubicBezTo>
                    <a:pt x="399" y="435"/>
                    <a:pt x="397" y="432"/>
                    <a:pt x="397" y="428"/>
                  </a:cubicBezTo>
                  <a:cubicBezTo>
                    <a:pt x="397" y="424"/>
                    <a:pt x="399" y="421"/>
                    <a:pt x="401" y="419"/>
                  </a:cubicBezTo>
                  <a:close/>
                  <a:moveTo>
                    <a:pt x="379" y="582"/>
                  </a:moveTo>
                  <a:cubicBezTo>
                    <a:pt x="379" y="582"/>
                    <a:pt x="379" y="582"/>
                    <a:pt x="379" y="582"/>
                  </a:cubicBezTo>
                  <a:cubicBezTo>
                    <a:pt x="387" y="590"/>
                    <a:pt x="398" y="595"/>
                    <a:pt x="411" y="595"/>
                  </a:cubicBezTo>
                  <a:cubicBezTo>
                    <a:pt x="424" y="595"/>
                    <a:pt x="435" y="590"/>
                    <a:pt x="443" y="582"/>
                  </a:cubicBezTo>
                  <a:cubicBezTo>
                    <a:pt x="443" y="582"/>
                    <a:pt x="443" y="582"/>
                    <a:pt x="443" y="582"/>
                  </a:cubicBezTo>
                  <a:cubicBezTo>
                    <a:pt x="452" y="574"/>
                    <a:pt x="457" y="562"/>
                    <a:pt x="457" y="550"/>
                  </a:cubicBezTo>
                  <a:cubicBezTo>
                    <a:pt x="457" y="537"/>
                    <a:pt x="452" y="526"/>
                    <a:pt x="443" y="517"/>
                  </a:cubicBezTo>
                  <a:cubicBezTo>
                    <a:pt x="443" y="517"/>
                    <a:pt x="443" y="517"/>
                    <a:pt x="443" y="517"/>
                  </a:cubicBezTo>
                  <a:cubicBezTo>
                    <a:pt x="435" y="509"/>
                    <a:pt x="424" y="504"/>
                    <a:pt x="411" y="504"/>
                  </a:cubicBezTo>
                  <a:cubicBezTo>
                    <a:pt x="398" y="504"/>
                    <a:pt x="387" y="509"/>
                    <a:pt x="379" y="517"/>
                  </a:cubicBezTo>
                  <a:cubicBezTo>
                    <a:pt x="370" y="526"/>
                    <a:pt x="365" y="537"/>
                    <a:pt x="365" y="550"/>
                  </a:cubicBezTo>
                  <a:cubicBezTo>
                    <a:pt x="365" y="562"/>
                    <a:pt x="370" y="574"/>
                    <a:pt x="379" y="582"/>
                  </a:cubicBezTo>
                  <a:close/>
                  <a:moveTo>
                    <a:pt x="401" y="540"/>
                  </a:moveTo>
                  <a:cubicBezTo>
                    <a:pt x="401" y="540"/>
                    <a:pt x="401" y="540"/>
                    <a:pt x="401" y="540"/>
                  </a:cubicBezTo>
                  <a:cubicBezTo>
                    <a:pt x="401" y="540"/>
                    <a:pt x="401" y="540"/>
                    <a:pt x="401" y="540"/>
                  </a:cubicBezTo>
                  <a:cubicBezTo>
                    <a:pt x="404" y="538"/>
                    <a:pt x="407" y="536"/>
                    <a:pt x="411" y="536"/>
                  </a:cubicBezTo>
                  <a:cubicBezTo>
                    <a:pt x="415" y="536"/>
                    <a:pt x="418" y="538"/>
                    <a:pt x="421" y="540"/>
                  </a:cubicBezTo>
                  <a:cubicBezTo>
                    <a:pt x="421" y="540"/>
                    <a:pt x="421" y="540"/>
                    <a:pt x="421" y="540"/>
                  </a:cubicBezTo>
                  <a:cubicBezTo>
                    <a:pt x="423" y="542"/>
                    <a:pt x="425" y="546"/>
                    <a:pt x="425" y="550"/>
                  </a:cubicBezTo>
                  <a:cubicBezTo>
                    <a:pt x="425" y="553"/>
                    <a:pt x="423" y="557"/>
                    <a:pt x="421" y="559"/>
                  </a:cubicBezTo>
                  <a:cubicBezTo>
                    <a:pt x="421" y="559"/>
                    <a:pt x="421" y="559"/>
                    <a:pt x="421" y="559"/>
                  </a:cubicBezTo>
                  <a:cubicBezTo>
                    <a:pt x="418" y="562"/>
                    <a:pt x="415" y="563"/>
                    <a:pt x="411" y="563"/>
                  </a:cubicBezTo>
                  <a:cubicBezTo>
                    <a:pt x="407" y="563"/>
                    <a:pt x="404" y="562"/>
                    <a:pt x="401" y="559"/>
                  </a:cubicBezTo>
                  <a:cubicBezTo>
                    <a:pt x="401" y="559"/>
                    <a:pt x="401" y="559"/>
                    <a:pt x="401" y="559"/>
                  </a:cubicBezTo>
                  <a:cubicBezTo>
                    <a:pt x="399" y="557"/>
                    <a:pt x="397" y="553"/>
                    <a:pt x="397" y="550"/>
                  </a:cubicBezTo>
                  <a:cubicBezTo>
                    <a:pt x="397" y="546"/>
                    <a:pt x="399" y="542"/>
                    <a:pt x="401" y="540"/>
                  </a:cubicBezTo>
                  <a:close/>
                  <a:moveTo>
                    <a:pt x="131" y="461"/>
                  </a:moveTo>
                  <a:cubicBezTo>
                    <a:pt x="131" y="461"/>
                    <a:pt x="131" y="461"/>
                    <a:pt x="131" y="461"/>
                  </a:cubicBezTo>
                  <a:cubicBezTo>
                    <a:pt x="139" y="469"/>
                    <a:pt x="151" y="474"/>
                    <a:pt x="163" y="474"/>
                  </a:cubicBezTo>
                  <a:cubicBezTo>
                    <a:pt x="176" y="474"/>
                    <a:pt x="187" y="469"/>
                    <a:pt x="196" y="461"/>
                  </a:cubicBezTo>
                  <a:cubicBezTo>
                    <a:pt x="196" y="460"/>
                    <a:pt x="196" y="460"/>
                    <a:pt x="196" y="460"/>
                  </a:cubicBezTo>
                  <a:cubicBezTo>
                    <a:pt x="204" y="452"/>
                    <a:pt x="209" y="441"/>
                    <a:pt x="209" y="428"/>
                  </a:cubicBezTo>
                  <a:cubicBezTo>
                    <a:pt x="209" y="416"/>
                    <a:pt x="204" y="404"/>
                    <a:pt x="196" y="396"/>
                  </a:cubicBezTo>
                  <a:cubicBezTo>
                    <a:pt x="196" y="396"/>
                    <a:pt x="196" y="396"/>
                    <a:pt x="196" y="396"/>
                  </a:cubicBezTo>
                  <a:cubicBezTo>
                    <a:pt x="187" y="388"/>
                    <a:pt x="176" y="382"/>
                    <a:pt x="163" y="382"/>
                  </a:cubicBezTo>
                  <a:cubicBezTo>
                    <a:pt x="151" y="382"/>
                    <a:pt x="139" y="388"/>
                    <a:pt x="131" y="396"/>
                  </a:cubicBezTo>
                  <a:cubicBezTo>
                    <a:pt x="131" y="396"/>
                    <a:pt x="131" y="396"/>
                    <a:pt x="131" y="396"/>
                  </a:cubicBezTo>
                  <a:cubicBezTo>
                    <a:pt x="123" y="404"/>
                    <a:pt x="118" y="416"/>
                    <a:pt x="118" y="428"/>
                  </a:cubicBezTo>
                  <a:cubicBezTo>
                    <a:pt x="118" y="441"/>
                    <a:pt x="123" y="452"/>
                    <a:pt x="131" y="460"/>
                  </a:cubicBezTo>
                  <a:cubicBezTo>
                    <a:pt x="131" y="461"/>
                    <a:pt x="131" y="461"/>
                    <a:pt x="131" y="461"/>
                  </a:cubicBezTo>
                  <a:close/>
                  <a:moveTo>
                    <a:pt x="154" y="419"/>
                  </a:moveTo>
                  <a:cubicBezTo>
                    <a:pt x="154" y="419"/>
                    <a:pt x="154" y="419"/>
                    <a:pt x="154" y="419"/>
                  </a:cubicBezTo>
                  <a:cubicBezTo>
                    <a:pt x="154" y="418"/>
                    <a:pt x="154" y="418"/>
                    <a:pt x="154" y="418"/>
                  </a:cubicBezTo>
                  <a:cubicBezTo>
                    <a:pt x="156" y="416"/>
                    <a:pt x="159" y="414"/>
                    <a:pt x="163" y="414"/>
                  </a:cubicBezTo>
                  <a:cubicBezTo>
                    <a:pt x="167" y="414"/>
                    <a:pt x="171" y="416"/>
                    <a:pt x="173" y="418"/>
                  </a:cubicBezTo>
                  <a:cubicBezTo>
                    <a:pt x="173" y="419"/>
                    <a:pt x="173" y="419"/>
                    <a:pt x="173" y="419"/>
                  </a:cubicBezTo>
                  <a:cubicBezTo>
                    <a:pt x="176" y="421"/>
                    <a:pt x="177" y="424"/>
                    <a:pt x="177" y="428"/>
                  </a:cubicBezTo>
                  <a:cubicBezTo>
                    <a:pt x="177" y="432"/>
                    <a:pt x="176" y="435"/>
                    <a:pt x="173" y="438"/>
                  </a:cubicBezTo>
                  <a:cubicBezTo>
                    <a:pt x="173" y="438"/>
                    <a:pt x="173" y="438"/>
                    <a:pt x="173" y="438"/>
                  </a:cubicBezTo>
                  <a:cubicBezTo>
                    <a:pt x="171" y="440"/>
                    <a:pt x="167" y="441"/>
                    <a:pt x="163" y="441"/>
                  </a:cubicBezTo>
                  <a:cubicBezTo>
                    <a:pt x="159" y="441"/>
                    <a:pt x="156" y="440"/>
                    <a:pt x="154" y="438"/>
                  </a:cubicBezTo>
                  <a:cubicBezTo>
                    <a:pt x="154" y="438"/>
                    <a:pt x="154" y="438"/>
                    <a:pt x="154" y="438"/>
                  </a:cubicBezTo>
                  <a:cubicBezTo>
                    <a:pt x="151" y="435"/>
                    <a:pt x="150" y="432"/>
                    <a:pt x="150" y="428"/>
                  </a:cubicBezTo>
                  <a:cubicBezTo>
                    <a:pt x="150" y="424"/>
                    <a:pt x="151" y="421"/>
                    <a:pt x="154" y="419"/>
                  </a:cubicBezTo>
                  <a:close/>
                  <a:moveTo>
                    <a:pt x="131" y="582"/>
                  </a:moveTo>
                  <a:cubicBezTo>
                    <a:pt x="131" y="582"/>
                    <a:pt x="131" y="582"/>
                    <a:pt x="131" y="582"/>
                  </a:cubicBezTo>
                  <a:cubicBezTo>
                    <a:pt x="139" y="590"/>
                    <a:pt x="151" y="595"/>
                    <a:pt x="163" y="595"/>
                  </a:cubicBezTo>
                  <a:cubicBezTo>
                    <a:pt x="176" y="595"/>
                    <a:pt x="187" y="590"/>
                    <a:pt x="196" y="582"/>
                  </a:cubicBezTo>
                  <a:cubicBezTo>
                    <a:pt x="196" y="582"/>
                    <a:pt x="196" y="582"/>
                    <a:pt x="196" y="582"/>
                  </a:cubicBezTo>
                  <a:cubicBezTo>
                    <a:pt x="204" y="574"/>
                    <a:pt x="209" y="562"/>
                    <a:pt x="209" y="550"/>
                  </a:cubicBezTo>
                  <a:cubicBezTo>
                    <a:pt x="209" y="537"/>
                    <a:pt x="204" y="526"/>
                    <a:pt x="196" y="517"/>
                  </a:cubicBezTo>
                  <a:cubicBezTo>
                    <a:pt x="196" y="517"/>
                    <a:pt x="196" y="517"/>
                    <a:pt x="196" y="517"/>
                  </a:cubicBezTo>
                  <a:cubicBezTo>
                    <a:pt x="187" y="509"/>
                    <a:pt x="176" y="504"/>
                    <a:pt x="163" y="504"/>
                  </a:cubicBezTo>
                  <a:cubicBezTo>
                    <a:pt x="151" y="504"/>
                    <a:pt x="139" y="509"/>
                    <a:pt x="131" y="517"/>
                  </a:cubicBezTo>
                  <a:cubicBezTo>
                    <a:pt x="131" y="517"/>
                    <a:pt x="131" y="517"/>
                    <a:pt x="131" y="517"/>
                  </a:cubicBezTo>
                  <a:cubicBezTo>
                    <a:pt x="123" y="526"/>
                    <a:pt x="118" y="537"/>
                    <a:pt x="118" y="550"/>
                  </a:cubicBezTo>
                  <a:cubicBezTo>
                    <a:pt x="118" y="562"/>
                    <a:pt x="123" y="574"/>
                    <a:pt x="131" y="582"/>
                  </a:cubicBezTo>
                  <a:cubicBezTo>
                    <a:pt x="131" y="582"/>
                    <a:pt x="131" y="582"/>
                    <a:pt x="131" y="582"/>
                  </a:cubicBezTo>
                  <a:close/>
                  <a:moveTo>
                    <a:pt x="154" y="540"/>
                  </a:moveTo>
                  <a:cubicBezTo>
                    <a:pt x="154" y="540"/>
                    <a:pt x="154" y="540"/>
                    <a:pt x="154" y="540"/>
                  </a:cubicBezTo>
                  <a:cubicBezTo>
                    <a:pt x="154" y="540"/>
                    <a:pt x="154" y="540"/>
                    <a:pt x="154" y="540"/>
                  </a:cubicBezTo>
                  <a:cubicBezTo>
                    <a:pt x="156" y="538"/>
                    <a:pt x="159" y="536"/>
                    <a:pt x="163" y="536"/>
                  </a:cubicBezTo>
                  <a:cubicBezTo>
                    <a:pt x="167" y="536"/>
                    <a:pt x="171" y="538"/>
                    <a:pt x="173" y="540"/>
                  </a:cubicBezTo>
                  <a:cubicBezTo>
                    <a:pt x="173" y="540"/>
                    <a:pt x="173" y="540"/>
                    <a:pt x="173" y="540"/>
                  </a:cubicBezTo>
                  <a:cubicBezTo>
                    <a:pt x="176" y="542"/>
                    <a:pt x="177" y="546"/>
                    <a:pt x="177" y="550"/>
                  </a:cubicBezTo>
                  <a:cubicBezTo>
                    <a:pt x="177" y="553"/>
                    <a:pt x="176" y="557"/>
                    <a:pt x="173" y="559"/>
                  </a:cubicBezTo>
                  <a:cubicBezTo>
                    <a:pt x="173" y="559"/>
                    <a:pt x="173" y="559"/>
                    <a:pt x="173" y="559"/>
                  </a:cubicBezTo>
                  <a:cubicBezTo>
                    <a:pt x="171" y="562"/>
                    <a:pt x="167" y="563"/>
                    <a:pt x="163" y="563"/>
                  </a:cubicBezTo>
                  <a:cubicBezTo>
                    <a:pt x="159" y="563"/>
                    <a:pt x="156" y="562"/>
                    <a:pt x="154" y="559"/>
                  </a:cubicBezTo>
                  <a:cubicBezTo>
                    <a:pt x="154" y="559"/>
                    <a:pt x="154" y="559"/>
                    <a:pt x="154" y="559"/>
                  </a:cubicBezTo>
                  <a:cubicBezTo>
                    <a:pt x="151" y="557"/>
                    <a:pt x="150" y="553"/>
                    <a:pt x="150" y="550"/>
                  </a:cubicBezTo>
                  <a:cubicBezTo>
                    <a:pt x="150" y="546"/>
                    <a:pt x="151" y="542"/>
                    <a:pt x="154" y="540"/>
                  </a:cubicBezTo>
                  <a:close/>
                  <a:moveTo>
                    <a:pt x="255" y="339"/>
                  </a:moveTo>
                  <a:cubicBezTo>
                    <a:pt x="255" y="339"/>
                    <a:pt x="255" y="339"/>
                    <a:pt x="255" y="339"/>
                  </a:cubicBezTo>
                  <a:cubicBezTo>
                    <a:pt x="263" y="347"/>
                    <a:pt x="275" y="352"/>
                    <a:pt x="287" y="352"/>
                  </a:cubicBezTo>
                  <a:cubicBezTo>
                    <a:pt x="300" y="352"/>
                    <a:pt x="311" y="347"/>
                    <a:pt x="319" y="339"/>
                  </a:cubicBezTo>
                  <a:cubicBezTo>
                    <a:pt x="328" y="331"/>
                    <a:pt x="333" y="319"/>
                    <a:pt x="333" y="307"/>
                  </a:cubicBezTo>
                  <a:cubicBezTo>
                    <a:pt x="333" y="294"/>
                    <a:pt x="328" y="283"/>
                    <a:pt x="319" y="274"/>
                  </a:cubicBezTo>
                  <a:cubicBezTo>
                    <a:pt x="311" y="266"/>
                    <a:pt x="300" y="261"/>
                    <a:pt x="287" y="261"/>
                  </a:cubicBezTo>
                  <a:cubicBezTo>
                    <a:pt x="275" y="261"/>
                    <a:pt x="263" y="266"/>
                    <a:pt x="255" y="274"/>
                  </a:cubicBezTo>
                  <a:cubicBezTo>
                    <a:pt x="255" y="274"/>
                    <a:pt x="255" y="274"/>
                    <a:pt x="255" y="274"/>
                  </a:cubicBezTo>
                  <a:cubicBezTo>
                    <a:pt x="246" y="283"/>
                    <a:pt x="241" y="294"/>
                    <a:pt x="241" y="307"/>
                  </a:cubicBezTo>
                  <a:cubicBezTo>
                    <a:pt x="241" y="319"/>
                    <a:pt x="246" y="330"/>
                    <a:pt x="255" y="339"/>
                  </a:cubicBezTo>
                  <a:cubicBezTo>
                    <a:pt x="255" y="339"/>
                    <a:pt x="255" y="339"/>
                    <a:pt x="255" y="339"/>
                  </a:cubicBezTo>
                  <a:close/>
                  <a:moveTo>
                    <a:pt x="278" y="297"/>
                  </a:moveTo>
                  <a:cubicBezTo>
                    <a:pt x="278" y="297"/>
                    <a:pt x="278" y="297"/>
                    <a:pt x="278" y="297"/>
                  </a:cubicBezTo>
                  <a:cubicBezTo>
                    <a:pt x="278" y="297"/>
                    <a:pt x="278" y="297"/>
                    <a:pt x="278" y="297"/>
                  </a:cubicBezTo>
                  <a:cubicBezTo>
                    <a:pt x="280" y="295"/>
                    <a:pt x="283" y="293"/>
                    <a:pt x="287" y="293"/>
                  </a:cubicBezTo>
                  <a:cubicBezTo>
                    <a:pt x="291" y="293"/>
                    <a:pt x="294" y="295"/>
                    <a:pt x="296" y="297"/>
                  </a:cubicBezTo>
                  <a:cubicBezTo>
                    <a:pt x="297" y="297"/>
                    <a:pt x="297" y="297"/>
                    <a:pt x="297" y="297"/>
                  </a:cubicBezTo>
                  <a:cubicBezTo>
                    <a:pt x="299" y="299"/>
                    <a:pt x="301" y="303"/>
                    <a:pt x="301" y="307"/>
                  </a:cubicBezTo>
                  <a:cubicBezTo>
                    <a:pt x="301" y="310"/>
                    <a:pt x="299" y="313"/>
                    <a:pt x="296" y="316"/>
                  </a:cubicBezTo>
                  <a:cubicBezTo>
                    <a:pt x="294" y="318"/>
                    <a:pt x="291" y="320"/>
                    <a:pt x="287" y="320"/>
                  </a:cubicBezTo>
                  <a:cubicBezTo>
                    <a:pt x="283" y="320"/>
                    <a:pt x="280" y="318"/>
                    <a:pt x="278" y="316"/>
                  </a:cubicBezTo>
                  <a:cubicBezTo>
                    <a:pt x="275" y="314"/>
                    <a:pt x="273" y="310"/>
                    <a:pt x="273" y="307"/>
                  </a:cubicBezTo>
                  <a:cubicBezTo>
                    <a:pt x="273" y="303"/>
                    <a:pt x="275" y="299"/>
                    <a:pt x="278" y="297"/>
                  </a:cubicBezTo>
                  <a:close/>
                  <a:moveTo>
                    <a:pt x="671" y="0"/>
                  </a:moveTo>
                  <a:cubicBezTo>
                    <a:pt x="671" y="0"/>
                    <a:pt x="671" y="0"/>
                    <a:pt x="671" y="0"/>
                  </a:cubicBezTo>
                  <a:cubicBezTo>
                    <a:pt x="27" y="0"/>
                    <a:pt x="27" y="0"/>
                    <a:pt x="27" y="0"/>
                  </a:cubicBezTo>
                  <a:cubicBezTo>
                    <a:pt x="12" y="0"/>
                    <a:pt x="0" y="12"/>
                    <a:pt x="0" y="27"/>
                  </a:cubicBezTo>
                  <a:cubicBezTo>
                    <a:pt x="0" y="670"/>
                    <a:pt x="0" y="670"/>
                    <a:pt x="0" y="670"/>
                  </a:cubicBezTo>
                  <a:cubicBezTo>
                    <a:pt x="0" y="686"/>
                    <a:pt x="12" y="698"/>
                    <a:pt x="27" y="698"/>
                  </a:cubicBezTo>
                  <a:cubicBezTo>
                    <a:pt x="671" y="698"/>
                    <a:pt x="671" y="698"/>
                    <a:pt x="671" y="698"/>
                  </a:cubicBezTo>
                  <a:cubicBezTo>
                    <a:pt x="686" y="698"/>
                    <a:pt x="698" y="686"/>
                    <a:pt x="698" y="670"/>
                  </a:cubicBezTo>
                  <a:cubicBezTo>
                    <a:pt x="698" y="27"/>
                    <a:pt x="698" y="27"/>
                    <a:pt x="698" y="27"/>
                  </a:cubicBezTo>
                  <a:cubicBezTo>
                    <a:pt x="698" y="12"/>
                    <a:pt x="686" y="0"/>
                    <a:pt x="671" y="0"/>
                  </a:cubicBezTo>
                  <a:close/>
                  <a:moveTo>
                    <a:pt x="644" y="644"/>
                  </a:moveTo>
                  <a:cubicBezTo>
                    <a:pt x="644" y="644"/>
                    <a:pt x="644" y="644"/>
                    <a:pt x="644" y="644"/>
                  </a:cubicBezTo>
                  <a:cubicBezTo>
                    <a:pt x="54" y="644"/>
                    <a:pt x="54" y="644"/>
                    <a:pt x="54" y="644"/>
                  </a:cubicBezTo>
                  <a:cubicBezTo>
                    <a:pt x="54" y="210"/>
                    <a:pt x="54" y="210"/>
                    <a:pt x="54" y="210"/>
                  </a:cubicBezTo>
                  <a:cubicBezTo>
                    <a:pt x="644" y="210"/>
                    <a:pt x="644" y="210"/>
                    <a:pt x="644" y="210"/>
                  </a:cubicBezTo>
                  <a:cubicBezTo>
                    <a:pt x="644" y="644"/>
                    <a:pt x="644" y="644"/>
                    <a:pt x="644" y="644"/>
                  </a:cubicBezTo>
                  <a:close/>
                  <a:moveTo>
                    <a:pt x="644" y="178"/>
                  </a:moveTo>
                  <a:cubicBezTo>
                    <a:pt x="644" y="178"/>
                    <a:pt x="644" y="178"/>
                    <a:pt x="644" y="178"/>
                  </a:cubicBezTo>
                  <a:cubicBezTo>
                    <a:pt x="54" y="178"/>
                    <a:pt x="54" y="178"/>
                    <a:pt x="54" y="178"/>
                  </a:cubicBezTo>
                  <a:cubicBezTo>
                    <a:pt x="54" y="53"/>
                    <a:pt x="54" y="53"/>
                    <a:pt x="54" y="53"/>
                  </a:cubicBezTo>
                  <a:cubicBezTo>
                    <a:pt x="107" y="53"/>
                    <a:pt x="107" y="53"/>
                    <a:pt x="107" y="53"/>
                  </a:cubicBezTo>
                  <a:cubicBezTo>
                    <a:pt x="107" y="93"/>
                    <a:pt x="107" y="93"/>
                    <a:pt x="107" y="93"/>
                  </a:cubicBezTo>
                  <a:cubicBezTo>
                    <a:pt x="107" y="108"/>
                    <a:pt x="119" y="120"/>
                    <a:pt x="134" y="120"/>
                  </a:cubicBezTo>
                  <a:cubicBezTo>
                    <a:pt x="148" y="120"/>
                    <a:pt x="160" y="108"/>
                    <a:pt x="160" y="93"/>
                  </a:cubicBezTo>
                  <a:cubicBezTo>
                    <a:pt x="160" y="53"/>
                    <a:pt x="160" y="53"/>
                    <a:pt x="160" y="53"/>
                  </a:cubicBezTo>
                  <a:cubicBezTo>
                    <a:pt x="250" y="53"/>
                    <a:pt x="250" y="53"/>
                    <a:pt x="250" y="53"/>
                  </a:cubicBezTo>
                  <a:cubicBezTo>
                    <a:pt x="250" y="93"/>
                    <a:pt x="250" y="93"/>
                    <a:pt x="250" y="93"/>
                  </a:cubicBezTo>
                  <a:cubicBezTo>
                    <a:pt x="250" y="108"/>
                    <a:pt x="262" y="120"/>
                    <a:pt x="277" y="120"/>
                  </a:cubicBezTo>
                  <a:cubicBezTo>
                    <a:pt x="292" y="120"/>
                    <a:pt x="304" y="108"/>
                    <a:pt x="304" y="93"/>
                  </a:cubicBezTo>
                  <a:cubicBezTo>
                    <a:pt x="304" y="53"/>
                    <a:pt x="304" y="53"/>
                    <a:pt x="304" y="53"/>
                  </a:cubicBezTo>
                  <a:cubicBezTo>
                    <a:pt x="394" y="53"/>
                    <a:pt x="394" y="53"/>
                    <a:pt x="394" y="53"/>
                  </a:cubicBezTo>
                  <a:cubicBezTo>
                    <a:pt x="394" y="93"/>
                    <a:pt x="394" y="93"/>
                    <a:pt x="394" y="93"/>
                  </a:cubicBezTo>
                  <a:cubicBezTo>
                    <a:pt x="394" y="108"/>
                    <a:pt x="406" y="120"/>
                    <a:pt x="421" y="120"/>
                  </a:cubicBezTo>
                  <a:cubicBezTo>
                    <a:pt x="436" y="120"/>
                    <a:pt x="448" y="108"/>
                    <a:pt x="448" y="93"/>
                  </a:cubicBezTo>
                  <a:cubicBezTo>
                    <a:pt x="448" y="53"/>
                    <a:pt x="448" y="53"/>
                    <a:pt x="448" y="53"/>
                  </a:cubicBezTo>
                  <a:cubicBezTo>
                    <a:pt x="538" y="53"/>
                    <a:pt x="538" y="53"/>
                    <a:pt x="538" y="53"/>
                  </a:cubicBezTo>
                  <a:cubicBezTo>
                    <a:pt x="538" y="93"/>
                    <a:pt x="538" y="93"/>
                    <a:pt x="538" y="93"/>
                  </a:cubicBezTo>
                  <a:cubicBezTo>
                    <a:pt x="538" y="108"/>
                    <a:pt x="550" y="120"/>
                    <a:pt x="565" y="120"/>
                  </a:cubicBezTo>
                  <a:cubicBezTo>
                    <a:pt x="579" y="120"/>
                    <a:pt x="592" y="108"/>
                    <a:pt x="592" y="93"/>
                  </a:cubicBezTo>
                  <a:cubicBezTo>
                    <a:pt x="592" y="53"/>
                    <a:pt x="592" y="53"/>
                    <a:pt x="592" y="53"/>
                  </a:cubicBezTo>
                  <a:cubicBezTo>
                    <a:pt x="644" y="53"/>
                    <a:pt x="644" y="53"/>
                    <a:pt x="644" y="53"/>
                  </a:cubicBezTo>
                  <a:cubicBezTo>
                    <a:pt x="644" y="178"/>
                    <a:pt x="644" y="178"/>
                    <a:pt x="644" y="178"/>
                  </a:cubicBezTo>
                  <a:close/>
                  <a:moveTo>
                    <a:pt x="255" y="582"/>
                  </a:moveTo>
                  <a:cubicBezTo>
                    <a:pt x="255" y="582"/>
                    <a:pt x="255" y="582"/>
                    <a:pt x="255" y="582"/>
                  </a:cubicBezTo>
                  <a:cubicBezTo>
                    <a:pt x="263" y="590"/>
                    <a:pt x="275" y="595"/>
                    <a:pt x="287" y="595"/>
                  </a:cubicBezTo>
                  <a:cubicBezTo>
                    <a:pt x="300" y="595"/>
                    <a:pt x="311" y="590"/>
                    <a:pt x="319" y="582"/>
                  </a:cubicBezTo>
                  <a:cubicBezTo>
                    <a:pt x="328" y="574"/>
                    <a:pt x="333" y="562"/>
                    <a:pt x="333" y="550"/>
                  </a:cubicBezTo>
                  <a:cubicBezTo>
                    <a:pt x="333" y="537"/>
                    <a:pt x="328" y="526"/>
                    <a:pt x="319" y="517"/>
                  </a:cubicBezTo>
                  <a:cubicBezTo>
                    <a:pt x="311" y="509"/>
                    <a:pt x="300" y="504"/>
                    <a:pt x="287" y="504"/>
                  </a:cubicBezTo>
                  <a:cubicBezTo>
                    <a:pt x="275" y="504"/>
                    <a:pt x="263" y="509"/>
                    <a:pt x="255" y="517"/>
                  </a:cubicBezTo>
                  <a:cubicBezTo>
                    <a:pt x="255" y="517"/>
                    <a:pt x="255" y="517"/>
                    <a:pt x="255" y="517"/>
                  </a:cubicBezTo>
                  <a:cubicBezTo>
                    <a:pt x="246" y="526"/>
                    <a:pt x="241" y="537"/>
                    <a:pt x="241" y="550"/>
                  </a:cubicBezTo>
                  <a:cubicBezTo>
                    <a:pt x="241" y="562"/>
                    <a:pt x="246" y="574"/>
                    <a:pt x="255" y="582"/>
                  </a:cubicBezTo>
                  <a:cubicBezTo>
                    <a:pt x="255" y="582"/>
                    <a:pt x="255" y="582"/>
                    <a:pt x="255" y="582"/>
                  </a:cubicBezTo>
                  <a:close/>
                  <a:moveTo>
                    <a:pt x="278" y="540"/>
                  </a:moveTo>
                  <a:cubicBezTo>
                    <a:pt x="278" y="540"/>
                    <a:pt x="278" y="540"/>
                    <a:pt x="278" y="540"/>
                  </a:cubicBezTo>
                  <a:cubicBezTo>
                    <a:pt x="278" y="540"/>
                    <a:pt x="278" y="540"/>
                    <a:pt x="278" y="540"/>
                  </a:cubicBezTo>
                  <a:cubicBezTo>
                    <a:pt x="280" y="538"/>
                    <a:pt x="283" y="536"/>
                    <a:pt x="287" y="536"/>
                  </a:cubicBezTo>
                  <a:cubicBezTo>
                    <a:pt x="291" y="536"/>
                    <a:pt x="294" y="538"/>
                    <a:pt x="296" y="540"/>
                  </a:cubicBezTo>
                  <a:cubicBezTo>
                    <a:pt x="297" y="540"/>
                    <a:pt x="297" y="540"/>
                    <a:pt x="297" y="540"/>
                  </a:cubicBezTo>
                  <a:cubicBezTo>
                    <a:pt x="299" y="542"/>
                    <a:pt x="301" y="546"/>
                    <a:pt x="301" y="550"/>
                  </a:cubicBezTo>
                  <a:cubicBezTo>
                    <a:pt x="301" y="553"/>
                    <a:pt x="299" y="557"/>
                    <a:pt x="297" y="559"/>
                  </a:cubicBezTo>
                  <a:cubicBezTo>
                    <a:pt x="296" y="559"/>
                    <a:pt x="296" y="559"/>
                    <a:pt x="296" y="559"/>
                  </a:cubicBezTo>
                  <a:cubicBezTo>
                    <a:pt x="294" y="562"/>
                    <a:pt x="291" y="563"/>
                    <a:pt x="287" y="563"/>
                  </a:cubicBezTo>
                  <a:cubicBezTo>
                    <a:pt x="283" y="563"/>
                    <a:pt x="280" y="562"/>
                    <a:pt x="278" y="559"/>
                  </a:cubicBezTo>
                  <a:cubicBezTo>
                    <a:pt x="278" y="559"/>
                    <a:pt x="278" y="559"/>
                    <a:pt x="278" y="559"/>
                  </a:cubicBezTo>
                  <a:cubicBezTo>
                    <a:pt x="275" y="557"/>
                    <a:pt x="273" y="553"/>
                    <a:pt x="273" y="550"/>
                  </a:cubicBezTo>
                  <a:cubicBezTo>
                    <a:pt x="273" y="546"/>
                    <a:pt x="275" y="542"/>
                    <a:pt x="278" y="540"/>
                  </a:cubicBezTo>
                  <a:close/>
                  <a:moveTo>
                    <a:pt x="255" y="461"/>
                  </a:moveTo>
                  <a:cubicBezTo>
                    <a:pt x="255" y="461"/>
                    <a:pt x="255" y="461"/>
                    <a:pt x="255" y="461"/>
                  </a:cubicBezTo>
                  <a:cubicBezTo>
                    <a:pt x="263" y="469"/>
                    <a:pt x="275" y="474"/>
                    <a:pt x="287" y="474"/>
                  </a:cubicBezTo>
                  <a:cubicBezTo>
                    <a:pt x="300" y="474"/>
                    <a:pt x="311" y="469"/>
                    <a:pt x="319" y="461"/>
                  </a:cubicBezTo>
                  <a:cubicBezTo>
                    <a:pt x="319" y="460"/>
                    <a:pt x="319" y="460"/>
                    <a:pt x="319" y="460"/>
                  </a:cubicBezTo>
                  <a:cubicBezTo>
                    <a:pt x="328" y="452"/>
                    <a:pt x="333" y="441"/>
                    <a:pt x="333" y="428"/>
                  </a:cubicBezTo>
                  <a:cubicBezTo>
                    <a:pt x="333" y="416"/>
                    <a:pt x="328" y="404"/>
                    <a:pt x="319" y="396"/>
                  </a:cubicBezTo>
                  <a:cubicBezTo>
                    <a:pt x="319" y="396"/>
                    <a:pt x="319" y="396"/>
                    <a:pt x="319" y="396"/>
                  </a:cubicBezTo>
                  <a:cubicBezTo>
                    <a:pt x="311" y="388"/>
                    <a:pt x="300" y="382"/>
                    <a:pt x="287" y="382"/>
                  </a:cubicBezTo>
                  <a:cubicBezTo>
                    <a:pt x="275" y="382"/>
                    <a:pt x="263" y="388"/>
                    <a:pt x="255" y="396"/>
                  </a:cubicBezTo>
                  <a:cubicBezTo>
                    <a:pt x="255" y="396"/>
                    <a:pt x="255" y="396"/>
                    <a:pt x="255" y="396"/>
                  </a:cubicBezTo>
                  <a:cubicBezTo>
                    <a:pt x="246" y="404"/>
                    <a:pt x="241" y="416"/>
                    <a:pt x="241" y="428"/>
                  </a:cubicBezTo>
                  <a:cubicBezTo>
                    <a:pt x="241" y="441"/>
                    <a:pt x="246" y="452"/>
                    <a:pt x="255" y="460"/>
                  </a:cubicBezTo>
                  <a:cubicBezTo>
                    <a:pt x="255" y="461"/>
                    <a:pt x="255" y="461"/>
                    <a:pt x="255" y="461"/>
                  </a:cubicBezTo>
                  <a:close/>
                  <a:moveTo>
                    <a:pt x="278" y="419"/>
                  </a:moveTo>
                  <a:cubicBezTo>
                    <a:pt x="278" y="419"/>
                    <a:pt x="278" y="419"/>
                    <a:pt x="278" y="419"/>
                  </a:cubicBezTo>
                  <a:cubicBezTo>
                    <a:pt x="278" y="418"/>
                    <a:pt x="278" y="418"/>
                    <a:pt x="278" y="418"/>
                  </a:cubicBezTo>
                  <a:cubicBezTo>
                    <a:pt x="280" y="416"/>
                    <a:pt x="283" y="414"/>
                    <a:pt x="287" y="414"/>
                  </a:cubicBezTo>
                  <a:cubicBezTo>
                    <a:pt x="291" y="414"/>
                    <a:pt x="294" y="416"/>
                    <a:pt x="296" y="418"/>
                  </a:cubicBezTo>
                  <a:cubicBezTo>
                    <a:pt x="297" y="419"/>
                    <a:pt x="297" y="419"/>
                    <a:pt x="297" y="419"/>
                  </a:cubicBezTo>
                  <a:cubicBezTo>
                    <a:pt x="299" y="421"/>
                    <a:pt x="301" y="424"/>
                    <a:pt x="301" y="428"/>
                  </a:cubicBezTo>
                  <a:cubicBezTo>
                    <a:pt x="301" y="432"/>
                    <a:pt x="299" y="435"/>
                    <a:pt x="297" y="438"/>
                  </a:cubicBezTo>
                  <a:cubicBezTo>
                    <a:pt x="296" y="438"/>
                    <a:pt x="296" y="438"/>
                    <a:pt x="296" y="438"/>
                  </a:cubicBezTo>
                  <a:cubicBezTo>
                    <a:pt x="294" y="440"/>
                    <a:pt x="291" y="441"/>
                    <a:pt x="287" y="441"/>
                  </a:cubicBezTo>
                  <a:cubicBezTo>
                    <a:pt x="283" y="441"/>
                    <a:pt x="280" y="440"/>
                    <a:pt x="278" y="438"/>
                  </a:cubicBezTo>
                  <a:cubicBezTo>
                    <a:pt x="278" y="438"/>
                    <a:pt x="278" y="438"/>
                    <a:pt x="278" y="438"/>
                  </a:cubicBezTo>
                  <a:cubicBezTo>
                    <a:pt x="275" y="435"/>
                    <a:pt x="273" y="432"/>
                    <a:pt x="273" y="428"/>
                  </a:cubicBezTo>
                  <a:cubicBezTo>
                    <a:pt x="273" y="424"/>
                    <a:pt x="275" y="421"/>
                    <a:pt x="278" y="419"/>
                  </a:cubicBezTo>
                  <a:close/>
                  <a:moveTo>
                    <a:pt x="503" y="461"/>
                  </a:moveTo>
                  <a:cubicBezTo>
                    <a:pt x="503" y="461"/>
                    <a:pt x="503" y="461"/>
                    <a:pt x="503" y="461"/>
                  </a:cubicBezTo>
                  <a:cubicBezTo>
                    <a:pt x="511" y="469"/>
                    <a:pt x="523" y="474"/>
                    <a:pt x="535" y="474"/>
                  </a:cubicBezTo>
                  <a:cubicBezTo>
                    <a:pt x="547" y="474"/>
                    <a:pt x="559" y="469"/>
                    <a:pt x="567" y="461"/>
                  </a:cubicBezTo>
                  <a:cubicBezTo>
                    <a:pt x="567" y="460"/>
                    <a:pt x="567" y="460"/>
                    <a:pt x="567" y="460"/>
                  </a:cubicBezTo>
                  <a:cubicBezTo>
                    <a:pt x="575" y="452"/>
                    <a:pt x="581" y="441"/>
                    <a:pt x="581" y="428"/>
                  </a:cubicBezTo>
                  <a:cubicBezTo>
                    <a:pt x="581" y="416"/>
                    <a:pt x="575" y="404"/>
                    <a:pt x="567" y="396"/>
                  </a:cubicBezTo>
                  <a:cubicBezTo>
                    <a:pt x="567" y="396"/>
                    <a:pt x="567" y="396"/>
                    <a:pt x="567" y="396"/>
                  </a:cubicBezTo>
                  <a:cubicBezTo>
                    <a:pt x="559" y="388"/>
                    <a:pt x="547" y="382"/>
                    <a:pt x="535" y="382"/>
                  </a:cubicBezTo>
                  <a:cubicBezTo>
                    <a:pt x="523" y="382"/>
                    <a:pt x="511" y="388"/>
                    <a:pt x="503" y="396"/>
                  </a:cubicBezTo>
                  <a:cubicBezTo>
                    <a:pt x="503" y="396"/>
                    <a:pt x="503" y="396"/>
                    <a:pt x="503" y="396"/>
                  </a:cubicBezTo>
                  <a:cubicBezTo>
                    <a:pt x="494" y="404"/>
                    <a:pt x="489" y="416"/>
                    <a:pt x="489" y="428"/>
                  </a:cubicBezTo>
                  <a:cubicBezTo>
                    <a:pt x="489" y="441"/>
                    <a:pt x="494" y="452"/>
                    <a:pt x="503" y="460"/>
                  </a:cubicBezTo>
                  <a:cubicBezTo>
                    <a:pt x="503" y="461"/>
                    <a:pt x="503" y="461"/>
                    <a:pt x="503" y="461"/>
                  </a:cubicBezTo>
                  <a:close/>
                  <a:moveTo>
                    <a:pt x="525" y="419"/>
                  </a:moveTo>
                  <a:cubicBezTo>
                    <a:pt x="525" y="419"/>
                    <a:pt x="525" y="419"/>
                    <a:pt x="525" y="419"/>
                  </a:cubicBezTo>
                  <a:cubicBezTo>
                    <a:pt x="525" y="418"/>
                    <a:pt x="525" y="418"/>
                    <a:pt x="525" y="418"/>
                  </a:cubicBezTo>
                  <a:cubicBezTo>
                    <a:pt x="528" y="416"/>
                    <a:pt x="531" y="414"/>
                    <a:pt x="535" y="414"/>
                  </a:cubicBezTo>
                  <a:cubicBezTo>
                    <a:pt x="539" y="414"/>
                    <a:pt x="542" y="416"/>
                    <a:pt x="544" y="418"/>
                  </a:cubicBezTo>
                  <a:cubicBezTo>
                    <a:pt x="544" y="419"/>
                    <a:pt x="544" y="419"/>
                    <a:pt x="544" y="419"/>
                  </a:cubicBezTo>
                  <a:cubicBezTo>
                    <a:pt x="547" y="421"/>
                    <a:pt x="548" y="424"/>
                    <a:pt x="548" y="428"/>
                  </a:cubicBezTo>
                  <a:cubicBezTo>
                    <a:pt x="548" y="432"/>
                    <a:pt x="547" y="435"/>
                    <a:pt x="544" y="438"/>
                  </a:cubicBezTo>
                  <a:cubicBezTo>
                    <a:pt x="544" y="438"/>
                    <a:pt x="544" y="438"/>
                    <a:pt x="544" y="438"/>
                  </a:cubicBezTo>
                  <a:cubicBezTo>
                    <a:pt x="542" y="440"/>
                    <a:pt x="539" y="441"/>
                    <a:pt x="535" y="441"/>
                  </a:cubicBezTo>
                  <a:cubicBezTo>
                    <a:pt x="531" y="441"/>
                    <a:pt x="528" y="440"/>
                    <a:pt x="525" y="438"/>
                  </a:cubicBezTo>
                  <a:cubicBezTo>
                    <a:pt x="525" y="438"/>
                    <a:pt x="525" y="438"/>
                    <a:pt x="525" y="438"/>
                  </a:cubicBezTo>
                  <a:cubicBezTo>
                    <a:pt x="523" y="435"/>
                    <a:pt x="521" y="432"/>
                    <a:pt x="521" y="428"/>
                  </a:cubicBezTo>
                  <a:cubicBezTo>
                    <a:pt x="521" y="424"/>
                    <a:pt x="523" y="421"/>
                    <a:pt x="525" y="419"/>
                  </a:cubicBezTo>
                  <a:close/>
                </a:path>
              </a:pathLst>
            </a:custGeom>
            <a:solidFill>
              <a:srgbClr val="73ACAB"/>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3" name="组合 22"/>
          <p:cNvGrpSpPr/>
          <p:nvPr/>
        </p:nvGrpSpPr>
        <p:grpSpPr>
          <a:xfrm>
            <a:off x="8220232" y="4316783"/>
            <a:ext cx="3024031" cy="1205464"/>
            <a:chOff x="8220232" y="4316783"/>
            <a:chExt cx="3024031" cy="1205464"/>
          </a:xfrm>
        </p:grpSpPr>
        <p:sp>
          <p:nvSpPr>
            <p:cNvPr id="24" name="文本框 23"/>
            <p:cNvSpPr txBox="1"/>
            <p:nvPr/>
          </p:nvSpPr>
          <p:spPr>
            <a:xfrm>
              <a:off x="8691444" y="4316783"/>
              <a:ext cx="1871900" cy="369332"/>
            </a:xfrm>
            <a:prstGeom prst="rect">
              <a:avLst/>
            </a:prstGeom>
            <a:noFill/>
          </p:spPr>
          <p:txBody>
            <a:bodyPr wrap="square" rtlCol="0">
              <a:spAutoFit/>
            </a:bodyPr>
            <a:lstStyle/>
            <a:p>
              <a:r>
                <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文本框 24"/>
            <p:cNvSpPr txBox="1"/>
            <p:nvPr/>
          </p:nvSpPr>
          <p:spPr>
            <a:xfrm>
              <a:off x="8691444" y="4692302"/>
              <a:ext cx="2552819" cy="829945"/>
            </a:xfrm>
            <a:prstGeom prst="rect">
              <a:avLst/>
            </a:prstGeom>
            <a:noFill/>
          </p:spPr>
          <p:txBody>
            <a:bodyPr wrap="square" rtlCol="0">
              <a:spAutoFit/>
            </a:bodyPr>
            <a:lstStyle/>
            <a:p>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1"/>
            <p:cNvSpPr/>
            <p:nvPr/>
          </p:nvSpPr>
          <p:spPr bwMode="auto">
            <a:xfrm>
              <a:off x="8220232" y="4328192"/>
              <a:ext cx="360000" cy="360000"/>
            </a:xfrm>
            <a:custGeom>
              <a:avLst/>
              <a:gdLst>
                <a:gd name="T0" fmla="*/ 214 w 698"/>
                <a:gd name="T1" fmla="*/ 301 h 638"/>
                <a:gd name="T2" fmla="*/ 214 w 698"/>
                <a:gd name="T3" fmla="*/ 302 h 638"/>
                <a:gd name="T4" fmla="*/ 79 w 698"/>
                <a:gd name="T5" fmla="*/ 437 h 638"/>
                <a:gd name="T6" fmla="*/ 54 w 698"/>
                <a:gd name="T7" fmla="*/ 498 h 638"/>
                <a:gd name="T8" fmla="*/ 79 w 698"/>
                <a:gd name="T9" fmla="*/ 559 h 638"/>
                <a:gd name="T10" fmla="*/ 79 w 698"/>
                <a:gd name="T11" fmla="*/ 559 h 638"/>
                <a:gd name="T12" fmla="*/ 79 w 698"/>
                <a:gd name="T13" fmla="*/ 560 h 638"/>
                <a:gd name="T14" fmla="*/ 140 w 698"/>
                <a:gd name="T15" fmla="*/ 584 h 638"/>
                <a:gd name="T16" fmla="*/ 201 w 698"/>
                <a:gd name="T17" fmla="*/ 559 h 638"/>
                <a:gd name="T18" fmla="*/ 353 w 698"/>
                <a:gd name="T19" fmla="*/ 406 h 638"/>
                <a:gd name="T20" fmla="*/ 354 w 698"/>
                <a:gd name="T21" fmla="*/ 406 h 638"/>
                <a:gd name="T22" fmla="*/ 518 w 698"/>
                <a:gd name="T23" fmla="*/ 242 h 638"/>
                <a:gd name="T24" fmla="*/ 530 w 698"/>
                <a:gd name="T25" fmla="*/ 215 h 638"/>
                <a:gd name="T26" fmla="*/ 518 w 698"/>
                <a:gd name="T27" fmla="*/ 188 h 638"/>
                <a:gd name="T28" fmla="*/ 491 w 698"/>
                <a:gd name="T29" fmla="*/ 177 h 638"/>
                <a:gd name="T30" fmla="*/ 464 w 698"/>
                <a:gd name="T31" fmla="*/ 188 h 638"/>
                <a:gd name="T32" fmla="*/ 228 w 698"/>
                <a:gd name="T33" fmla="*/ 424 h 638"/>
                <a:gd name="T34" fmla="*/ 190 w 698"/>
                <a:gd name="T35" fmla="*/ 424 h 638"/>
                <a:gd name="T36" fmla="*/ 190 w 698"/>
                <a:gd name="T37" fmla="*/ 386 h 638"/>
                <a:gd name="T38" fmla="*/ 426 w 698"/>
                <a:gd name="T39" fmla="*/ 150 h 638"/>
                <a:gd name="T40" fmla="*/ 491 w 698"/>
                <a:gd name="T41" fmla="*/ 123 h 638"/>
                <a:gd name="T42" fmla="*/ 556 w 698"/>
                <a:gd name="T43" fmla="*/ 150 h 638"/>
                <a:gd name="T44" fmla="*/ 583 w 698"/>
                <a:gd name="T45" fmla="*/ 215 h 638"/>
                <a:gd name="T46" fmla="*/ 556 w 698"/>
                <a:gd name="T47" fmla="*/ 280 h 638"/>
                <a:gd name="T48" fmla="*/ 392 w 698"/>
                <a:gd name="T49" fmla="*/ 444 h 638"/>
                <a:gd name="T50" fmla="*/ 392 w 698"/>
                <a:gd name="T51" fmla="*/ 444 h 638"/>
                <a:gd name="T52" fmla="*/ 391 w 698"/>
                <a:gd name="T53" fmla="*/ 445 h 638"/>
                <a:gd name="T54" fmla="*/ 239 w 698"/>
                <a:gd name="T55" fmla="*/ 597 h 638"/>
                <a:gd name="T56" fmla="*/ 140 w 698"/>
                <a:gd name="T57" fmla="*/ 638 h 638"/>
                <a:gd name="T58" fmla="*/ 42 w 698"/>
                <a:gd name="T59" fmla="*/ 598 h 638"/>
                <a:gd name="T60" fmla="*/ 41 w 698"/>
                <a:gd name="T61" fmla="*/ 597 h 638"/>
                <a:gd name="T62" fmla="*/ 0 w 698"/>
                <a:gd name="T63" fmla="*/ 498 h 638"/>
                <a:gd name="T64" fmla="*/ 41 w 698"/>
                <a:gd name="T65" fmla="*/ 399 h 638"/>
                <a:gd name="T66" fmla="*/ 193 w 698"/>
                <a:gd name="T67" fmla="*/ 246 h 638"/>
                <a:gd name="T68" fmla="*/ 194 w 698"/>
                <a:gd name="T69" fmla="*/ 246 h 638"/>
                <a:gd name="T70" fmla="*/ 386 w 698"/>
                <a:gd name="T71" fmla="*/ 54 h 638"/>
                <a:gd name="T72" fmla="*/ 515 w 698"/>
                <a:gd name="T73" fmla="*/ 0 h 638"/>
                <a:gd name="T74" fmla="*/ 644 w 698"/>
                <a:gd name="T75" fmla="*/ 54 h 638"/>
                <a:gd name="T76" fmla="*/ 698 w 698"/>
                <a:gd name="T77" fmla="*/ 182 h 638"/>
                <a:gd name="T78" fmla="*/ 644 w 698"/>
                <a:gd name="T79" fmla="*/ 311 h 638"/>
                <a:gd name="T80" fmla="*/ 380 w 698"/>
                <a:gd name="T81" fmla="*/ 576 h 638"/>
                <a:gd name="T82" fmla="*/ 342 w 698"/>
                <a:gd name="T83" fmla="*/ 576 h 638"/>
                <a:gd name="T84" fmla="*/ 342 w 698"/>
                <a:gd name="T85" fmla="*/ 538 h 638"/>
                <a:gd name="T86" fmla="*/ 606 w 698"/>
                <a:gd name="T87" fmla="*/ 273 h 638"/>
                <a:gd name="T88" fmla="*/ 644 w 698"/>
                <a:gd name="T89" fmla="*/ 182 h 638"/>
                <a:gd name="T90" fmla="*/ 606 w 698"/>
                <a:gd name="T91" fmla="*/ 91 h 638"/>
                <a:gd name="T92" fmla="*/ 515 w 698"/>
                <a:gd name="T93" fmla="*/ 54 h 638"/>
                <a:gd name="T94" fmla="*/ 424 w 698"/>
                <a:gd name="T95" fmla="*/ 91 h 638"/>
                <a:gd name="T96" fmla="*/ 214 w 698"/>
                <a:gd name="T97" fmla="*/ 30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63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rgbClr val="73ACAB"/>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6" name="组合 5"/>
          <p:cNvGrpSpPr/>
          <p:nvPr/>
        </p:nvGrpSpPr>
        <p:grpSpPr>
          <a:xfrm>
            <a:off x="796438" y="4316783"/>
            <a:ext cx="3121902" cy="1205464"/>
            <a:chOff x="796438" y="4316783"/>
            <a:chExt cx="3121902" cy="1205464"/>
          </a:xfrm>
        </p:grpSpPr>
        <p:grpSp>
          <p:nvGrpSpPr>
            <p:cNvPr id="17" name="组合 16"/>
            <p:cNvGrpSpPr/>
            <p:nvPr/>
          </p:nvGrpSpPr>
          <p:grpSpPr>
            <a:xfrm>
              <a:off x="796438" y="4316783"/>
              <a:ext cx="2552819" cy="1205464"/>
              <a:chOff x="841228" y="2054094"/>
              <a:chExt cx="2552819" cy="1205464"/>
            </a:xfrm>
          </p:grpSpPr>
          <p:sp>
            <p:nvSpPr>
              <p:cNvPr id="18" name="文本框 17"/>
              <p:cNvSpPr txBox="1"/>
              <p:nvPr/>
            </p:nvSpPr>
            <p:spPr>
              <a:xfrm>
                <a:off x="1522147" y="2054094"/>
                <a:ext cx="1871900" cy="369332"/>
              </a:xfrm>
              <a:prstGeom prst="rect">
                <a:avLst/>
              </a:prstGeom>
              <a:noFill/>
            </p:spPr>
            <p:txBody>
              <a:bodyPr wrap="square" rtlCol="0">
                <a:spAutoFit/>
              </a:bodyPr>
              <a:lstStyle/>
              <a:p>
                <a:pPr algn="r"/>
                <a:r>
                  <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文本框 18"/>
              <p:cNvSpPr txBox="1"/>
              <p:nvPr/>
            </p:nvSpPr>
            <p:spPr>
              <a:xfrm>
                <a:off x="841228" y="2429613"/>
                <a:ext cx="2552819" cy="829945"/>
              </a:xfrm>
              <a:prstGeom prst="rect">
                <a:avLst/>
              </a:prstGeom>
              <a:noFill/>
            </p:spPr>
            <p:txBody>
              <a:bodyPr wrap="square" rtlCol="0">
                <a:spAutoFit/>
              </a:bodyPr>
              <a:lstStyle/>
              <a:p>
                <a:pPr algn="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r>
                  <a:rPr lang="en-US"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endParaRPr lang="zh-CN" altLang="en-US"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8" name="1"/>
            <p:cNvSpPr>
              <a:spLocks noEditPoints="1"/>
            </p:cNvSpPr>
            <p:nvPr/>
          </p:nvSpPr>
          <p:spPr bwMode="auto">
            <a:xfrm>
              <a:off x="3558340" y="4328192"/>
              <a:ext cx="360000" cy="360000"/>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rgbClr val="AF7B77"/>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0" name="组合 19"/>
          <p:cNvGrpSpPr/>
          <p:nvPr/>
        </p:nvGrpSpPr>
        <p:grpSpPr>
          <a:xfrm>
            <a:off x="8220232" y="2199685"/>
            <a:ext cx="3024031" cy="1205464"/>
            <a:chOff x="8220232" y="2199685"/>
            <a:chExt cx="3024031" cy="1205464"/>
          </a:xfrm>
        </p:grpSpPr>
        <p:sp>
          <p:nvSpPr>
            <p:cNvPr id="21" name="文本框 20"/>
            <p:cNvSpPr txBox="1"/>
            <p:nvPr/>
          </p:nvSpPr>
          <p:spPr>
            <a:xfrm>
              <a:off x="8691444" y="2199685"/>
              <a:ext cx="1871900" cy="369332"/>
            </a:xfrm>
            <a:prstGeom prst="rect">
              <a:avLst/>
            </a:prstGeom>
            <a:noFill/>
          </p:spPr>
          <p:txBody>
            <a:bodyPr wrap="square" rtlCol="0">
              <a:spAutoFit/>
            </a:bodyPr>
            <a:lstStyle/>
            <a:p>
              <a:r>
                <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文本框 21"/>
            <p:cNvSpPr txBox="1"/>
            <p:nvPr/>
          </p:nvSpPr>
          <p:spPr>
            <a:xfrm>
              <a:off x="8691444" y="2575204"/>
              <a:ext cx="2552819" cy="829945"/>
            </a:xfrm>
            <a:prstGeom prst="rect">
              <a:avLst/>
            </a:prstGeom>
            <a:noFill/>
          </p:spPr>
          <p:txBody>
            <a:bodyPr wrap="square" rtlCol="0">
              <a:spAutoFit/>
            </a:bodyPr>
            <a:lstStyle/>
            <a:p>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zh-CN"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2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1"/>
            <p:cNvSpPr>
              <a:spLocks noEditPoints="1"/>
            </p:cNvSpPr>
            <p:nvPr/>
          </p:nvSpPr>
          <p:spPr bwMode="auto">
            <a:xfrm>
              <a:off x="8220232" y="2209017"/>
              <a:ext cx="360000" cy="360000"/>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116 w 698"/>
                <a:gd name="T11" fmla="*/ 167 h 698"/>
                <a:gd name="T12" fmla="*/ 116 w 698"/>
                <a:gd name="T13" fmla="*/ 167 h 698"/>
                <a:gd name="T14" fmla="*/ 154 w 698"/>
                <a:gd name="T15" fmla="*/ 237 h 698"/>
                <a:gd name="T16" fmla="*/ 175 w 698"/>
                <a:gd name="T17" fmla="*/ 333 h 698"/>
                <a:gd name="T18" fmla="*/ 54 w 698"/>
                <a:gd name="T19" fmla="*/ 333 h 698"/>
                <a:gd name="T20" fmla="*/ 116 w 698"/>
                <a:gd name="T21" fmla="*/ 167 h 698"/>
                <a:gd name="T22" fmla="*/ 54 w 698"/>
                <a:gd name="T23" fmla="*/ 365 h 698"/>
                <a:gd name="T24" fmla="*/ 54 w 698"/>
                <a:gd name="T25" fmla="*/ 365 h 698"/>
                <a:gd name="T26" fmla="*/ 175 w 698"/>
                <a:gd name="T27" fmla="*/ 365 h 698"/>
                <a:gd name="T28" fmla="*/ 154 w 698"/>
                <a:gd name="T29" fmla="*/ 460 h 698"/>
                <a:gd name="T30" fmla="*/ 116 w 698"/>
                <a:gd name="T31" fmla="*/ 530 h 698"/>
                <a:gd name="T32" fmla="*/ 54 w 698"/>
                <a:gd name="T33" fmla="*/ 365 h 698"/>
                <a:gd name="T34" fmla="*/ 333 w 698"/>
                <a:gd name="T35" fmla="*/ 643 h 698"/>
                <a:gd name="T36" fmla="*/ 333 w 698"/>
                <a:gd name="T37" fmla="*/ 643 h 698"/>
                <a:gd name="T38" fmla="*/ 140 w 698"/>
                <a:gd name="T39" fmla="*/ 558 h 698"/>
                <a:gd name="T40" fmla="*/ 139 w 698"/>
                <a:gd name="T41" fmla="*/ 556 h 698"/>
                <a:gd name="T42" fmla="*/ 137 w 698"/>
                <a:gd name="T43" fmla="*/ 555 h 698"/>
                <a:gd name="T44" fmla="*/ 184 w 698"/>
                <a:gd name="T45" fmla="*/ 472 h 698"/>
                <a:gd name="T46" fmla="*/ 207 w 698"/>
                <a:gd name="T47" fmla="*/ 365 h 698"/>
                <a:gd name="T48" fmla="*/ 333 w 698"/>
                <a:gd name="T49" fmla="*/ 365 h 698"/>
                <a:gd name="T50" fmla="*/ 333 w 698"/>
                <a:gd name="T51" fmla="*/ 643 h 698"/>
                <a:gd name="T52" fmla="*/ 333 w 698"/>
                <a:gd name="T53" fmla="*/ 333 h 698"/>
                <a:gd name="T54" fmla="*/ 333 w 698"/>
                <a:gd name="T55" fmla="*/ 333 h 698"/>
                <a:gd name="T56" fmla="*/ 207 w 698"/>
                <a:gd name="T57" fmla="*/ 333 h 698"/>
                <a:gd name="T58" fmla="*/ 184 w 698"/>
                <a:gd name="T59" fmla="*/ 225 h 698"/>
                <a:gd name="T60" fmla="*/ 137 w 698"/>
                <a:gd name="T61" fmla="*/ 143 h 698"/>
                <a:gd name="T62" fmla="*/ 140 w 698"/>
                <a:gd name="T63" fmla="*/ 140 h 698"/>
                <a:gd name="T64" fmla="*/ 140 w 698"/>
                <a:gd name="T65" fmla="*/ 140 h 698"/>
                <a:gd name="T66" fmla="*/ 333 w 698"/>
                <a:gd name="T67" fmla="*/ 54 h 698"/>
                <a:gd name="T68" fmla="*/ 333 w 698"/>
                <a:gd name="T69" fmla="*/ 333 h 698"/>
                <a:gd name="T70" fmla="*/ 644 w 698"/>
                <a:gd name="T71" fmla="*/ 333 h 698"/>
                <a:gd name="T72" fmla="*/ 644 w 698"/>
                <a:gd name="T73" fmla="*/ 333 h 698"/>
                <a:gd name="T74" fmla="*/ 523 w 698"/>
                <a:gd name="T75" fmla="*/ 333 h 698"/>
                <a:gd name="T76" fmla="*/ 542 w 698"/>
                <a:gd name="T77" fmla="*/ 238 h 698"/>
                <a:gd name="T78" fmla="*/ 579 w 698"/>
                <a:gd name="T79" fmla="*/ 164 h 698"/>
                <a:gd name="T80" fmla="*/ 644 w 698"/>
                <a:gd name="T81" fmla="*/ 333 h 698"/>
                <a:gd name="T82" fmla="*/ 365 w 698"/>
                <a:gd name="T83" fmla="*/ 54 h 698"/>
                <a:gd name="T84" fmla="*/ 365 w 698"/>
                <a:gd name="T85" fmla="*/ 54 h 698"/>
                <a:gd name="T86" fmla="*/ 557 w 698"/>
                <a:gd name="T87" fmla="*/ 140 h 698"/>
                <a:gd name="T88" fmla="*/ 511 w 698"/>
                <a:gd name="T89" fmla="*/ 227 h 698"/>
                <a:gd name="T90" fmla="*/ 490 w 698"/>
                <a:gd name="T91" fmla="*/ 333 h 698"/>
                <a:gd name="T92" fmla="*/ 365 w 698"/>
                <a:gd name="T93" fmla="*/ 333 h 698"/>
                <a:gd name="T94" fmla="*/ 365 w 698"/>
                <a:gd name="T95" fmla="*/ 54 h 698"/>
                <a:gd name="T96" fmla="*/ 365 w 698"/>
                <a:gd name="T97" fmla="*/ 643 h 698"/>
                <a:gd name="T98" fmla="*/ 365 w 698"/>
                <a:gd name="T99" fmla="*/ 643 h 698"/>
                <a:gd name="T100" fmla="*/ 365 w 698"/>
                <a:gd name="T101" fmla="*/ 365 h 698"/>
                <a:gd name="T102" fmla="*/ 490 w 698"/>
                <a:gd name="T103" fmla="*/ 365 h 698"/>
                <a:gd name="T104" fmla="*/ 511 w 698"/>
                <a:gd name="T105" fmla="*/ 470 h 698"/>
                <a:gd name="T106" fmla="*/ 557 w 698"/>
                <a:gd name="T107" fmla="*/ 558 h 698"/>
                <a:gd name="T108" fmla="*/ 365 w 698"/>
                <a:gd name="T109" fmla="*/ 643 h 698"/>
                <a:gd name="T110" fmla="*/ 579 w 698"/>
                <a:gd name="T111" fmla="*/ 533 h 698"/>
                <a:gd name="T112" fmla="*/ 579 w 698"/>
                <a:gd name="T113" fmla="*/ 533 h 698"/>
                <a:gd name="T114" fmla="*/ 542 w 698"/>
                <a:gd name="T115" fmla="*/ 459 h 698"/>
                <a:gd name="T116" fmla="*/ 523 w 698"/>
                <a:gd name="T117" fmla="*/ 365 h 698"/>
                <a:gd name="T118" fmla="*/ 644 w 698"/>
                <a:gd name="T119" fmla="*/ 365 h 698"/>
                <a:gd name="T120" fmla="*/ 579 w 698"/>
                <a:gd name="T121" fmla="*/ 53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 h="698">
                  <a:moveTo>
                    <a:pt x="349" y="0"/>
                  </a:moveTo>
                  <a:cubicBezTo>
                    <a:pt x="156" y="0"/>
                    <a:pt x="0" y="157"/>
                    <a:pt x="0" y="349"/>
                  </a:cubicBezTo>
                  <a:cubicBezTo>
                    <a:pt x="0" y="541"/>
                    <a:pt x="157" y="698"/>
                    <a:pt x="349" y="698"/>
                  </a:cubicBezTo>
                  <a:cubicBezTo>
                    <a:pt x="541" y="698"/>
                    <a:pt x="698" y="541"/>
                    <a:pt x="698" y="349"/>
                  </a:cubicBezTo>
                  <a:cubicBezTo>
                    <a:pt x="698" y="157"/>
                    <a:pt x="542" y="0"/>
                    <a:pt x="349" y="0"/>
                  </a:cubicBezTo>
                  <a:close/>
                  <a:moveTo>
                    <a:pt x="116" y="167"/>
                  </a:moveTo>
                  <a:cubicBezTo>
                    <a:pt x="116" y="167"/>
                    <a:pt x="116" y="167"/>
                    <a:pt x="116" y="167"/>
                  </a:cubicBezTo>
                  <a:cubicBezTo>
                    <a:pt x="131" y="189"/>
                    <a:pt x="144" y="212"/>
                    <a:pt x="154" y="237"/>
                  </a:cubicBezTo>
                  <a:cubicBezTo>
                    <a:pt x="166" y="267"/>
                    <a:pt x="173" y="299"/>
                    <a:pt x="175" y="333"/>
                  </a:cubicBezTo>
                  <a:cubicBezTo>
                    <a:pt x="54" y="333"/>
                    <a:pt x="54" y="333"/>
                    <a:pt x="54" y="333"/>
                  </a:cubicBezTo>
                  <a:cubicBezTo>
                    <a:pt x="57" y="271"/>
                    <a:pt x="80" y="213"/>
                    <a:pt x="116" y="167"/>
                  </a:cubicBezTo>
                  <a:close/>
                  <a:moveTo>
                    <a:pt x="54" y="365"/>
                  </a:moveTo>
                  <a:cubicBezTo>
                    <a:pt x="54" y="365"/>
                    <a:pt x="54" y="365"/>
                    <a:pt x="54" y="365"/>
                  </a:cubicBezTo>
                  <a:cubicBezTo>
                    <a:pt x="175" y="365"/>
                    <a:pt x="175" y="365"/>
                    <a:pt x="175" y="365"/>
                  </a:cubicBezTo>
                  <a:cubicBezTo>
                    <a:pt x="173" y="398"/>
                    <a:pt x="166" y="431"/>
                    <a:pt x="154" y="460"/>
                  </a:cubicBezTo>
                  <a:cubicBezTo>
                    <a:pt x="144" y="485"/>
                    <a:pt x="131" y="509"/>
                    <a:pt x="116" y="530"/>
                  </a:cubicBezTo>
                  <a:cubicBezTo>
                    <a:pt x="80" y="484"/>
                    <a:pt x="57" y="427"/>
                    <a:pt x="54" y="365"/>
                  </a:cubicBezTo>
                  <a:close/>
                  <a:moveTo>
                    <a:pt x="333" y="643"/>
                  </a:moveTo>
                  <a:cubicBezTo>
                    <a:pt x="333" y="643"/>
                    <a:pt x="333" y="643"/>
                    <a:pt x="333" y="643"/>
                  </a:cubicBezTo>
                  <a:cubicBezTo>
                    <a:pt x="257" y="639"/>
                    <a:pt x="190" y="607"/>
                    <a:pt x="140" y="558"/>
                  </a:cubicBezTo>
                  <a:cubicBezTo>
                    <a:pt x="139" y="556"/>
                    <a:pt x="139" y="556"/>
                    <a:pt x="139" y="556"/>
                  </a:cubicBezTo>
                  <a:cubicBezTo>
                    <a:pt x="137" y="555"/>
                    <a:pt x="137" y="555"/>
                    <a:pt x="137" y="555"/>
                  </a:cubicBezTo>
                  <a:cubicBezTo>
                    <a:pt x="156" y="530"/>
                    <a:pt x="173" y="502"/>
                    <a:pt x="184" y="472"/>
                  </a:cubicBezTo>
                  <a:cubicBezTo>
                    <a:pt x="197" y="438"/>
                    <a:pt x="205" y="402"/>
                    <a:pt x="207" y="365"/>
                  </a:cubicBezTo>
                  <a:cubicBezTo>
                    <a:pt x="333" y="365"/>
                    <a:pt x="333" y="365"/>
                    <a:pt x="333" y="365"/>
                  </a:cubicBezTo>
                  <a:cubicBezTo>
                    <a:pt x="333" y="643"/>
                    <a:pt x="333" y="643"/>
                    <a:pt x="333" y="643"/>
                  </a:cubicBezTo>
                  <a:close/>
                  <a:moveTo>
                    <a:pt x="333" y="333"/>
                  </a:moveTo>
                  <a:cubicBezTo>
                    <a:pt x="333" y="333"/>
                    <a:pt x="333" y="333"/>
                    <a:pt x="333" y="333"/>
                  </a:cubicBezTo>
                  <a:cubicBezTo>
                    <a:pt x="207" y="333"/>
                    <a:pt x="207" y="333"/>
                    <a:pt x="207" y="333"/>
                  </a:cubicBezTo>
                  <a:cubicBezTo>
                    <a:pt x="205" y="295"/>
                    <a:pt x="197" y="259"/>
                    <a:pt x="184" y="225"/>
                  </a:cubicBezTo>
                  <a:cubicBezTo>
                    <a:pt x="173" y="196"/>
                    <a:pt x="156" y="168"/>
                    <a:pt x="137" y="143"/>
                  </a:cubicBezTo>
                  <a:cubicBezTo>
                    <a:pt x="140" y="140"/>
                    <a:pt x="140" y="140"/>
                    <a:pt x="140" y="140"/>
                  </a:cubicBezTo>
                  <a:cubicBezTo>
                    <a:pt x="140" y="140"/>
                    <a:pt x="140" y="140"/>
                    <a:pt x="140" y="140"/>
                  </a:cubicBezTo>
                  <a:cubicBezTo>
                    <a:pt x="190" y="90"/>
                    <a:pt x="257" y="58"/>
                    <a:pt x="333" y="54"/>
                  </a:cubicBezTo>
                  <a:cubicBezTo>
                    <a:pt x="333" y="333"/>
                    <a:pt x="333" y="333"/>
                    <a:pt x="333" y="333"/>
                  </a:cubicBezTo>
                  <a:close/>
                  <a:moveTo>
                    <a:pt x="644" y="333"/>
                  </a:moveTo>
                  <a:cubicBezTo>
                    <a:pt x="644" y="333"/>
                    <a:pt x="644" y="333"/>
                    <a:pt x="644" y="333"/>
                  </a:cubicBezTo>
                  <a:cubicBezTo>
                    <a:pt x="523" y="333"/>
                    <a:pt x="523" y="333"/>
                    <a:pt x="523" y="333"/>
                  </a:cubicBezTo>
                  <a:cubicBezTo>
                    <a:pt x="524" y="299"/>
                    <a:pt x="531" y="268"/>
                    <a:pt x="542" y="238"/>
                  </a:cubicBezTo>
                  <a:cubicBezTo>
                    <a:pt x="551" y="212"/>
                    <a:pt x="564" y="187"/>
                    <a:pt x="579" y="164"/>
                  </a:cubicBezTo>
                  <a:cubicBezTo>
                    <a:pt x="617" y="211"/>
                    <a:pt x="640" y="269"/>
                    <a:pt x="644" y="333"/>
                  </a:cubicBezTo>
                  <a:close/>
                  <a:moveTo>
                    <a:pt x="365" y="54"/>
                  </a:moveTo>
                  <a:cubicBezTo>
                    <a:pt x="365" y="54"/>
                    <a:pt x="365" y="54"/>
                    <a:pt x="365" y="54"/>
                  </a:cubicBezTo>
                  <a:cubicBezTo>
                    <a:pt x="440" y="58"/>
                    <a:pt x="507" y="90"/>
                    <a:pt x="557" y="140"/>
                  </a:cubicBezTo>
                  <a:cubicBezTo>
                    <a:pt x="538" y="166"/>
                    <a:pt x="523" y="196"/>
                    <a:pt x="511" y="227"/>
                  </a:cubicBezTo>
                  <a:cubicBezTo>
                    <a:pt x="499" y="260"/>
                    <a:pt x="492" y="296"/>
                    <a:pt x="490" y="333"/>
                  </a:cubicBezTo>
                  <a:cubicBezTo>
                    <a:pt x="365" y="333"/>
                    <a:pt x="365" y="333"/>
                    <a:pt x="365" y="333"/>
                  </a:cubicBezTo>
                  <a:cubicBezTo>
                    <a:pt x="365" y="54"/>
                    <a:pt x="365" y="54"/>
                    <a:pt x="365" y="54"/>
                  </a:cubicBezTo>
                  <a:close/>
                  <a:moveTo>
                    <a:pt x="365" y="643"/>
                  </a:moveTo>
                  <a:cubicBezTo>
                    <a:pt x="365" y="643"/>
                    <a:pt x="365" y="643"/>
                    <a:pt x="365" y="643"/>
                  </a:cubicBezTo>
                  <a:cubicBezTo>
                    <a:pt x="365" y="365"/>
                    <a:pt x="365" y="365"/>
                    <a:pt x="365" y="365"/>
                  </a:cubicBezTo>
                  <a:cubicBezTo>
                    <a:pt x="490" y="365"/>
                    <a:pt x="490" y="365"/>
                    <a:pt x="490" y="365"/>
                  </a:cubicBezTo>
                  <a:cubicBezTo>
                    <a:pt x="492" y="401"/>
                    <a:pt x="499" y="437"/>
                    <a:pt x="511" y="470"/>
                  </a:cubicBezTo>
                  <a:cubicBezTo>
                    <a:pt x="523" y="502"/>
                    <a:pt x="538" y="531"/>
                    <a:pt x="557" y="558"/>
                  </a:cubicBezTo>
                  <a:cubicBezTo>
                    <a:pt x="507" y="607"/>
                    <a:pt x="440" y="639"/>
                    <a:pt x="365" y="643"/>
                  </a:cubicBezTo>
                  <a:close/>
                  <a:moveTo>
                    <a:pt x="579" y="533"/>
                  </a:moveTo>
                  <a:cubicBezTo>
                    <a:pt x="579" y="533"/>
                    <a:pt x="579" y="533"/>
                    <a:pt x="579" y="533"/>
                  </a:cubicBezTo>
                  <a:cubicBezTo>
                    <a:pt x="564" y="511"/>
                    <a:pt x="551" y="486"/>
                    <a:pt x="542" y="459"/>
                  </a:cubicBezTo>
                  <a:cubicBezTo>
                    <a:pt x="531" y="430"/>
                    <a:pt x="524" y="398"/>
                    <a:pt x="523" y="365"/>
                  </a:cubicBezTo>
                  <a:cubicBezTo>
                    <a:pt x="644" y="365"/>
                    <a:pt x="644" y="365"/>
                    <a:pt x="644" y="365"/>
                  </a:cubicBezTo>
                  <a:cubicBezTo>
                    <a:pt x="640" y="429"/>
                    <a:pt x="617" y="487"/>
                    <a:pt x="579" y="533"/>
                  </a:cubicBezTo>
                  <a:close/>
                </a:path>
              </a:pathLst>
            </a:custGeom>
            <a:solidFill>
              <a:srgbClr val="AF7B77"/>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5" name="组合 4"/>
          <p:cNvGrpSpPr/>
          <p:nvPr/>
        </p:nvGrpSpPr>
        <p:grpSpPr>
          <a:xfrm>
            <a:off x="4573588" y="2933649"/>
            <a:ext cx="3132455" cy="2446655"/>
            <a:chOff x="4573588" y="2933649"/>
            <a:chExt cx="3132455" cy="2446655"/>
          </a:xfrm>
        </p:grpSpPr>
        <p:sp>
          <p:nvSpPr>
            <p:cNvPr id="15" name="泪滴形 14"/>
            <p:cNvSpPr/>
            <p:nvPr/>
          </p:nvSpPr>
          <p:spPr>
            <a:xfrm rot="2700000" flipH="1">
              <a:off x="5429250" y="2933967"/>
              <a:ext cx="1334135" cy="1333500"/>
            </a:xfrm>
            <a:prstGeom prst="teardrop">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泪滴形 18"/>
            <p:cNvSpPr/>
            <p:nvPr/>
          </p:nvSpPr>
          <p:spPr>
            <a:xfrm rot="13500000">
              <a:off x="4573270" y="4046487"/>
              <a:ext cx="1334135" cy="1333500"/>
            </a:xfrm>
            <a:prstGeom prst="teardrop">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泪滴形 19"/>
            <p:cNvSpPr/>
            <p:nvPr/>
          </p:nvSpPr>
          <p:spPr>
            <a:xfrm rot="2700000">
              <a:off x="6372225" y="4046487"/>
              <a:ext cx="1334135" cy="1333500"/>
            </a:xfrm>
            <a:prstGeom prst="teardrop">
              <a:avLst/>
            </a:prstGeom>
            <a:solidFill>
              <a:srgbClr val="CE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文本框 20"/>
            <p:cNvSpPr txBox="1"/>
            <p:nvPr/>
          </p:nvSpPr>
          <p:spPr>
            <a:xfrm>
              <a:off x="4968467" y="4451627"/>
              <a:ext cx="543739" cy="523220"/>
            </a:xfrm>
            <a:prstGeom prst="rect">
              <a:avLst/>
            </a:prstGeom>
            <a:noFill/>
          </p:spPr>
          <p:txBody>
            <a:bodyPr wrap="none" rtlCol="0">
              <a:spAutoFit/>
            </a:bodyPr>
            <a:lstStyle/>
            <a:p>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a:t>
              </a:r>
              <a:endPar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文本框 21"/>
            <p:cNvSpPr txBox="1"/>
            <p:nvPr/>
          </p:nvSpPr>
          <p:spPr>
            <a:xfrm>
              <a:off x="5824448" y="3339107"/>
              <a:ext cx="543739" cy="523220"/>
            </a:xfrm>
            <a:prstGeom prst="rect">
              <a:avLst/>
            </a:prstGeom>
            <a:noFill/>
          </p:spPr>
          <p:txBody>
            <a:bodyPr wrap="none" rtlCol="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国</a:t>
              </a:r>
              <a:endPar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6767599" y="4451627"/>
              <a:ext cx="543739" cy="523220"/>
            </a:xfrm>
            <a:prstGeom prst="rect">
              <a:avLst/>
            </a:prstGeom>
            <a:noFill/>
          </p:spPr>
          <p:txBody>
            <a:bodyPr wrap="none" rtlCol="0">
              <a:spAutoFit/>
            </a:bodyPr>
            <a:lstStyle/>
            <a:p>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风</a:t>
              </a:r>
              <a:endPar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6" name="组合 15"/>
          <p:cNvGrpSpPr/>
          <p:nvPr/>
        </p:nvGrpSpPr>
        <p:grpSpPr>
          <a:xfrm>
            <a:off x="4537259" y="1185461"/>
            <a:ext cx="3118116" cy="1256615"/>
            <a:chOff x="6728599" y="1509685"/>
            <a:chExt cx="3118116" cy="1256615"/>
          </a:xfrm>
        </p:grpSpPr>
        <p:sp>
          <p:nvSpPr>
            <p:cNvPr id="18" name="矩形 17"/>
            <p:cNvSpPr/>
            <p:nvPr/>
          </p:nvSpPr>
          <p:spPr>
            <a:xfrm>
              <a:off x="6728599" y="1804305"/>
              <a:ext cx="3118116" cy="961995"/>
            </a:xfrm>
            <a:prstGeom prst="rect">
              <a:avLst/>
            </a:prstGeom>
          </p:spPr>
          <p:txBody>
            <a:bodyPr wrap="square">
              <a:spAutoFit/>
            </a:bodyPr>
            <a:lstStyle/>
            <a:p>
              <a:pPr algn="ct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您的内容输入在这里或</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通过复制您的文本后在此框中选</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择粘贴</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文本框 28"/>
            <p:cNvSpPr txBox="1"/>
            <p:nvPr/>
          </p:nvSpPr>
          <p:spPr>
            <a:xfrm>
              <a:off x="7733659" y="1509685"/>
              <a:ext cx="1107996"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0" name="组合 29"/>
          <p:cNvGrpSpPr/>
          <p:nvPr/>
        </p:nvGrpSpPr>
        <p:grpSpPr>
          <a:xfrm>
            <a:off x="8249101" y="4084929"/>
            <a:ext cx="3118116" cy="1256615"/>
            <a:chOff x="6728599" y="1509685"/>
            <a:chExt cx="3118116" cy="1256615"/>
          </a:xfrm>
        </p:grpSpPr>
        <p:sp>
          <p:nvSpPr>
            <p:cNvPr id="31" name="矩形 30"/>
            <p:cNvSpPr/>
            <p:nvPr/>
          </p:nvSpPr>
          <p:spPr>
            <a:xfrm>
              <a:off x="6728599" y="1804305"/>
              <a:ext cx="3118116" cy="961995"/>
            </a:xfrm>
            <a:prstGeom prst="rect">
              <a:avLst/>
            </a:prstGeom>
          </p:spPr>
          <p:txBody>
            <a:bodyPr wrap="square">
              <a:spAutoFit/>
            </a:bodyPr>
            <a:lstStyle/>
            <a:p>
              <a:pP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您的内容输入在这里或</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通过复制您的文本后在此框中选</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择粘贴</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文本框 31"/>
            <p:cNvSpPr txBox="1"/>
            <p:nvPr/>
          </p:nvSpPr>
          <p:spPr>
            <a:xfrm>
              <a:off x="6728599" y="150968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3" name="组合 32"/>
          <p:cNvGrpSpPr/>
          <p:nvPr/>
        </p:nvGrpSpPr>
        <p:grpSpPr>
          <a:xfrm>
            <a:off x="856534" y="4084929"/>
            <a:ext cx="3118116" cy="1256615"/>
            <a:chOff x="6728599" y="1509685"/>
            <a:chExt cx="3118116" cy="1256615"/>
          </a:xfrm>
        </p:grpSpPr>
        <p:sp>
          <p:nvSpPr>
            <p:cNvPr id="34" name="矩形 33"/>
            <p:cNvSpPr/>
            <p:nvPr/>
          </p:nvSpPr>
          <p:spPr>
            <a:xfrm>
              <a:off x="6728599" y="1804305"/>
              <a:ext cx="3118116" cy="961995"/>
            </a:xfrm>
            <a:prstGeom prst="rect">
              <a:avLst/>
            </a:prstGeom>
          </p:spPr>
          <p:txBody>
            <a:bodyPr wrap="square">
              <a:spAutoFit/>
            </a:bodyPr>
            <a:lstStyle/>
            <a:p>
              <a:pPr algn="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您的内容输入在这里或</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通过复制您的文本后在此框中选</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fontAlgn="base">
                <a:lnSpc>
                  <a:spcPct val="120000"/>
                </a:lnSpc>
                <a:spcBef>
                  <a:spcPct val="0"/>
                </a:spcBef>
                <a:spcAft>
                  <a:spcPct val="0"/>
                </a:spcAft>
                <a:defRPr/>
              </a:pPr>
              <a:r>
                <a:rPr lang="zh-CN" altLang="en-US"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择粘贴</a:t>
              </a:r>
              <a:endParaRPr lang="en-US" altLang="zh-CN" sz="1600" dirty="0">
                <a:solidFill>
                  <a:schemeClr val="bg2">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文本框 34"/>
            <p:cNvSpPr txBox="1"/>
            <p:nvPr/>
          </p:nvSpPr>
          <p:spPr>
            <a:xfrm>
              <a:off x="8738719" y="1509685"/>
              <a:ext cx="1107996" cy="369332"/>
            </a:xfrm>
            <a:prstGeom prst="rect">
              <a:avLst/>
            </a:prstGeom>
            <a:noFill/>
          </p:spPr>
          <p:txBody>
            <a:bodyPr wrap="none" rtlCol="0">
              <a:spAutoFit/>
            </a:bodyPr>
            <a:lstStyle/>
            <a:p>
              <a:pPr algn="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5" name="图片 4" descr="976d064d69500b40ebe0df94284a7a00"/>
          <p:cNvPicPr>
            <a:picLocks noChangeAspect="1"/>
          </p:cNvPicPr>
          <p:nvPr/>
        </p:nvPicPr>
        <p:blipFill>
          <a:blip r:embed="rId2"/>
          <a:srcRect l="25091" t="8426"/>
          <a:stretch>
            <a:fillRect/>
          </a:stretch>
        </p:blipFill>
        <p:spPr>
          <a:xfrm>
            <a:off x="7367270" y="2026285"/>
            <a:ext cx="3804920" cy="4651375"/>
          </a:xfrm>
          <a:prstGeom prst="rect">
            <a:avLst/>
          </a:prstGeom>
        </p:spPr>
      </p:pic>
      <p:sp>
        <p:nvSpPr>
          <p:cNvPr id="6" name="TextBox 15"/>
          <p:cNvSpPr txBox="1"/>
          <p:nvPr/>
        </p:nvSpPr>
        <p:spPr>
          <a:xfrm>
            <a:off x="1854994" y="1856105"/>
            <a:ext cx="5170646" cy="2790190"/>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秋风起兮白云飞，草木黄落兮雁南归。</a:t>
            </a:r>
            <a:b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兰有秀兮菊有芳，怀佳人兮不能忘。</a:t>
            </a:r>
            <a:b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泛楼船兮济汾河，横中流兮扬素波。</a:t>
            </a:r>
            <a:b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箫鼓鸣兮发棹歌，欢乐极兮哀情多。</a:t>
            </a:r>
            <a:b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少壮几时兮奈老何！</a:t>
            </a:r>
            <a:endParaRPr kumimoji="0" lang="zh-CN" altLang="en-US" b="0" i="0" u="none" strike="noStrike" kern="1200" cap="none" spc="300" normalizeH="0" baseline="0" noProof="0" dirty="0">
              <a:ln>
                <a:noFill/>
              </a:ln>
              <a:solidFill>
                <a:schemeClr val="bg2">
                  <a:lumMod val="10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0" name="组合 19"/>
          <p:cNvGrpSpPr/>
          <p:nvPr/>
        </p:nvGrpSpPr>
        <p:grpSpPr>
          <a:xfrm>
            <a:off x="7143750" y="1744345"/>
            <a:ext cx="673100" cy="2715895"/>
            <a:chOff x="8981" y="2260"/>
            <a:chExt cx="1060" cy="4277"/>
          </a:xfrm>
        </p:grpSpPr>
        <p:grpSp>
          <p:nvGrpSpPr>
            <p:cNvPr id="23" name="组合 22"/>
            <p:cNvGrpSpPr/>
            <p:nvPr/>
          </p:nvGrpSpPr>
          <p:grpSpPr>
            <a:xfrm>
              <a:off x="9072" y="2260"/>
              <a:ext cx="969" cy="2568"/>
              <a:chOff x="11205" y="2788"/>
              <a:chExt cx="969" cy="2568"/>
            </a:xfrm>
          </p:grpSpPr>
          <p:sp>
            <p:nvSpPr>
              <p:cNvPr id="30" name="文本框 29"/>
              <p:cNvSpPr txBox="1"/>
              <p:nvPr/>
            </p:nvSpPr>
            <p:spPr>
              <a:xfrm>
                <a:off x="11205" y="2853"/>
                <a:ext cx="969" cy="2503"/>
              </a:xfrm>
              <a:prstGeom prst="rect">
                <a:avLst/>
              </a:prstGeom>
              <a:noFill/>
            </p:spPr>
            <p:txBody>
              <a:bodyPr vert="eaVert" wrap="square" rtlCol="0">
                <a:spAutoFit/>
              </a:bodyPr>
              <a:lstStyle/>
              <a:p>
                <a:r>
                  <a:rPr lang="zh-CN" altLang="en-US" sz="2800" b="1" dirty="0">
                    <a:solidFill>
                      <a:srgbClr val="73ACA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文本内容</a:t>
                </a:r>
                <a:endParaRPr lang="zh-CN" altLang="en-US" sz="2800" b="1" dirty="0">
                  <a:solidFill>
                    <a:srgbClr val="73ACA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矩形 30"/>
              <p:cNvSpPr/>
              <p:nvPr/>
            </p:nvSpPr>
            <p:spPr>
              <a:xfrm>
                <a:off x="11370" y="2788"/>
                <a:ext cx="674" cy="2568"/>
              </a:xfrm>
              <a:prstGeom prst="rect">
                <a:avLst/>
              </a:prstGeom>
              <a:noFill/>
              <a:ln w="952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cxnSp>
          <p:nvCxnSpPr>
            <p:cNvPr id="32" name="直接连接符 31"/>
            <p:cNvCxnSpPr/>
            <p:nvPr/>
          </p:nvCxnSpPr>
          <p:spPr>
            <a:xfrm flipH="1">
              <a:off x="8981" y="2267"/>
              <a:ext cx="14" cy="4270"/>
            </a:xfrm>
            <a:prstGeom prst="line">
              <a:avLst/>
            </a:prstGeom>
            <a:ln>
              <a:solidFill>
                <a:srgbClr val="867F7B">
                  <a:alpha val="34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50"/>
                                        <p:tgtEl>
                                          <p:spTgt spid="6"/>
                                        </p:tgtEl>
                                      </p:cBhvr>
                                    </p:animEffect>
                                    <p:anim calcmode="lin" valueType="num">
                                      <p:cBhvr>
                                        <p:cTn id="14" dur="1250" fill="hold"/>
                                        <p:tgtEl>
                                          <p:spTgt spid="6"/>
                                        </p:tgtEl>
                                        <p:attrNameLst>
                                          <p:attrName>ppt_x</p:attrName>
                                        </p:attrNameLst>
                                      </p:cBhvr>
                                      <p:tavLst>
                                        <p:tav tm="0">
                                          <p:val>
                                            <p:strVal val="#ppt_x"/>
                                          </p:val>
                                        </p:tav>
                                        <p:tav tm="100000">
                                          <p:val>
                                            <p:strVal val="#ppt_x"/>
                                          </p:val>
                                        </p:tav>
                                      </p:tavLst>
                                    </p:anim>
                                    <p:anim calcmode="lin" valueType="num">
                                      <p:cBhvr>
                                        <p:cTn id="15"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1338867" y="591989"/>
            <a:ext cx="5990848" cy="5031240"/>
          </a:xfrm>
          <a:prstGeom prst="pentagon">
            <a:avLst/>
          </a:prstGeom>
          <a:noFill/>
          <a:ln w="1143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sp>
        <p:nvSpPr>
          <p:cNvPr id="8" name="文本框 7"/>
          <p:cNvSpPr txBox="1"/>
          <p:nvPr/>
        </p:nvSpPr>
        <p:spPr>
          <a:xfrm>
            <a:off x="2862199" y="1600664"/>
            <a:ext cx="1224951" cy="3676773"/>
          </a:xfrm>
          <a:prstGeom prst="rect">
            <a:avLst/>
          </a:prstGeom>
          <a:noFill/>
        </p:spPr>
        <p:txBody>
          <a:bodyPr vert="eaVert" wrap="square" rtlCol="0">
            <a:spAutoFit/>
          </a:bodyPr>
          <a:lstStyle/>
          <a:p>
            <a:pPr>
              <a:lnSpc>
                <a:spcPct val="130000"/>
              </a:lnSpc>
            </a:pPr>
            <a:r>
              <a:rPr lang="zh-CN" altLang="zh-CN" sz="12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请在此处输入相关文字内容，操作方法，鼠标全选此段文字，直接输入文本即可替换，文字格式不会发生改变。</a:t>
            </a:r>
            <a:endParaRPr lang="zh-CN" altLang="zh-CN" sz="16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600" spc="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0" name="组合 19"/>
          <p:cNvGrpSpPr/>
          <p:nvPr/>
        </p:nvGrpSpPr>
        <p:grpSpPr>
          <a:xfrm>
            <a:off x="5101792" y="2128957"/>
            <a:ext cx="1009904" cy="2685421"/>
            <a:chOff x="6369948" y="1119927"/>
            <a:chExt cx="1009904" cy="2685421"/>
          </a:xfrm>
        </p:grpSpPr>
        <p:sp>
          <p:nvSpPr>
            <p:cNvPr id="7" name="文本框 6"/>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中国风</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半闭框 15"/>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半闭框 16"/>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1" name="文本框 20"/>
          <p:cNvSpPr txBox="1"/>
          <p:nvPr/>
        </p:nvSpPr>
        <p:spPr>
          <a:xfrm>
            <a:off x="4120405" y="1600664"/>
            <a:ext cx="769441" cy="3544440"/>
          </a:xfrm>
          <a:prstGeom prst="rect">
            <a:avLst/>
          </a:prstGeom>
          <a:noFill/>
        </p:spPr>
        <p:txBody>
          <a:bodyPr vert="eaVert" wrap="square" rtlCol="0">
            <a:spAutoFit/>
          </a:bodyPr>
          <a:lstStyle/>
          <a:p>
            <a:pPr algn="dist"/>
            <a:r>
              <a:rPr lang="zh-CN" altLang="en-US" sz="3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谢谢观看</a:t>
            </a:r>
            <a:endParaRPr lang="zh-CN" altLang="en-US" sz="3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7229" t="85280" r="5530"/>
          <a:stretch>
            <a:fillRect/>
          </a:stretch>
        </p:blipFill>
        <p:spPr>
          <a:xfrm>
            <a:off x="0" y="591249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2" name="组合 1"/>
          <p:cNvGrpSpPr/>
          <p:nvPr/>
        </p:nvGrpSpPr>
        <p:grpSpPr>
          <a:xfrm>
            <a:off x="2777925" y="4439255"/>
            <a:ext cx="493485" cy="706120"/>
            <a:chOff x="2777925" y="4323143"/>
            <a:chExt cx="493485" cy="706120"/>
          </a:xfrm>
        </p:grpSpPr>
        <p:sp>
          <p:nvSpPr>
            <p:cNvPr id="28" name="圆角矩形 27"/>
            <p:cNvSpPr/>
            <p:nvPr/>
          </p:nvSpPr>
          <p:spPr>
            <a:xfrm>
              <a:off x="2865579" y="4323143"/>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文本框 11"/>
            <p:cNvSpPr txBox="1"/>
            <p:nvPr/>
          </p:nvSpPr>
          <p:spPr>
            <a:xfrm>
              <a:off x="2777925" y="4338755"/>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96" y="1197439"/>
            <a:ext cx="2196197" cy="1314326"/>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7229" t="85280" r="5530"/>
          <a:stretch>
            <a:fillRect/>
          </a:stretch>
        </p:blipFill>
        <p:spPr>
          <a:xfrm>
            <a:off x="0" y="589344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11" name="组合 10"/>
          <p:cNvGrpSpPr/>
          <p:nvPr/>
        </p:nvGrpSpPr>
        <p:grpSpPr>
          <a:xfrm>
            <a:off x="5175672" y="1092188"/>
            <a:ext cx="1009904" cy="2685421"/>
            <a:chOff x="6369948" y="1119927"/>
            <a:chExt cx="1009904" cy="2685421"/>
          </a:xfrm>
        </p:grpSpPr>
        <p:sp>
          <p:nvSpPr>
            <p:cNvPr id="13" name="文本框 12"/>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第一章</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半闭框 13"/>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半闭框 17"/>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2" name="圆角矩形 21"/>
          <p:cNvSpPr/>
          <p:nvPr/>
        </p:nvSpPr>
        <p:spPr>
          <a:xfrm>
            <a:off x="2962275" y="4665345"/>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2874621" y="4680957"/>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组合 24"/>
          <p:cNvGrpSpPr/>
          <p:nvPr/>
        </p:nvGrpSpPr>
        <p:grpSpPr>
          <a:xfrm>
            <a:off x="3599776" y="1827119"/>
            <a:ext cx="670721" cy="3543057"/>
            <a:chOff x="3003593" y="1486143"/>
            <a:chExt cx="698413" cy="3885714"/>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29" name="文本框 28"/>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年度工作概述</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000"/>
                                        <p:tgtEl>
                                          <p:spTgt spid="23"/>
                                        </p:tgtEl>
                                      </p:cBhvr>
                                    </p:animEffect>
                                  </p:childTnLst>
                                </p:cTn>
                              </p:par>
                              <p:par>
                                <p:cTn id="14" presetID="6"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4" name="组合 3"/>
          <p:cNvGrpSpPr/>
          <p:nvPr/>
        </p:nvGrpSpPr>
        <p:grpSpPr>
          <a:xfrm>
            <a:off x="1437183" y="765042"/>
            <a:ext cx="3744416" cy="5143500"/>
            <a:chOff x="1437183" y="765042"/>
            <a:chExt cx="3744416" cy="5143500"/>
          </a:xfrm>
        </p:grpSpPr>
        <p:sp>
          <p:nvSpPr>
            <p:cNvPr id="25" name="图文框 24"/>
            <p:cNvSpPr/>
            <p:nvPr/>
          </p:nvSpPr>
          <p:spPr>
            <a:xfrm>
              <a:off x="1437183" y="1516054"/>
              <a:ext cx="3096344" cy="3960440"/>
            </a:xfrm>
            <a:prstGeom prst="frame">
              <a:avLst>
                <a:gd name="adj1" fmla="val 3482"/>
              </a:avLst>
            </a:prstGeom>
            <a:solidFill>
              <a:srgbClr val="75ADAC"/>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047" y="765042"/>
              <a:ext cx="3687552" cy="5143500"/>
            </a:xfrm>
            <a:prstGeom prst="rect">
              <a:avLst/>
            </a:prstGeom>
          </p:spPr>
        </p:pic>
        <p:sp>
          <p:nvSpPr>
            <p:cNvPr id="27" name="矩形 8"/>
            <p:cNvSpPr/>
            <p:nvPr/>
          </p:nvSpPr>
          <p:spPr>
            <a:xfrm>
              <a:off x="1437183" y="2848494"/>
              <a:ext cx="2196000" cy="2628000"/>
            </a:xfrm>
            <a:custGeom>
              <a:avLst/>
              <a:gdLst/>
              <a:ahLst/>
              <a:cxnLst/>
              <a:rect l="l" t="t" r="r" b="b"/>
              <a:pathLst>
                <a:path w="2232248" h="2704331">
                  <a:moveTo>
                    <a:pt x="0" y="0"/>
                  </a:moveTo>
                  <a:lnTo>
                    <a:pt x="107815" y="0"/>
                  </a:lnTo>
                  <a:lnTo>
                    <a:pt x="107815" y="2596516"/>
                  </a:lnTo>
                  <a:lnTo>
                    <a:pt x="2232248" y="2596516"/>
                  </a:lnTo>
                  <a:lnTo>
                    <a:pt x="2232248" y="2704331"/>
                  </a:lnTo>
                  <a:lnTo>
                    <a:pt x="0" y="2704331"/>
                  </a:lnTo>
                  <a:close/>
                </a:path>
              </a:pathLst>
            </a:cu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8" name="TextBox 9"/>
          <p:cNvSpPr txBox="1"/>
          <p:nvPr/>
        </p:nvSpPr>
        <p:spPr>
          <a:xfrm>
            <a:off x="1779891" y="5761089"/>
            <a:ext cx="2753636" cy="461665"/>
          </a:xfrm>
          <a:prstGeom prst="rect">
            <a:avLst/>
          </a:prstGeom>
          <a:noFill/>
        </p:spPr>
        <p:txBody>
          <a:bodyPr wrap="square" rtlCol="0">
            <a:spAutoFit/>
          </a:bodyPr>
          <a:lstStyle/>
          <a:p>
            <a:r>
              <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请输入您的标题</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TextBox 11"/>
          <p:cNvSpPr txBox="1"/>
          <p:nvPr/>
        </p:nvSpPr>
        <p:spPr>
          <a:xfrm>
            <a:off x="5833052" y="1716668"/>
            <a:ext cx="3744416" cy="30777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请输入您的内容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TextBox 12"/>
          <p:cNvSpPr txBox="1"/>
          <p:nvPr/>
        </p:nvSpPr>
        <p:spPr>
          <a:xfrm>
            <a:off x="5833052" y="2004700"/>
            <a:ext cx="3888432" cy="95410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在这里添加你的详细小段落文本内容，与标题相关并符合整体语言风格，将你需要表达的意思表述清楚完整，与设计排版相符合。</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TextBox 15"/>
          <p:cNvSpPr txBox="1"/>
          <p:nvPr/>
        </p:nvSpPr>
        <p:spPr>
          <a:xfrm>
            <a:off x="5833052" y="4299932"/>
            <a:ext cx="3744416" cy="30777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请输入您的内容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TextBox 16"/>
          <p:cNvSpPr txBox="1"/>
          <p:nvPr/>
        </p:nvSpPr>
        <p:spPr>
          <a:xfrm>
            <a:off x="5833052" y="4587964"/>
            <a:ext cx="3888432" cy="95410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在这里添加你的详细小段落文本内容，与标题相关并符合整体语言风格，将你需要表达的意思表述清楚完整，与设计排版相符合。</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TextBox 17"/>
          <p:cNvSpPr txBox="1"/>
          <p:nvPr/>
        </p:nvSpPr>
        <p:spPr>
          <a:xfrm>
            <a:off x="5833052" y="3012812"/>
            <a:ext cx="3744416" cy="30777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请输入您的内容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TextBox 18"/>
          <p:cNvSpPr txBox="1"/>
          <p:nvPr/>
        </p:nvSpPr>
        <p:spPr>
          <a:xfrm>
            <a:off x="5833052" y="3300844"/>
            <a:ext cx="3888432" cy="954107"/>
          </a:xfrm>
          <a:prstGeom prst="rect">
            <a:avLst/>
          </a:prstGeom>
          <a:noFill/>
        </p:spPr>
        <p:txBody>
          <a:bodyPr wrap="square" rtlCol="0">
            <a:spAutoFit/>
          </a:bodyPr>
          <a:lstStyle/>
          <a:p>
            <a:r>
              <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在这里添加你的详细小段落文本内容，与标题相关并符合整体语言风格，将你需要表达的意思表述清楚完整，与设计排版相符合。</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矩形 35"/>
          <p:cNvSpPr/>
          <p:nvPr/>
        </p:nvSpPr>
        <p:spPr>
          <a:xfrm>
            <a:off x="10294207" y="5759880"/>
            <a:ext cx="180020" cy="148662"/>
          </a:xfrm>
          <a:prstGeom prst="rect">
            <a:avLst/>
          </a:prstGeom>
          <a:solidFill>
            <a:srgbClr val="75A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75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75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1000"/>
                                        <p:tgtEl>
                                          <p:spTgt spid="3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sp>
        <p:nvSpPr>
          <p:cNvPr id="7" name="椭圆 6"/>
          <p:cNvSpPr/>
          <p:nvPr/>
        </p:nvSpPr>
        <p:spPr>
          <a:xfrm>
            <a:off x="1959666" y="2102369"/>
            <a:ext cx="1092168" cy="1092168"/>
          </a:xfrm>
          <a:prstGeom prst="ellipse">
            <a:avLst/>
          </a:prstGeom>
          <a:solidFill>
            <a:srgbClr val="73ACA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椭圆 7"/>
          <p:cNvSpPr/>
          <p:nvPr/>
        </p:nvSpPr>
        <p:spPr>
          <a:xfrm>
            <a:off x="6616332" y="2102369"/>
            <a:ext cx="1092168" cy="1092168"/>
          </a:xfrm>
          <a:prstGeom prst="ellipse">
            <a:avLst/>
          </a:prstGeom>
          <a:solidFill>
            <a:srgbClr val="73ACA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椭圆 8"/>
          <p:cNvSpPr/>
          <p:nvPr/>
        </p:nvSpPr>
        <p:spPr>
          <a:xfrm>
            <a:off x="4287999" y="2102369"/>
            <a:ext cx="1092168" cy="1092168"/>
          </a:xfrm>
          <a:prstGeom prst="ellipse">
            <a:avLst/>
          </a:prstGeom>
          <a:solidFill>
            <a:srgbClr val="AF7B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椭圆 9"/>
          <p:cNvSpPr/>
          <p:nvPr/>
        </p:nvSpPr>
        <p:spPr>
          <a:xfrm>
            <a:off x="8944666" y="2102369"/>
            <a:ext cx="1092168" cy="1092168"/>
          </a:xfrm>
          <a:prstGeom prst="ellipse">
            <a:avLst/>
          </a:prstGeom>
          <a:solidFill>
            <a:srgbClr val="AF7B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 name="1"/>
          <p:cNvSpPr>
            <a:spLocks noEditPoints="1"/>
          </p:cNvSpPr>
          <p:nvPr/>
        </p:nvSpPr>
        <p:spPr bwMode="auto">
          <a:xfrm>
            <a:off x="2325750" y="2468453"/>
            <a:ext cx="360000" cy="360000"/>
          </a:xfrm>
          <a:custGeom>
            <a:avLst/>
            <a:gdLst>
              <a:gd name="T0" fmla="*/ 442 w 703"/>
              <a:gd name="T1" fmla="*/ 566 h 653"/>
              <a:gd name="T2" fmla="*/ 459 w 703"/>
              <a:gd name="T3" fmla="*/ 550 h 653"/>
              <a:gd name="T4" fmla="*/ 459 w 703"/>
              <a:gd name="T5" fmla="*/ 311 h 653"/>
              <a:gd name="T6" fmla="*/ 442 w 703"/>
              <a:gd name="T7" fmla="*/ 295 h 653"/>
              <a:gd name="T8" fmla="*/ 261 w 703"/>
              <a:gd name="T9" fmla="*/ 295 h 653"/>
              <a:gd name="T10" fmla="*/ 245 w 703"/>
              <a:gd name="T11" fmla="*/ 311 h 653"/>
              <a:gd name="T12" fmla="*/ 245 w 703"/>
              <a:gd name="T13" fmla="*/ 550 h 653"/>
              <a:gd name="T14" fmla="*/ 261 w 703"/>
              <a:gd name="T15" fmla="*/ 566 h 653"/>
              <a:gd name="T16" fmla="*/ 442 w 703"/>
              <a:gd name="T17" fmla="*/ 566 h 653"/>
              <a:gd name="T18" fmla="*/ 277 w 703"/>
              <a:gd name="T19" fmla="*/ 327 h 653"/>
              <a:gd name="T20" fmla="*/ 277 w 703"/>
              <a:gd name="T21" fmla="*/ 327 h 653"/>
              <a:gd name="T22" fmla="*/ 426 w 703"/>
              <a:gd name="T23" fmla="*/ 327 h 653"/>
              <a:gd name="T24" fmla="*/ 426 w 703"/>
              <a:gd name="T25" fmla="*/ 534 h 653"/>
              <a:gd name="T26" fmla="*/ 277 w 703"/>
              <a:gd name="T27" fmla="*/ 534 h 653"/>
              <a:gd name="T28" fmla="*/ 277 w 703"/>
              <a:gd name="T29" fmla="*/ 327 h 653"/>
              <a:gd name="T30" fmla="*/ 573 w 703"/>
              <a:gd name="T31" fmla="*/ 337 h 653"/>
              <a:gd name="T32" fmla="*/ 573 w 703"/>
              <a:gd name="T33" fmla="*/ 337 h 653"/>
              <a:gd name="T34" fmla="*/ 546 w 703"/>
              <a:gd name="T35" fmla="*/ 363 h 653"/>
              <a:gd name="T36" fmla="*/ 546 w 703"/>
              <a:gd name="T37" fmla="*/ 599 h 653"/>
              <a:gd name="T38" fmla="*/ 157 w 703"/>
              <a:gd name="T39" fmla="*/ 599 h 653"/>
              <a:gd name="T40" fmla="*/ 157 w 703"/>
              <a:gd name="T41" fmla="*/ 363 h 653"/>
              <a:gd name="T42" fmla="*/ 130 w 703"/>
              <a:gd name="T43" fmla="*/ 337 h 653"/>
              <a:gd name="T44" fmla="*/ 103 w 703"/>
              <a:gd name="T45" fmla="*/ 363 h 653"/>
              <a:gd name="T46" fmla="*/ 103 w 703"/>
              <a:gd name="T47" fmla="*/ 626 h 653"/>
              <a:gd name="T48" fmla="*/ 130 w 703"/>
              <a:gd name="T49" fmla="*/ 653 h 653"/>
              <a:gd name="T50" fmla="*/ 573 w 703"/>
              <a:gd name="T51" fmla="*/ 653 h 653"/>
              <a:gd name="T52" fmla="*/ 600 w 703"/>
              <a:gd name="T53" fmla="*/ 626 h 653"/>
              <a:gd name="T54" fmla="*/ 600 w 703"/>
              <a:gd name="T55" fmla="*/ 363 h 653"/>
              <a:gd name="T56" fmla="*/ 573 w 703"/>
              <a:gd name="T57" fmla="*/ 337 h 653"/>
              <a:gd name="T58" fmla="*/ 693 w 703"/>
              <a:gd name="T59" fmla="*/ 333 h 653"/>
              <a:gd name="T60" fmla="*/ 693 w 703"/>
              <a:gd name="T61" fmla="*/ 333 h 653"/>
              <a:gd name="T62" fmla="*/ 371 w 703"/>
              <a:gd name="T63" fmla="*/ 11 h 653"/>
              <a:gd name="T64" fmla="*/ 332 w 703"/>
              <a:gd name="T65" fmla="*/ 11 h 653"/>
              <a:gd name="T66" fmla="*/ 10 w 703"/>
              <a:gd name="T67" fmla="*/ 333 h 653"/>
              <a:gd name="T68" fmla="*/ 10 w 703"/>
              <a:gd name="T69" fmla="*/ 371 h 653"/>
              <a:gd name="T70" fmla="*/ 48 w 703"/>
              <a:gd name="T71" fmla="*/ 371 h 653"/>
              <a:gd name="T72" fmla="*/ 352 w 703"/>
              <a:gd name="T73" fmla="*/ 68 h 653"/>
              <a:gd name="T74" fmla="*/ 655 w 703"/>
              <a:gd name="T75" fmla="*/ 371 h 653"/>
              <a:gd name="T76" fmla="*/ 693 w 703"/>
              <a:gd name="T77" fmla="*/ 371 h 653"/>
              <a:gd name="T78" fmla="*/ 693 w 703"/>
              <a:gd name="T79" fmla="*/ 33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653">
                <a:moveTo>
                  <a:pt x="442" y="566"/>
                </a:moveTo>
                <a:cubicBezTo>
                  <a:pt x="451" y="566"/>
                  <a:pt x="459" y="558"/>
                  <a:pt x="459" y="550"/>
                </a:cubicBezTo>
                <a:cubicBezTo>
                  <a:pt x="459" y="311"/>
                  <a:pt x="459" y="311"/>
                  <a:pt x="459" y="311"/>
                </a:cubicBezTo>
                <a:cubicBezTo>
                  <a:pt x="459" y="302"/>
                  <a:pt x="451" y="295"/>
                  <a:pt x="442" y="295"/>
                </a:cubicBezTo>
                <a:cubicBezTo>
                  <a:pt x="261" y="295"/>
                  <a:pt x="261" y="295"/>
                  <a:pt x="261" y="295"/>
                </a:cubicBezTo>
                <a:cubicBezTo>
                  <a:pt x="252" y="295"/>
                  <a:pt x="245" y="302"/>
                  <a:pt x="245" y="311"/>
                </a:cubicBezTo>
                <a:cubicBezTo>
                  <a:pt x="245" y="550"/>
                  <a:pt x="245" y="550"/>
                  <a:pt x="245" y="550"/>
                </a:cubicBezTo>
                <a:cubicBezTo>
                  <a:pt x="245" y="558"/>
                  <a:pt x="252" y="566"/>
                  <a:pt x="261" y="566"/>
                </a:cubicBezTo>
                <a:cubicBezTo>
                  <a:pt x="442" y="566"/>
                  <a:pt x="442" y="566"/>
                  <a:pt x="442" y="566"/>
                </a:cubicBezTo>
                <a:close/>
                <a:moveTo>
                  <a:pt x="277" y="327"/>
                </a:moveTo>
                <a:cubicBezTo>
                  <a:pt x="277" y="327"/>
                  <a:pt x="277" y="327"/>
                  <a:pt x="277" y="327"/>
                </a:cubicBezTo>
                <a:cubicBezTo>
                  <a:pt x="426" y="327"/>
                  <a:pt x="426" y="327"/>
                  <a:pt x="426" y="327"/>
                </a:cubicBezTo>
                <a:cubicBezTo>
                  <a:pt x="426" y="534"/>
                  <a:pt x="426" y="534"/>
                  <a:pt x="426" y="534"/>
                </a:cubicBezTo>
                <a:cubicBezTo>
                  <a:pt x="277" y="534"/>
                  <a:pt x="277" y="534"/>
                  <a:pt x="277" y="534"/>
                </a:cubicBezTo>
                <a:cubicBezTo>
                  <a:pt x="277" y="327"/>
                  <a:pt x="277" y="327"/>
                  <a:pt x="277" y="327"/>
                </a:cubicBezTo>
                <a:close/>
                <a:moveTo>
                  <a:pt x="573" y="337"/>
                </a:moveTo>
                <a:cubicBezTo>
                  <a:pt x="573" y="337"/>
                  <a:pt x="573" y="337"/>
                  <a:pt x="573" y="337"/>
                </a:cubicBezTo>
                <a:cubicBezTo>
                  <a:pt x="558" y="337"/>
                  <a:pt x="546" y="349"/>
                  <a:pt x="546" y="363"/>
                </a:cubicBezTo>
                <a:cubicBezTo>
                  <a:pt x="546" y="599"/>
                  <a:pt x="546" y="599"/>
                  <a:pt x="546" y="599"/>
                </a:cubicBezTo>
                <a:cubicBezTo>
                  <a:pt x="157" y="599"/>
                  <a:pt x="157" y="599"/>
                  <a:pt x="157" y="599"/>
                </a:cubicBezTo>
                <a:cubicBezTo>
                  <a:pt x="157" y="363"/>
                  <a:pt x="157" y="363"/>
                  <a:pt x="157" y="363"/>
                </a:cubicBezTo>
                <a:cubicBezTo>
                  <a:pt x="157" y="349"/>
                  <a:pt x="145" y="337"/>
                  <a:pt x="130" y="337"/>
                </a:cubicBezTo>
                <a:cubicBezTo>
                  <a:pt x="116" y="337"/>
                  <a:pt x="103" y="349"/>
                  <a:pt x="103" y="363"/>
                </a:cubicBezTo>
                <a:cubicBezTo>
                  <a:pt x="103" y="626"/>
                  <a:pt x="103" y="626"/>
                  <a:pt x="103" y="626"/>
                </a:cubicBezTo>
                <a:cubicBezTo>
                  <a:pt x="103" y="641"/>
                  <a:pt x="116" y="653"/>
                  <a:pt x="130" y="653"/>
                </a:cubicBezTo>
                <a:cubicBezTo>
                  <a:pt x="573" y="653"/>
                  <a:pt x="573" y="653"/>
                  <a:pt x="573" y="653"/>
                </a:cubicBezTo>
                <a:cubicBezTo>
                  <a:pt x="588" y="653"/>
                  <a:pt x="600" y="641"/>
                  <a:pt x="600" y="626"/>
                </a:cubicBezTo>
                <a:cubicBezTo>
                  <a:pt x="600" y="363"/>
                  <a:pt x="600" y="363"/>
                  <a:pt x="600" y="363"/>
                </a:cubicBezTo>
                <a:cubicBezTo>
                  <a:pt x="600" y="349"/>
                  <a:pt x="588" y="337"/>
                  <a:pt x="573" y="337"/>
                </a:cubicBezTo>
                <a:close/>
                <a:moveTo>
                  <a:pt x="693" y="333"/>
                </a:moveTo>
                <a:cubicBezTo>
                  <a:pt x="693" y="333"/>
                  <a:pt x="693" y="333"/>
                  <a:pt x="693" y="333"/>
                </a:cubicBezTo>
                <a:cubicBezTo>
                  <a:pt x="371" y="11"/>
                  <a:pt x="371" y="11"/>
                  <a:pt x="371" y="11"/>
                </a:cubicBezTo>
                <a:cubicBezTo>
                  <a:pt x="360" y="0"/>
                  <a:pt x="343" y="0"/>
                  <a:pt x="332" y="11"/>
                </a:cubicBezTo>
                <a:cubicBezTo>
                  <a:pt x="10" y="333"/>
                  <a:pt x="10" y="333"/>
                  <a:pt x="10" y="333"/>
                </a:cubicBezTo>
                <a:cubicBezTo>
                  <a:pt x="0" y="343"/>
                  <a:pt x="0" y="360"/>
                  <a:pt x="10" y="371"/>
                </a:cubicBezTo>
                <a:cubicBezTo>
                  <a:pt x="21" y="381"/>
                  <a:pt x="38" y="381"/>
                  <a:pt x="48" y="371"/>
                </a:cubicBezTo>
                <a:cubicBezTo>
                  <a:pt x="352" y="68"/>
                  <a:pt x="352" y="68"/>
                  <a:pt x="352" y="68"/>
                </a:cubicBezTo>
                <a:cubicBezTo>
                  <a:pt x="655" y="371"/>
                  <a:pt x="655" y="371"/>
                  <a:pt x="655" y="371"/>
                </a:cubicBezTo>
                <a:cubicBezTo>
                  <a:pt x="665" y="381"/>
                  <a:pt x="682" y="381"/>
                  <a:pt x="693" y="371"/>
                </a:cubicBezTo>
                <a:cubicBezTo>
                  <a:pt x="703" y="360"/>
                  <a:pt x="703" y="343"/>
                  <a:pt x="693" y="33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1"/>
          <p:cNvSpPr>
            <a:spLocks noEditPoints="1"/>
          </p:cNvSpPr>
          <p:nvPr/>
        </p:nvSpPr>
        <p:spPr bwMode="auto">
          <a:xfrm>
            <a:off x="4654083" y="2468453"/>
            <a:ext cx="360000" cy="360000"/>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1"/>
          <p:cNvSpPr/>
          <p:nvPr/>
        </p:nvSpPr>
        <p:spPr bwMode="auto">
          <a:xfrm>
            <a:off x="6982416" y="2468453"/>
            <a:ext cx="360000" cy="360000"/>
          </a:xfrm>
          <a:custGeom>
            <a:avLst/>
            <a:gdLst>
              <a:gd name="T0" fmla="*/ 214 w 698"/>
              <a:gd name="T1" fmla="*/ 301 h 638"/>
              <a:gd name="T2" fmla="*/ 214 w 698"/>
              <a:gd name="T3" fmla="*/ 302 h 638"/>
              <a:gd name="T4" fmla="*/ 79 w 698"/>
              <a:gd name="T5" fmla="*/ 437 h 638"/>
              <a:gd name="T6" fmla="*/ 54 w 698"/>
              <a:gd name="T7" fmla="*/ 498 h 638"/>
              <a:gd name="T8" fmla="*/ 79 w 698"/>
              <a:gd name="T9" fmla="*/ 559 h 638"/>
              <a:gd name="T10" fmla="*/ 79 w 698"/>
              <a:gd name="T11" fmla="*/ 559 h 638"/>
              <a:gd name="T12" fmla="*/ 79 w 698"/>
              <a:gd name="T13" fmla="*/ 560 h 638"/>
              <a:gd name="T14" fmla="*/ 140 w 698"/>
              <a:gd name="T15" fmla="*/ 584 h 638"/>
              <a:gd name="T16" fmla="*/ 201 w 698"/>
              <a:gd name="T17" fmla="*/ 559 h 638"/>
              <a:gd name="T18" fmla="*/ 353 w 698"/>
              <a:gd name="T19" fmla="*/ 406 h 638"/>
              <a:gd name="T20" fmla="*/ 354 w 698"/>
              <a:gd name="T21" fmla="*/ 406 h 638"/>
              <a:gd name="T22" fmla="*/ 518 w 698"/>
              <a:gd name="T23" fmla="*/ 242 h 638"/>
              <a:gd name="T24" fmla="*/ 530 w 698"/>
              <a:gd name="T25" fmla="*/ 215 h 638"/>
              <a:gd name="T26" fmla="*/ 518 w 698"/>
              <a:gd name="T27" fmla="*/ 188 h 638"/>
              <a:gd name="T28" fmla="*/ 491 w 698"/>
              <a:gd name="T29" fmla="*/ 177 h 638"/>
              <a:gd name="T30" fmla="*/ 464 w 698"/>
              <a:gd name="T31" fmla="*/ 188 h 638"/>
              <a:gd name="T32" fmla="*/ 228 w 698"/>
              <a:gd name="T33" fmla="*/ 424 h 638"/>
              <a:gd name="T34" fmla="*/ 190 w 698"/>
              <a:gd name="T35" fmla="*/ 424 h 638"/>
              <a:gd name="T36" fmla="*/ 190 w 698"/>
              <a:gd name="T37" fmla="*/ 386 h 638"/>
              <a:gd name="T38" fmla="*/ 426 w 698"/>
              <a:gd name="T39" fmla="*/ 150 h 638"/>
              <a:gd name="T40" fmla="*/ 491 w 698"/>
              <a:gd name="T41" fmla="*/ 123 h 638"/>
              <a:gd name="T42" fmla="*/ 556 w 698"/>
              <a:gd name="T43" fmla="*/ 150 h 638"/>
              <a:gd name="T44" fmla="*/ 583 w 698"/>
              <a:gd name="T45" fmla="*/ 215 h 638"/>
              <a:gd name="T46" fmla="*/ 556 w 698"/>
              <a:gd name="T47" fmla="*/ 280 h 638"/>
              <a:gd name="T48" fmla="*/ 392 w 698"/>
              <a:gd name="T49" fmla="*/ 444 h 638"/>
              <a:gd name="T50" fmla="*/ 392 w 698"/>
              <a:gd name="T51" fmla="*/ 444 h 638"/>
              <a:gd name="T52" fmla="*/ 391 w 698"/>
              <a:gd name="T53" fmla="*/ 445 h 638"/>
              <a:gd name="T54" fmla="*/ 239 w 698"/>
              <a:gd name="T55" fmla="*/ 597 h 638"/>
              <a:gd name="T56" fmla="*/ 140 w 698"/>
              <a:gd name="T57" fmla="*/ 638 h 638"/>
              <a:gd name="T58" fmla="*/ 42 w 698"/>
              <a:gd name="T59" fmla="*/ 598 h 638"/>
              <a:gd name="T60" fmla="*/ 41 w 698"/>
              <a:gd name="T61" fmla="*/ 597 h 638"/>
              <a:gd name="T62" fmla="*/ 0 w 698"/>
              <a:gd name="T63" fmla="*/ 498 h 638"/>
              <a:gd name="T64" fmla="*/ 41 w 698"/>
              <a:gd name="T65" fmla="*/ 399 h 638"/>
              <a:gd name="T66" fmla="*/ 193 w 698"/>
              <a:gd name="T67" fmla="*/ 246 h 638"/>
              <a:gd name="T68" fmla="*/ 194 w 698"/>
              <a:gd name="T69" fmla="*/ 246 h 638"/>
              <a:gd name="T70" fmla="*/ 386 w 698"/>
              <a:gd name="T71" fmla="*/ 54 h 638"/>
              <a:gd name="T72" fmla="*/ 515 w 698"/>
              <a:gd name="T73" fmla="*/ 0 h 638"/>
              <a:gd name="T74" fmla="*/ 644 w 698"/>
              <a:gd name="T75" fmla="*/ 54 h 638"/>
              <a:gd name="T76" fmla="*/ 698 w 698"/>
              <a:gd name="T77" fmla="*/ 182 h 638"/>
              <a:gd name="T78" fmla="*/ 644 w 698"/>
              <a:gd name="T79" fmla="*/ 311 h 638"/>
              <a:gd name="T80" fmla="*/ 380 w 698"/>
              <a:gd name="T81" fmla="*/ 576 h 638"/>
              <a:gd name="T82" fmla="*/ 342 w 698"/>
              <a:gd name="T83" fmla="*/ 576 h 638"/>
              <a:gd name="T84" fmla="*/ 342 w 698"/>
              <a:gd name="T85" fmla="*/ 538 h 638"/>
              <a:gd name="T86" fmla="*/ 606 w 698"/>
              <a:gd name="T87" fmla="*/ 273 h 638"/>
              <a:gd name="T88" fmla="*/ 644 w 698"/>
              <a:gd name="T89" fmla="*/ 182 h 638"/>
              <a:gd name="T90" fmla="*/ 606 w 698"/>
              <a:gd name="T91" fmla="*/ 91 h 638"/>
              <a:gd name="T92" fmla="*/ 515 w 698"/>
              <a:gd name="T93" fmla="*/ 54 h 638"/>
              <a:gd name="T94" fmla="*/ 424 w 698"/>
              <a:gd name="T95" fmla="*/ 91 h 638"/>
              <a:gd name="T96" fmla="*/ 214 w 698"/>
              <a:gd name="T97" fmla="*/ 30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63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1"/>
          <p:cNvSpPr>
            <a:spLocks noEditPoints="1"/>
          </p:cNvSpPr>
          <p:nvPr/>
        </p:nvSpPr>
        <p:spPr bwMode="auto">
          <a:xfrm>
            <a:off x="9310750" y="2468453"/>
            <a:ext cx="360000" cy="360000"/>
          </a:xfrm>
          <a:custGeom>
            <a:avLst/>
            <a:gdLst>
              <a:gd name="T0" fmla="*/ 189 w 828"/>
              <a:gd name="T1" fmla="*/ 149 h 678"/>
              <a:gd name="T2" fmla="*/ 82 w 828"/>
              <a:gd name="T3" fmla="*/ 395 h 678"/>
              <a:gd name="T4" fmla="*/ 12 w 828"/>
              <a:gd name="T5" fmla="*/ 482 h 678"/>
              <a:gd name="T6" fmla="*/ 10 w 828"/>
              <a:gd name="T7" fmla="*/ 620 h 678"/>
              <a:gd name="T8" fmla="*/ 78 w 828"/>
              <a:gd name="T9" fmla="*/ 639 h 678"/>
              <a:gd name="T10" fmla="*/ 106 w 828"/>
              <a:gd name="T11" fmla="*/ 678 h 678"/>
              <a:gd name="T12" fmla="*/ 749 w 828"/>
              <a:gd name="T13" fmla="*/ 651 h 678"/>
              <a:gd name="T14" fmla="*/ 786 w 828"/>
              <a:gd name="T15" fmla="*/ 639 h 678"/>
              <a:gd name="T16" fmla="*/ 828 w 828"/>
              <a:gd name="T17" fmla="*/ 543 h 678"/>
              <a:gd name="T18" fmla="*/ 746 w 828"/>
              <a:gd name="T19" fmla="*/ 395 h 678"/>
              <a:gd name="T20" fmla="*/ 639 w 828"/>
              <a:gd name="T21" fmla="*/ 149 h 678"/>
              <a:gd name="T22" fmla="*/ 331 w 828"/>
              <a:gd name="T23" fmla="*/ 624 h 678"/>
              <a:gd name="T24" fmla="*/ 331 w 828"/>
              <a:gd name="T25" fmla="*/ 600 h 678"/>
              <a:gd name="T26" fmla="*/ 315 w 828"/>
              <a:gd name="T27" fmla="*/ 486 h 678"/>
              <a:gd name="T28" fmla="*/ 230 w 828"/>
              <a:gd name="T29" fmla="*/ 573 h 678"/>
              <a:gd name="T30" fmla="*/ 239 w 828"/>
              <a:gd name="T31" fmla="*/ 453 h 678"/>
              <a:gd name="T32" fmla="*/ 256 w 828"/>
              <a:gd name="T33" fmla="*/ 423 h 678"/>
              <a:gd name="T34" fmla="*/ 257 w 828"/>
              <a:gd name="T35" fmla="*/ 422 h 678"/>
              <a:gd name="T36" fmla="*/ 329 w 828"/>
              <a:gd name="T37" fmla="*/ 347 h 678"/>
              <a:gd name="T38" fmla="*/ 571 w 828"/>
              <a:gd name="T39" fmla="*/ 421 h 678"/>
              <a:gd name="T40" fmla="*/ 571 w 828"/>
              <a:gd name="T41" fmla="*/ 422 h 678"/>
              <a:gd name="T42" fmla="*/ 589 w 828"/>
              <a:gd name="T43" fmla="*/ 453 h 678"/>
              <a:gd name="T44" fmla="*/ 600 w 828"/>
              <a:gd name="T45" fmla="*/ 567 h 678"/>
              <a:gd name="T46" fmla="*/ 529 w 828"/>
              <a:gd name="T47" fmla="*/ 502 h 678"/>
              <a:gd name="T48" fmla="*/ 497 w 828"/>
              <a:gd name="T49" fmla="*/ 597 h 678"/>
              <a:gd name="T50" fmla="*/ 497 w 828"/>
              <a:gd name="T51" fmla="*/ 624 h 678"/>
              <a:gd name="T52" fmla="*/ 284 w 828"/>
              <a:gd name="T53" fmla="*/ 184 h 678"/>
              <a:gd name="T54" fmla="*/ 284 w 828"/>
              <a:gd name="T55" fmla="*/ 184 h 678"/>
              <a:gd name="T56" fmla="*/ 617 w 828"/>
              <a:gd name="T57" fmla="*/ 624 h 678"/>
              <a:gd name="T58" fmla="*/ 654 w 828"/>
              <a:gd name="T59" fmla="*/ 509 h 678"/>
              <a:gd name="T60" fmla="*/ 743 w 828"/>
              <a:gd name="T61" fmla="*/ 468 h 678"/>
              <a:gd name="T62" fmla="*/ 774 w 828"/>
              <a:gd name="T63" fmla="*/ 585 h 678"/>
              <a:gd name="T64" fmla="*/ 711 w 828"/>
              <a:gd name="T65" fmla="*/ 521 h 678"/>
              <a:gd name="T66" fmla="*/ 595 w 828"/>
              <a:gd name="T67" fmla="*/ 213 h 678"/>
              <a:gd name="T68" fmla="*/ 639 w 828"/>
              <a:gd name="T69" fmla="*/ 203 h 678"/>
              <a:gd name="T70" fmla="*/ 705 w 828"/>
              <a:gd name="T71" fmla="*/ 361 h 678"/>
              <a:gd name="T72" fmla="*/ 621 w 828"/>
              <a:gd name="T73" fmla="*/ 387 h 678"/>
              <a:gd name="T74" fmla="*/ 594 w 828"/>
              <a:gd name="T75" fmla="*/ 367 h 678"/>
              <a:gd name="T76" fmla="*/ 544 w 828"/>
              <a:gd name="T77" fmla="*/ 314 h 678"/>
              <a:gd name="T78" fmla="*/ 593 w 828"/>
              <a:gd name="T79" fmla="*/ 226 h 678"/>
              <a:gd name="T80" fmla="*/ 593 w 828"/>
              <a:gd name="T81" fmla="*/ 224 h 678"/>
              <a:gd name="T82" fmla="*/ 595 w 828"/>
              <a:gd name="T83" fmla="*/ 216 h 678"/>
              <a:gd name="T84" fmla="*/ 133 w 828"/>
              <a:gd name="T85" fmla="*/ 624 h 678"/>
              <a:gd name="T86" fmla="*/ 116 w 828"/>
              <a:gd name="T87" fmla="*/ 521 h 678"/>
              <a:gd name="T88" fmla="*/ 54 w 828"/>
              <a:gd name="T89" fmla="*/ 585 h 678"/>
              <a:gd name="T90" fmla="*/ 62 w 828"/>
              <a:gd name="T91" fmla="*/ 502 h 678"/>
              <a:gd name="T92" fmla="*/ 126 w 828"/>
              <a:gd name="T93" fmla="*/ 428 h 678"/>
              <a:gd name="T94" fmla="*/ 174 w 828"/>
              <a:gd name="T95" fmla="*/ 567 h 678"/>
              <a:gd name="T96" fmla="*/ 133 w 828"/>
              <a:gd name="T97" fmla="*/ 624 h 678"/>
              <a:gd name="T98" fmla="*/ 233 w 828"/>
              <a:gd name="T99" fmla="*/ 215 h 678"/>
              <a:gd name="T100" fmla="*/ 233 w 828"/>
              <a:gd name="T101" fmla="*/ 217 h 678"/>
              <a:gd name="T102" fmla="*/ 235 w 828"/>
              <a:gd name="T103" fmla="*/ 225 h 678"/>
              <a:gd name="T104" fmla="*/ 284 w 828"/>
              <a:gd name="T105" fmla="*/ 314 h 678"/>
              <a:gd name="T106" fmla="*/ 233 w 828"/>
              <a:gd name="T107" fmla="*/ 367 h 678"/>
              <a:gd name="T108" fmla="*/ 189 w 828"/>
              <a:gd name="T109" fmla="*/ 388 h 678"/>
              <a:gd name="T110" fmla="*/ 96 w 828"/>
              <a:gd name="T111" fmla="*/ 296 h 678"/>
              <a:gd name="T112" fmla="*/ 217 w 828"/>
              <a:gd name="T113" fmla="*/ 20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8" h="678">
                <a:moveTo>
                  <a:pt x="414" y="0"/>
                </a:moveTo>
                <a:cubicBezTo>
                  <a:pt x="323" y="0"/>
                  <a:pt x="246" y="67"/>
                  <a:pt x="232" y="156"/>
                </a:cubicBezTo>
                <a:cubicBezTo>
                  <a:pt x="219" y="151"/>
                  <a:pt x="204" y="149"/>
                  <a:pt x="189" y="149"/>
                </a:cubicBezTo>
                <a:cubicBezTo>
                  <a:pt x="148" y="149"/>
                  <a:pt x="112" y="165"/>
                  <a:pt x="85" y="192"/>
                </a:cubicBezTo>
                <a:cubicBezTo>
                  <a:pt x="59" y="218"/>
                  <a:pt x="42" y="255"/>
                  <a:pt x="42" y="296"/>
                </a:cubicBezTo>
                <a:cubicBezTo>
                  <a:pt x="42" y="334"/>
                  <a:pt x="57" y="369"/>
                  <a:pt x="82" y="395"/>
                </a:cubicBezTo>
                <a:cubicBezTo>
                  <a:pt x="47" y="430"/>
                  <a:pt x="47" y="430"/>
                  <a:pt x="47" y="430"/>
                </a:cubicBezTo>
                <a:cubicBezTo>
                  <a:pt x="32" y="445"/>
                  <a:pt x="20" y="463"/>
                  <a:pt x="12" y="482"/>
                </a:cubicBezTo>
                <a:cubicBezTo>
                  <a:pt x="12" y="482"/>
                  <a:pt x="12" y="482"/>
                  <a:pt x="12" y="482"/>
                </a:cubicBezTo>
                <a:cubicBezTo>
                  <a:pt x="4" y="501"/>
                  <a:pt x="0" y="522"/>
                  <a:pt x="0" y="543"/>
                </a:cubicBezTo>
                <a:cubicBezTo>
                  <a:pt x="0" y="587"/>
                  <a:pt x="0" y="587"/>
                  <a:pt x="0" y="587"/>
                </a:cubicBezTo>
                <a:cubicBezTo>
                  <a:pt x="0" y="598"/>
                  <a:pt x="4" y="610"/>
                  <a:pt x="10" y="620"/>
                </a:cubicBezTo>
                <a:cubicBezTo>
                  <a:pt x="18" y="630"/>
                  <a:pt x="28" y="637"/>
                  <a:pt x="42" y="639"/>
                </a:cubicBezTo>
                <a:cubicBezTo>
                  <a:pt x="43" y="639"/>
                  <a:pt x="44" y="639"/>
                  <a:pt x="45" y="639"/>
                </a:cubicBezTo>
                <a:cubicBezTo>
                  <a:pt x="78" y="639"/>
                  <a:pt x="78" y="639"/>
                  <a:pt x="78" y="639"/>
                </a:cubicBezTo>
                <a:cubicBezTo>
                  <a:pt x="78" y="651"/>
                  <a:pt x="78" y="651"/>
                  <a:pt x="78" y="651"/>
                </a:cubicBezTo>
                <a:cubicBezTo>
                  <a:pt x="78" y="666"/>
                  <a:pt x="91" y="678"/>
                  <a:pt x="105" y="678"/>
                </a:cubicBezTo>
                <a:cubicBezTo>
                  <a:pt x="106" y="678"/>
                  <a:pt x="106" y="678"/>
                  <a:pt x="106" y="678"/>
                </a:cubicBezTo>
                <a:cubicBezTo>
                  <a:pt x="722" y="678"/>
                  <a:pt x="722" y="678"/>
                  <a:pt x="722" y="678"/>
                </a:cubicBezTo>
                <a:cubicBezTo>
                  <a:pt x="723" y="678"/>
                  <a:pt x="723" y="678"/>
                  <a:pt x="723" y="678"/>
                </a:cubicBezTo>
                <a:cubicBezTo>
                  <a:pt x="738" y="678"/>
                  <a:pt x="749" y="666"/>
                  <a:pt x="749" y="651"/>
                </a:cubicBezTo>
                <a:cubicBezTo>
                  <a:pt x="749" y="639"/>
                  <a:pt x="749" y="639"/>
                  <a:pt x="749" y="639"/>
                </a:cubicBezTo>
                <a:cubicBezTo>
                  <a:pt x="783" y="639"/>
                  <a:pt x="783" y="639"/>
                  <a:pt x="783" y="639"/>
                </a:cubicBezTo>
                <a:cubicBezTo>
                  <a:pt x="784" y="639"/>
                  <a:pt x="785" y="639"/>
                  <a:pt x="786" y="639"/>
                </a:cubicBezTo>
                <a:cubicBezTo>
                  <a:pt x="800" y="637"/>
                  <a:pt x="810" y="630"/>
                  <a:pt x="817" y="620"/>
                </a:cubicBezTo>
                <a:cubicBezTo>
                  <a:pt x="824" y="610"/>
                  <a:pt x="828" y="598"/>
                  <a:pt x="828" y="587"/>
                </a:cubicBezTo>
                <a:cubicBezTo>
                  <a:pt x="828" y="543"/>
                  <a:pt x="828" y="543"/>
                  <a:pt x="828" y="543"/>
                </a:cubicBezTo>
                <a:cubicBezTo>
                  <a:pt x="828" y="522"/>
                  <a:pt x="824" y="501"/>
                  <a:pt x="816" y="482"/>
                </a:cubicBezTo>
                <a:cubicBezTo>
                  <a:pt x="808" y="463"/>
                  <a:pt x="796" y="445"/>
                  <a:pt x="781" y="430"/>
                </a:cubicBezTo>
                <a:cubicBezTo>
                  <a:pt x="746" y="395"/>
                  <a:pt x="746" y="395"/>
                  <a:pt x="746" y="395"/>
                </a:cubicBezTo>
                <a:cubicBezTo>
                  <a:pt x="770" y="369"/>
                  <a:pt x="786" y="334"/>
                  <a:pt x="786" y="296"/>
                </a:cubicBezTo>
                <a:cubicBezTo>
                  <a:pt x="786" y="255"/>
                  <a:pt x="769" y="218"/>
                  <a:pt x="742" y="192"/>
                </a:cubicBezTo>
                <a:cubicBezTo>
                  <a:pt x="716" y="165"/>
                  <a:pt x="679" y="149"/>
                  <a:pt x="639" y="149"/>
                </a:cubicBezTo>
                <a:cubicBezTo>
                  <a:pt x="624" y="149"/>
                  <a:pt x="609" y="151"/>
                  <a:pt x="596" y="156"/>
                </a:cubicBezTo>
                <a:cubicBezTo>
                  <a:pt x="582" y="67"/>
                  <a:pt x="504" y="0"/>
                  <a:pt x="414" y="0"/>
                </a:cubicBezTo>
                <a:close/>
                <a:moveTo>
                  <a:pt x="331" y="624"/>
                </a:moveTo>
                <a:cubicBezTo>
                  <a:pt x="331" y="624"/>
                  <a:pt x="331" y="624"/>
                  <a:pt x="331" y="624"/>
                </a:cubicBezTo>
                <a:cubicBezTo>
                  <a:pt x="331" y="600"/>
                  <a:pt x="331" y="600"/>
                  <a:pt x="331" y="600"/>
                </a:cubicBezTo>
                <a:cubicBezTo>
                  <a:pt x="331" y="600"/>
                  <a:pt x="331" y="600"/>
                  <a:pt x="331" y="600"/>
                </a:cubicBezTo>
                <a:cubicBezTo>
                  <a:pt x="331" y="597"/>
                  <a:pt x="331" y="597"/>
                  <a:pt x="331" y="597"/>
                </a:cubicBezTo>
                <a:cubicBezTo>
                  <a:pt x="331" y="502"/>
                  <a:pt x="331" y="502"/>
                  <a:pt x="331" y="502"/>
                </a:cubicBezTo>
                <a:cubicBezTo>
                  <a:pt x="331" y="493"/>
                  <a:pt x="324" y="486"/>
                  <a:pt x="315" y="486"/>
                </a:cubicBezTo>
                <a:cubicBezTo>
                  <a:pt x="306" y="486"/>
                  <a:pt x="299" y="493"/>
                  <a:pt x="299" y="502"/>
                </a:cubicBezTo>
                <a:cubicBezTo>
                  <a:pt x="299" y="573"/>
                  <a:pt x="299" y="573"/>
                  <a:pt x="299" y="573"/>
                </a:cubicBezTo>
                <a:cubicBezTo>
                  <a:pt x="230" y="573"/>
                  <a:pt x="230" y="573"/>
                  <a:pt x="230" y="573"/>
                </a:cubicBezTo>
                <a:cubicBezTo>
                  <a:pt x="228" y="571"/>
                  <a:pt x="228" y="569"/>
                  <a:pt x="228" y="567"/>
                </a:cubicBezTo>
                <a:cubicBezTo>
                  <a:pt x="228" y="509"/>
                  <a:pt x="228" y="509"/>
                  <a:pt x="228" y="509"/>
                </a:cubicBezTo>
                <a:cubicBezTo>
                  <a:pt x="228" y="489"/>
                  <a:pt x="231" y="470"/>
                  <a:pt x="239" y="453"/>
                </a:cubicBezTo>
                <a:cubicBezTo>
                  <a:pt x="239" y="453"/>
                  <a:pt x="239" y="453"/>
                  <a:pt x="239" y="453"/>
                </a:cubicBezTo>
                <a:cubicBezTo>
                  <a:pt x="243" y="442"/>
                  <a:pt x="249" y="432"/>
                  <a:pt x="256" y="423"/>
                </a:cubicBezTo>
                <a:cubicBezTo>
                  <a:pt x="256" y="423"/>
                  <a:pt x="256" y="423"/>
                  <a:pt x="256" y="423"/>
                </a:cubicBezTo>
                <a:cubicBezTo>
                  <a:pt x="256" y="422"/>
                  <a:pt x="256" y="422"/>
                  <a:pt x="256" y="422"/>
                </a:cubicBezTo>
                <a:cubicBezTo>
                  <a:pt x="257" y="422"/>
                  <a:pt x="257" y="422"/>
                  <a:pt x="257" y="422"/>
                </a:cubicBezTo>
                <a:cubicBezTo>
                  <a:pt x="257" y="422"/>
                  <a:pt x="257" y="422"/>
                  <a:pt x="257" y="422"/>
                </a:cubicBezTo>
                <a:cubicBezTo>
                  <a:pt x="257" y="421"/>
                  <a:pt x="257" y="421"/>
                  <a:pt x="257" y="421"/>
                </a:cubicBezTo>
                <a:cubicBezTo>
                  <a:pt x="262" y="415"/>
                  <a:pt x="266" y="410"/>
                  <a:pt x="272" y="405"/>
                </a:cubicBezTo>
                <a:cubicBezTo>
                  <a:pt x="329" y="347"/>
                  <a:pt x="329" y="347"/>
                  <a:pt x="329" y="347"/>
                </a:cubicBezTo>
                <a:cubicBezTo>
                  <a:pt x="382" y="375"/>
                  <a:pt x="446" y="375"/>
                  <a:pt x="499" y="347"/>
                </a:cubicBezTo>
                <a:cubicBezTo>
                  <a:pt x="557" y="405"/>
                  <a:pt x="557" y="405"/>
                  <a:pt x="557" y="405"/>
                </a:cubicBezTo>
                <a:cubicBezTo>
                  <a:pt x="561" y="410"/>
                  <a:pt x="566" y="415"/>
                  <a:pt x="571" y="421"/>
                </a:cubicBezTo>
                <a:cubicBezTo>
                  <a:pt x="571" y="422"/>
                  <a:pt x="571" y="422"/>
                  <a:pt x="571" y="422"/>
                </a:cubicBezTo>
                <a:cubicBezTo>
                  <a:pt x="571" y="422"/>
                  <a:pt x="571" y="422"/>
                  <a:pt x="571" y="422"/>
                </a:cubicBezTo>
                <a:cubicBezTo>
                  <a:pt x="571" y="422"/>
                  <a:pt x="571" y="422"/>
                  <a:pt x="571" y="422"/>
                </a:cubicBezTo>
                <a:cubicBezTo>
                  <a:pt x="572" y="423"/>
                  <a:pt x="572" y="423"/>
                  <a:pt x="572" y="423"/>
                </a:cubicBezTo>
                <a:cubicBezTo>
                  <a:pt x="572" y="423"/>
                  <a:pt x="572" y="423"/>
                  <a:pt x="572" y="423"/>
                </a:cubicBezTo>
                <a:cubicBezTo>
                  <a:pt x="579" y="432"/>
                  <a:pt x="585" y="442"/>
                  <a:pt x="589" y="453"/>
                </a:cubicBezTo>
                <a:cubicBezTo>
                  <a:pt x="589" y="453"/>
                  <a:pt x="589" y="453"/>
                  <a:pt x="589" y="453"/>
                </a:cubicBezTo>
                <a:cubicBezTo>
                  <a:pt x="596" y="470"/>
                  <a:pt x="600" y="489"/>
                  <a:pt x="600" y="509"/>
                </a:cubicBezTo>
                <a:cubicBezTo>
                  <a:pt x="600" y="567"/>
                  <a:pt x="600" y="567"/>
                  <a:pt x="600" y="567"/>
                </a:cubicBezTo>
                <a:cubicBezTo>
                  <a:pt x="600" y="569"/>
                  <a:pt x="599" y="571"/>
                  <a:pt x="598" y="573"/>
                </a:cubicBezTo>
                <a:cubicBezTo>
                  <a:pt x="529" y="573"/>
                  <a:pt x="529" y="573"/>
                  <a:pt x="529" y="573"/>
                </a:cubicBezTo>
                <a:cubicBezTo>
                  <a:pt x="529" y="502"/>
                  <a:pt x="529" y="502"/>
                  <a:pt x="529" y="502"/>
                </a:cubicBezTo>
                <a:cubicBezTo>
                  <a:pt x="529" y="493"/>
                  <a:pt x="522" y="486"/>
                  <a:pt x="513" y="486"/>
                </a:cubicBezTo>
                <a:cubicBezTo>
                  <a:pt x="504" y="486"/>
                  <a:pt x="497" y="493"/>
                  <a:pt x="497" y="502"/>
                </a:cubicBezTo>
                <a:cubicBezTo>
                  <a:pt x="497" y="597"/>
                  <a:pt x="497" y="597"/>
                  <a:pt x="497" y="597"/>
                </a:cubicBezTo>
                <a:cubicBezTo>
                  <a:pt x="497" y="600"/>
                  <a:pt x="497" y="600"/>
                  <a:pt x="497" y="600"/>
                </a:cubicBezTo>
                <a:cubicBezTo>
                  <a:pt x="497" y="600"/>
                  <a:pt x="497" y="600"/>
                  <a:pt x="497" y="600"/>
                </a:cubicBezTo>
                <a:cubicBezTo>
                  <a:pt x="497" y="624"/>
                  <a:pt x="497" y="624"/>
                  <a:pt x="497" y="624"/>
                </a:cubicBezTo>
                <a:cubicBezTo>
                  <a:pt x="331" y="624"/>
                  <a:pt x="331" y="624"/>
                  <a:pt x="331" y="624"/>
                </a:cubicBezTo>
                <a:close/>
                <a:moveTo>
                  <a:pt x="284" y="184"/>
                </a:moveTo>
                <a:cubicBezTo>
                  <a:pt x="284" y="184"/>
                  <a:pt x="284" y="184"/>
                  <a:pt x="284" y="184"/>
                </a:cubicBezTo>
                <a:cubicBezTo>
                  <a:pt x="284" y="112"/>
                  <a:pt x="342" y="54"/>
                  <a:pt x="414" y="54"/>
                </a:cubicBezTo>
                <a:cubicBezTo>
                  <a:pt x="486" y="54"/>
                  <a:pt x="544" y="112"/>
                  <a:pt x="544" y="184"/>
                </a:cubicBezTo>
                <a:cubicBezTo>
                  <a:pt x="544" y="354"/>
                  <a:pt x="284" y="354"/>
                  <a:pt x="284" y="184"/>
                </a:cubicBezTo>
                <a:close/>
                <a:moveTo>
                  <a:pt x="695" y="624"/>
                </a:moveTo>
                <a:cubicBezTo>
                  <a:pt x="695" y="624"/>
                  <a:pt x="695" y="624"/>
                  <a:pt x="695" y="624"/>
                </a:cubicBezTo>
                <a:cubicBezTo>
                  <a:pt x="617" y="624"/>
                  <a:pt x="617" y="624"/>
                  <a:pt x="617" y="624"/>
                </a:cubicBezTo>
                <a:cubicBezTo>
                  <a:pt x="627" y="620"/>
                  <a:pt x="635" y="614"/>
                  <a:pt x="641" y="605"/>
                </a:cubicBezTo>
                <a:cubicBezTo>
                  <a:pt x="649" y="594"/>
                  <a:pt x="654" y="580"/>
                  <a:pt x="654" y="567"/>
                </a:cubicBezTo>
                <a:cubicBezTo>
                  <a:pt x="654" y="509"/>
                  <a:pt x="654" y="509"/>
                  <a:pt x="654" y="509"/>
                </a:cubicBezTo>
                <a:cubicBezTo>
                  <a:pt x="654" y="486"/>
                  <a:pt x="650" y="463"/>
                  <a:pt x="642" y="442"/>
                </a:cubicBezTo>
                <a:cubicBezTo>
                  <a:pt x="664" y="442"/>
                  <a:pt x="684" y="436"/>
                  <a:pt x="702" y="428"/>
                </a:cubicBezTo>
                <a:cubicBezTo>
                  <a:pt x="743" y="468"/>
                  <a:pt x="743" y="468"/>
                  <a:pt x="743" y="468"/>
                </a:cubicBezTo>
                <a:cubicBezTo>
                  <a:pt x="753" y="479"/>
                  <a:pt x="761" y="490"/>
                  <a:pt x="766" y="502"/>
                </a:cubicBezTo>
                <a:cubicBezTo>
                  <a:pt x="771" y="515"/>
                  <a:pt x="774" y="529"/>
                  <a:pt x="774" y="543"/>
                </a:cubicBezTo>
                <a:cubicBezTo>
                  <a:pt x="774" y="585"/>
                  <a:pt x="774" y="585"/>
                  <a:pt x="774" y="585"/>
                </a:cubicBezTo>
                <a:cubicBezTo>
                  <a:pt x="727" y="585"/>
                  <a:pt x="727" y="585"/>
                  <a:pt x="727" y="585"/>
                </a:cubicBezTo>
                <a:cubicBezTo>
                  <a:pt x="727" y="538"/>
                  <a:pt x="727" y="538"/>
                  <a:pt x="727" y="538"/>
                </a:cubicBezTo>
                <a:cubicBezTo>
                  <a:pt x="727" y="529"/>
                  <a:pt x="720" y="521"/>
                  <a:pt x="711" y="521"/>
                </a:cubicBezTo>
                <a:cubicBezTo>
                  <a:pt x="702" y="521"/>
                  <a:pt x="695" y="529"/>
                  <a:pt x="695" y="538"/>
                </a:cubicBezTo>
                <a:cubicBezTo>
                  <a:pt x="695" y="624"/>
                  <a:pt x="695" y="624"/>
                  <a:pt x="695" y="624"/>
                </a:cubicBezTo>
                <a:close/>
                <a:moveTo>
                  <a:pt x="595" y="213"/>
                </a:moveTo>
                <a:cubicBezTo>
                  <a:pt x="595" y="213"/>
                  <a:pt x="595" y="213"/>
                  <a:pt x="595" y="213"/>
                </a:cubicBezTo>
                <a:cubicBezTo>
                  <a:pt x="601" y="211"/>
                  <a:pt x="606" y="209"/>
                  <a:pt x="611" y="207"/>
                </a:cubicBezTo>
                <a:cubicBezTo>
                  <a:pt x="620" y="204"/>
                  <a:pt x="629" y="203"/>
                  <a:pt x="639" y="203"/>
                </a:cubicBezTo>
                <a:cubicBezTo>
                  <a:pt x="665" y="203"/>
                  <a:pt x="688" y="213"/>
                  <a:pt x="705" y="230"/>
                </a:cubicBezTo>
                <a:cubicBezTo>
                  <a:pt x="721" y="247"/>
                  <a:pt x="732" y="270"/>
                  <a:pt x="732" y="296"/>
                </a:cubicBezTo>
                <a:cubicBezTo>
                  <a:pt x="732" y="321"/>
                  <a:pt x="721" y="344"/>
                  <a:pt x="705" y="361"/>
                </a:cubicBezTo>
                <a:cubicBezTo>
                  <a:pt x="705" y="361"/>
                  <a:pt x="705" y="361"/>
                  <a:pt x="705" y="361"/>
                </a:cubicBezTo>
                <a:cubicBezTo>
                  <a:pt x="688" y="378"/>
                  <a:pt x="665" y="388"/>
                  <a:pt x="639" y="388"/>
                </a:cubicBezTo>
                <a:cubicBezTo>
                  <a:pt x="632" y="388"/>
                  <a:pt x="626" y="388"/>
                  <a:pt x="621" y="387"/>
                </a:cubicBezTo>
                <a:cubicBezTo>
                  <a:pt x="617" y="386"/>
                  <a:pt x="613" y="385"/>
                  <a:pt x="609" y="383"/>
                </a:cubicBezTo>
                <a:cubicBezTo>
                  <a:pt x="605" y="378"/>
                  <a:pt x="600" y="372"/>
                  <a:pt x="594" y="367"/>
                </a:cubicBezTo>
                <a:cubicBezTo>
                  <a:pt x="594" y="367"/>
                  <a:pt x="594" y="367"/>
                  <a:pt x="594" y="367"/>
                </a:cubicBezTo>
                <a:cubicBezTo>
                  <a:pt x="543" y="315"/>
                  <a:pt x="543" y="315"/>
                  <a:pt x="543" y="315"/>
                </a:cubicBezTo>
                <a:cubicBezTo>
                  <a:pt x="544" y="314"/>
                  <a:pt x="544" y="314"/>
                  <a:pt x="544" y="314"/>
                </a:cubicBezTo>
                <a:cubicBezTo>
                  <a:pt x="544" y="314"/>
                  <a:pt x="544" y="314"/>
                  <a:pt x="544" y="314"/>
                </a:cubicBezTo>
                <a:cubicBezTo>
                  <a:pt x="544" y="314"/>
                  <a:pt x="544" y="314"/>
                  <a:pt x="544" y="314"/>
                </a:cubicBezTo>
                <a:cubicBezTo>
                  <a:pt x="568" y="290"/>
                  <a:pt x="585" y="260"/>
                  <a:pt x="593" y="227"/>
                </a:cubicBezTo>
                <a:cubicBezTo>
                  <a:pt x="593" y="226"/>
                  <a:pt x="593" y="226"/>
                  <a:pt x="593" y="226"/>
                </a:cubicBezTo>
                <a:cubicBezTo>
                  <a:pt x="593" y="225"/>
                  <a:pt x="593" y="225"/>
                  <a:pt x="593" y="225"/>
                </a:cubicBezTo>
                <a:cubicBezTo>
                  <a:pt x="593" y="225"/>
                  <a:pt x="593" y="225"/>
                  <a:pt x="593" y="225"/>
                </a:cubicBezTo>
                <a:cubicBezTo>
                  <a:pt x="593" y="224"/>
                  <a:pt x="593" y="224"/>
                  <a:pt x="593" y="224"/>
                </a:cubicBezTo>
                <a:cubicBezTo>
                  <a:pt x="595" y="217"/>
                  <a:pt x="595" y="217"/>
                  <a:pt x="595" y="217"/>
                </a:cubicBezTo>
                <a:cubicBezTo>
                  <a:pt x="595" y="216"/>
                  <a:pt x="595" y="216"/>
                  <a:pt x="595" y="216"/>
                </a:cubicBezTo>
                <a:cubicBezTo>
                  <a:pt x="595" y="216"/>
                  <a:pt x="595" y="216"/>
                  <a:pt x="595" y="216"/>
                </a:cubicBezTo>
                <a:cubicBezTo>
                  <a:pt x="595" y="215"/>
                  <a:pt x="595" y="215"/>
                  <a:pt x="595" y="215"/>
                </a:cubicBezTo>
                <a:cubicBezTo>
                  <a:pt x="595" y="213"/>
                  <a:pt x="595" y="213"/>
                  <a:pt x="595" y="213"/>
                </a:cubicBezTo>
                <a:close/>
                <a:moveTo>
                  <a:pt x="133" y="624"/>
                </a:moveTo>
                <a:cubicBezTo>
                  <a:pt x="133" y="624"/>
                  <a:pt x="133" y="624"/>
                  <a:pt x="133" y="624"/>
                </a:cubicBezTo>
                <a:cubicBezTo>
                  <a:pt x="133" y="538"/>
                  <a:pt x="133" y="538"/>
                  <a:pt x="133" y="538"/>
                </a:cubicBezTo>
                <a:cubicBezTo>
                  <a:pt x="133" y="529"/>
                  <a:pt x="126" y="521"/>
                  <a:pt x="116" y="521"/>
                </a:cubicBezTo>
                <a:cubicBezTo>
                  <a:pt x="108" y="521"/>
                  <a:pt x="100" y="529"/>
                  <a:pt x="100" y="538"/>
                </a:cubicBezTo>
                <a:cubicBezTo>
                  <a:pt x="100" y="585"/>
                  <a:pt x="100" y="585"/>
                  <a:pt x="100" y="585"/>
                </a:cubicBezTo>
                <a:cubicBezTo>
                  <a:pt x="54" y="585"/>
                  <a:pt x="54" y="585"/>
                  <a:pt x="54" y="585"/>
                </a:cubicBezTo>
                <a:cubicBezTo>
                  <a:pt x="54" y="543"/>
                  <a:pt x="54" y="543"/>
                  <a:pt x="54" y="543"/>
                </a:cubicBezTo>
                <a:cubicBezTo>
                  <a:pt x="54" y="529"/>
                  <a:pt x="56" y="515"/>
                  <a:pt x="62" y="502"/>
                </a:cubicBezTo>
                <a:cubicBezTo>
                  <a:pt x="62" y="502"/>
                  <a:pt x="62" y="502"/>
                  <a:pt x="62" y="502"/>
                </a:cubicBezTo>
                <a:cubicBezTo>
                  <a:pt x="62" y="502"/>
                  <a:pt x="62" y="502"/>
                  <a:pt x="62" y="502"/>
                </a:cubicBezTo>
                <a:cubicBezTo>
                  <a:pt x="66" y="490"/>
                  <a:pt x="75" y="479"/>
                  <a:pt x="85" y="468"/>
                </a:cubicBezTo>
                <a:cubicBezTo>
                  <a:pt x="126" y="428"/>
                  <a:pt x="126" y="428"/>
                  <a:pt x="126" y="428"/>
                </a:cubicBezTo>
                <a:cubicBezTo>
                  <a:pt x="144" y="436"/>
                  <a:pt x="164" y="442"/>
                  <a:pt x="186" y="442"/>
                </a:cubicBezTo>
                <a:cubicBezTo>
                  <a:pt x="178" y="463"/>
                  <a:pt x="174" y="486"/>
                  <a:pt x="174" y="509"/>
                </a:cubicBezTo>
                <a:cubicBezTo>
                  <a:pt x="174" y="567"/>
                  <a:pt x="174" y="567"/>
                  <a:pt x="174" y="567"/>
                </a:cubicBezTo>
                <a:cubicBezTo>
                  <a:pt x="174" y="580"/>
                  <a:pt x="179" y="594"/>
                  <a:pt x="186" y="605"/>
                </a:cubicBezTo>
                <a:cubicBezTo>
                  <a:pt x="192" y="614"/>
                  <a:pt x="201" y="620"/>
                  <a:pt x="211" y="624"/>
                </a:cubicBezTo>
                <a:cubicBezTo>
                  <a:pt x="133" y="624"/>
                  <a:pt x="133" y="624"/>
                  <a:pt x="133" y="624"/>
                </a:cubicBezTo>
                <a:close/>
                <a:moveTo>
                  <a:pt x="232" y="213"/>
                </a:moveTo>
                <a:cubicBezTo>
                  <a:pt x="232" y="213"/>
                  <a:pt x="232" y="213"/>
                  <a:pt x="232" y="213"/>
                </a:cubicBezTo>
                <a:cubicBezTo>
                  <a:pt x="233" y="215"/>
                  <a:pt x="233" y="215"/>
                  <a:pt x="233" y="215"/>
                </a:cubicBezTo>
                <a:cubicBezTo>
                  <a:pt x="233" y="216"/>
                  <a:pt x="233" y="216"/>
                  <a:pt x="233" y="216"/>
                </a:cubicBezTo>
                <a:cubicBezTo>
                  <a:pt x="233" y="216"/>
                  <a:pt x="233" y="216"/>
                  <a:pt x="233" y="216"/>
                </a:cubicBezTo>
                <a:cubicBezTo>
                  <a:pt x="233" y="217"/>
                  <a:pt x="233" y="217"/>
                  <a:pt x="233" y="217"/>
                </a:cubicBezTo>
                <a:cubicBezTo>
                  <a:pt x="235" y="224"/>
                  <a:pt x="235" y="224"/>
                  <a:pt x="235" y="224"/>
                </a:cubicBezTo>
                <a:cubicBezTo>
                  <a:pt x="235" y="225"/>
                  <a:pt x="235" y="225"/>
                  <a:pt x="235" y="225"/>
                </a:cubicBezTo>
                <a:cubicBezTo>
                  <a:pt x="235" y="225"/>
                  <a:pt x="235" y="225"/>
                  <a:pt x="235" y="225"/>
                </a:cubicBezTo>
                <a:cubicBezTo>
                  <a:pt x="235" y="226"/>
                  <a:pt x="235" y="226"/>
                  <a:pt x="235" y="226"/>
                </a:cubicBezTo>
                <a:cubicBezTo>
                  <a:pt x="235" y="227"/>
                  <a:pt x="235" y="227"/>
                  <a:pt x="235" y="227"/>
                </a:cubicBezTo>
                <a:cubicBezTo>
                  <a:pt x="243" y="260"/>
                  <a:pt x="260" y="290"/>
                  <a:pt x="284" y="314"/>
                </a:cubicBezTo>
                <a:cubicBezTo>
                  <a:pt x="284" y="314"/>
                  <a:pt x="284" y="314"/>
                  <a:pt x="284" y="314"/>
                </a:cubicBezTo>
                <a:cubicBezTo>
                  <a:pt x="285" y="315"/>
                  <a:pt x="285" y="315"/>
                  <a:pt x="285" y="315"/>
                </a:cubicBezTo>
                <a:cubicBezTo>
                  <a:pt x="233" y="367"/>
                  <a:pt x="233" y="367"/>
                  <a:pt x="233" y="367"/>
                </a:cubicBezTo>
                <a:cubicBezTo>
                  <a:pt x="228" y="372"/>
                  <a:pt x="223" y="378"/>
                  <a:pt x="219" y="383"/>
                </a:cubicBezTo>
                <a:cubicBezTo>
                  <a:pt x="215" y="385"/>
                  <a:pt x="211" y="386"/>
                  <a:pt x="207" y="387"/>
                </a:cubicBezTo>
                <a:cubicBezTo>
                  <a:pt x="202" y="388"/>
                  <a:pt x="196" y="388"/>
                  <a:pt x="189" y="388"/>
                </a:cubicBezTo>
                <a:cubicBezTo>
                  <a:pt x="163" y="388"/>
                  <a:pt x="140" y="378"/>
                  <a:pt x="123" y="361"/>
                </a:cubicBezTo>
                <a:cubicBezTo>
                  <a:pt x="123" y="361"/>
                  <a:pt x="123" y="361"/>
                  <a:pt x="123" y="361"/>
                </a:cubicBezTo>
                <a:cubicBezTo>
                  <a:pt x="107" y="344"/>
                  <a:pt x="96" y="321"/>
                  <a:pt x="96" y="296"/>
                </a:cubicBezTo>
                <a:cubicBezTo>
                  <a:pt x="96" y="270"/>
                  <a:pt x="107" y="247"/>
                  <a:pt x="123" y="230"/>
                </a:cubicBezTo>
                <a:cubicBezTo>
                  <a:pt x="140" y="213"/>
                  <a:pt x="163" y="203"/>
                  <a:pt x="189" y="203"/>
                </a:cubicBezTo>
                <a:cubicBezTo>
                  <a:pt x="199" y="203"/>
                  <a:pt x="208" y="204"/>
                  <a:pt x="217" y="207"/>
                </a:cubicBezTo>
                <a:cubicBezTo>
                  <a:pt x="222" y="209"/>
                  <a:pt x="227" y="211"/>
                  <a:pt x="232" y="21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15" name="组合 14"/>
          <p:cNvGrpSpPr/>
          <p:nvPr/>
        </p:nvGrpSpPr>
        <p:grpSpPr>
          <a:xfrm>
            <a:off x="1419600" y="3391344"/>
            <a:ext cx="9206267" cy="1143869"/>
            <a:chOff x="1419600" y="3391344"/>
            <a:chExt cx="9206267" cy="1143869"/>
          </a:xfrm>
        </p:grpSpPr>
        <p:sp>
          <p:nvSpPr>
            <p:cNvPr id="16" name="文本框 15"/>
            <p:cNvSpPr txBox="1"/>
            <p:nvPr/>
          </p:nvSpPr>
          <p:spPr>
            <a:xfrm>
              <a:off x="1582500" y="3391344"/>
              <a:ext cx="1871900"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p:nvPr/>
          </p:nvSpPr>
          <p:spPr>
            <a:xfrm>
              <a:off x="3910833" y="3391344"/>
              <a:ext cx="1871900"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6234533" y="3391344"/>
              <a:ext cx="1871900"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文本框 18"/>
            <p:cNvSpPr txBox="1"/>
            <p:nvPr/>
          </p:nvSpPr>
          <p:spPr>
            <a:xfrm>
              <a:off x="8558233" y="3391344"/>
              <a:ext cx="1871900"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输入文字标题</a:t>
              </a:r>
              <a:endParaRPr lang="zh-CN" altLang="en-US" sz="16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文本框 19"/>
            <p:cNvSpPr txBox="1"/>
            <p:nvPr/>
          </p:nvSpPr>
          <p:spPr>
            <a:xfrm>
              <a:off x="1419600" y="3766863"/>
              <a:ext cx="2197700" cy="429895"/>
            </a:xfrm>
            <a:prstGeom prst="rect">
              <a:avLst/>
            </a:prstGeom>
            <a:noFill/>
          </p:spPr>
          <p:txBody>
            <a:bodyPr wrap="square" rtlCol="0">
              <a:spAutoFit/>
            </a:bodyPr>
            <a:lstStyle/>
            <a:p>
              <a:pPr algn="ct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文本框 20"/>
            <p:cNvSpPr txBox="1"/>
            <p:nvPr/>
          </p:nvSpPr>
          <p:spPr>
            <a:xfrm>
              <a:off x="3735233" y="3766863"/>
              <a:ext cx="2197700" cy="768350"/>
            </a:xfrm>
            <a:prstGeom prst="rect">
              <a:avLst/>
            </a:prstGeom>
            <a:noFill/>
          </p:spPr>
          <p:txBody>
            <a:bodyPr wrap="square" rtlCol="0">
              <a:spAutoFit/>
            </a:bodyPr>
            <a:lstStyle/>
            <a:p>
              <a:pPr algn="ct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文本框 21"/>
            <p:cNvSpPr txBox="1"/>
            <p:nvPr/>
          </p:nvSpPr>
          <p:spPr>
            <a:xfrm>
              <a:off x="6112534" y="3766863"/>
              <a:ext cx="2197700" cy="768350"/>
            </a:xfrm>
            <a:prstGeom prst="rect">
              <a:avLst/>
            </a:prstGeom>
            <a:noFill/>
          </p:spPr>
          <p:txBody>
            <a:bodyPr wrap="square" rtlCol="0">
              <a:spAutoFit/>
            </a:bodyPr>
            <a:lstStyle/>
            <a:p>
              <a:pPr algn="ct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zh-CN"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8428167" y="3766863"/>
              <a:ext cx="2197700" cy="429895"/>
            </a:xfrm>
            <a:prstGeom prst="rect">
              <a:avLst/>
            </a:prstGeom>
            <a:noFill/>
          </p:spPr>
          <p:txBody>
            <a:bodyPr wrap="square" rtlCol="0">
              <a:spAutoFit/>
            </a:bodyPr>
            <a:lstStyle/>
            <a:p>
              <a:pPr algn="ctr"/>
              <a:r>
                <a:rPr lang="zh-CN" altLang="en-US" sz="11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100" dirty="0">
                <a:solidFill>
                  <a:schemeClr val="bg1">
                    <a:lumMod val="8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组合 4"/>
          <p:cNvGrpSpPr/>
          <p:nvPr/>
        </p:nvGrpSpPr>
        <p:grpSpPr>
          <a:xfrm>
            <a:off x="1137880" y="4975766"/>
            <a:ext cx="9876179" cy="826904"/>
            <a:chOff x="1137880" y="4975766"/>
            <a:chExt cx="9876179" cy="826904"/>
          </a:xfrm>
        </p:grpSpPr>
        <p:sp>
          <p:nvSpPr>
            <p:cNvPr id="24" name="矩形 23"/>
            <p:cNvSpPr/>
            <p:nvPr/>
          </p:nvSpPr>
          <p:spPr>
            <a:xfrm>
              <a:off x="2287220" y="5025018"/>
              <a:ext cx="8697850" cy="748620"/>
            </a:xfrm>
            <a:prstGeom prst="rect">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文本框 24"/>
            <p:cNvSpPr txBox="1"/>
            <p:nvPr/>
          </p:nvSpPr>
          <p:spPr>
            <a:xfrm>
              <a:off x="2458125" y="5157510"/>
              <a:ext cx="8555934" cy="645160"/>
            </a:xfrm>
            <a:prstGeom prst="rect">
              <a:avLst/>
            </a:prstGeom>
            <a:noFill/>
          </p:spPr>
          <p:txBody>
            <a:bodyPr wrap="square" rtlCol="0">
              <a:spAutoFit/>
            </a:bodyPr>
            <a:lstStyle/>
            <a:p>
              <a:pPr algn="ctr"/>
              <a:r>
                <a:rPr lang="zh-CN" altLang="en-US" sz="1200" spc="20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200" spc="20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r>
                <a:rPr lang="zh-CN" altLang="en-US" sz="1200" spc="20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endPar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圆角矩形 25"/>
            <p:cNvSpPr/>
            <p:nvPr/>
          </p:nvSpPr>
          <p:spPr>
            <a:xfrm>
              <a:off x="1241844" y="4975766"/>
              <a:ext cx="797872" cy="797872"/>
            </a:xfrm>
            <a:prstGeom prst="roundRect">
              <a:avLst>
                <a:gd name="adj" fmla="val 23034"/>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文本框 26"/>
            <p:cNvSpPr txBox="1"/>
            <p:nvPr/>
          </p:nvSpPr>
          <p:spPr>
            <a:xfrm>
              <a:off x="1137880" y="5025018"/>
              <a:ext cx="1005799" cy="707886"/>
            </a:xfrm>
            <a:prstGeom prst="rect">
              <a:avLst/>
            </a:prstGeom>
            <a:noFill/>
          </p:spPr>
          <p:txBody>
            <a:bodyPr vert="horz" wrap="square" rtlCol="0">
              <a:spAutoFit/>
            </a:bodyPr>
            <a:lstStyle/>
            <a:p>
              <a:pPr algn="ctr"/>
              <a:r>
                <a:rPr lang="zh-CN" altLang="en-US"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a:t>
              </a:r>
              <a:endParaRPr lang="en-US" altLang="zh-CN"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r>
                <a:rPr lang="zh-CN" altLang="en-US"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a:t>
              </a:r>
              <a:endParaRPr lang="zh-CN" altLang="en-US"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sp>
        <p:nvSpPr>
          <p:cNvPr id="16" name="文本框 15"/>
          <p:cNvSpPr txBox="1">
            <a:spLocks noChangeArrowheads="1"/>
          </p:cNvSpPr>
          <p:nvPr/>
        </p:nvSpPr>
        <p:spPr bwMode="auto">
          <a:xfrm>
            <a:off x="4917051" y="2697018"/>
            <a:ext cx="1154162" cy="31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150000"/>
              </a:lnSpc>
            </a:pPr>
            <a:r>
              <a:rPr lang="zh-CN" altLang="en-US" sz="14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点击输入本栏的具体文字，简明扼要的说明分项内容，此为概念图解，请根据您的具体内容酌情修改。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a:spLocks noChangeArrowheads="1"/>
          </p:cNvSpPr>
          <p:nvPr/>
        </p:nvSpPr>
        <p:spPr bwMode="auto">
          <a:xfrm>
            <a:off x="5173454" y="1708893"/>
            <a:ext cx="583671" cy="584775"/>
          </a:xfrm>
          <a:prstGeom prst="rect">
            <a:avLst/>
          </a:prstGeom>
          <a:solidFill>
            <a:srgbClr val="73ACAB"/>
          </a:solidFill>
          <a:ln>
            <a:noFill/>
          </a:ln>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壹</a:t>
            </a:r>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a:spLocks noChangeArrowheads="1"/>
          </p:cNvSpPr>
          <p:nvPr/>
        </p:nvSpPr>
        <p:spPr bwMode="auto">
          <a:xfrm>
            <a:off x="6392836" y="2651988"/>
            <a:ext cx="1154162" cy="32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150000"/>
              </a:lnSpc>
            </a:pPr>
            <a:r>
              <a:rPr lang="zh-CN" altLang="en-US" sz="14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点击输入本栏的具体文字，简明扼要的说明分项内容，此为概念图解，请根据您的具体内容酌情修改。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文本框 18"/>
          <p:cNvSpPr txBox="1">
            <a:spLocks noChangeArrowheads="1"/>
          </p:cNvSpPr>
          <p:nvPr/>
        </p:nvSpPr>
        <p:spPr bwMode="auto">
          <a:xfrm>
            <a:off x="6693491" y="1716352"/>
            <a:ext cx="581938" cy="584775"/>
          </a:xfrm>
          <a:prstGeom prst="rect">
            <a:avLst/>
          </a:prstGeom>
          <a:solidFill>
            <a:srgbClr val="CE8080"/>
          </a:solidFill>
          <a:ln>
            <a:noFill/>
          </a:ln>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贰</a:t>
            </a:r>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文本框 19"/>
          <p:cNvSpPr txBox="1">
            <a:spLocks noChangeArrowheads="1"/>
          </p:cNvSpPr>
          <p:nvPr/>
        </p:nvSpPr>
        <p:spPr bwMode="auto">
          <a:xfrm>
            <a:off x="7842582" y="2650332"/>
            <a:ext cx="1154162" cy="32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150000"/>
              </a:lnSpc>
            </a:pPr>
            <a:r>
              <a:rPr lang="zh-CN" altLang="en-US" sz="14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点击输入本栏的具体文字，简明扼要的说明分项内容，此为概念图解，请根据您的具体内容酌情修改。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文本框 20"/>
          <p:cNvSpPr txBox="1">
            <a:spLocks noChangeArrowheads="1"/>
          </p:cNvSpPr>
          <p:nvPr/>
        </p:nvSpPr>
        <p:spPr bwMode="auto">
          <a:xfrm>
            <a:off x="8110407" y="1714701"/>
            <a:ext cx="581938" cy="584775"/>
          </a:xfrm>
          <a:prstGeom prst="rect">
            <a:avLst/>
          </a:prstGeom>
          <a:solidFill>
            <a:srgbClr val="73ACAB"/>
          </a:solidFill>
          <a:ln>
            <a:noFill/>
          </a:ln>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叁</a:t>
            </a:r>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文本框 21"/>
          <p:cNvSpPr txBox="1">
            <a:spLocks noChangeArrowheads="1"/>
          </p:cNvSpPr>
          <p:nvPr/>
        </p:nvSpPr>
        <p:spPr bwMode="auto">
          <a:xfrm>
            <a:off x="9317723" y="2663032"/>
            <a:ext cx="1154162" cy="32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150000"/>
              </a:lnSpc>
            </a:pPr>
            <a:r>
              <a:rPr lang="zh-CN" altLang="en-US" sz="14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点击输入本栏的具体文字，简明扼要的说明分项内容，此为概念图解，请根据您的具体内容酌情修改。</a:t>
            </a:r>
            <a:endParaRPr lang="zh-CN" altLang="en-US" sz="14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a:spLocks noChangeArrowheads="1"/>
          </p:cNvSpPr>
          <p:nvPr/>
        </p:nvSpPr>
        <p:spPr bwMode="auto">
          <a:xfrm>
            <a:off x="9548852" y="1719942"/>
            <a:ext cx="583669" cy="584775"/>
          </a:xfrm>
          <a:prstGeom prst="rect">
            <a:avLst/>
          </a:prstGeom>
          <a:solidFill>
            <a:srgbClr val="CE8080"/>
          </a:solidFill>
          <a:ln>
            <a:noFill/>
          </a:ln>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肆</a:t>
            </a:r>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图文框 14"/>
          <p:cNvSpPr/>
          <p:nvPr/>
        </p:nvSpPr>
        <p:spPr>
          <a:xfrm>
            <a:off x="714557" y="2108200"/>
            <a:ext cx="2860359" cy="3584418"/>
          </a:xfrm>
          <a:prstGeom prst="frame">
            <a:avLst>
              <a:gd name="adj1" fmla="val 6242"/>
            </a:avLst>
          </a:prstGeom>
          <a:solidFill>
            <a:srgbClr val="75AD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6104" y="2697018"/>
            <a:ext cx="4119879" cy="2820641"/>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1000"/>
                                        <p:tgtEl>
                                          <p:spTgt spid="20"/>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1000"/>
                                        <p:tgtEl>
                                          <p:spTgt spid="21"/>
                                        </p:tgtEl>
                                      </p:cBhvr>
                                    </p:animEffect>
                                  </p:childTnLst>
                                </p:cTn>
                              </p:par>
                            </p:childTnLst>
                          </p:cTn>
                        </p:par>
                        <p:par>
                          <p:cTn id="32" fill="hold">
                            <p:stCondLst>
                              <p:cond delay="4000"/>
                            </p:stCondLst>
                            <p:childTnLst>
                              <p:par>
                                <p:cTn id="33" presetID="14" presetClass="entr" presetSubtype="1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8" grpId="0"/>
      <p:bldP spid="19" grpId="0" bldLvl="0" animBg="1"/>
      <p:bldP spid="20" grpId="0"/>
      <p:bldP spid="21" grpId="0" bldLvl="0" animBg="1"/>
      <p:bldP spid="22" grpId="0"/>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49" name="6074dae5-03b0-4812-a51b-6a8d2a43eead" descr="pwUAAB+LCAAAAAAABADNVE1P4zAQ/S9muVUorcqy5EapChULiyiCA+rBJNNkhONUzgQVqvz3HSdxm6jhozeUS/TmTd688XPW4he9LUH4YpZIQ2OUkZHJlCARPTENha9zpXpihDpEHV2YNF9mwn9ab9qalUek+DxVqbG9GgmlepAqZ9oO39F26v8WCwzgDgLQ5Eh30bPw+4OT36fD02MexuRZzNSDyWR8Mv5zPmDKfdndLwqrHMJK+J4DhftMLW3NdXqwhaaFGr6VvBEgMB02Wi1bYs/ayIDOgq0N3zvyHD4yGMWkIctquJrUKzais1gu4YY/ZycVIxm8lIiY77hiVdZogUXv53kbfOStTMA9rOib3uYd7jbpq+L0Zfoc7Ro1JnlS08ppr+WqAfW9CsQwVNCkTTXv4nWj0LdY+T4jwwKT1CSSWHDtFYfbmA+HR15XQt08303obZoRpnq/c6ybmif5AIYwkOpMYaQTXrX9D5ABCmKuXqYG31NN7fpfWBAXrwCW9fpm+M5yC6kycEtwJ+y8VeHlmwxKEr62CC1MfBSTNqup08jNdi+t5FTr/eRWlPHba5m2o7nJrmPfJ/H1BF1jz/n5D+K84EynBQAA"/>
          <p:cNvGrpSpPr>
            <a:grpSpLocks noChangeAspect="1"/>
          </p:cNvGrpSpPr>
          <p:nvPr/>
        </p:nvGrpSpPr>
        <p:grpSpPr>
          <a:xfrm>
            <a:off x="2648405" y="1890247"/>
            <a:ext cx="7072991" cy="995977"/>
            <a:chOff x="2007511" y="1177799"/>
            <a:chExt cx="8280782" cy="995977"/>
          </a:xfrm>
        </p:grpSpPr>
        <p:sp>
          <p:nvSpPr>
            <p:cNvPr id="50" name="CustomText"/>
            <p:cNvSpPr txBox="1"/>
            <p:nvPr/>
          </p:nvSpPr>
          <p:spPr>
            <a:xfrm>
              <a:off x="2007511" y="1662158"/>
              <a:ext cx="1371920" cy="276999"/>
            </a:xfrm>
            <a:prstGeom prst="rect">
              <a:avLst/>
            </a:prstGeom>
            <a:noFill/>
          </p:spPr>
          <p:txBody>
            <a:bodyPr wrap="square"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标题更换</a:t>
              </a:r>
              <a:endParaRPr lang="zh-CN" altLang="en-US"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BackShape"/>
            <p:cNvSpPr/>
            <p:nvPr/>
          </p:nvSpPr>
          <p:spPr>
            <a:xfrm>
              <a:off x="3718894" y="1586739"/>
              <a:ext cx="5617382" cy="435610"/>
            </a:xfrm>
            <a:prstGeom prst="roundRect">
              <a:avLst>
                <a:gd name="adj" fmla="val 50000"/>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RelativeShape"/>
            <p:cNvSpPr/>
            <p:nvPr/>
          </p:nvSpPr>
          <p:spPr>
            <a:xfrm>
              <a:off x="3836215" y="1665535"/>
              <a:ext cx="5403233"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ValueShape"/>
            <p:cNvSpPr/>
            <p:nvPr/>
          </p:nvSpPr>
          <p:spPr>
            <a:xfrm>
              <a:off x="3836215" y="1665536"/>
              <a:ext cx="2377422"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ValueText"/>
            <p:cNvSpPr txBox="1"/>
            <p:nvPr/>
          </p:nvSpPr>
          <p:spPr>
            <a:xfrm>
              <a:off x="9567993" y="1582115"/>
              <a:ext cx="682297" cy="437086"/>
            </a:xfrm>
            <a:prstGeom prst="rect">
              <a:avLst/>
            </a:prstGeom>
            <a:noFill/>
          </p:spPr>
          <p:txBody>
            <a:bodyPr wrap="square" numCol="1" anchor="ctr" anchorCtr="1">
              <a:prstTxWarp prst="textPlain">
                <a:avLst/>
              </a:prstTxWarp>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44%</a:t>
              </a:r>
              <a:endParaRPr lang="en-US" altLang="zh-CN" sz="24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CustomText1"/>
            <p:cNvSpPr/>
            <p:nvPr/>
          </p:nvSpPr>
          <p:spPr>
            <a:xfrm>
              <a:off x="3718555" y="1177799"/>
              <a:ext cx="5638549" cy="320897"/>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点击更换文本</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56" name="LineShape"/>
            <p:cNvCxnSpPr/>
            <p:nvPr/>
          </p:nvCxnSpPr>
          <p:spPr>
            <a:xfrm flipH="1">
              <a:off x="2007511" y="2173776"/>
              <a:ext cx="8280782"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grpSp>
      <p:sp>
        <p:nvSpPr>
          <p:cNvPr id="57" name="文本框 56"/>
          <p:cNvSpPr txBox="1"/>
          <p:nvPr/>
        </p:nvSpPr>
        <p:spPr>
          <a:xfrm>
            <a:off x="2520315" y="3961765"/>
            <a:ext cx="2961640" cy="1568450"/>
          </a:xfrm>
          <a:prstGeom prst="rect">
            <a:avLst/>
          </a:prstGeom>
          <a:noFill/>
        </p:spPr>
        <p:txBody>
          <a:bodyPr wrap="square" rtlCol="0">
            <a:spAutoFit/>
          </a:bodyPr>
          <a:lstStyle/>
          <a:p>
            <a:pPr algn="ctr" fontAlgn="auto">
              <a:lnSpc>
                <a:spcPct val="200000"/>
              </a:lnSpc>
            </a:pPr>
            <a:r>
              <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愿君多采撷，此物最相思。</a:t>
            </a:r>
            <a:endPar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愿君多采撷，此物最相思。</a:t>
            </a:r>
            <a:endParaRPr lang="zh-CN" altLang="en-US" sz="12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8" name="文本框 57"/>
          <p:cNvSpPr txBox="1"/>
          <p:nvPr/>
        </p:nvSpPr>
        <p:spPr>
          <a:xfrm>
            <a:off x="6873240" y="3961765"/>
            <a:ext cx="2961640" cy="1568450"/>
          </a:xfrm>
          <a:prstGeom prst="rect">
            <a:avLst/>
          </a:prstGeom>
          <a:noFill/>
        </p:spPr>
        <p:txBody>
          <a:bodyPr wrap="square" rtlCol="0">
            <a:spAutoFit/>
          </a:bodyPr>
          <a:lstStyle/>
          <a:p>
            <a:pPr algn="ctr" fontAlgn="auto">
              <a:lnSpc>
                <a:spcPct val="20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愿君多采撷，此物最相思。</a:t>
            </a:r>
            <a:endPar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红豆生南国，春来发几枝。</a:t>
            </a:r>
            <a:endPar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auto">
              <a:lnSpc>
                <a:spcPct val="20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愿君多采撷，此物最相思。</a:t>
            </a:r>
            <a:endPar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randombar(horizontal)">
                                      <p:cBhvr>
                                        <p:cTn id="14" dur="500"/>
                                        <p:tgtEl>
                                          <p:spTgt spid="5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randombar(horizontal)">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7110" r="59821"/>
          <a:stretch>
            <a:fillRect/>
          </a:stretch>
        </p:blipFill>
        <p:spPr>
          <a:xfrm flipH="1">
            <a:off x="-1" y="-5080"/>
            <a:ext cx="1974075" cy="2046953"/>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7391" y="0"/>
            <a:ext cx="6044609"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96" y="1197439"/>
            <a:ext cx="2196197" cy="1314326"/>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7229" t="85280" r="5530"/>
          <a:stretch>
            <a:fillRect/>
          </a:stretch>
        </p:blipFill>
        <p:spPr>
          <a:xfrm>
            <a:off x="0" y="5893443"/>
            <a:ext cx="12192000" cy="964264"/>
          </a:xfrm>
          <a:custGeom>
            <a:avLst/>
            <a:gdLst>
              <a:gd name="connsiteX0" fmla="*/ 0 w 12192000"/>
              <a:gd name="connsiteY0" fmla="*/ 0 h 964264"/>
              <a:gd name="connsiteX1" fmla="*/ 12192000 w 12192000"/>
              <a:gd name="connsiteY1" fmla="*/ 0 h 964264"/>
              <a:gd name="connsiteX2" fmla="*/ 12192000 w 12192000"/>
              <a:gd name="connsiteY2" fmla="*/ 964264 h 964264"/>
              <a:gd name="connsiteX3" fmla="*/ 0 w 12192000"/>
              <a:gd name="connsiteY3" fmla="*/ 964264 h 964264"/>
            </a:gdLst>
            <a:ahLst/>
            <a:cxnLst>
              <a:cxn ang="0">
                <a:pos x="connsiteX0" y="connsiteY0"/>
              </a:cxn>
              <a:cxn ang="0">
                <a:pos x="connsiteX1" y="connsiteY1"/>
              </a:cxn>
              <a:cxn ang="0">
                <a:pos x="connsiteX2" y="connsiteY2"/>
              </a:cxn>
              <a:cxn ang="0">
                <a:pos x="connsiteX3" y="connsiteY3"/>
              </a:cxn>
            </a:cxnLst>
            <a:rect l="l" t="t" r="r" b="b"/>
            <a:pathLst>
              <a:path w="12192000" h="964264">
                <a:moveTo>
                  <a:pt x="0" y="0"/>
                </a:moveTo>
                <a:lnTo>
                  <a:pt x="12192000" y="0"/>
                </a:lnTo>
                <a:lnTo>
                  <a:pt x="12192000" y="964264"/>
                </a:lnTo>
                <a:lnTo>
                  <a:pt x="0" y="964264"/>
                </a:lnTo>
                <a:close/>
              </a:path>
            </a:pathLst>
          </a:custGeom>
        </p:spPr>
      </p:pic>
      <p:grpSp>
        <p:nvGrpSpPr>
          <p:cNvPr id="3" name="组合 2"/>
          <p:cNvGrpSpPr/>
          <p:nvPr/>
        </p:nvGrpSpPr>
        <p:grpSpPr>
          <a:xfrm>
            <a:off x="2874621" y="1092188"/>
            <a:ext cx="3310955" cy="4279277"/>
            <a:chOff x="2874621" y="1092188"/>
            <a:chExt cx="3310955" cy="4279277"/>
          </a:xfrm>
        </p:grpSpPr>
        <p:sp>
          <p:nvSpPr>
            <p:cNvPr id="22" name="圆角矩形 21"/>
            <p:cNvSpPr/>
            <p:nvPr/>
          </p:nvSpPr>
          <p:spPr>
            <a:xfrm>
              <a:off x="2962275" y="4665345"/>
              <a:ext cx="313055" cy="706120"/>
            </a:xfrm>
            <a:prstGeom prst="round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 name="组合 1"/>
            <p:cNvGrpSpPr/>
            <p:nvPr/>
          </p:nvGrpSpPr>
          <p:grpSpPr>
            <a:xfrm>
              <a:off x="2874621" y="1092188"/>
              <a:ext cx="3310955" cy="4277988"/>
              <a:chOff x="2874621" y="1092188"/>
              <a:chExt cx="3310955" cy="4277988"/>
            </a:xfrm>
          </p:grpSpPr>
          <p:grpSp>
            <p:nvGrpSpPr>
              <p:cNvPr id="11" name="组合 10"/>
              <p:cNvGrpSpPr/>
              <p:nvPr/>
            </p:nvGrpSpPr>
            <p:grpSpPr>
              <a:xfrm>
                <a:off x="5175672" y="1092188"/>
                <a:ext cx="1009904" cy="2685421"/>
                <a:chOff x="6369948" y="1119927"/>
                <a:chExt cx="1009904" cy="2685421"/>
              </a:xfrm>
            </p:grpSpPr>
            <p:sp>
              <p:nvSpPr>
                <p:cNvPr id="13" name="文本框 12"/>
                <p:cNvSpPr txBox="1"/>
                <p:nvPr/>
              </p:nvSpPr>
              <p:spPr>
                <a:xfrm>
                  <a:off x="6369948" y="1308101"/>
                  <a:ext cx="923330" cy="2290530"/>
                </a:xfrm>
                <a:prstGeom prst="rect">
                  <a:avLst/>
                </a:prstGeom>
                <a:noFill/>
              </p:spPr>
              <p:txBody>
                <a:bodyPr vert="eaVert" wrap="square" rtlCol="0">
                  <a:spAutoFit/>
                </a:bodyPr>
                <a:lstStyle/>
                <a:p>
                  <a:pPr algn="dist"/>
                  <a:r>
                    <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第二章</a:t>
                  </a:r>
                  <a:endParaRPr lang="zh-CN" altLang="en-US" sz="4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半闭框 13"/>
                <p:cNvSpPr/>
                <p:nvPr/>
              </p:nvSpPr>
              <p:spPr>
                <a:xfrm>
                  <a:off x="6369948" y="1119927"/>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半闭框 17"/>
                <p:cNvSpPr/>
                <p:nvPr/>
              </p:nvSpPr>
              <p:spPr>
                <a:xfrm flipH="1" flipV="1">
                  <a:off x="7003504" y="3429000"/>
                  <a:ext cx="376348" cy="376348"/>
                </a:xfrm>
                <a:prstGeom prst="halfFrame">
                  <a:avLst>
                    <a:gd name="adj1" fmla="val 15435"/>
                    <a:gd name="adj2" fmla="val 154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3" name="文本框 22"/>
              <p:cNvSpPr txBox="1"/>
              <p:nvPr/>
            </p:nvSpPr>
            <p:spPr>
              <a:xfrm>
                <a:off x="2874621" y="4680957"/>
                <a:ext cx="493485" cy="645160"/>
              </a:xfrm>
              <a:prstGeom prst="rect">
                <a:avLst/>
              </a:prstGeom>
              <a:noFill/>
            </p:spPr>
            <p:txBody>
              <a:bodyPr wrap="square" rtlCol="0">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古典</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5" name="组合 24"/>
              <p:cNvGrpSpPr/>
              <p:nvPr/>
            </p:nvGrpSpPr>
            <p:grpSpPr>
              <a:xfrm>
                <a:off x="3599776" y="1827119"/>
                <a:ext cx="670721" cy="3543057"/>
                <a:chOff x="3003593" y="1486143"/>
                <a:chExt cx="698413" cy="3885714"/>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593" y="1486143"/>
                  <a:ext cx="698413" cy="3885714"/>
                </a:xfrm>
                <a:prstGeom prst="rect">
                  <a:avLst/>
                </a:prstGeom>
              </p:spPr>
            </p:pic>
            <p:sp>
              <p:nvSpPr>
                <p:cNvPr id="29" name="文本框 28"/>
                <p:cNvSpPr txBox="1"/>
                <p:nvPr/>
              </p:nvSpPr>
              <p:spPr>
                <a:xfrm>
                  <a:off x="3083704" y="2130425"/>
                  <a:ext cx="576871" cy="2597149"/>
                </a:xfrm>
                <a:prstGeom prst="rect">
                  <a:avLst/>
                </a:prstGeom>
                <a:noFill/>
              </p:spPr>
              <p:txBody>
                <a:bodyPr vert="eaVert" wrap="square" rtlCol="0">
                  <a:spAutoFit/>
                </a:bodyPr>
                <a:lstStyle/>
                <a:p>
                  <a:pPr algn="dist"/>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工作完成情况</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900" y="421343"/>
            <a:ext cx="1866900" cy="523220"/>
          </a:xfrm>
          <a:prstGeom prst="rect">
            <a:avLst/>
          </a:prstGeom>
          <a:noFill/>
        </p:spPr>
        <p:txBody>
          <a:bodyPr wrap="square" rtlCol="0">
            <a:spAutoFit/>
          </a:bodyPr>
          <a:lstStyle/>
          <a:p>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矩形 2"/>
          <p:cNvSpPr/>
          <p:nvPr/>
        </p:nvSpPr>
        <p:spPr>
          <a:xfrm>
            <a:off x="673100" y="588953"/>
            <a:ext cx="238800" cy="238800"/>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7110" r="59821" b="21707"/>
          <a:stretch>
            <a:fillRect/>
          </a:stretch>
        </p:blipFill>
        <p:spPr>
          <a:xfrm>
            <a:off x="9840687" y="0"/>
            <a:ext cx="2351314" cy="1596571"/>
          </a:xfrm>
          <a:custGeom>
            <a:avLst/>
            <a:gdLst>
              <a:gd name="connsiteX0" fmla="*/ 2180116 w 2180116"/>
              <a:gd name="connsiteY0" fmla="*/ 0 h 2260600"/>
              <a:gd name="connsiteX1" fmla="*/ 0 w 2180116"/>
              <a:gd name="connsiteY1" fmla="*/ 0 h 2260600"/>
              <a:gd name="connsiteX2" fmla="*/ 0 w 2180116"/>
              <a:gd name="connsiteY2" fmla="*/ 2260600 h 2260600"/>
              <a:gd name="connsiteX3" fmla="*/ 2180116 w 2180116"/>
              <a:gd name="connsiteY3" fmla="*/ 2260600 h 2260600"/>
            </a:gdLst>
            <a:ahLst/>
            <a:cxnLst>
              <a:cxn ang="0">
                <a:pos x="connsiteX0" y="connsiteY0"/>
              </a:cxn>
              <a:cxn ang="0">
                <a:pos x="connsiteX1" y="connsiteY1"/>
              </a:cxn>
              <a:cxn ang="0">
                <a:pos x="connsiteX2" y="connsiteY2"/>
              </a:cxn>
              <a:cxn ang="0">
                <a:pos x="connsiteX3" y="connsiteY3"/>
              </a:cxn>
            </a:cxnLst>
            <a:rect l="l" t="t" r="r" b="b"/>
            <a:pathLst>
              <a:path w="2180116" h="2260600">
                <a:moveTo>
                  <a:pt x="2180116" y="0"/>
                </a:moveTo>
                <a:lnTo>
                  <a:pt x="0" y="0"/>
                </a:lnTo>
                <a:lnTo>
                  <a:pt x="0" y="2260600"/>
                </a:lnTo>
                <a:lnTo>
                  <a:pt x="2180116" y="2260600"/>
                </a:lnTo>
                <a:close/>
              </a:path>
            </a:pathLst>
          </a:custGeom>
        </p:spPr>
      </p:pic>
      <p:grpSp>
        <p:nvGrpSpPr>
          <p:cNvPr id="8" name="组合 7"/>
          <p:cNvGrpSpPr/>
          <p:nvPr/>
        </p:nvGrpSpPr>
        <p:grpSpPr>
          <a:xfrm>
            <a:off x="673100" y="2830259"/>
            <a:ext cx="3193857" cy="1890484"/>
            <a:chOff x="1181871" y="3078544"/>
            <a:chExt cx="3193857" cy="1890484"/>
          </a:xfrm>
        </p:grpSpPr>
        <p:sp>
          <p:nvSpPr>
            <p:cNvPr id="11" name="文本框 10"/>
            <p:cNvSpPr txBox="1"/>
            <p:nvPr/>
          </p:nvSpPr>
          <p:spPr>
            <a:xfrm>
              <a:off x="1621925" y="3078544"/>
              <a:ext cx="2753803" cy="461665"/>
            </a:xfrm>
            <a:prstGeom prst="rect">
              <a:avLst/>
            </a:prstGeom>
            <a:noFill/>
          </p:spPr>
          <p:txBody>
            <a:bodyPr vert="horz" wrap="square" rtlCol="0">
              <a:spAutoFit/>
            </a:bodyPr>
            <a:lstStyle/>
            <a:p>
              <a:pPr algn="r"/>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此处添加文字标题</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文本框 11"/>
            <p:cNvSpPr txBox="1"/>
            <p:nvPr/>
          </p:nvSpPr>
          <p:spPr>
            <a:xfrm>
              <a:off x="1181871" y="3678708"/>
              <a:ext cx="3193857" cy="1290320"/>
            </a:xfrm>
            <a:prstGeom prst="rect">
              <a:avLst/>
            </a:prstGeom>
            <a:noFill/>
          </p:spPr>
          <p:txBody>
            <a:bodyPr wrap="square" rtlCol="0">
              <a:spAutoFit/>
            </a:bodyPr>
            <a:lstStyle/>
            <a:p>
              <a:pPr algn="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lnSpc>
                  <a:spcPct val="130000"/>
                </a:lnSpc>
              </a:pPr>
              <a:r>
                <a:rPr lang="en-US" altLang="zh-CN"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endParaRPr lang="zh-CN" altLang="zh-CN"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lnSpc>
                  <a:spcPct val="130000"/>
                </a:lnSpc>
              </a:pPr>
              <a:endParaRPr lang="zh-CN" altLang="en-US"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0" name="矩形 9"/>
          <p:cNvSpPr/>
          <p:nvPr/>
        </p:nvSpPr>
        <p:spPr>
          <a:xfrm>
            <a:off x="3190118" y="4906625"/>
            <a:ext cx="571500" cy="45719"/>
          </a:xfrm>
          <a:prstGeom prst="rect">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14" name="组合 13"/>
          <p:cNvGrpSpPr/>
          <p:nvPr/>
        </p:nvGrpSpPr>
        <p:grpSpPr>
          <a:xfrm>
            <a:off x="8325042" y="2830259"/>
            <a:ext cx="3193857" cy="1890484"/>
            <a:chOff x="3072823" y="2192582"/>
            <a:chExt cx="3193857" cy="1890484"/>
          </a:xfrm>
        </p:grpSpPr>
        <p:sp>
          <p:nvSpPr>
            <p:cNvPr id="17" name="文本框 16"/>
            <p:cNvSpPr txBox="1"/>
            <p:nvPr/>
          </p:nvSpPr>
          <p:spPr>
            <a:xfrm>
              <a:off x="3072824" y="2192582"/>
              <a:ext cx="2753803" cy="461665"/>
            </a:xfrm>
            <a:prstGeom prst="rect">
              <a:avLst/>
            </a:prstGeom>
            <a:noFill/>
          </p:spPr>
          <p:txBody>
            <a:bodyPr vert="horz"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此处添加文字标题</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3072823" y="2792746"/>
              <a:ext cx="3193857" cy="1290320"/>
            </a:xfrm>
            <a:prstGeom prst="rect">
              <a:avLst/>
            </a:prstGeom>
            <a:noFill/>
          </p:spPr>
          <p:txBody>
            <a:bodyPr wrap="square" rtlCol="0">
              <a:spAutoFit/>
            </a:bodyPr>
            <a:lstStyle/>
            <a:p>
              <a:pPr>
                <a:lnSpc>
                  <a:spcPct val="130000"/>
                </a:lnSpc>
              </a:pPr>
              <a:r>
                <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单击此处添加段落文本单击此处添加段落文本单击此处添加段落文本单击此处添加段落文本</a:t>
              </a:r>
              <a:endParaRPr lang="zh-CN" altLang="en-US" sz="1200" spc="200" dirty="0">
                <a:solidFill>
                  <a:schemeClr val="tx1">
                    <a:lumMod val="65000"/>
                    <a:lumOff val="35000"/>
                  </a:schemeClr>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zh-CN"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nSpc>
                  <a:spcPct val="130000"/>
                </a:lnSpc>
              </a:pPr>
              <a:endParaRPr lang="zh-CN" altLang="en-US" sz="12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6" name="矩形 15"/>
          <p:cNvSpPr/>
          <p:nvPr/>
        </p:nvSpPr>
        <p:spPr>
          <a:xfrm>
            <a:off x="8401242" y="4906625"/>
            <a:ext cx="571500" cy="45719"/>
          </a:xfrm>
          <a:prstGeom prst="rect">
            <a:avLst/>
          </a:prstGeom>
          <a:solidFill>
            <a:srgbClr val="73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7" name="组合 6"/>
          <p:cNvGrpSpPr/>
          <p:nvPr/>
        </p:nvGrpSpPr>
        <p:grpSpPr>
          <a:xfrm>
            <a:off x="4352966" y="1120470"/>
            <a:ext cx="3486068" cy="5116478"/>
            <a:chOff x="4352966" y="1120470"/>
            <a:chExt cx="3486068" cy="5116478"/>
          </a:xfrm>
        </p:grpSpPr>
        <p:sp>
          <p:nvSpPr>
            <p:cNvPr id="5" name="文本框 4"/>
            <p:cNvSpPr txBox="1"/>
            <p:nvPr/>
          </p:nvSpPr>
          <p:spPr>
            <a:xfrm>
              <a:off x="5372582" y="2940044"/>
              <a:ext cx="1446836" cy="1200329"/>
            </a:xfrm>
            <a:prstGeom prst="rect">
              <a:avLst/>
            </a:prstGeom>
            <a:noFill/>
          </p:spPr>
          <p:txBody>
            <a:bodyPr wrap="square" rtlCol="0">
              <a:spAutoFit/>
            </a:bodyPr>
            <a:lstStyle/>
            <a:p>
              <a:pPr algn="ctr"/>
              <a:r>
                <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添加标题</a:t>
              </a:r>
              <a:endPar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 name="矩形 5"/>
            <p:cNvSpPr/>
            <p:nvPr/>
          </p:nvSpPr>
          <p:spPr>
            <a:xfrm>
              <a:off x="5949950" y="4216573"/>
              <a:ext cx="292100" cy="45719"/>
            </a:xfrm>
            <a:prstGeom prst="rect">
              <a:avLst/>
            </a:prstGeom>
            <a:solidFill>
              <a:srgbClr val="AF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966" y="1120470"/>
              <a:ext cx="3486068" cy="5116478"/>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2260</Words>
  <Application>WPS 演示</Application>
  <PresentationFormat>宽屏</PresentationFormat>
  <Paragraphs>364</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阿里巴巴普惠体 R</vt:lpstr>
      <vt:lpstr>Calibri</vt:lpstr>
      <vt:lpstr>微软雅黑</vt:lpstr>
      <vt:lpstr>Arial Unicode MS</vt:lpstr>
      <vt:lpstr>Neris Thin</vt:lpstr>
      <vt:lpstr>等线</vt:lpstr>
      <vt:lpstr>Gill Sans</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10</cp:revision>
  <dcterms:created xsi:type="dcterms:W3CDTF">2019-07-31T09:40:00Z</dcterms:created>
  <dcterms:modified xsi:type="dcterms:W3CDTF">2024-04-27T17:41:05Z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8D712EEC582B48149452CD827A398EFB_13</vt:lpwstr>
  </property>
  <property fmtid="{D5CDD505-2E9C-101B-9397-08002B2CF9AE}" pid="3" name="KSOProductBuildVer">
    <vt:lpwstr>2052-12.1.0.16417</vt:lpwstr>
  </property>
</Properties>
</file>