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62" r:id="rId4"/>
    <p:sldId id="261" r:id="rId5"/>
    <p:sldId id="270" r:id="rId6"/>
    <p:sldId id="269" r:id="rId7"/>
    <p:sldId id="271" r:id="rId8"/>
    <p:sldId id="265" r:id="rId9"/>
    <p:sldId id="272" r:id="rId10"/>
    <p:sldId id="273" r:id="rId11"/>
    <p:sldId id="274" r:id="rId12"/>
    <p:sldId id="266" r:id="rId13"/>
    <p:sldId id="275" r:id="rId14"/>
    <p:sldId id="277" r:id="rId15"/>
    <p:sldId id="278" r:id="rId16"/>
    <p:sldId id="267" r:id="rId17"/>
    <p:sldId id="276" r:id="rId18"/>
    <p:sldId id="279" r:id="rId19"/>
    <p:sldId id="280" r:id="rId20"/>
    <p:sldId id="268" r:id="rId21"/>
    <p:sldId id="287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1B9"/>
    <a:srgbClr val="015C95"/>
    <a:srgbClr val="F4BDD6"/>
    <a:srgbClr val="CC3880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EB5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 w="19050">
              <a:solidFill>
                <a:srgbClr val="8D7A6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117775264"/>
        <c:axId val="1117775824"/>
      </c:barChart>
      <c:catAx>
        <c:axId val="11177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C775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1117775824"/>
        <c:crosses val="autoZero"/>
        <c:auto val="1"/>
        <c:lblAlgn val="ctr"/>
        <c:lblOffset val="100"/>
        <c:noMultiLvlLbl val="0"/>
      </c:catAx>
      <c:valAx>
        <c:axId val="1117775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1777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3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081EFBBD-C906-4D6E-8D11-50A760216D6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5C812FE-DF1B-4130-8DDE-A2DB6FC3B5B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" b="955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3144333" y="476655"/>
            <a:ext cx="5904689" cy="5904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69582" y="292961"/>
            <a:ext cx="6272075" cy="627207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文本框 3"/>
          <p:cNvSpPr txBox="1"/>
          <p:nvPr/>
        </p:nvSpPr>
        <p:spPr>
          <a:xfrm>
            <a:off x="2876368" y="1550680"/>
            <a:ext cx="63652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工 会</a:t>
            </a:r>
            <a:endParaRPr lang="en-US" altLang="zh-CN" sz="6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/>
            <a:r>
              <a:rPr lang="zh-CN" altLang="en-US" sz="6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工 作 汇 报</a:t>
            </a:r>
            <a:endParaRPr lang="zh-CN" altLang="en-US" sz="6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3438315" y="3821418"/>
            <a:ext cx="533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工作总结丨年终总结丨活动策划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文本框 13"/>
          <p:cNvSpPr txBox="1"/>
          <p:nvPr/>
        </p:nvSpPr>
        <p:spPr>
          <a:xfrm>
            <a:off x="5100049" y="4623588"/>
            <a:ext cx="2055668" cy="3067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汇报人：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92932" y="878890"/>
            <a:ext cx="3542190" cy="967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02499" y="1131890"/>
            <a:ext cx="250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椭圆 7"/>
          <p:cNvSpPr>
            <a:spLocks noChangeAspect="1" noChangeArrowheads="1"/>
          </p:cNvSpPr>
          <p:nvPr/>
        </p:nvSpPr>
        <p:spPr bwMode="auto">
          <a:xfrm>
            <a:off x="1009263" y="2330687"/>
            <a:ext cx="417349" cy="417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2891" y="2252930"/>
            <a:ext cx="4409608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椭圆 11"/>
          <p:cNvSpPr>
            <a:spLocks noChangeAspect="1" noChangeArrowheads="1"/>
          </p:cNvSpPr>
          <p:nvPr/>
        </p:nvSpPr>
        <p:spPr bwMode="auto">
          <a:xfrm>
            <a:off x="1009263" y="4165926"/>
            <a:ext cx="417349" cy="417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2891" y="4088169"/>
            <a:ext cx="4409608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0" grpId="0"/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" b="955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144333" y="476655"/>
            <a:ext cx="5904689" cy="5904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69582" y="292961"/>
            <a:ext cx="6272075" cy="627207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6666" y="3464768"/>
            <a:ext cx="4278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工作不足之处</a:t>
            </a:r>
            <a:endParaRPr lang="zh-CN" altLang="en-US" sz="8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6076" y="1834526"/>
            <a:ext cx="1879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r>
              <a:rPr lang="zh-CN" altLang="en-US" sz="8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8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14"/>
          <p:cNvSpPr txBox="1"/>
          <p:nvPr/>
        </p:nvSpPr>
        <p:spPr>
          <a:xfrm>
            <a:off x="6976682" y="2042933"/>
            <a:ext cx="684000" cy="331983"/>
          </a:xfrm>
          <a:prstGeom prst="rect">
            <a:avLst/>
          </a:prstGeom>
          <a:noFill/>
        </p:spPr>
        <p:txBody>
          <a:bodyPr wrap="square" lIns="88491" tIns="44244" rIns="88491" bIns="4424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65" baseline="-3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02</a:t>
            </a:r>
            <a:endParaRPr lang="zh-CN" altLang="en-US" sz="2365" baseline="-3000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4386284" y="2038878"/>
            <a:ext cx="684000" cy="331983"/>
          </a:xfrm>
          <a:prstGeom prst="rect">
            <a:avLst/>
          </a:prstGeom>
          <a:noFill/>
        </p:spPr>
        <p:txBody>
          <a:bodyPr wrap="square" lIns="88491" tIns="44244" rIns="88491" bIns="4424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365" baseline="-3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01</a:t>
            </a:r>
            <a:endParaRPr lang="zh-CN" altLang="en-US" sz="2365" baseline="-3000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390459" y="1650157"/>
            <a:ext cx="1411080" cy="1404722"/>
            <a:chOff x="5134197" y="1067197"/>
            <a:chExt cx="1897871" cy="1897869"/>
          </a:xfrm>
        </p:grpSpPr>
        <p:sp>
          <p:nvSpPr>
            <p:cNvPr id="35" name="泪滴形 34"/>
            <p:cNvSpPr/>
            <p:nvPr/>
          </p:nvSpPr>
          <p:spPr>
            <a:xfrm rot="8100000">
              <a:off x="5134197" y="1067197"/>
              <a:ext cx="1897871" cy="1897869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365" dirty="0">
                <a:solidFill>
                  <a:srgbClr val="FFD85F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5660022" y="1691389"/>
              <a:ext cx="740358" cy="791730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077" tIns="60038" rIns="120077" bIns="6003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365" dirty="0">
                <a:solidFill>
                  <a:srgbClr val="FFD85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13269" y="2723858"/>
            <a:ext cx="1411080" cy="1404723"/>
            <a:chOff x="3550903" y="2517834"/>
            <a:chExt cx="1897871" cy="1897871"/>
          </a:xfrm>
        </p:grpSpPr>
        <p:sp>
          <p:nvSpPr>
            <p:cNvPr id="33" name="泪滴形 32"/>
            <p:cNvSpPr/>
            <p:nvPr/>
          </p:nvSpPr>
          <p:spPr>
            <a:xfrm rot="13500000" flipH="1" flipV="1">
              <a:off x="3550903" y="2517834"/>
              <a:ext cx="1897871" cy="1897871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365" dirty="0">
                <a:solidFill>
                  <a:srgbClr val="FFD85F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4250230" y="3177933"/>
              <a:ext cx="636730" cy="627227"/>
            </a:xfrm>
            <a:custGeom>
              <a:avLst/>
              <a:gdLst>
                <a:gd name="T0" fmla="*/ 170 w 648"/>
                <a:gd name="T1" fmla="*/ 280 h 639"/>
                <a:gd name="T2" fmla="*/ 226 w 648"/>
                <a:gd name="T3" fmla="*/ 183 h 639"/>
                <a:gd name="T4" fmla="*/ 240 w 648"/>
                <a:gd name="T5" fmla="*/ 167 h 639"/>
                <a:gd name="T6" fmla="*/ 366 w 648"/>
                <a:gd name="T7" fmla="*/ 177 h 639"/>
                <a:gd name="T8" fmla="*/ 359 w 648"/>
                <a:gd name="T9" fmla="*/ 162 h 639"/>
                <a:gd name="T10" fmla="*/ 388 w 648"/>
                <a:gd name="T11" fmla="*/ 153 h 639"/>
                <a:gd name="T12" fmla="*/ 408 w 648"/>
                <a:gd name="T13" fmla="*/ 154 h 639"/>
                <a:gd name="T14" fmla="*/ 402 w 648"/>
                <a:gd name="T15" fmla="*/ 183 h 639"/>
                <a:gd name="T16" fmla="*/ 391 w 648"/>
                <a:gd name="T17" fmla="*/ 199 h 639"/>
                <a:gd name="T18" fmla="*/ 319 w 648"/>
                <a:gd name="T19" fmla="*/ 265 h 639"/>
                <a:gd name="T20" fmla="*/ 318 w 648"/>
                <a:gd name="T21" fmla="*/ 266 h 639"/>
                <a:gd name="T22" fmla="*/ 616 w 648"/>
                <a:gd name="T23" fmla="*/ 615 h 639"/>
                <a:gd name="T24" fmla="*/ 497 w 648"/>
                <a:gd name="T25" fmla="*/ 615 h 639"/>
                <a:gd name="T26" fmla="*/ 272 w 648"/>
                <a:gd name="T27" fmla="*/ 546 h 639"/>
                <a:gd name="T28" fmla="*/ 272 w 648"/>
                <a:gd name="T29" fmla="*/ 0 h 639"/>
                <a:gd name="T30" fmla="*/ 515 w 648"/>
                <a:gd name="T31" fmla="*/ 397 h 639"/>
                <a:gd name="T32" fmla="*/ 616 w 648"/>
                <a:gd name="T33" fmla="*/ 615 h 639"/>
                <a:gd name="T34" fmla="*/ 272 w 648"/>
                <a:gd name="T35" fmla="*/ 511 h 639"/>
                <a:gd name="T36" fmla="*/ 272 w 648"/>
                <a:gd name="T37" fmla="*/ 35 h 639"/>
                <a:gd name="T38" fmla="*/ 272 w 648"/>
                <a:gd name="T39" fmla="*/ 511 h 639"/>
                <a:gd name="T40" fmla="*/ 445 w 648"/>
                <a:gd name="T41" fmla="*/ 391 h 639"/>
                <a:gd name="T42" fmla="*/ 409 w 648"/>
                <a:gd name="T43" fmla="*/ 401 h 639"/>
                <a:gd name="T44" fmla="*/ 338 w 648"/>
                <a:gd name="T45" fmla="*/ 401 h 639"/>
                <a:gd name="T46" fmla="*/ 266 w 648"/>
                <a:gd name="T47" fmla="*/ 401 h 639"/>
                <a:gd name="T48" fmla="*/ 194 w 648"/>
                <a:gd name="T49" fmla="*/ 401 h 639"/>
                <a:gd name="T50" fmla="*/ 111 w 648"/>
                <a:gd name="T51" fmla="*/ 401 h 639"/>
                <a:gd name="T52" fmla="*/ 100 w 648"/>
                <a:gd name="T53" fmla="*/ 391 h 639"/>
                <a:gd name="T54" fmla="*/ 111 w 648"/>
                <a:gd name="T55" fmla="*/ 145 h 639"/>
                <a:gd name="T56" fmla="*/ 122 w 648"/>
                <a:gd name="T57" fmla="*/ 380 h 639"/>
                <a:gd name="T58" fmla="*/ 152 w 648"/>
                <a:gd name="T59" fmla="*/ 331 h 639"/>
                <a:gd name="T60" fmla="*/ 183 w 648"/>
                <a:gd name="T61" fmla="*/ 320 h 639"/>
                <a:gd name="T62" fmla="*/ 194 w 648"/>
                <a:gd name="T63" fmla="*/ 380 h 639"/>
                <a:gd name="T64" fmla="*/ 224 w 648"/>
                <a:gd name="T65" fmla="*/ 256 h 639"/>
                <a:gd name="T66" fmla="*/ 255 w 648"/>
                <a:gd name="T67" fmla="*/ 245 h 639"/>
                <a:gd name="T68" fmla="*/ 266 w 648"/>
                <a:gd name="T69" fmla="*/ 380 h 639"/>
                <a:gd name="T70" fmla="*/ 296 w 648"/>
                <a:gd name="T71" fmla="*/ 292 h 639"/>
                <a:gd name="T72" fmla="*/ 327 w 648"/>
                <a:gd name="T73" fmla="*/ 282 h 639"/>
                <a:gd name="T74" fmla="*/ 338 w 648"/>
                <a:gd name="T75" fmla="*/ 380 h 639"/>
                <a:gd name="T76" fmla="*/ 368 w 648"/>
                <a:gd name="T77" fmla="*/ 231 h 639"/>
                <a:gd name="T78" fmla="*/ 399 w 648"/>
                <a:gd name="T79" fmla="*/ 220 h 639"/>
                <a:gd name="T80" fmla="*/ 409 w 648"/>
                <a:gd name="T81" fmla="*/ 38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8" h="639">
                  <a:moveTo>
                    <a:pt x="242" y="199"/>
                  </a:moveTo>
                  <a:lnTo>
                    <a:pt x="170" y="280"/>
                  </a:lnTo>
                  <a:lnTo>
                    <a:pt x="153" y="266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40" y="167"/>
                  </a:lnTo>
                  <a:lnTo>
                    <a:pt x="316" y="234"/>
                  </a:lnTo>
                  <a:lnTo>
                    <a:pt x="366" y="177"/>
                  </a:lnTo>
                  <a:lnTo>
                    <a:pt x="357" y="169"/>
                  </a:lnTo>
                  <a:cubicBezTo>
                    <a:pt x="354" y="167"/>
                    <a:pt x="355" y="163"/>
                    <a:pt x="359" y="162"/>
                  </a:cubicBezTo>
                  <a:lnTo>
                    <a:pt x="373" y="158"/>
                  </a:lnTo>
                  <a:cubicBezTo>
                    <a:pt x="377" y="156"/>
                    <a:pt x="384" y="154"/>
                    <a:pt x="388" y="153"/>
                  </a:cubicBezTo>
                  <a:lnTo>
                    <a:pt x="402" y="149"/>
                  </a:lnTo>
                  <a:cubicBezTo>
                    <a:pt x="406" y="147"/>
                    <a:pt x="409" y="150"/>
                    <a:pt x="408" y="154"/>
                  </a:cubicBezTo>
                  <a:lnTo>
                    <a:pt x="405" y="167"/>
                  </a:lnTo>
                  <a:cubicBezTo>
                    <a:pt x="404" y="172"/>
                    <a:pt x="402" y="179"/>
                    <a:pt x="402" y="183"/>
                  </a:cubicBezTo>
                  <a:lnTo>
                    <a:pt x="399" y="196"/>
                  </a:lnTo>
                  <a:cubicBezTo>
                    <a:pt x="398" y="200"/>
                    <a:pt x="395" y="202"/>
                    <a:pt x="391" y="199"/>
                  </a:cubicBezTo>
                  <a:lnTo>
                    <a:pt x="383" y="192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8" y="266"/>
                  </a:lnTo>
                  <a:lnTo>
                    <a:pt x="242" y="199"/>
                  </a:lnTo>
                  <a:close/>
                  <a:moveTo>
                    <a:pt x="616" y="615"/>
                  </a:moveTo>
                  <a:cubicBezTo>
                    <a:pt x="599" y="631"/>
                    <a:pt x="578" y="639"/>
                    <a:pt x="556" y="639"/>
                  </a:cubicBezTo>
                  <a:cubicBezTo>
                    <a:pt x="535" y="639"/>
                    <a:pt x="513" y="631"/>
                    <a:pt x="497" y="615"/>
                  </a:cubicBezTo>
                  <a:lnTo>
                    <a:pt x="396" y="516"/>
                  </a:lnTo>
                  <a:cubicBezTo>
                    <a:pt x="359" y="535"/>
                    <a:pt x="317" y="546"/>
                    <a:pt x="272" y="546"/>
                  </a:cubicBezTo>
                  <a:cubicBezTo>
                    <a:pt x="122" y="546"/>
                    <a:pt x="0" y="424"/>
                    <a:pt x="0" y="273"/>
                  </a:cubicBezTo>
                  <a:cubicBezTo>
                    <a:pt x="0" y="123"/>
                    <a:pt x="122" y="0"/>
                    <a:pt x="272" y="0"/>
                  </a:cubicBezTo>
                  <a:cubicBezTo>
                    <a:pt x="423" y="0"/>
                    <a:pt x="545" y="123"/>
                    <a:pt x="545" y="273"/>
                  </a:cubicBezTo>
                  <a:cubicBezTo>
                    <a:pt x="545" y="318"/>
                    <a:pt x="534" y="360"/>
                    <a:pt x="515" y="397"/>
                  </a:cubicBezTo>
                  <a:lnTo>
                    <a:pt x="616" y="496"/>
                  </a:lnTo>
                  <a:cubicBezTo>
                    <a:pt x="648" y="529"/>
                    <a:pt x="648" y="582"/>
                    <a:pt x="616" y="615"/>
                  </a:cubicBezTo>
                  <a:close/>
                  <a:moveTo>
                    <a:pt x="272" y="511"/>
                  </a:moveTo>
                  <a:lnTo>
                    <a:pt x="272" y="511"/>
                  </a:lnTo>
                  <a:cubicBezTo>
                    <a:pt x="404" y="511"/>
                    <a:pt x="510" y="405"/>
                    <a:pt x="510" y="273"/>
                  </a:cubicBezTo>
                  <a:cubicBezTo>
                    <a:pt x="510" y="142"/>
                    <a:pt x="404" y="35"/>
                    <a:pt x="272" y="35"/>
                  </a:cubicBezTo>
                  <a:cubicBezTo>
                    <a:pt x="141" y="35"/>
                    <a:pt x="35" y="142"/>
                    <a:pt x="35" y="273"/>
                  </a:cubicBezTo>
                  <a:cubicBezTo>
                    <a:pt x="35" y="405"/>
                    <a:pt x="141" y="511"/>
                    <a:pt x="272" y="511"/>
                  </a:cubicBezTo>
                  <a:close/>
                  <a:moveTo>
                    <a:pt x="434" y="380"/>
                  </a:moveTo>
                  <a:cubicBezTo>
                    <a:pt x="440" y="380"/>
                    <a:pt x="445" y="385"/>
                    <a:pt x="445" y="391"/>
                  </a:cubicBezTo>
                  <a:cubicBezTo>
                    <a:pt x="445" y="397"/>
                    <a:pt x="440" y="401"/>
                    <a:pt x="434" y="401"/>
                  </a:cubicBezTo>
                  <a:lnTo>
                    <a:pt x="409" y="401"/>
                  </a:lnTo>
                  <a:lnTo>
                    <a:pt x="368" y="401"/>
                  </a:lnTo>
                  <a:lnTo>
                    <a:pt x="338" y="401"/>
                  </a:lnTo>
                  <a:lnTo>
                    <a:pt x="296" y="401"/>
                  </a:lnTo>
                  <a:lnTo>
                    <a:pt x="266" y="401"/>
                  </a:lnTo>
                  <a:lnTo>
                    <a:pt x="224" y="401"/>
                  </a:lnTo>
                  <a:lnTo>
                    <a:pt x="194" y="401"/>
                  </a:lnTo>
                  <a:lnTo>
                    <a:pt x="152" y="401"/>
                  </a:lnTo>
                  <a:lnTo>
                    <a:pt x="111" y="401"/>
                  </a:lnTo>
                  <a:lnTo>
                    <a:pt x="111" y="401"/>
                  </a:lnTo>
                  <a:cubicBezTo>
                    <a:pt x="105" y="401"/>
                    <a:pt x="100" y="397"/>
                    <a:pt x="100" y="391"/>
                  </a:cubicBezTo>
                  <a:lnTo>
                    <a:pt x="100" y="155"/>
                  </a:lnTo>
                  <a:cubicBezTo>
                    <a:pt x="100" y="150"/>
                    <a:pt x="105" y="145"/>
                    <a:pt x="111" y="145"/>
                  </a:cubicBezTo>
                  <a:cubicBezTo>
                    <a:pt x="117" y="145"/>
                    <a:pt x="121" y="150"/>
                    <a:pt x="121" y="155"/>
                  </a:cubicBezTo>
                  <a:lnTo>
                    <a:pt x="122" y="380"/>
                  </a:lnTo>
                  <a:lnTo>
                    <a:pt x="152" y="380"/>
                  </a:lnTo>
                  <a:lnTo>
                    <a:pt x="152" y="331"/>
                  </a:lnTo>
                  <a:cubicBezTo>
                    <a:pt x="152" y="325"/>
                    <a:pt x="157" y="320"/>
                    <a:pt x="163" y="320"/>
                  </a:cubicBezTo>
                  <a:lnTo>
                    <a:pt x="183" y="320"/>
                  </a:lnTo>
                  <a:cubicBezTo>
                    <a:pt x="189" y="320"/>
                    <a:pt x="194" y="325"/>
                    <a:pt x="194" y="331"/>
                  </a:cubicBezTo>
                  <a:lnTo>
                    <a:pt x="194" y="380"/>
                  </a:lnTo>
                  <a:lnTo>
                    <a:pt x="224" y="380"/>
                  </a:lnTo>
                  <a:lnTo>
                    <a:pt x="224" y="256"/>
                  </a:lnTo>
                  <a:cubicBezTo>
                    <a:pt x="224" y="250"/>
                    <a:pt x="229" y="245"/>
                    <a:pt x="235" y="245"/>
                  </a:cubicBezTo>
                  <a:lnTo>
                    <a:pt x="255" y="245"/>
                  </a:lnTo>
                  <a:cubicBezTo>
                    <a:pt x="261" y="245"/>
                    <a:pt x="266" y="250"/>
                    <a:pt x="266" y="256"/>
                  </a:cubicBezTo>
                  <a:lnTo>
                    <a:pt x="266" y="380"/>
                  </a:lnTo>
                  <a:lnTo>
                    <a:pt x="296" y="380"/>
                  </a:lnTo>
                  <a:lnTo>
                    <a:pt x="296" y="292"/>
                  </a:lnTo>
                  <a:cubicBezTo>
                    <a:pt x="296" y="286"/>
                    <a:pt x="300" y="282"/>
                    <a:pt x="307" y="282"/>
                  </a:cubicBezTo>
                  <a:lnTo>
                    <a:pt x="327" y="282"/>
                  </a:lnTo>
                  <a:cubicBezTo>
                    <a:pt x="333" y="282"/>
                    <a:pt x="338" y="286"/>
                    <a:pt x="338" y="292"/>
                  </a:cubicBezTo>
                  <a:lnTo>
                    <a:pt x="338" y="380"/>
                  </a:lnTo>
                  <a:lnTo>
                    <a:pt x="368" y="380"/>
                  </a:lnTo>
                  <a:lnTo>
                    <a:pt x="368" y="231"/>
                  </a:lnTo>
                  <a:cubicBezTo>
                    <a:pt x="368" y="225"/>
                    <a:pt x="372" y="220"/>
                    <a:pt x="378" y="220"/>
                  </a:cubicBezTo>
                  <a:lnTo>
                    <a:pt x="399" y="220"/>
                  </a:lnTo>
                  <a:cubicBezTo>
                    <a:pt x="405" y="220"/>
                    <a:pt x="409" y="225"/>
                    <a:pt x="409" y="231"/>
                  </a:cubicBezTo>
                  <a:lnTo>
                    <a:pt x="409" y="380"/>
                  </a:lnTo>
                  <a:lnTo>
                    <a:pt x="434" y="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120077" tIns="60038" rIns="120077" bIns="6003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365" dirty="0">
                <a:solidFill>
                  <a:srgbClr val="FFD85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67651" y="2723858"/>
            <a:ext cx="1411080" cy="1404723"/>
            <a:chOff x="6717493" y="2517834"/>
            <a:chExt cx="1897871" cy="1897871"/>
          </a:xfrm>
        </p:grpSpPr>
        <p:sp>
          <p:nvSpPr>
            <p:cNvPr id="31" name="泪滴形 30"/>
            <p:cNvSpPr/>
            <p:nvPr/>
          </p:nvSpPr>
          <p:spPr>
            <a:xfrm rot="8100000" flipV="1">
              <a:off x="6717493" y="2517834"/>
              <a:ext cx="1897871" cy="1897871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365" dirty="0">
                <a:solidFill>
                  <a:srgbClr val="FFD85F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7262060" y="3143441"/>
              <a:ext cx="716735" cy="678724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077" tIns="60038" rIns="120077" bIns="6003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365" dirty="0">
                <a:solidFill>
                  <a:srgbClr val="FFD85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820853" y="2112157"/>
            <a:ext cx="3003441" cy="1399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505352" y="2112156"/>
            <a:ext cx="3003441" cy="1399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8" name="文本框 22"/>
          <p:cNvSpPr txBox="1"/>
          <p:nvPr/>
        </p:nvSpPr>
        <p:spPr>
          <a:xfrm>
            <a:off x="5653725" y="3779381"/>
            <a:ext cx="684000" cy="331983"/>
          </a:xfrm>
          <a:prstGeom prst="rect">
            <a:avLst/>
          </a:prstGeom>
          <a:noFill/>
        </p:spPr>
        <p:txBody>
          <a:bodyPr wrap="square" lIns="88491" tIns="44244" rIns="88491" bIns="4424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365" baseline="-3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03</a:t>
            </a:r>
            <a:endParaRPr lang="zh-CN" altLang="en-US" sz="2365" baseline="-3000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20853" y="4714793"/>
            <a:ext cx="1068794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4" grpId="0"/>
      <p:bldP spid="46" grpId="0"/>
      <p:bldP spid="48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4" y="1052004"/>
            <a:ext cx="3169328" cy="4753992"/>
          </a:xfrm>
          <a:prstGeom prst="rect">
            <a:avLst/>
          </a:prstGeom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3986073" y="1052004"/>
            <a:ext cx="2503504" cy="2645546"/>
          </a:xfrm>
          <a:prstGeom prst="rect">
            <a:avLst/>
          </a:prstGeom>
          <a:noFill/>
          <a:ln>
            <a:solidFill>
              <a:srgbClr val="2A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95241" y="1052004"/>
            <a:ext cx="5041037" cy="2645546"/>
          </a:xfrm>
          <a:prstGeom prst="rect">
            <a:avLst/>
          </a:prstGeom>
          <a:noFill/>
          <a:ln>
            <a:solidFill>
              <a:srgbClr val="2A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86073" y="3968318"/>
            <a:ext cx="7750205" cy="1837678"/>
          </a:xfrm>
          <a:prstGeom prst="rect">
            <a:avLst/>
          </a:prstGeom>
          <a:noFill/>
          <a:ln>
            <a:solidFill>
              <a:srgbClr val="2A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Freeform 19"/>
          <p:cNvSpPr>
            <a:spLocks noEditPoints="1"/>
          </p:cNvSpPr>
          <p:nvPr/>
        </p:nvSpPr>
        <p:spPr bwMode="auto">
          <a:xfrm>
            <a:off x="4941783" y="1872415"/>
            <a:ext cx="532897" cy="502362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0077" tIns="60038" rIns="120077" bIns="6003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365" dirty="0">
              <a:solidFill>
                <a:srgbClr val="FFD85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06519" y="2782363"/>
            <a:ext cx="206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zh-CN" alt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55003" y="1712568"/>
            <a:ext cx="4368213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31038" y="4426965"/>
            <a:ext cx="6994523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6417138" y="1174875"/>
          <a:ext cx="5226543" cy="475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椭圆 9"/>
          <p:cNvSpPr/>
          <p:nvPr/>
        </p:nvSpPr>
        <p:spPr>
          <a:xfrm>
            <a:off x="1198456" y="2177388"/>
            <a:ext cx="767885" cy="767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39195" y="2300333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dirty="0">
                <a:latin typeface="思源黑体 CN Normal" panose="020B0400000000000000" pitchFamily="34" charset="-122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lang="zh-CN" altLang="en-US" sz="3200" dirty="0">
              <a:latin typeface="思源黑体 CN Normal" panose="020B0400000000000000" pitchFamily="3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98456" y="4254048"/>
            <a:ext cx="767885" cy="767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4041" y="4391834"/>
            <a:ext cx="6367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dirty="0">
                <a:latin typeface="思源黑体 CN Normal" panose="020B0400000000000000" pitchFamily="34" charset="-122"/>
                <a:ea typeface="Arial Unicode MS" panose="020B0604020202020204" charset="-122"/>
                <a:cs typeface="Arial Unicode MS" panose="020B0604020202020204" charset="-122"/>
              </a:rPr>
              <a:t>02</a:t>
            </a:r>
            <a:endParaRPr lang="zh-CN" altLang="en-US" sz="3200" dirty="0">
              <a:latin typeface="思源黑体 CN Normal" panose="020B0400000000000000" pitchFamily="3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72099" y="1934604"/>
            <a:ext cx="300344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2098" y="3960193"/>
            <a:ext cx="300344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2" grpId="0"/>
      <p:bldP spid="14" grpId="0" animBg="1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" b="955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144333" y="476655"/>
            <a:ext cx="5904689" cy="5904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69582" y="292961"/>
            <a:ext cx="6272075" cy="627207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6666" y="3464768"/>
            <a:ext cx="4278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后期工作计划</a:t>
            </a:r>
            <a:endParaRPr lang="zh-CN" altLang="en-US" sz="4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6076" y="1834526"/>
            <a:ext cx="1879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8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8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ṩľiďê"/>
          <p:cNvSpPr/>
          <p:nvPr/>
        </p:nvSpPr>
        <p:spPr>
          <a:xfrm rot="5400000">
            <a:off x="5825067" y="-3563599"/>
            <a:ext cx="541867" cy="10753726"/>
          </a:xfrm>
          <a:prstGeom prst="roundRect">
            <a:avLst>
              <a:gd name="adj" fmla="val 50000"/>
            </a:avLst>
          </a:prstGeom>
          <a:solidFill>
            <a:srgbClr val="2A81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思源黑体 CN Normal" panose="020B0400000000000000" pitchFamily="34" charset="-122"/>
            </a:endParaRPr>
          </a:p>
        </p:txBody>
      </p:sp>
      <p:sp>
        <p:nvSpPr>
          <p:cNvPr id="20" name="ïsḷíḑe"/>
          <p:cNvSpPr/>
          <p:nvPr/>
        </p:nvSpPr>
        <p:spPr>
          <a:xfrm>
            <a:off x="1306365" y="4300182"/>
            <a:ext cx="657827" cy="6389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思源黑体 CN Normal" panose="020B0400000000000000" pitchFamily="34" charset="-122"/>
            </a:endParaRPr>
          </a:p>
        </p:txBody>
      </p:sp>
      <p:sp>
        <p:nvSpPr>
          <p:cNvPr id="22" name="î$lídé"/>
          <p:cNvSpPr/>
          <p:nvPr/>
        </p:nvSpPr>
        <p:spPr>
          <a:xfrm>
            <a:off x="6318631" y="4300182"/>
            <a:ext cx="657827" cy="6389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思源黑体 CN Normal" panose="020B0400000000000000" pitchFamily="34" charset="-122"/>
            </a:endParaRPr>
          </a:p>
        </p:txBody>
      </p:sp>
      <p:sp>
        <p:nvSpPr>
          <p:cNvPr id="24" name="Freeform 36"/>
          <p:cNvSpPr>
            <a:spLocks noEditPoints="1"/>
          </p:cNvSpPr>
          <p:nvPr/>
        </p:nvSpPr>
        <p:spPr bwMode="auto">
          <a:xfrm>
            <a:off x="6516688" y="4454070"/>
            <a:ext cx="261712" cy="284203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思源黑体 CN Normal" panose="020B04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103"/>
          <p:cNvSpPr>
            <a:spLocks noEditPoints="1"/>
          </p:cNvSpPr>
          <p:nvPr/>
        </p:nvSpPr>
        <p:spPr bwMode="auto">
          <a:xfrm>
            <a:off x="1478183" y="4411689"/>
            <a:ext cx="266685" cy="39270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思源黑体 CN Normal" panose="020B04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11525" y="1582431"/>
            <a:ext cx="250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74661" y="2484968"/>
            <a:ext cx="9882729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72268" y="4080959"/>
            <a:ext cx="300344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09732" y="4080959"/>
            <a:ext cx="300344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24" grpId="0" animBg="1"/>
      <p:bldP spid="26" grpId="0" animBg="1"/>
      <p:bldP spid="36" grpId="0"/>
      <p:bldP spid="38" grpId="0"/>
      <p:bldP spid="40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7607"/>
          <a:stretch>
            <a:fillRect/>
          </a:stretch>
        </p:blipFill>
        <p:spPr>
          <a:xfrm>
            <a:off x="3832298" y="1613518"/>
            <a:ext cx="3639638" cy="3630964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91664" y="1783684"/>
            <a:ext cx="300344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91663" y="3809273"/>
            <a:ext cx="300344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5082" y="2806096"/>
            <a:ext cx="300344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" b="955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461639" y="461639"/>
            <a:ext cx="11310151" cy="593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圆角矩形 3"/>
          <p:cNvSpPr>
            <a:spLocks noChangeAspect="1"/>
          </p:cNvSpPr>
          <p:nvPr/>
        </p:nvSpPr>
        <p:spPr bwMode="auto">
          <a:xfrm>
            <a:off x="1023892" y="1719186"/>
            <a:ext cx="1079500" cy="1079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A81B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圆角矩形 5"/>
          <p:cNvSpPr>
            <a:spLocks noChangeAspect="1"/>
          </p:cNvSpPr>
          <p:nvPr/>
        </p:nvSpPr>
        <p:spPr bwMode="auto">
          <a:xfrm>
            <a:off x="3212192" y="1719186"/>
            <a:ext cx="1079500" cy="1079500"/>
          </a:xfrm>
          <a:prstGeom prst="roundRect">
            <a:avLst>
              <a:gd name="adj" fmla="val 16667"/>
            </a:avLst>
          </a:prstGeom>
          <a:solidFill>
            <a:srgbClr val="2A81B9"/>
          </a:solidFill>
          <a:ln w="19050">
            <a:noFill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圆角矩形 8"/>
          <p:cNvSpPr>
            <a:spLocks noChangeAspect="1"/>
          </p:cNvSpPr>
          <p:nvPr/>
        </p:nvSpPr>
        <p:spPr bwMode="auto">
          <a:xfrm>
            <a:off x="5400492" y="1719186"/>
            <a:ext cx="1079500" cy="1079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A81B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KSO_Shape"/>
          <p:cNvSpPr>
            <a:spLocks noChangeAspect="1"/>
          </p:cNvSpPr>
          <p:nvPr/>
        </p:nvSpPr>
        <p:spPr bwMode="auto">
          <a:xfrm>
            <a:off x="1202645" y="1901748"/>
            <a:ext cx="720725" cy="714375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62188"/>
              <a:gd name="T166" fmla="*/ 0 h 2241550"/>
              <a:gd name="T167" fmla="*/ 2262188 w 2262188"/>
              <a:gd name="T168" fmla="*/ 2241550 h 22415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KSO_Shape"/>
          <p:cNvSpPr>
            <a:spLocks noChangeAspect="1"/>
          </p:cNvSpPr>
          <p:nvPr/>
        </p:nvSpPr>
        <p:spPr bwMode="auto">
          <a:xfrm>
            <a:off x="3486194" y="1900161"/>
            <a:ext cx="528638" cy="720725"/>
          </a:xfrm>
          <a:custGeom>
            <a:avLst/>
            <a:gdLst>
              <a:gd name="T0" fmla="*/ 659720 w 1122363"/>
              <a:gd name="T1" fmla="*/ 1061049 h 1531938"/>
              <a:gd name="T2" fmla="*/ 657679 w 1122363"/>
              <a:gd name="T3" fmla="*/ 1105186 h 1531938"/>
              <a:gd name="T4" fmla="*/ 613002 w 1122363"/>
              <a:gd name="T5" fmla="*/ 1132121 h 1531938"/>
              <a:gd name="T6" fmla="*/ 496276 w 1122363"/>
              <a:gd name="T7" fmla="*/ 860262 h 1531938"/>
              <a:gd name="T8" fmla="*/ 478065 w 1122363"/>
              <a:gd name="T9" fmla="*/ 820434 h 1531938"/>
              <a:gd name="T10" fmla="*/ 495593 w 1122363"/>
              <a:gd name="T11" fmla="*/ 792738 h 1531938"/>
              <a:gd name="T12" fmla="*/ 513236 w 1122363"/>
              <a:gd name="T13" fmla="*/ 692440 h 1531938"/>
              <a:gd name="T14" fmla="*/ 428226 w 1122363"/>
              <a:gd name="T15" fmla="*/ 723969 h 1531938"/>
              <a:gd name="T16" fmla="*/ 379486 w 1122363"/>
              <a:gd name="T17" fmla="*/ 771377 h 1531938"/>
              <a:gd name="T18" fmla="*/ 359537 w 1122363"/>
              <a:gd name="T19" fmla="*/ 859614 h 1531938"/>
              <a:gd name="T20" fmla="*/ 388554 w 1122363"/>
              <a:gd name="T21" fmla="*/ 929250 h 1531938"/>
              <a:gd name="T22" fmla="*/ 452482 w 1122363"/>
              <a:gd name="T23" fmla="*/ 975751 h 1531938"/>
              <a:gd name="T24" fmla="*/ 515503 w 1122363"/>
              <a:gd name="T25" fmla="*/ 1131583 h 1531938"/>
              <a:gd name="T26" fmla="*/ 419611 w 1122363"/>
              <a:gd name="T27" fmla="*/ 1093929 h 1531938"/>
              <a:gd name="T28" fmla="*/ 452255 w 1122363"/>
              <a:gd name="T29" fmla="*/ 1208705 h 1531938"/>
              <a:gd name="T30" fmla="*/ 616608 w 1122363"/>
              <a:gd name="T31" fmla="*/ 1227305 h 1531938"/>
              <a:gd name="T32" fmla="*/ 701392 w 1122363"/>
              <a:gd name="T33" fmla="*/ 1200993 h 1531938"/>
              <a:gd name="T34" fmla="*/ 755799 w 1122363"/>
              <a:gd name="T35" fmla="*/ 1155627 h 1531938"/>
              <a:gd name="T36" fmla="*/ 783682 w 1122363"/>
              <a:gd name="T37" fmla="*/ 1087805 h 1531938"/>
              <a:gd name="T38" fmla="*/ 769174 w 1122363"/>
              <a:gd name="T39" fmla="*/ 1001156 h 1531938"/>
              <a:gd name="T40" fmla="*/ 693004 w 1122363"/>
              <a:gd name="T41" fmla="*/ 932199 h 1531938"/>
              <a:gd name="T42" fmla="*/ 624543 w 1122363"/>
              <a:gd name="T43" fmla="*/ 792018 h 1531938"/>
              <a:gd name="T44" fmla="*/ 756025 w 1122363"/>
              <a:gd name="T45" fmla="*/ 858933 h 1531938"/>
              <a:gd name="T46" fmla="*/ 653106 w 1122363"/>
              <a:gd name="T47" fmla="*/ 698791 h 1531938"/>
              <a:gd name="T48" fmla="*/ 617515 w 1122363"/>
              <a:gd name="T49" fmla="*/ 373743 h 1531938"/>
              <a:gd name="T50" fmla="*/ 768267 w 1122363"/>
              <a:gd name="T51" fmla="*/ 414573 h 1531938"/>
              <a:gd name="T52" fmla="*/ 889095 w 1122363"/>
              <a:gd name="T53" fmla="*/ 508707 h 1531938"/>
              <a:gd name="T54" fmla="*/ 986347 w 1122363"/>
              <a:gd name="T55" fmla="*/ 659549 h 1531938"/>
              <a:gd name="T56" fmla="*/ 1066143 w 1122363"/>
              <a:gd name="T57" fmla="*/ 870048 h 1531938"/>
              <a:gd name="T58" fmla="*/ 1122136 w 1122363"/>
              <a:gd name="T59" fmla="*/ 1120922 h 1531938"/>
              <a:gd name="T60" fmla="*/ 1088812 w 1122363"/>
              <a:gd name="T61" fmla="*/ 1284920 h 1531938"/>
              <a:gd name="T62" fmla="*/ 987253 w 1122363"/>
              <a:gd name="T63" fmla="*/ 1407408 h 1531938"/>
              <a:gd name="T64" fmla="*/ 836275 w 1122363"/>
              <a:gd name="T65" fmla="*/ 1488160 h 1531938"/>
              <a:gd name="T66" fmla="*/ 653786 w 1122363"/>
              <a:gd name="T67" fmla="*/ 1527401 h 1531938"/>
              <a:gd name="T68" fmla="*/ 459056 w 1122363"/>
              <a:gd name="T69" fmla="*/ 1525133 h 1531938"/>
              <a:gd name="T70" fmla="*/ 274754 w 1122363"/>
              <a:gd name="T71" fmla="*/ 1477952 h 1531938"/>
              <a:gd name="T72" fmla="*/ 122868 w 1122363"/>
              <a:gd name="T73" fmla="*/ 1387674 h 1531938"/>
              <a:gd name="T74" fmla="*/ 25163 w 1122363"/>
              <a:gd name="T75" fmla="*/ 1257020 h 1531938"/>
              <a:gd name="T76" fmla="*/ 2947 w 1122363"/>
              <a:gd name="T77" fmla="*/ 1087805 h 1531938"/>
              <a:gd name="T78" fmla="*/ 101785 w 1122363"/>
              <a:gd name="T79" fmla="*/ 770469 h 1531938"/>
              <a:gd name="T80" fmla="*/ 185436 w 1122363"/>
              <a:gd name="T81" fmla="*/ 597625 h 1531938"/>
              <a:gd name="T82" fmla="*/ 291076 w 1122363"/>
              <a:gd name="T83" fmla="*/ 468105 h 1531938"/>
              <a:gd name="T84" fmla="*/ 429359 w 1122363"/>
              <a:gd name="T85" fmla="*/ 390529 h 1531938"/>
              <a:gd name="T86" fmla="*/ 479174 w 1122363"/>
              <a:gd name="T87" fmla="*/ 1591 h 1531938"/>
              <a:gd name="T88" fmla="*/ 551894 w 1122363"/>
              <a:gd name="T89" fmla="*/ 29995 h 1531938"/>
              <a:gd name="T90" fmla="*/ 625293 w 1122363"/>
              <a:gd name="T91" fmla="*/ 25905 h 1531938"/>
              <a:gd name="T92" fmla="*/ 709340 w 1122363"/>
              <a:gd name="T93" fmla="*/ 227 h 1531938"/>
              <a:gd name="T94" fmla="*/ 758726 w 1122363"/>
              <a:gd name="T95" fmla="*/ 27496 h 1531938"/>
              <a:gd name="T96" fmla="*/ 796785 w 1122363"/>
              <a:gd name="T97" fmla="*/ 126571 h 1531938"/>
              <a:gd name="T98" fmla="*/ 842547 w 1122363"/>
              <a:gd name="T99" fmla="*/ 132706 h 1531938"/>
              <a:gd name="T100" fmla="*/ 877887 w 1122363"/>
              <a:gd name="T101" fmla="*/ 128389 h 1531938"/>
              <a:gd name="T102" fmla="*/ 854327 w 1122363"/>
              <a:gd name="T103" fmla="*/ 210421 h 1531938"/>
              <a:gd name="T104" fmla="*/ 786364 w 1122363"/>
              <a:gd name="T105" fmla="*/ 279955 h 1531938"/>
              <a:gd name="T106" fmla="*/ 671961 w 1122363"/>
              <a:gd name="T107" fmla="*/ 339492 h 1531938"/>
              <a:gd name="T108" fmla="*/ 528333 w 1122363"/>
              <a:gd name="T109" fmla="*/ 325403 h 1531938"/>
              <a:gd name="T110" fmla="*/ 445646 w 1122363"/>
              <a:gd name="T111" fmla="*/ 337219 h 1531938"/>
              <a:gd name="T112" fmla="*/ 251726 w 1122363"/>
              <a:gd name="T113" fmla="*/ 176563 h 1531938"/>
              <a:gd name="T114" fmla="*/ 329656 w 1122363"/>
              <a:gd name="T115" fmla="*/ 137024 h 1531938"/>
              <a:gd name="T116" fmla="*/ 389916 w 1122363"/>
              <a:gd name="T117" fmla="*/ 127934 h 1531938"/>
              <a:gd name="T118" fmla="*/ 417101 w 1122363"/>
              <a:gd name="T119" fmla="*/ 4385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2363"/>
              <a:gd name="T181" fmla="*/ 0 h 1531938"/>
              <a:gd name="T182" fmla="*/ 1122363 w 1122363"/>
              <a:gd name="T183" fmla="*/ 1531938 h 15319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KSO_Shape"/>
          <p:cNvSpPr>
            <a:spLocks noChangeAspect="1"/>
          </p:cNvSpPr>
          <p:nvPr/>
        </p:nvSpPr>
        <p:spPr bwMode="auto">
          <a:xfrm>
            <a:off x="5673542" y="1896986"/>
            <a:ext cx="533400" cy="720725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5538"/>
              <a:gd name="T187" fmla="*/ 0 h 1516063"/>
              <a:gd name="T188" fmla="*/ 1125538 w 1125538"/>
              <a:gd name="T189" fmla="*/ 1516063 h 15160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îṩľiďê"/>
          <p:cNvSpPr/>
          <p:nvPr/>
        </p:nvSpPr>
        <p:spPr>
          <a:xfrm rot="5400000">
            <a:off x="9073585" y="182223"/>
            <a:ext cx="541867" cy="4150249"/>
          </a:xfrm>
          <a:prstGeom prst="roundRect">
            <a:avLst>
              <a:gd name="adj" fmla="val 38531"/>
            </a:avLst>
          </a:prstGeom>
          <a:solidFill>
            <a:srgbClr val="2A81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91270" y="2026514"/>
            <a:ext cx="250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23892" y="3313591"/>
            <a:ext cx="9882729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8877" y="4606830"/>
            <a:ext cx="9882729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" b="955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3144333" y="476655"/>
            <a:ext cx="5904689" cy="5904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69582" y="292961"/>
            <a:ext cx="6272075" cy="627207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文本框 3"/>
          <p:cNvSpPr txBox="1"/>
          <p:nvPr/>
        </p:nvSpPr>
        <p:spPr>
          <a:xfrm>
            <a:off x="4054137" y="2371439"/>
            <a:ext cx="4083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谢谢欣赏</a:t>
            </a:r>
            <a:endParaRPr lang="zh-CN" altLang="en-US" sz="6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3438315" y="3821418"/>
            <a:ext cx="533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工作总结丨年终总结丨活动策划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文本框 13"/>
          <p:cNvSpPr txBox="1"/>
          <p:nvPr/>
        </p:nvSpPr>
        <p:spPr>
          <a:xfrm>
            <a:off x="5100049" y="4623588"/>
            <a:ext cx="2055668" cy="3067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汇报人：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7"/>
          <p:cNvGrpSpPr/>
          <p:nvPr/>
        </p:nvGrpSpPr>
        <p:grpSpPr>
          <a:xfrm>
            <a:off x="2268003" y="5316020"/>
            <a:ext cx="370433" cy="403977"/>
            <a:chOff x="9217025" y="1244600"/>
            <a:chExt cx="403225" cy="439738"/>
          </a:xfrm>
          <a:solidFill>
            <a:schemeClr val="tx1"/>
          </a:solidFill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2073669" y="3864005"/>
            <a:ext cx="774757" cy="774757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073669" y="5144628"/>
            <a:ext cx="774757" cy="774757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1"/>
          <p:cNvSpPr>
            <a:spLocks noEditPoints="1"/>
          </p:cNvSpPr>
          <p:nvPr/>
        </p:nvSpPr>
        <p:spPr bwMode="auto">
          <a:xfrm>
            <a:off x="2317970" y="4099555"/>
            <a:ext cx="335711" cy="383937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37" name="文本框 8"/>
          <p:cNvSpPr txBox="1"/>
          <p:nvPr/>
        </p:nvSpPr>
        <p:spPr>
          <a:xfrm>
            <a:off x="3107388" y="3961918"/>
            <a:ext cx="28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工作内容阐述</a:t>
            </a:r>
            <a:endParaRPr lang="zh-CN" altLang="en-US" sz="5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9" name="文本框 8"/>
          <p:cNvSpPr txBox="1"/>
          <p:nvPr/>
        </p:nvSpPr>
        <p:spPr>
          <a:xfrm>
            <a:off x="3107388" y="5260045"/>
            <a:ext cx="28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重点完成项目</a:t>
            </a:r>
            <a:endParaRPr lang="zh-CN" altLang="en-US" sz="5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61" name="Group 38"/>
          <p:cNvGrpSpPr/>
          <p:nvPr/>
        </p:nvGrpSpPr>
        <p:grpSpPr>
          <a:xfrm>
            <a:off x="7151707" y="5327676"/>
            <a:ext cx="415642" cy="339806"/>
            <a:chOff x="8497888" y="1333500"/>
            <a:chExt cx="452438" cy="369888"/>
          </a:xfrm>
          <a:solidFill>
            <a:schemeClr val="tx1"/>
          </a:solidFill>
        </p:grpSpPr>
        <p:sp>
          <p:nvSpPr>
            <p:cNvPr id="59" name="Freeform 17"/>
            <p:cNvSpPr>
              <a:spLocks noEditPoints="1"/>
            </p:cNvSpPr>
            <p:nvPr/>
          </p:nvSpPr>
          <p:spPr bwMode="auto">
            <a:xfrm>
              <a:off x="8497888" y="1333500"/>
              <a:ext cx="452438" cy="369888"/>
            </a:xfrm>
            <a:custGeom>
              <a:avLst/>
              <a:gdLst>
                <a:gd name="T0" fmla="*/ 112 w 120"/>
                <a:gd name="T1" fmla="*/ 16 h 96"/>
                <a:gd name="T2" fmla="*/ 59 w 120"/>
                <a:gd name="T3" fmla="*/ 16 h 96"/>
                <a:gd name="T4" fmla="*/ 56 w 120"/>
                <a:gd name="T5" fmla="*/ 7 h 96"/>
                <a:gd name="T6" fmla="*/ 48 w 120"/>
                <a:gd name="T7" fmla="*/ 0 h 96"/>
                <a:gd name="T8" fmla="*/ 16 w 120"/>
                <a:gd name="T9" fmla="*/ 0 h 96"/>
                <a:gd name="T10" fmla="*/ 8 w 120"/>
                <a:gd name="T11" fmla="*/ 7 h 96"/>
                <a:gd name="T12" fmla="*/ 5 w 120"/>
                <a:gd name="T13" fmla="*/ 17 h 96"/>
                <a:gd name="T14" fmla="*/ 0 w 120"/>
                <a:gd name="T15" fmla="*/ 24 h 96"/>
                <a:gd name="T16" fmla="*/ 4 w 120"/>
                <a:gd name="T17" fmla="*/ 88 h 96"/>
                <a:gd name="T18" fmla="*/ 12 w 120"/>
                <a:gd name="T19" fmla="*/ 96 h 96"/>
                <a:gd name="T20" fmla="*/ 108 w 120"/>
                <a:gd name="T21" fmla="*/ 96 h 96"/>
                <a:gd name="T22" fmla="*/ 116 w 120"/>
                <a:gd name="T23" fmla="*/ 88 h 96"/>
                <a:gd name="T24" fmla="*/ 120 w 120"/>
                <a:gd name="T25" fmla="*/ 24 h 96"/>
                <a:gd name="T26" fmla="*/ 112 w 120"/>
                <a:gd name="T27" fmla="*/ 16 h 96"/>
                <a:gd name="T28" fmla="*/ 16 w 120"/>
                <a:gd name="T29" fmla="*/ 9 h 96"/>
                <a:gd name="T30" fmla="*/ 16 w 120"/>
                <a:gd name="T31" fmla="*/ 8 h 96"/>
                <a:gd name="T32" fmla="*/ 48 w 120"/>
                <a:gd name="T33" fmla="*/ 8 h 96"/>
                <a:gd name="T34" fmla="*/ 48 w 120"/>
                <a:gd name="T35" fmla="*/ 9 h 96"/>
                <a:gd name="T36" fmla="*/ 52 w 120"/>
                <a:gd name="T37" fmla="*/ 20 h 96"/>
                <a:gd name="T38" fmla="*/ 12 w 120"/>
                <a:gd name="T39" fmla="*/ 20 h 96"/>
                <a:gd name="T40" fmla="*/ 16 w 120"/>
                <a:gd name="T41" fmla="*/ 9 h 96"/>
                <a:gd name="T42" fmla="*/ 108 w 120"/>
                <a:gd name="T43" fmla="*/ 88 h 96"/>
                <a:gd name="T44" fmla="*/ 12 w 120"/>
                <a:gd name="T45" fmla="*/ 88 h 96"/>
                <a:gd name="T46" fmla="*/ 8 w 120"/>
                <a:gd name="T47" fmla="*/ 24 h 96"/>
                <a:gd name="T48" fmla="*/ 8 w 120"/>
                <a:gd name="T49" fmla="*/ 24 h 96"/>
                <a:gd name="T50" fmla="*/ 56 w 120"/>
                <a:gd name="T51" fmla="*/ 24 h 96"/>
                <a:gd name="T52" fmla="*/ 112 w 120"/>
                <a:gd name="T53" fmla="*/ 24 h 96"/>
                <a:gd name="T54" fmla="*/ 108 w 120"/>
                <a:gd name="T5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96">
                  <a:moveTo>
                    <a:pt x="112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2" y="0"/>
                    <a:pt x="4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3"/>
                    <a:pt x="8" y="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8"/>
                    <a:pt x="0" y="21"/>
                    <a:pt x="0" y="24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92"/>
                    <a:pt x="8" y="96"/>
                    <a:pt x="12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12" y="96"/>
                    <a:pt x="116" y="92"/>
                    <a:pt x="116" y="8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0"/>
                    <a:pt x="116" y="16"/>
                    <a:pt x="112" y="16"/>
                  </a:cubicBezTo>
                  <a:close/>
                  <a:moveTo>
                    <a:pt x="16" y="9"/>
                  </a:moveTo>
                  <a:cubicBezTo>
                    <a:pt x="16" y="9"/>
                    <a:pt x="16" y="8"/>
                    <a:pt x="1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9"/>
                    <a:pt x="48" y="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6" y="9"/>
                  </a:lnTo>
                  <a:close/>
                  <a:moveTo>
                    <a:pt x="108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112" y="24"/>
                    <a:pt x="112" y="24"/>
                    <a:pt x="112" y="24"/>
                  </a:cubicBezTo>
                  <a:lnTo>
                    <a:pt x="10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60" name="Freeform 18"/>
            <p:cNvSpPr/>
            <p:nvPr/>
          </p:nvSpPr>
          <p:spPr bwMode="auto">
            <a:xfrm>
              <a:off x="8664576" y="1487488"/>
              <a:ext cx="120650" cy="123825"/>
            </a:xfrm>
            <a:custGeom>
              <a:avLst/>
              <a:gdLst>
                <a:gd name="T0" fmla="*/ 4 w 32"/>
                <a:gd name="T1" fmla="*/ 12 h 32"/>
                <a:gd name="T2" fmla="*/ 0 w 32"/>
                <a:gd name="T3" fmla="*/ 16 h 32"/>
                <a:gd name="T4" fmla="*/ 4 w 32"/>
                <a:gd name="T5" fmla="*/ 20 h 32"/>
                <a:gd name="T6" fmla="*/ 12 w 32"/>
                <a:gd name="T7" fmla="*/ 20 h 32"/>
                <a:gd name="T8" fmla="*/ 12 w 32"/>
                <a:gd name="T9" fmla="*/ 28 h 32"/>
                <a:gd name="T10" fmla="*/ 16 w 32"/>
                <a:gd name="T11" fmla="*/ 32 h 32"/>
                <a:gd name="T12" fmla="*/ 20 w 32"/>
                <a:gd name="T13" fmla="*/ 28 h 32"/>
                <a:gd name="T14" fmla="*/ 20 w 32"/>
                <a:gd name="T15" fmla="*/ 20 h 32"/>
                <a:gd name="T16" fmla="*/ 28 w 32"/>
                <a:gd name="T17" fmla="*/ 20 h 32"/>
                <a:gd name="T18" fmla="*/ 32 w 32"/>
                <a:gd name="T19" fmla="*/ 16 h 32"/>
                <a:gd name="T20" fmla="*/ 28 w 32"/>
                <a:gd name="T21" fmla="*/ 12 h 32"/>
                <a:gd name="T22" fmla="*/ 20 w 32"/>
                <a:gd name="T23" fmla="*/ 12 h 32"/>
                <a:gd name="T24" fmla="*/ 20 w 32"/>
                <a:gd name="T25" fmla="*/ 4 h 32"/>
                <a:gd name="T26" fmla="*/ 16 w 32"/>
                <a:gd name="T27" fmla="*/ 0 h 32"/>
                <a:gd name="T28" fmla="*/ 12 w 32"/>
                <a:gd name="T29" fmla="*/ 4 h 32"/>
                <a:gd name="T30" fmla="*/ 12 w 32"/>
                <a:gd name="T31" fmla="*/ 12 h 32"/>
                <a:gd name="T32" fmla="*/ 4 w 32"/>
                <a:gd name="T3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4" y="12"/>
                  </a:moveTo>
                  <a:cubicBezTo>
                    <a:pt x="2" y="12"/>
                    <a:pt x="0" y="14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0"/>
                    <a:pt x="14" y="32"/>
                    <a:pt x="16" y="32"/>
                  </a:cubicBezTo>
                  <a:cubicBezTo>
                    <a:pt x="18" y="32"/>
                    <a:pt x="20" y="30"/>
                    <a:pt x="2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2" y="18"/>
                    <a:pt x="32" y="16"/>
                  </a:cubicBezTo>
                  <a:cubicBezTo>
                    <a:pt x="32" y="14"/>
                    <a:pt x="30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</p:grpSp>
      <p:grpSp>
        <p:nvGrpSpPr>
          <p:cNvPr id="73" name="Group 41"/>
          <p:cNvGrpSpPr/>
          <p:nvPr/>
        </p:nvGrpSpPr>
        <p:grpSpPr>
          <a:xfrm>
            <a:off x="7194051" y="4068300"/>
            <a:ext cx="392231" cy="351312"/>
            <a:chOff x="5326063" y="2705101"/>
            <a:chExt cx="1506538" cy="1349374"/>
          </a:xfrm>
          <a:solidFill>
            <a:schemeClr val="tx1"/>
          </a:solidFill>
        </p:grpSpPr>
        <p:sp>
          <p:nvSpPr>
            <p:cNvPr id="63" name="Freeform 5"/>
            <p:cNvSpPr>
              <a:spLocks noEditPoints="1"/>
            </p:cNvSpPr>
            <p:nvPr/>
          </p:nvSpPr>
          <p:spPr bwMode="auto">
            <a:xfrm>
              <a:off x="5326063" y="2705101"/>
              <a:ext cx="1506538" cy="1349374"/>
            </a:xfrm>
            <a:custGeom>
              <a:avLst/>
              <a:gdLst>
                <a:gd name="T0" fmla="*/ 109 w 112"/>
                <a:gd name="T1" fmla="*/ 4 h 100"/>
                <a:gd name="T2" fmla="*/ 83 w 112"/>
                <a:gd name="T3" fmla="*/ 0 h 100"/>
                <a:gd name="T4" fmla="*/ 67 w 112"/>
                <a:gd name="T5" fmla="*/ 3 h 100"/>
                <a:gd name="T6" fmla="*/ 56 w 112"/>
                <a:gd name="T7" fmla="*/ 10 h 100"/>
                <a:gd name="T8" fmla="*/ 45 w 112"/>
                <a:gd name="T9" fmla="*/ 3 h 100"/>
                <a:gd name="T10" fmla="*/ 29 w 112"/>
                <a:gd name="T11" fmla="*/ 0 h 100"/>
                <a:gd name="T12" fmla="*/ 3 w 112"/>
                <a:gd name="T13" fmla="*/ 4 h 100"/>
                <a:gd name="T14" fmla="*/ 0 w 112"/>
                <a:gd name="T15" fmla="*/ 5 h 100"/>
                <a:gd name="T16" fmla="*/ 0 w 112"/>
                <a:gd name="T17" fmla="*/ 92 h 100"/>
                <a:gd name="T18" fmla="*/ 5 w 112"/>
                <a:gd name="T19" fmla="*/ 91 h 100"/>
                <a:gd name="T20" fmla="*/ 41 w 112"/>
                <a:gd name="T21" fmla="*/ 91 h 100"/>
                <a:gd name="T22" fmla="*/ 56 w 112"/>
                <a:gd name="T23" fmla="*/ 100 h 100"/>
                <a:gd name="T24" fmla="*/ 71 w 112"/>
                <a:gd name="T25" fmla="*/ 91 h 100"/>
                <a:gd name="T26" fmla="*/ 107 w 112"/>
                <a:gd name="T27" fmla="*/ 91 h 100"/>
                <a:gd name="T28" fmla="*/ 112 w 112"/>
                <a:gd name="T29" fmla="*/ 92 h 100"/>
                <a:gd name="T30" fmla="*/ 112 w 112"/>
                <a:gd name="T31" fmla="*/ 5 h 100"/>
                <a:gd name="T32" fmla="*/ 109 w 112"/>
                <a:gd name="T33" fmla="*/ 4 h 100"/>
                <a:gd name="T34" fmla="*/ 52 w 112"/>
                <a:gd name="T35" fmla="*/ 87 h 100"/>
                <a:gd name="T36" fmla="*/ 44 w 112"/>
                <a:gd name="T37" fmla="*/ 83 h 100"/>
                <a:gd name="T38" fmla="*/ 27 w 112"/>
                <a:gd name="T39" fmla="*/ 81 h 100"/>
                <a:gd name="T40" fmla="*/ 8 w 112"/>
                <a:gd name="T41" fmla="*/ 82 h 100"/>
                <a:gd name="T42" fmla="*/ 8 w 112"/>
                <a:gd name="T43" fmla="*/ 11 h 100"/>
                <a:gd name="T44" fmla="*/ 29 w 112"/>
                <a:gd name="T45" fmla="*/ 8 h 100"/>
                <a:gd name="T46" fmla="*/ 42 w 112"/>
                <a:gd name="T47" fmla="*/ 11 h 100"/>
                <a:gd name="T48" fmla="*/ 52 w 112"/>
                <a:gd name="T49" fmla="*/ 20 h 100"/>
                <a:gd name="T50" fmla="*/ 52 w 112"/>
                <a:gd name="T51" fmla="*/ 21 h 100"/>
                <a:gd name="T52" fmla="*/ 52 w 112"/>
                <a:gd name="T53" fmla="*/ 84 h 100"/>
                <a:gd name="T54" fmla="*/ 52 w 112"/>
                <a:gd name="T55" fmla="*/ 84 h 100"/>
                <a:gd name="T56" fmla="*/ 52 w 112"/>
                <a:gd name="T57" fmla="*/ 87 h 100"/>
                <a:gd name="T58" fmla="*/ 104 w 112"/>
                <a:gd name="T59" fmla="*/ 82 h 100"/>
                <a:gd name="T60" fmla="*/ 85 w 112"/>
                <a:gd name="T61" fmla="*/ 81 h 100"/>
                <a:gd name="T62" fmla="*/ 68 w 112"/>
                <a:gd name="T63" fmla="*/ 83 h 100"/>
                <a:gd name="T64" fmla="*/ 60 w 112"/>
                <a:gd name="T65" fmla="*/ 87 h 100"/>
                <a:gd name="T66" fmla="*/ 60 w 112"/>
                <a:gd name="T67" fmla="*/ 84 h 100"/>
                <a:gd name="T68" fmla="*/ 60 w 112"/>
                <a:gd name="T69" fmla="*/ 84 h 100"/>
                <a:gd name="T70" fmla="*/ 60 w 112"/>
                <a:gd name="T71" fmla="*/ 21 h 100"/>
                <a:gd name="T72" fmla="*/ 60 w 112"/>
                <a:gd name="T73" fmla="*/ 20 h 100"/>
                <a:gd name="T74" fmla="*/ 70 w 112"/>
                <a:gd name="T75" fmla="*/ 11 h 100"/>
                <a:gd name="T76" fmla="*/ 83 w 112"/>
                <a:gd name="T77" fmla="*/ 8 h 100"/>
                <a:gd name="T78" fmla="*/ 104 w 112"/>
                <a:gd name="T79" fmla="*/ 11 h 100"/>
                <a:gd name="T80" fmla="*/ 104 w 112"/>
                <a:gd name="T8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00">
                  <a:moveTo>
                    <a:pt x="109" y="4"/>
                  </a:moveTo>
                  <a:cubicBezTo>
                    <a:pt x="109" y="4"/>
                    <a:pt x="96" y="0"/>
                    <a:pt x="83" y="0"/>
                  </a:cubicBezTo>
                  <a:cubicBezTo>
                    <a:pt x="77" y="0"/>
                    <a:pt x="71" y="1"/>
                    <a:pt x="67" y="3"/>
                  </a:cubicBezTo>
                  <a:cubicBezTo>
                    <a:pt x="62" y="5"/>
                    <a:pt x="58" y="7"/>
                    <a:pt x="56" y="10"/>
                  </a:cubicBezTo>
                  <a:cubicBezTo>
                    <a:pt x="54" y="7"/>
                    <a:pt x="50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16" y="0"/>
                    <a:pt x="3" y="4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9" y="88"/>
                    <a:pt x="28" y="88"/>
                    <a:pt x="41" y="91"/>
                  </a:cubicBezTo>
                  <a:cubicBezTo>
                    <a:pt x="41" y="91"/>
                    <a:pt x="52" y="92"/>
                    <a:pt x="56" y="100"/>
                  </a:cubicBezTo>
                  <a:cubicBezTo>
                    <a:pt x="60" y="92"/>
                    <a:pt x="71" y="91"/>
                    <a:pt x="71" y="91"/>
                  </a:cubicBezTo>
                  <a:cubicBezTo>
                    <a:pt x="84" y="88"/>
                    <a:pt x="93" y="88"/>
                    <a:pt x="107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5"/>
                    <a:pt x="112" y="5"/>
                    <a:pt x="112" y="5"/>
                  </a:cubicBezTo>
                  <a:lnTo>
                    <a:pt x="109" y="4"/>
                  </a:lnTo>
                  <a:close/>
                  <a:moveTo>
                    <a:pt x="52" y="87"/>
                  </a:moveTo>
                  <a:cubicBezTo>
                    <a:pt x="49" y="85"/>
                    <a:pt x="47" y="84"/>
                    <a:pt x="44" y="83"/>
                  </a:cubicBezTo>
                  <a:cubicBezTo>
                    <a:pt x="39" y="81"/>
                    <a:pt x="32" y="81"/>
                    <a:pt x="27" y="81"/>
                  </a:cubicBezTo>
                  <a:cubicBezTo>
                    <a:pt x="21" y="81"/>
                    <a:pt x="15" y="81"/>
                    <a:pt x="8" y="8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0"/>
                    <a:pt x="20" y="8"/>
                    <a:pt x="29" y="8"/>
                  </a:cubicBezTo>
                  <a:cubicBezTo>
                    <a:pt x="34" y="8"/>
                    <a:pt x="39" y="9"/>
                    <a:pt x="42" y="11"/>
                  </a:cubicBezTo>
                  <a:cubicBezTo>
                    <a:pt x="50" y="13"/>
                    <a:pt x="52" y="17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lnTo>
                    <a:pt x="52" y="87"/>
                  </a:lnTo>
                  <a:close/>
                  <a:moveTo>
                    <a:pt x="104" y="82"/>
                  </a:moveTo>
                  <a:cubicBezTo>
                    <a:pt x="97" y="81"/>
                    <a:pt x="91" y="81"/>
                    <a:pt x="85" y="81"/>
                  </a:cubicBezTo>
                  <a:cubicBezTo>
                    <a:pt x="80" y="81"/>
                    <a:pt x="73" y="81"/>
                    <a:pt x="68" y="83"/>
                  </a:cubicBezTo>
                  <a:cubicBezTo>
                    <a:pt x="65" y="84"/>
                    <a:pt x="63" y="85"/>
                    <a:pt x="60" y="87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7"/>
                    <a:pt x="62" y="13"/>
                    <a:pt x="70" y="11"/>
                  </a:cubicBezTo>
                  <a:cubicBezTo>
                    <a:pt x="73" y="9"/>
                    <a:pt x="78" y="8"/>
                    <a:pt x="83" y="8"/>
                  </a:cubicBezTo>
                  <a:cubicBezTo>
                    <a:pt x="91" y="8"/>
                    <a:pt x="100" y="10"/>
                    <a:pt x="104" y="11"/>
                  </a:cubicBezTo>
                  <a:lnTo>
                    <a:pt x="10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5514975" y="2921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4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5514975" y="308292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5514975" y="3232150"/>
              <a:ext cx="430213" cy="161925"/>
            </a:xfrm>
            <a:custGeom>
              <a:avLst/>
              <a:gdLst>
                <a:gd name="T0" fmla="*/ 1 w 32"/>
                <a:gd name="T1" fmla="*/ 5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5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5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5514975" y="339407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1"/>
                    <a:pt x="32" y="9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5514975" y="3556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6 h 12"/>
                <a:gd name="T4" fmla="*/ 3 w 32"/>
                <a:gd name="T5" fmla="*/ 7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2" y="8"/>
                    <a:pt x="3" y="7"/>
                  </a:cubicBezTo>
                  <a:cubicBezTo>
                    <a:pt x="10" y="4"/>
                    <a:pt x="21" y="4"/>
                    <a:pt x="29" y="11"/>
                  </a:cubicBezTo>
                  <a:cubicBezTo>
                    <a:pt x="29" y="11"/>
                    <a:pt x="29" y="12"/>
                    <a:pt x="30" y="12"/>
                  </a:cubicBezTo>
                  <a:cubicBezTo>
                    <a:pt x="30" y="12"/>
                    <a:pt x="31" y="11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6213475" y="2921000"/>
              <a:ext cx="430213" cy="161925"/>
            </a:xfrm>
            <a:custGeom>
              <a:avLst/>
              <a:gdLst>
                <a:gd name="T0" fmla="*/ 1 w 32"/>
                <a:gd name="T1" fmla="*/ 12 h 12"/>
                <a:gd name="T2" fmla="*/ 2 w 32"/>
                <a:gd name="T3" fmla="*/ 12 h 12"/>
                <a:gd name="T4" fmla="*/ 3 w 32"/>
                <a:gd name="T5" fmla="*/ 12 h 12"/>
                <a:gd name="T6" fmla="*/ 29 w 32"/>
                <a:gd name="T7" fmla="*/ 8 h 12"/>
                <a:gd name="T8" fmla="*/ 32 w 32"/>
                <a:gd name="T9" fmla="*/ 7 h 12"/>
                <a:gd name="T10" fmla="*/ 31 w 32"/>
                <a:gd name="T11" fmla="*/ 4 h 12"/>
                <a:gd name="T12" fmla="*/ 1 w 32"/>
                <a:gd name="T13" fmla="*/ 9 h 12"/>
                <a:gd name="T14" fmla="*/ 1 w 3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4"/>
                  </a:cubicBez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6213475" y="308292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8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0"/>
                    <a:pt x="9" y="0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6213475" y="3232150"/>
              <a:ext cx="430213" cy="161925"/>
            </a:xfrm>
            <a:custGeom>
              <a:avLst/>
              <a:gdLst>
                <a:gd name="T0" fmla="*/ 31 w 32"/>
                <a:gd name="T1" fmla="*/ 5 h 12"/>
                <a:gd name="T2" fmla="*/ 1 w 32"/>
                <a:gd name="T3" fmla="*/ 9 h 12"/>
                <a:gd name="T4" fmla="*/ 1 w 32"/>
                <a:gd name="T5" fmla="*/ 12 h 12"/>
                <a:gd name="T6" fmla="*/ 2 w 32"/>
                <a:gd name="T7" fmla="*/ 12 h 12"/>
                <a:gd name="T8" fmla="*/ 3 w 32"/>
                <a:gd name="T9" fmla="*/ 12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5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5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6213475" y="339407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9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>
            <a:off x="7002060" y="3869545"/>
            <a:ext cx="769217" cy="769217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7002060" y="5150168"/>
            <a:ext cx="769217" cy="769217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9" name="文本框 8"/>
          <p:cNvSpPr txBox="1"/>
          <p:nvPr/>
        </p:nvSpPr>
        <p:spPr>
          <a:xfrm>
            <a:off x="8038144" y="3960272"/>
            <a:ext cx="28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工作不足之处</a:t>
            </a:r>
            <a:endParaRPr lang="zh-CN" altLang="en-US" sz="5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1" name="文本框 8"/>
          <p:cNvSpPr txBox="1"/>
          <p:nvPr/>
        </p:nvSpPr>
        <p:spPr>
          <a:xfrm>
            <a:off x="8038144" y="5262746"/>
            <a:ext cx="28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后期工作计划</a:t>
            </a:r>
            <a:endParaRPr lang="zh-CN" altLang="en-US" dirty="0"/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97" b="51053"/>
          <a:stretch>
            <a:fillRect/>
          </a:stretch>
        </p:blipFill>
        <p:spPr>
          <a:xfrm>
            <a:off x="0" y="-10395"/>
            <a:ext cx="12192001" cy="3174038"/>
          </a:xfrm>
          <a:prstGeom prst="rect">
            <a:avLst/>
          </a:prstGeom>
        </p:spPr>
      </p:pic>
      <p:sp>
        <p:nvSpPr>
          <p:cNvPr id="84" name="矩形 83"/>
          <p:cNvSpPr/>
          <p:nvPr/>
        </p:nvSpPr>
        <p:spPr>
          <a:xfrm>
            <a:off x="692458" y="630315"/>
            <a:ext cx="4243526" cy="1171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665572" y="767353"/>
            <a:ext cx="229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/>
      <p:bldP spid="39" grpId="0"/>
      <p:bldP spid="75" grpId="0" animBg="1"/>
      <p:bldP spid="77" grpId="0" animBg="1"/>
      <p:bldP spid="79" grpId="0"/>
      <p:bldP spid="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" b="955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144333" y="476655"/>
            <a:ext cx="5904689" cy="5904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69582" y="292961"/>
            <a:ext cx="6272075" cy="627207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6666" y="3464768"/>
            <a:ext cx="4278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工作内容阐述</a:t>
            </a:r>
            <a:endParaRPr lang="zh-CN" altLang="en-US" sz="8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6076" y="1834526"/>
            <a:ext cx="1879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8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8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4731399" y="2248046"/>
            <a:ext cx="2925937" cy="890861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80" dirty="0">
              <a:latin typeface="思源黑体 CN Normal" panose="020B0400000000000000" pitchFamily="34" charset="-122"/>
            </a:endParaRPr>
          </a:p>
        </p:txBody>
      </p:sp>
      <p:sp>
        <p:nvSpPr>
          <p:cNvPr id="19" name="任意多边形: 形状 18"/>
          <p:cNvSpPr/>
          <p:nvPr/>
        </p:nvSpPr>
        <p:spPr bwMode="auto">
          <a:xfrm>
            <a:off x="8234182" y="2248046"/>
            <a:ext cx="2925937" cy="890861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FEB53A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80" dirty="0">
              <a:latin typeface="思源黑体 CN Normal" panose="020B0400000000000000" pitchFamily="34" charset="-122"/>
            </a:endParaRPr>
          </a:p>
        </p:txBody>
      </p:sp>
      <p:sp>
        <p:nvSpPr>
          <p:cNvPr id="20" name="任意多边形: 形状 19"/>
          <p:cNvSpPr/>
          <p:nvPr/>
        </p:nvSpPr>
        <p:spPr bwMode="auto">
          <a:xfrm>
            <a:off x="1228616" y="2220089"/>
            <a:ext cx="2925937" cy="890861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FEB53A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80" dirty="0">
              <a:latin typeface="思源黑体 CN Normal" panose="020B0400000000000000" pitchFamily="34" charset="-122"/>
            </a:endParaRPr>
          </a:p>
        </p:txBody>
      </p:sp>
      <p:sp>
        <p:nvSpPr>
          <p:cNvPr id="14" name="椭圆 38"/>
          <p:cNvSpPr/>
          <p:nvPr/>
        </p:nvSpPr>
        <p:spPr>
          <a:xfrm>
            <a:off x="2553488" y="2460187"/>
            <a:ext cx="435186" cy="410668"/>
          </a:xfrm>
          <a:custGeom>
            <a:avLst/>
            <a:gdLst>
              <a:gd name="connsiteX0" fmla="*/ 255815 w 338138"/>
              <a:gd name="connsiteY0" fmla="*/ 276225 h 319088"/>
              <a:gd name="connsiteX1" fmla="*/ 267653 w 338138"/>
              <a:gd name="connsiteY1" fmla="*/ 282720 h 319088"/>
              <a:gd name="connsiteX2" fmla="*/ 275546 w 338138"/>
              <a:gd name="connsiteY2" fmla="*/ 282720 h 319088"/>
              <a:gd name="connsiteX3" fmla="*/ 287384 w 338138"/>
              <a:gd name="connsiteY3" fmla="*/ 276225 h 319088"/>
              <a:gd name="connsiteX4" fmla="*/ 290015 w 338138"/>
              <a:gd name="connsiteY4" fmla="*/ 277524 h 319088"/>
              <a:gd name="connsiteX5" fmla="*/ 295276 w 338138"/>
              <a:gd name="connsiteY5" fmla="*/ 284018 h 319088"/>
              <a:gd name="connsiteX6" fmla="*/ 295276 w 338138"/>
              <a:gd name="connsiteY6" fmla="*/ 315191 h 319088"/>
              <a:gd name="connsiteX7" fmla="*/ 271600 w 338138"/>
              <a:gd name="connsiteY7" fmla="*/ 319088 h 319088"/>
              <a:gd name="connsiteX8" fmla="*/ 249238 w 338138"/>
              <a:gd name="connsiteY8" fmla="*/ 315191 h 319088"/>
              <a:gd name="connsiteX9" fmla="*/ 249238 w 338138"/>
              <a:gd name="connsiteY9" fmla="*/ 284018 h 319088"/>
              <a:gd name="connsiteX10" fmla="*/ 253184 w 338138"/>
              <a:gd name="connsiteY10" fmla="*/ 277524 h 319088"/>
              <a:gd name="connsiteX11" fmla="*/ 255815 w 338138"/>
              <a:gd name="connsiteY11" fmla="*/ 276225 h 319088"/>
              <a:gd name="connsiteX12" fmla="*/ 50755 w 338138"/>
              <a:gd name="connsiteY12" fmla="*/ 276225 h 319088"/>
              <a:gd name="connsiteX13" fmla="*/ 62593 w 338138"/>
              <a:gd name="connsiteY13" fmla="*/ 282720 h 319088"/>
              <a:gd name="connsiteX14" fmla="*/ 70486 w 338138"/>
              <a:gd name="connsiteY14" fmla="*/ 282720 h 319088"/>
              <a:gd name="connsiteX15" fmla="*/ 82324 w 338138"/>
              <a:gd name="connsiteY15" fmla="*/ 276225 h 319088"/>
              <a:gd name="connsiteX16" fmla="*/ 84955 w 338138"/>
              <a:gd name="connsiteY16" fmla="*/ 277524 h 319088"/>
              <a:gd name="connsiteX17" fmla="*/ 88901 w 338138"/>
              <a:gd name="connsiteY17" fmla="*/ 284018 h 319088"/>
              <a:gd name="connsiteX18" fmla="*/ 88901 w 338138"/>
              <a:gd name="connsiteY18" fmla="*/ 315191 h 319088"/>
              <a:gd name="connsiteX19" fmla="*/ 66539 w 338138"/>
              <a:gd name="connsiteY19" fmla="*/ 319088 h 319088"/>
              <a:gd name="connsiteX20" fmla="*/ 42863 w 338138"/>
              <a:gd name="connsiteY20" fmla="*/ 315191 h 319088"/>
              <a:gd name="connsiteX21" fmla="*/ 42863 w 338138"/>
              <a:gd name="connsiteY21" fmla="*/ 284018 h 319088"/>
              <a:gd name="connsiteX22" fmla="*/ 48124 w 338138"/>
              <a:gd name="connsiteY22" fmla="*/ 277524 h 319088"/>
              <a:gd name="connsiteX23" fmla="*/ 50755 w 338138"/>
              <a:gd name="connsiteY23" fmla="*/ 276225 h 319088"/>
              <a:gd name="connsiteX24" fmla="*/ 273050 w 338138"/>
              <a:gd name="connsiteY24" fmla="*/ 214313 h 319088"/>
              <a:gd name="connsiteX25" fmla="*/ 282575 w 338138"/>
              <a:gd name="connsiteY25" fmla="*/ 224632 h 319088"/>
              <a:gd name="connsiteX26" fmla="*/ 273050 w 338138"/>
              <a:gd name="connsiteY26" fmla="*/ 234951 h 319088"/>
              <a:gd name="connsiteX27" fmla="*/ 263525 w 338138"/>
              <a:gd name="connsiteY27" fmla="*/ 224632 h 319088"/>
              <a:gd name="connsiteX28" fmla="*/ 273050 w 338138"/>
              <a:gd name="connsiteY28" fmla="*/ 214313 h 319088"/>
              <a:gd name="connsiteX29" fmla="*/ 65882 w 338138"/>
              <a:gd name="connsiteY29" fmla="*/ 214313 h 319088"/>
              <a:gd name="connsiteX30" fmla="*/ 76201 w 338138"/>
              <a:gd name="connsiteY30" fmla="*/ 224632 h 319088"/>
              <a:gd name="connsiteX31" fmla="*/ 65882 w 338138"/>
              <a:gd name="connsiteY31" fmla="*/ 234951 h 319088"/>
              <a:gd name="connsiteX32" fmla="*/ 55563 w 338138"/>
              <a:gd name="connsiteY32" fmla="*/ 224632 h 319088"/>
              <a:gd name="connsiteX33" fmla="*/ 65882 w 338138"/>
              <a:gd name="connsiteY33" fmla="*/ 214313 h 319088"/>
              <a:gd name="connsiteX34" fmla="*/ 272257 w 338138"/>
              <a:gd name="connsiteY34" fmla="*/ 196850 h 319088"/>
              <a:gd name="connsiteX35" fmla="*/ 244475 w 338138"/>
              <a:gd name="connsiteY35" fmla="*/ 224632 h 319088"/>
              <a:gd name="connsiteX36" fmla="*/ 272257 w 338138"/>
              <a:gd name="connsiteY36" fmla="*/ 252414 h 319088"/>
              <a:gd name="connsiteX37" fmla="*/ 300039 w 338138"/>
              <a:gd name="connsiteY37" fmla="*/ 224632 h 319088"/>
              <a:gd name="connsiteX38" fmla="*/ 272257 w 338138"/>
              <a:gd name="connsiteY38" fmla="*/ 196850 h 319088"/>
              <a:gd name="connsiteX39" fmla="*/ 65882 w 338138"/>
              <a:gd name="connsiteY39" fmla="*/ 196850 h 319088"/>
              <a:gd name="connsiteX40" fmla="*/ 38100 w 338138"/>
              <a:gd name="connsiteY40" fmla="*/ 224632 h 319088"/>
              <a:gd name="connsiteX41" fmla="*/ 65882 w 338138"/>
              <a:gd name="connsiteY41" fmla="*/ 252414 h 319088"/>
              <a:gd name="connsiteX42" fmla="*/ 93664 w 338138"/>
              <a:gd name="connsiteY42" fmla="*/ 224632 h 319088"/>
              <a:gd name="connsiteX43" fmla="*/ 65882 w 338138"/>
              <a:gd name="connsiteY43" fmla="*/ 196850 h 319088"/>
              <a:gd name="connsiteX44" fmla="*/ 272257 w 338138"/>
              <a:gd name="connsiteY44" fmla="*/ 187325 h 319088"/>
              <a:gd name="connsiteX45" fmla="*/ 338138 w 338138"/>
              <a:gd name="connsiteY45" fmla="*/ 253322 h 319088"/>
              <a:gd name="connsiteX46" fmla="*/ 313103 w 338138"/>
              <a:gd name="connsiteY46" fmla="*/ 304800 h 319088"/>
              <a:gd name="connsiteX47" fmla="*/ 313103 w 338138"/>
              <a:gd name="connsiteY47" fmla="*/ 283681 h 319088"/>
              <a:gd name="connsiteX48" fmla="*/ 295974 w 338138"/>
              <a:gd name="connsiteY48" fmla="*/ 259922 h 319088"/>
              <a:gd name="connsiteX49" fmla="*/ 290704 w 338138"/>
              <a:gd name="connsiteY49" fmla="*/ 258602 h 319088"/>
              <a:gd name="connsiteX50" fmla="*/ 284115 w 338138"/>
              <a:gd name="connsiteY50" fmla="*/ 258602 h 319088"/>
              <a:gd name="connsiteX51" fmla="*/ 272257 w 338138"/>
              <a:gd name="connsiteY51" fmla="*/ 265202 h 319088"/>
              <a:gd name="connsiteX52" fmla="*/ 260398 w 338138"/>
              <a:gd name="connsiteY52" fmla="*/ 258602 h 319088"/>
              <a:gd name="connsiteX53" fmla="*/ 255128 w 338138"/>
              <a:gd name="connsiteY53" fmla="*/ 258602 h 319088"/>
              <a:gd name="connsiteX54" fmla="*/ 248539 w 338138"/>
              <a:gd name="connsiteY54" fmla="*/ 259922 h 319088"/>
              <a:gd name="connsiteX55" fmla="*/ 232728 w 338138"/>
              <a:gd name="connsiteY55" fmla="*/ 283681 h 319088"/>
              <a:gd name="connsiteX56" fmla="*/ 232728 w 338138"/>
              <a:gd name="connsiteY56" fmla="*/ 304800 h 319088"/>
              <a:gd name="connsiteX57" fmla="*/ 206375 w 338138"/>
              <a:gd name="connsiteY57" fmla="*/ 253322 h 319088"/>
              <a:gd name="connsiteX58" fmla="*/ 272257 w 338138"/>
              <a:gd name="connsiteY58" fmla="*/ 187325 h 319088"/>
              <a:gd name="connsiteX59" fmla="*/ 65881 w 338138"/>
              <a:gd name="connsiteY59" fmla="*/ 187325 h 319088"/>
              <a:gd name="connsiteX60" fmla="*/ 131763 w 338138"/>
              <a:gd name="connsiteY60" fmla="*/ 253322 h 319088"/>
              <a:gd name="connsiteX61" fmla="*/ 105410 w 338138"/>
              <a:gd name="connsiteY61" fmla="*/ 304800 h 319088"/>
              <a:gd name="connsiteX62" fmla="*/ 105410 w 338138"/>
              <a:gd name="connsiteY62" fmla="*/ 283681 h 319088"/>
              <a:gd name="connsiteX63" fmla="*/ 89599 w 338138"/>
              <a:gd name="connsiteY63" fmla="*/ 259922 h 319088"/>
              <a:gd name="connsiteX64" fmla="*/ 83010 w 338138"/>
              <a:gd name="connsiteY64" fmla="*/ 258602 h 319088"/>
              <a:gd name="connsiteX65" fmla="*/ 77740 w 338138"/>
              <a:gd name="connsiteY65" fmla="*/ 258602 h 319088"/>
              <a:gd name="connsiteX66" fmla="*/ 65881 w 338138"/>
              <a:gd name="connsiteY66" fmla="*/ 265202 h 319088"/>
              <a:gd name="connsiteX67" fmla="*/ 54023 w 338138"/>
              <a:gd name="connsiteY67" fmla="*/ 258602 h 319088"/>
              <a:gd name="connsiteX68" fmla="*/ 47434 w 338138"/>
              <a:gd name="connsiteY68" fmla="*/ 258602 h 319088"/>
              <a:gd name="connsiteX69" fmla="*/ 42164 w 338138"/>
              <a:gd name="connsiteY69" fmla="*/ 259922 h 319088"/>
              <a:gd name="connsiteX70" fmla="*/ 25035 w 338138"/>
              <a:gd name="connsiteY70" fmla="*/ 283681 h 319088"/>
              <a:gd name="connsiteX71" fmla="*/ 25035 w 338138"/>
              <a:gd name="connsiteY71" fmla="*/ 304800 h 319088"/>
              <a:gd name="connsiteX72" fmla="*/ 0 w 338138"/>
              <a:gd name="connsiteY72" fmla="*/ 253322 h 319088"/>
              <a:gd name="connsiteX73" fmla="*/ 65881 w 338138"/>
              <a:gd name="connsiteY73" fmla="*/ 187325 h 319088"/>
              <a:gd name="connsiteX74" fmla="*/ 159754 w 338138"/>
              <a:gd name="connsiteY74" fmla="*/ 149225 h 319088"/>
              <a:gd name="connsiteX75" fmla="*/ 169069 w 338138"/>
              <a:gd name="connsiteY75" fmla="*/ 149225 h 319088"/>
              <a:gd name="connsiteX76" fmla="*/ 178384 w 338138"/>
              <a:gd name="connsiteY76" fmla="*/ 149225 h 319088"/>
              <a:gd name="connsiteX77" fmla="*/ 178384 w 338138"/>
              <a:gd name="connsiteY77" fmla="*/ 175331 h 319088"/>
              <a:gd name="connsiteX78" fmla="*/ 214313 w 338138"/>
              <a:gd name="connsiteY78" fmla="*/ 193605 h 319088"/>
              <a:gd name="connsiteX79" fmla="*/ 202337 w 338138"/>
              <a:gd name="connsiteY79" fmla="*/ 207963 h 319088"/>
              <a:gd name="connsiteX80" fmla="*/ 169069 w 338138"/>
              <a:gd name="connsiteY80" fmla="*/ 190994 h 319088"/>
              <a:gd name="connsiteX81" fmla="*/ 135802 w 338138"/>
              <a:gd name="connsiteY81" fmla="*/ 207963 h 319088"/>
              <a:gd name="connsiteX82" fmla="*/ 123825 w 338138"/>
              <a:gd name="connsiteY82" fmla="*/ 193605 h 319088"/>
              <a:gd name="connsiteX83" fmla="*/ 159754 w 338138"/>
              <a:gd name="connsiteY83" fmla="*/ 175331 h 319088"/>
              <a:gd name="connsiteX84" fmla="*/ 159754 w 338138"/>
              <a:gd name="connsiteY84" fmla="*/ 149225 h 319088"/>
              <a:gd name="connsiteX85" fmla="*/ 154175 w 338138"/>
              <a:gd name="connsiteY85" fmla="*/ 88900 h 319088"/>
              <a:gd name="connsiteX86" fmla="*/ 165941 w 338138"/>
              <a:gd name="connsiteY86" fmla="*/ 95394 h 319088"/>
              <a:gd name="connsiteX87" fmla="*/ 173785 w 338138"/>
              <a:gd name="connsiteY87" fmla="*/ 95394 h 319088"/>
              <a:gd name="connsiteX88" fmla="*/ 185551 w 338138"/>
              <a:gd name="connsiteY88" fmla="*/ 88900 h 319088"/>
              <a:gd name="connsiteX89" fmla="*/ 188166 w 338138"/>
              <a:gd name="connsiteY89" fmla="*/ 90199 h 319088"/>
              <a:gd name="connsiteX90" fmla="*/ 192088 w 338138"/>
              <a:gd name="connsiteY90" fmla="*/ 96693 h 319088"/>
              <a:gd name="connsiteX91" fmla="*/ 192088 w 338138"/>
              <a:gd name="connsiteY91" fmla="*/ 126567 h 319088"/>
              <a:gd name="connsiteX92" fmla="*/ 169863 w 338138"/>
              <a:gd name="connsiteY92" fmla="*/ 131763 h 319088"/>
              <a:gd name="connsiteX93" fmla="*/ 147638 w 338138"/>
              <a:gd name="connsiteY93" fmla="*/ 126567 h 319088"/>
              <a:gd name="connsiteX94" fmla="*/ 147638 w 338138"/>
              <a:gd name="connsiteY94" fmla="*/ 96693 h 319088"/>
              <a:gd name="connsiteX95" fmla="*/ 151560 w 338138"/>
              <a:gd name="connsiteY95" fmla="*/ 90199 h 319088"/>
              <a:gd name="connsiteX96" fmla="*/ 154175 w 338138"/>
              <a:gd name="connsiteY96" fmla="*/ 88900 h 319088"/>
              <a:gd name="connsiteX97" fmla="*/ 169069 w 338138"/>
              <a:gd name="connsiteY97" fmla="*/ 26988 h 319088"/>
              <a:gd name="connsiteX98" fmla="*/ 179388 w 338138"/>
              <a:gd name="connsiteY98" fmla="*/ 36513 h 319088"/>
              <a:gd name="connsiteX99" fmla="*/ 169069 w 338138"/>
              <a:gd name="connsiteY99" fmla="*/ 46038 h 319088"/>
              <a:gd name="connsiteX100" fmla="*/ 158750 w 338138"/>
              <a:gd name="connsiteY100" fmla="*/ 36513 h 319088"/>
              <a:gd name="connsiteX101" fmla="*/ 169069 w 338138"/>
              <a:gd name="connsiteY101" fmla="*/ 26988 h 319088"/>
              <a:gd name="connsiteX102" fmla="*/ 169070 w 338138"/>
              <a:gd name="connsiteY102" fmla="*/ 9525 h 319088"/>
              <a:gd name="connsiteX103" fmla="*/ 141288 w 338138"/>
              <a:gd name="connsiteY103" fmla="*/ 37307 h 319088"/>
              <a:gd name="connsiteX104" fmla="*/ 169070 w 338138"/>
              <a:gd name="connsiteY104" fmla="*/ 65089 h 319088"/>
              <a:gd name="connsiteX105" fmla="*/ 196852 w 338138"/>
              <a:gd name="connsiteY105" fmla="*/ 37307 h 319088"/>
              <a:gd name="connsiteX106" fmla="*/ 169070 w 338138"/>
              <a:gd name="connsiteY106" fmla="*/ 9525 h 319088"/>
              <a:gd name="connsiteX107" fmla="*/ 169070 w 338138"/>
              <a:gd name="connsiteY107" fmla="*/ 0 h 319088"/>
              <a:gd name="connsiteX108" fmla="*/ 234951 w 338138"/>
              <a:gd name="connsiteY108" fmla="*/ 65997 h 319088"/>
              <a:gd name="connsiteX109" fmla="*/ 209916 w 338138"/>
              <a:gd name="connsiteY109" fmla="*/ 117475 h 319088"/>
              <a:gd name="connsiteX110" fmla="*/ 209916 w 338138"/>
              <a:gd name="connsiteY110" fmla="*/ 96356 h 319088"/>
              <a:gd name="connsiteX111" fmla="*/ 192787 w 338138"/>
              <a:gd name="connsiteY111" fmla="*/ 72597 h 319088"/>
              <a:gd name="connsiteX112" fmla="*/ 187517 w 338138"/>
              <a:gd name="connsiteY112" fmla="*/ 71277 h 319088"/>
              <a:gd name="connsiteX113" fmla="*/ 180928 w 338138"/>
              <a:gd name="connsiteY113" fmla="*/ 71277 h 319088"/>
              <a:gd name="connsiteX114" fmla="*/ 169070 w 338138"/>
              <a:gd name="connsiteY114" fmla="*/ 76557 h 319088"/>
              <a:gd name="connsiteX115" fmla="*/ 157211 w 338138"/>
              <a:gd name="connsiteY115" fmla="*/ 71277 h 319088"/>
              <a:gd name="connsiteX116" fmla="*/ 150623 w 338138"/>
              <a:gd name="connsiteY116" fmla="*/ 71277 h 319088"/>
              <a:gd name="connsiteX117" fmla="*/ 145352 w 338138"/>
              <a:gd name="connsiteY117" fmla="*/ 72597 h 319088"/>
              <a:gd name="connsiteX118" fmla="*/ 128223 w 338138"/>
              <a:gd name="connsiteY118" fmla="*/ 96356 h 319088"/>
              <a:gd name="connsiteX119" fmla="*/ 128223 w 338138"/>
              <a:gd name="connsiteY119" fmla="*/ 117475 h 319088"/>
              <a:gd name="connsiteX120" fmla="*/ 103188 w 338138"/>
              <a:gd name="connsiteY120" fmla="*/ 65997 h 319088"/>
              <a:gd name="connsiteX121" fmla="*/ 169070 w 338138"/>
              <a:gd name="connsiteY121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38138" h="319088">
                <a:moveTo>
                  <a:pt x="255815" y="276225"/>
                </a:moveTo>
                <a:cubicBezTo>
                  <a:pt x="255815" y="276225"/>
                  <a:pt x="255815" y="276225"/>
                  <a:pt x="267653" y="282720"/>
                </a:cubicBezTo>
                <a:cubicBezTo>
                  <a:pt x="270284" y="284018"/>
                  <a:pt x="272915" y="284018"/>
                  <a:pt x="275546" y="282720"/>
                </a:cubicBezTo>
                <a:cubicBezTo>
                  <a:pt x="275546" y="282720"/>
                  <a:pt x="275546" y="282720"/>
                  <a:pt x="287384" y="276225"/>
                </a:cubicBezTo>
                <a:cubicBezTo>
                  <a:pt x="287384" y="276225"/>
                  <a:pt x="287384" y="276225"/>
                  <a:pt x="290015" y="277524"/>
                </a:cubicBezTo>
                <a:cubicBezTo>
                  <a:pt x="292646" y="278823"/>
                  <a:pt x="295276" y="281421"/>
                  <a:pt x="295276" y="284018"/>
                </a:cubicBezTo>
                <a:cubicBezTo>
                  <a:pt x="295276" y="284018"/>
                  <a:pt x="295276" y="284018"/>
                  <a:pt x="295276" y="315191"/>
                </a:cubicBezTo>
                <a:cubicBezTo>
                  <a:pt x="287384" y="317789"/>
                  <a:pt x="279492" y="319088"/>
                  <a:pt x="271600" y="319088"/>
                </a:cubicBezTo>
                <a:cubicBezTo>
                  <a:pt x="263707" y="319088"/>
                  <a:pt x="255815" y="317789"/>
                  <a:pt x="249238" y="315191"/>
                </a:cubicBezTo>
                <a:cubicBezTo>
                  <a:pt x="249238" y="315191"/>
                  <a:pt x="249238" y="315191"/>
                  <a:pt x="249238" y="284018"/>
                </a:cubicBezTo>
                <a:cubicBezTo>
                  <a:pt x="249238" y="281421"/>
                  <a:pt x="250554" y="278823"/>
                  <a:pt x="253184" y="277524"/>
                </a:cubicBezTo>
                <a:cubicBezTo>
                  <a:pt x="253184" y="277524"/>
                  <a:pt x="253184" y="277524"/>
                  <a:pt x="255815" y="276225"/>
                </a:cubicBezTo>
                <a:close/>
                <a:moveTo>
                  <a:pt x="50755" y="276225"/>
                </a:moveTo>
                <a:cubicBezTo>
                  <a:pt x="50755" y="276225"/>
                  <a:pt x="50755" y="276225"/>
                  <a:pt x="62593" y="282720"/>
                </a:cubicBezTo>
                <a:cubicBezTo>
                  <a:pt x="65224" y="284018"/>
                  <a:pt x="67855" y="284018"/>
                  <a:pt x="70486" y="282720"/>
                </a:cubicBezTo>
                <a:cubicBezTo>
                  <a:pt x="70486" y="282720"/>
                  <a:pt x="70486" y="282720"/>
                  <a:pt x="82324" y="276225"/>
                </a:cubicBezTo>
                <a:cubicBezTo>
                  <a:pt x="82324" y="276225"/>
                  <a:pt x="82324" y="276225"/>
                  <a:pt x="84955" y="277524"/>
                </a:cubicBezTo>
                <a:cubicBezTo>
                  <a:pt x="87585" y="278823"/>
                  <a:pt x="88901" y="281421"/>
                  <a:pt x="88901" y="284018"/>
                </a:cubicBezTo>
                <a:cubicBezTo>
                  <a:pt x="88901" y="284018"/>
                  <a:pt x="88901" y="284018"/>
                  <a:pt x="88901" y="315191"/>
                </a:cubicBezTo>
                <a:cubicBezTo>
                  <a:pt x="82324" y="317789"/>
                  <a:pt x="74432" y="319088"/>
                  <a:pt x="66539" y="319088"/>
                </a:cubicBezTo>
                <a:cubicBezTo>
                  <a:pt x="58647" y="319088"/>
                  <a:pt x="50755" y="317789"/>
                  <a:pt x="42863" y="315191"/>
                </a:cubicBezTo>
                <a:cubicBezTo>
                  <a:pt x="42863" y="315191"/>
                  <a:pt x="42863" y="315191"/>
                  <a:pt x="42863" y="284018"/>
                </a:cubicBezTo>
                <a:cubicBezTo>
                  <a:pt x="42863" y="281421"/>
                  <a:pt x="45493" y="278823"/>
                  <a:pt x="48124" y="277524"/>
                </a:cubicBezTo>
                <a:cubicBezTo>
                  <a:pt x="48124" y="277524"/>
                  <a:pt x="48124" y="277524"/>
                  <a:pt x="50755" y="276225"/>
                </a:cubicBezTo>
                <a:close/>
                <a:moveTo>
                  <a:pt x="273050" y="214313"/>
                </a:moveTo>
                <a:cubicBezTo>
                  <a:pt x="278311" y="214313"/>
                  <a:pt x="282575" y="218933"/>
                  <a:pt x="282575" y="224632"/>
                </a:cubicBezTo>
                <a:cubicBezTo>
                  <a:pt x="282575" y="230331"/>
                  <a:pt x="278311" y="234951"/>
                  <a:pt x="273050" y="234951"/>
                </a:cubicBezTo>
                <a:cubicBezTo>
                  <a:pt x="267789" y="234951"/>
                  <a:pt x="263525" y="230331"/>
                  <a:pt x="263525" y="224632"/>
                </a:cubicBezTo>
                <a:cubicBezTo>
                  <a:pt x="263525" y="218933"/>
                  <a:pt x="267789" y="214313"/>
                  <a:pt x="273050" y="214313"/>
                </a:cubicBezTo>
                <a:close/>
                <a:moveTo>
                  <a:pt x="65882" y="214313"/>
                </a:moveTo>
                <a:cubicBezTo>
                  <a:pt x="71581" y="214313"/>
                  <a:pt x="76201" y="218933"/>
                  <a:pt x="76201" y="224632"/>
                </a:cubicBezTo>
                <a:cubicBezTo>
                  <a:pt x="76201" y="230331"/>
                  <a:pt x="71581" y="234951"/>
                  <a:pt x="65882" y="234951"/>
                </a:cubicBezTo>
                <a:cubicBezTo>
                  <a:pt x="60183" y="234951"/>
                  <a:pt x="55563" y="230331"/>
                  <a:pt x="55563" y="224632"/>
                </a:cubicBezTo>
                <a:cubicBezTo>
                  <a:pt x="55563" y="218933"/>
                  <a:pt x="60183" y="214313"/>
                  <a:pt x="65882" y="214313"/>
                </a:cubicBezTo>
                <a:close/>
                <a:moveTo>
                  <a:pt x="272257" y="196850"/>
                </a:moveTo>
                <a:cubicBezTo>
                  <a:pt x="256913" y="196850"/>
                  <a:pt x="244475" y="209288"/>
                  <a:pt x="244475" y="224632"/>
                </a:cubicBezTo>
                <a:cubicBezTo>
                  <a:pt x="244475" y="239976"/>
                  <a:pt x="256913" y="252414"/>
                  <a:pt x="272257" y="252414"/>
                </a:cubicBezTo>
                <a:cubicBezTo>
                  <a:pt x="287601" y="252414"/>
                  <a:pt x="300039" y="239976"/>
                  <a:pt x="300039" y="224632"/>
                </a:cubicBezTo>
                <a:cubicBezTo>
                  <a:pt x="300039" y="209288"/>
                  <a:pt x="287601" y="196850"/>
                  <a:pt x="272257" y="196850"/>
                </a:cubicBezTo>
                <a:close/>
                <a:moveTo>
                  <a:pt x="65882" y="196850"/>
                </a:moveTo>
                <a:cubicBezTo>
                  <a:pt x="50538" y="196850"/>
                  <a:pt x="38100" y="209288"/>
                  <a:pt x="38100" y="224632"/>
                </a:cubicBezTo>
                <a:cubicBezTo>
                  <a:pt x="38100" y="239976"/>
                  <a:pt x="50538" y="252414"/>
                  <a:pt x="65882" y="252414"/>
                </a:cubicBezTo>
                <a:cubicBezTo>
                  <a:pt x="81226" y="252414"/>
                  <a:pt x="93664" y="239976"/>
                  <a:pt x="93664" y="224632"/>
                </a:cubicBezTo>
                <a:cubicBezTo>
                  <a:pt x="93664" y="209288"/>
                  <a:pt x="81226" y="196850"/>
                  <a:pt x="65882" y="196850"/>
                </a:cubicBezTo>
                <a:close/>
                <a:moveTo>
                  <a:pt x="272257" y="187325"/>
                </a:moveTo>
                <a:cubicBezTo>
                  <a:pt x="309150" y="187325"/>
                  <a:pt x="338138" y="217684"/>
                  <a:pt x="338138" y="253322"/>
                </a:cubicBezTo>
                <a:cubicBezTo>
                  <a:pt x="338138" y="274441"/>
                  <a:pt x="328915" y="292921"/>
                  <a:pt x="313103" y="304800"/>
                </a:cubicBezTo>
                <a:cubicBezTo>
                  <a:pt x="313103" y="304800"/>
                  <a:pt x="313103" y="304800"/>
                  <a:pt x="313103" y="283681"/>
                </a:cubicBezTo>
                <a:cubicBezTo>
                  <a:pt x="313103" y="273121"/>
                  <a:pt x="306515" y="263882"/>
                  <a:pt x="295974" y="259922"/>
                </a:cubicBezTo>
                <a:cubicBezTo>
                  <a:pt x="295974" y="259922"/>
                  <a:pt x="290704" y="258602"/>
                  <a:pt x="290704" y="258602"/>
                </a:cubicBezTo>
                <a:cubicBezTo>
                  <a:pt x="288068" y="257282"/>
                  <a:pt x="286751" y="258602"/>
                  <a:pt x="284115" y="258602"/>
                </a:cubicBezTo>
                <a:cubicBezTo>
                  <a:pt x="284115" y="258602"/>
                  <a:pt x="284115" y="258602"/>
                  <a:pt x="272257" y="265202"/>
                </a:cubicBezTo>
                <a:cubicBezTo>
                  <a:pt x="272257" y="265202"/>
                  <a:pt x="272257" y="265202"/>
                  <a:pt x="260398" y="258602"/>
                </a:cubicBezTo>
                <a:cubicBezTo>
                  <a:pt x="259080" y="258602"/>
                  <a:pt x="256445" y="257282"/>
                  <a:pt x="255128" y="258602"/>
                </a:cubicBezTo>
                <a:cubicBezTo>
                  <a:pt x="255128" y="258602"/>
                  <a:pt x="248539" y="259922"/>
                  <a:pt x="248539" y="259922"/>
                </a:cubicBezTo>
                <a:cubicBezTo>
                  <a:pt x="239316" y="263882"/>
                  <a:pt x="232728" y="273121"/>
                  <a:pt x="232728" y="283681"/>
                </a:cubicBezTo>
                <a:cubicBezTo>
                  <a:pt x="232728" y="283681"/>
                  <a:pt x="232728" y="283681"/>
                  <a:pt x="232728" y="304800"/>
                </a:cubicBezTo>
                <a:cubicBezTo>
                  <a:pt x="216916" y="292921"/>
                  <a:pt x="206375" y="274441"/>
                  <a:pt x="206375" y="253322"/>
                </a:cubicBezTo>
                <a:cubicBezTo>
                  <a:pt x="206375" y="217684"/>
                  <a:pt x="236681" y="187325"/>
                  <a:pt x="272257" y="187325"/>
                </a:cubicBezTo>
                <a:close/>
                <a:moveTo>
                  <a:pt x="65881" y="187325"/>
                </a:moveTo>
                <a:cubicBezTo>
                  <a:pt x="101457" y="187325"/>
                  <a:pt x="131763" y="217684"/>
                  <a:pt x="131763" y="253322"/>
                </a:cubicBezTo>
                <a:cubicBezTo>
                  <a:pt x="131763" y="274441"/>
                  <a:pt x="121222" y="292921"/>
                  <a:pt x="105410" y="304800"/>
                </a:cubicBezTo>
                <a:cubicBezTo>
                  <a:pt x="105410" y="304800"/>
                  <a:pt x="105410" y="304800"/>
                  <a:pt x="105410" y="283681"/>
                </a:cubicBezTo>
                <a:cubicBezTo>
                  <a:pt x="105410" y="273121"/>
                  <a:pt x="98822" y="263882"/>
                  <a:pt x="89599" y="259922"/>
                </a:cubicBezTo>
                <a:cubicBezTo>
                  <a:pt x="89599" y="259922"/>
                  <a:pt x="83010" y="258602"/>
                  <a:pt x="83010" y="258602"/>
                </a:cubicBezTo>
                <a:cubicBezTo>
                  <a:pt x="81693" y="257282"/>
                  <a:pt x="79058" y="258602"/>
                  <a:pt x="77740" y="258602"/>
                </a:cubicBezTo>
                <a:cubicBezTo>
                  <a:pt x="77740" y="258602"/>
                  <a:pt x="77740" y="258602"/>
                  <a:pt x="65881" y="265202"/>
                </a:cubicBezTo>
                <a:cubicBezTo>
                  <a:pt x="65881" y="265202"/>
                  <a:pt x="65881" y="265202"/>
                  <a:pt x="54023" y="258602"/>
                </a:cubicBezTo>
                <a:cubicBezTo>
                  <a:pt x="51387" y="258602"/>
                  <a:pt x="50070" y="257282"/>
                  <a:pt x="47434" y="258602"/>
                </a:cubicBezTo>
                <a:cubicBezTo>
                  <a:pt x="47434" y="258602"/>
                  <a:pt x="42164" y="259922"/>
                  <a:pt x="42164" y="259922"/>
                </a:cubicBezTo>
                <a:cubicBezTo>
                  <a:pt x="31623" y="263882"/>
                  <a:pt x="25035" y="273121"/>
                  <a:pt x="25035" y="283681"/>
                </a:cubicBezTo>
                <a:cubicBezTo>
                  <a:pt x="25035" y="283681"/>
                  <a:pt x="25035" y="283681"/>
                  <a:pt x="25035" y="304800"/>
                </a:cubicBezTo>
                <a:cubicBezTo>
                  <a:pt x="9223" y="292921"/>
                  <a:pt x="0" y="274441"/>
                  <a:pt x="0" y="253322"/>
                </a:cubicBezTo>
                <a:cubicBezTo>
                  <a:pt x="0" y="217684"/>
                  <a:pt x="28988" y="187325"/>
                  <a:pt x="65881" y="187325"/>
                </a:cubicBezTo>
                <a:close/>
                <a:moveTo>
                  <a:pt x="159754" y="149225"/>
                </a:moveTo>
                <a:cubicBezTo>
                  <a:pt x="163746" y="149225"/>
                  <a:pt x="166408" y="149225"/>
                  <a:pt x="169069" y="149225"/>
                </a:cubicBezTo>
                <a:cubicBezTo>
                  <a:pt x="171731" y="149225"/>
                  <a:pt x="174392" y="149225"/>
                  <a:pt x="178384" y="149225"/>
                </a:cubicBezTo>
                <a:cubicBezTo>
                  <a:pt x="178384" y="149225"/>
                  <a:pt x="178384" y="149225"/>
                  <a:pt x="178384" y="175331"/>
                </a:cubicBezTo>
                <a:lnTo>
                  <a:pt x="214313" y="193605"/>
                </a:lnTo>
                <a:cubicBezTo>
                  <a:pt x="210321" y="197521"/>
                  <a:pt x="206329" y="202742"/>
                  <a:pt x="202337" y="207963"/>
                </a:cubicBezTo>
                <a:cubicBezTo>
                  <a:pt x="202337" y="207963"/>
                  <a:pt x="202337" y="207963"/>
                  <a:pt x="169069" y="190994"/>
                </a:cubicBezTo>
                <a:cubicBezTo>
                  <a:pt x="169069" y="190994"/>
                  <a:pt x="169069" y="190994"/>
                  <a:pt x="135802" y="207963"/>
                </a:cubicBezTo>
                <a:cubicBezTo>
                  <a:pt x="131809" y="202742"/>
                  <a:pt x="127817" y="197521"/>
                  <a:pt x="123825" y="193605"/>
                </a:cubicBezTo>
                <a:cubicBezTo>
                  <a:pt x="123825" y="193605"/>
                  <a:pt x="123825" y="193605"/>
                  <a:pt x="159754" y="175331"/>
                </a:cubicBezTo>
                <a:cubicBezTo>
                  <a:pt x="159754" y="175331"/>
                  <a:pt x="159754" y="175331"/>
                  <a:pt x="159754" y="149225"/>
                </a:cubicBezTo>
                <a:close/>
                <a:moveTo>
                  <a:pt x="154175" y="88900"/>
                </a:moveTo>
                <a:cubicBezTo>
                  <a:pt x="154175" y="88900"/>
                  <a:pt x="154175" y="88900"/>
                  <a:pt x="165941" y="95394"/>
                </a:cubicBezTo>
                <a:cubicBezTo>
                  <a:pt x="168556" y="95394"/>
                  <a:pt x="171171" y="95394"/>
                  <a:pt x="173785" y="95394"/>
                </a:cubicBezTo>
                <a:cubicBezTo>
                  <a:pt x="173785" y="95394"/>
                  <a:pt x="173785" y="95394"/>
                  <a:pt x="185551" y="88900"/>
                </a:cubicBezTo>
                <a:lnTo>
                  <a:pt x="188166" y="90199"/>
                </a:lnTo>
                <a:cubicBezTo>
                  <a:pt x="190781" y="90199"/>
                  <a:pt x="192088" y="92797"/>
                  <a:pt x="192088" y="96693"/>
                </a:cubicBezTo>
                <a:cubicBezTo>
                  <a:pt x="192088" y="96693"/>
                  <a:pt x="192088" y="96693"/>
                  <a:pt x="192088" y="126567"/>
                </a:cubicBezTo>
                <a:cubicBezTo>
                  <a:pt x="185551" y="129165"/>
                  <a:pt x="177707" y="131763"/>
                  <a:pt x="169863" y="131763"/>
                </a:cubicBezTo>
                <a:cubicBezTo>
                  <a:pt x="162019" y="131763"/>
                  <a:pt x="154175" y="129165"/>
                  <a:pt x="147638" y="126567"/>
                </a:cubicBezTo>
                <a:cubicBezTo>
                  <a:pt x="147638" y="126567"/>
                  <a:pt x="147638" y="126567"/>
                  <a:pt x="147638" y="96693"/>
                </a:cubicBezTo>
                <a:cubicBezTo>
                  <a:pt x="147638" y="92797"/>
                  <a:pt x="148946" y="90199"/>
                  <a:pt x="151560" y="90199"/>
                </a:cubicBezTo>
                <a:cubicBezTo>
                  <a:pt x="151560" y="90199"/>
                  <a:pt x="151560" y="90199"/>
                  <a:pt x="154175" y="88900"/>
                </a:cubicBezTo>
                <a:close/>
                <a:moveTo>
                  <a:pt x="169069" y="26988"/>
                </a:moveTo>
                <a:cubicBezTo>
                  <a:pt x="174768" y="26988"/>
                  <a:pt x="179388" y="31252"/>
                  <a:pt x="179388" y="36513"/>
                </a:cubicBezTo>
                <a:cubicBezTo>
                  <a:pt x="179388" y="41774"/>
                  <a:pt x="174768" y="46038"/>
                  <a:pt x="169069" y="46038"/>
                </a:cubicBezTo>
                <a:cubicBezTo>
                  <a:pt x="163370" y="46038"/>
                  <a:pt x="158750" y="41774"/>
                  <a:pt x="158750" y="36513"/>
                </a:cubicBezTo>
                <a:cubicBezTo>
                  <a:pt x="158750" y="31252"/>
                  <a:pt x="163370" y="26988"/>
                  <a:pt x="169069" y="26988"/>
                </a:cubicBezTo>
                <a:close/>
                <a:moveTo>
                  <a:pt x="169070" y="9525"/>
                </a:moveTo>
                <a:cubicBezTo>
                  <a:pt x="153726" y="9525"/>
                  <a:pt x="141288" y="21963"/>
                  <a:pt x="141288" y="37307"/>
                </a:cubicBezTo>
                <a:cubicBezTo>
                  <a:pt x="141288" y="52651"/>
                  <a:pt x="153726" y="65089"/>
                  <a:pt x="169070" y="65089"/>
                </a:cubicBezTo>
                <a:cubicBezTo>
                  <a:pt x="184414" y="65089"/>
                  <a:pt x="196852" y="52651"/>
                  <a:pt x="196852" y="37307"/>
                </a:cubicBezTo>
                <a:cubicBezTo>
                  <a:pt x="196852" y="21963"/>
                  <a:pt x="184414" y="9525"/>
                  <a:pt x="169070" y="9525"/>
                </a:cubicBezTo>
                <a:close/>
                <a:moveTo>
                  <a:pt x="169070" y="0"/>
                </a:moveTo>
                <a:cubicBezTo>
                  <a:pt x="204646" y="0"/>
                  <a:pt x="234951" y="29039"/>
                  <a:pt x="234951" y="65997"/>
                </a:cubicBezTo>
                <a:cubicBezTo>
                  <a:pt x="234951" y="87116"/>
                  <a:pt x="224410" y="105595"/>
                  <a:pt x="209916" y="117475"/>
                </a:cubicBezTo>
                <a:cubicBezTo>
                  <a:pt x="209916" y="117475"/>
                  <a:pt x="209916" y="117475"/>
                  <a:pt x="209916" y="96356"/>
                </a:cubicBezTo>
                <a:cubicBezTo>
                  <a:pt x="209916" y="85796"/>
                  <a:pt x="203328" y="75237"/>
                  <a:pt x="192787" y="72597"/>
                </a:cubicBezTo>
                <a:cubicBezTo>
                  <a:pt x="192787" y="72597"/>
                  <a:pt x="187517" y="71277"/>
                  <a:pt x="187517" y="71277"/>
                </a:cubicBezTo>
                <a:cubicBezTo>
                  <a:pt x="184881" y="69957"/>
                  <a:pt x="182246" y="69957"/>
                  <a:pt x="180928" y="71277"/>
                </a:cubicBezTo>
                <a:cubicBezTo>
                  <a:pt x="180928" y="71277"/>
                  <a:pt x="180928" y="71277"/>
                  <a:pt x="169070" y="76557"/>
                </a:cubicBezTo>
                <a:cubicBezTo>
                  <a:pt x="169070" y="76557"/>
                  <a:pt x="169070" y="76557"/>
                  <a:pt x="157211" y="71277"/>
                </a:cubicBezTo>
                <a:cubicBezTo>
                  <a:pt x="155893" y="69957"/>
                  <a:pt x="153258" y="69957"/>
                  <a:pt x="150623" y="71277"/>
                </a:cubicBezTo>
                <a:cubicBezTo>
                  <a:pt x="150623" y="71277"/>
                  <a:pt x="145352" y="72597"/>
                  <a:pt x="145352" y="72597"/>
                </a:cubicBezTo>
                <a:cubicBezTo>
                  <a:pt x="134811" y="75237"/>
                  <a:pt x="128223" y="85796"/>
                  <a:pt x="128223" y="96356"/>
                </a:cubicBezTo>
                <a:cubicBezTo>
                  <a:pt x="128223" y="96356"/>
                  <a:pt x="128223" y="96356"/>
                  <a:pt x="128223" y="117475"/>
                </a:cubicBezTo>
                <a:cubicBezTo>
                  <a:pt x="113729" y="105595"/>
                  <a:pt x="103188" y="87116"/>
                  <a:pt x="103188" y="65997"/>
                </a:cubicBezTo>
                <a:cubicBezTo>
                  <a:pt x="103188" y="29039"/>
                  <a:pt x="133494" y="0"/>
                  <a:pt x="1690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24" tIns="32512" rIns="65024" bIns="32512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8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椭圆 39"/>
          <p:cNvSpPr/>
          <p:nvPr/>
        </p:nvSpPr>
        <p:spPr>
          <a:xfrm>
            <a:off x="6073716" y="2490185"/>
            <a:ext cx="435186" cy="406581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24" tIns="32512" rIns="65024" bIns="32512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8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椭圆 40"/>
          <p:cNvSpPr/>
          <p:nvPr/>
        </p:nvSpPr>
        <p:spPr>
          <a:xfrm>
            <a:off x="9524146" y="2480162"/>
            <a:ext cx="435186" cy="428939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24" tIns="32512" rIns="65024" bIns="32512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8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5998" y="3708867"/>
            <a:ext cx="304599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4243428" y="2541734"/>
            <a:ext cx="399096" cy="355032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箭头: V 形 26"/>
          <p:cNvSpPr/>
          <p:nvPr/>
        </p:nvSpPr>
        <p:spPr>
          <a:xfrm>
            <a:off x="7754591" y="2528069"/>
            <a:ext cx="399096" cy="355032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42976" y="3708867"/>
            <a:ext cx="304599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29954" y="3708867"/>
            <a:ext cx="304599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4" grpId="0" animBg="1"/>
      <p:bldP spid="15" grpId="0" animBg="1"/>
      <p:bldP spid="16" grpId="0" animBg="1"/>
      <p:bldP spid="24" grpId="0"/>
      <p:bldP spid="25" grpId="0" animBg="1"/>
      <p:bldP spid="27" grpId="0" animBg="1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EditPoints="1" noChangeArrowheads="1"/>
          </p:cNvSpPr>
          <p:nvPr/>
        </p:nvSpPr>
        <p:spPr bwMode="auto">
          <a:xfrm>
            <a:off x="2006131" y="1395414"/>
            <a:ext cx="857907" cy="1159547"/>
          </a:xfrm>
          <a:custGeom>
            <a:avLst/>
            <a:gdLst>
              <a:gd name="T0" fmla="*/ 469222 w 1391"/>
              <a:gd name="T1" fmla="*/ 923838 h 2031"/>
              <a:gd name="T2" fmla="*/ 631072 w 1391"/>
              <a:gd name="T3" fmla="*/ 832586 h 2031"/>
              <a:gd name="T4" fmla="*/ 732583 w 1391"/>
              <a:gd name="T5" fmla="*/ 860881 h 2031"/>
              <a:gd name="T6" fmla="*/ 827705 w 1391"/>
              <a:gd name="T7" fmla="*/ 675548 h 2031"/>
              <a:gd name="T8" fmla="*/ 897982 w 1391"/>
              <a:gd name="T9" fmla="*/ 623201 h 2031"/>
              <a:gd name="T10" fmla="*/ 900821 w 1391"/>
              <a:gd name="T11" fmla="*/ 399669 h 2031"/>
              <a:gd name="T12" fmla="*/ 831964 w 1391"/>
              <a:gd name="T13" fmla="*/ 345201 h 2031"/>
              <a:gd name="T14" fmla="*/ 754589 w 1391"/>
              <a:gd name="T15" fmla="*/ 161990 h 2031"/>
              <a:gd name="T16" fmla="*/ 672954 w 1391"/>
              <a:gd name="T17" fmla="*/ 177552 h 2031"/>
              <a:gd name="T18" fmla="*/ 518203 w 1391"/>
              <a:gd name="T19" fmla="*/ 87008 h 2031"/>
              <a:gd name="T20" fmla="*/ 481290 w 1391"/>
              <a:gd name="T21" fmla="*/ 87008 h 2031"/>
              <a:gd name="T22" fmla="*/ 366291 w 1391"/>
              <a:gd name="T23" fmla="*/ 176845 h 2031"/>
              <a:gd name="T24" fmla="*/ 329378 w 1391"/>
              <a:gd name="T25" fmla="*/ 166234 h 2031"/>
              <a:gd name="T26" fmla="*/ 236386 w 1391"/>
              <a:gd name="T27" fmla="*/ 174015 h 2031"/>
              <a:gd name="T28" fmla="*/ 102221 w 1391"/>
              <a:gd name="T29" fmla="*/ 352982 h 2031"/>
              <a:gd name="T30" fmla="*/ 125646 w 1391"/>
              <a:gd name="T31" fmla="*/ 437161 h 2031"/>
              <a:gd name="T32" fmla="*/ 80925 w 1391"/>
              <a:gd name="T33" fmla="*/ 632397 h 2031"/>
              <a:gd name="T34" fmla="*/ 228577 w 1391"/>
              <a:gd name="T35" fmla="*/ 768922 h 2031"/>
              <a:gd name="T36" fmla="*/ 246324 w 1391"/>
              <a:gd name="T37" fmla="*/ 853807 h 2031"/>
              <a:gd name="T38" fmla="*/ 344285 w 1391"/>
              <a:gd name="T39" fmla="*/ 828342 h 2031"/>
              <a:gd name="T40" fmla="*/ 373390 w 1391"/>
              <a:gd name="T41" fmla="*/ 916057 h 2031"/>
              <a:gd name="T42" fmla="*/ 279688 w 1391"/>
              <a:gd name="T43" fmla="*/ 923130 h 2031"/>
              <a:gd name="T44" fmla="*/ 154041 w 1391"/>
              <a:gd name="T45" fmla="*/ 766800 h 2031"/>
              <a:gd name="T46" fmla="*/ 9228 w 1391"/>
              <a:gd name="T47" fmla="*/ 655034 h 2031"/>
              <a:gd name="T48" fmla="*/ 65308 w 1391"/>
              <a:gd name="T49" fmla="*/ 481018 h 2031"/>
              <a:gd name="T50" fmla="*/ 80925 w 1391"/>
              <a:gd name="T51" fmla="*/ 281537 h 2031"/>
              <a:gd name="T52" fmla="*/ 161850 w 1391"/>
              <a:gd name="T53" fmla="*/ 174015 h 2031"/>
              <a:gd name="T54" fmla="*/ 349964 w 1391"/>
              <a:gd name="T55" fmla="*/ 94789 h 2031"/>
              <a:gd name="T56" fmla="*/ 377649 w 1391"/>
              <a:gd name="T57" fmla="*/ 101863 h 2031"/>
              <a:gd name="T58" fmla="*/ 499746 w 1391"/>
              <a:gd name="T59" fmla="*/ 0 h 2031"/>
              <a:gd name="T60" fmla="*/ 643140 w 1391"/>
              <a:gd name="T61" fmla="*/ 107522 h 2031"/>
              <a:gd name="T62" fmla="*/ 808539 w 1391"/>
              <a:gd name="T63" fmla="*/ 110351 h 2031"/>
              <a:gd name="T64" fmla="*/ 855390 w 1391"/>
              <a:gd name="T65" fmla="*/ 274463 h 2031"/>
              <a:gd name="T66" fmla="*/ 960450 w 1391"/>
              <a:gd name="T67" fmla="*/ 444942 h 2031"/>
              <a:gd name="T68" fmla="*/ 958320 w 1391"/>
              <a:gd name="T69" fmla="*/ 579344 h 2031"/>
              <a:gd name="T70" fmla="*/ 848291 w 1391"/>
              <a:gd name="T71" fmla="*/ 746993 h 2031"/>
              <a:gd name="T72" fmla="*/ 732583 w 1391"/>
              <a:gd name="T73" fmla="*/ 935156 h 2031"/>
              <a:gd name="T74" fmla="*/ 631072 w 1391"/>
              <a:gd name="T75" fmla="*/ 906861 h 2031"/>
              <a:gd name="T76" fmla="*/ 487679 w 1391"/>
              <a:gd name="T77" fmla="*/ 1010845 h 2031"/>
              <a:gd name="T78" fmla="*/ 491938 w 1391"/>
              <a:gd name="T79" fmla="*/ 775995 h 2031"/>
              <a:gd name="T80" fmla="*/ 491938 w 1391"/>
              <a:gd name="T81" fmla="*/ 820560 h 2031"/>
              <a:gd name="T82" fmla="*/ 792921 w 1391"/>
              <a:gd name="T83" fmla="*/ 520631 h 2031"/>
              <a:gd name="T84" fmla="*/ 491938 w 1391"/>
              <a:gd name="T85" fmla="*/ 735675 h 2031"/>
              <a:gd name="T86" fmla="*/ 707737 w 1391"/>
              <a:gd name="T87" fmla="*/ 520631 h 2031"/>
              <a:gd name="T88" fmla="*/ 675084 w 1391"/>
              <a:gd name="T89" fmla="*/ 984672 h 2031"/>
              <a:gd name="T90" fmla="*/ 548017 w 1391"/>
              <a:gd name="T91" fmla="*/ 1057533 h 2031"/>
              <a:gd name="T92" fmla="*/ 651658 w 1391"/>
              <a:gd name="T93" fmla="*/ 1265502 h 2031"/>
              <a:gd name="T94" fmla="*/ 848291 w 1391"/>
              <a:gd name="T95" fmla="*/ 1376561 h 2031"/>
              <a:gd name="T96" fmla="*/ 357773 w 1391"/>
              <a:gd name="T97" fmla="*/ 999527 h 2031"/>
              <a:gd name="T98" fmla="*/ 247034 w 1391"/>
              <a:gd name="T99" fmla="*/ 987502 h 2031"/>
              <a:gd name="T100" fmla="*/ 172498 w 1391"/>
              <a:gd name="T101" fmla="*/ 1410515 h 2031"/>
              <a:gd name="T102" fmla="*/ 457154 w 1391"/>
              <a:gd name="T103" fmla="*/ 1392123 h 2031"/>
              <a:gd name="T104" fmla="*/ 487679 w 1391"/>
              <a:gd name="T105" fmla="*/ 1070265 h 20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391" h="2031">
                <a:moveTo>
                  <a:pt x="485" y="1171"/>
                </a:moveTo>
                <a:cubicBezTo>
                  <a:pt x="536" y="1171"/>
                  <a:pt x="586" y="1197"/>
                  <a:pt x="613" y="1236"/>
                </a:cubicBezTo>
                <a:lnTo>
                  <a:pt x="661" y="1306"/>
                </a:lnTo>
                <a:cubicBezTo>
                  <a:pt x="676" y="1328"/>
                  <a:pt x="698" y="1329"/>
                  <a:pt x="714" y="1307"/>
                </a:cubicBezTo>
                <a:lnTo>
                  <a:pt x="764" y="1238"/>
                </a:lnTo>
                <a:cubicBezTo>
                  <a:pt x="791" y="1201"/>
                  <a:pt x="840" y="1177"/>
                  <a:pt x="889" y="1177"/>
                </a:cubicBezTo>
                <a:cubicBezTo>
                  <a:pt x="905" y="1177"/>
                  <a:pt x="920" y="1180"/>
                  <a:pt x="934" y="1185"/>
                </a:cubicBezTo>
                <a:lnTo>
                  <a:pt x="1015" y="1214"/>
                </a:lnTo>
                <a:cubicBezTo>
                  <a:pt x="1021" y="1216"/>
                  <a:pt x="1026" y="1217"/>
                  <a:pt x="1032" y="1217"/>
                </a:cubicBezTo>
                <a:cubicBezTo>
                  <a:pt x="1055" y="1217"/>
                  <a:pt x="1058" y="1196"/>
                  <a:pt x="1058" y="1184"/>
                </a:cubicBezTo>
                <a:lnTo>
                  <a:pt x="1058" y="1098"/>
                </a:lnTo>
                <a:cubicBezTo>
                  <a:pt x="1059" y="1035"/>
                  <a:pt x="1106" y="972"/>
                  <a:pt x="1166" y="955"/>
                </a:cubicBezTo>
                <a:lnTo>
                  <a:pt x="1248" y="930"/>
                </a:lnTo>
                <a:cubicBezTo>
                  <a:pt x="1260" y="927"/>
                  <a:pt x="1269" y="920"/>
                  <a:pt x="1272" y="911"/>
                </a:cubicBezTo>
                <a:cubicBezTo>
                  <a:pt x="1275" y="903"/>
                  <a:pt x="1272" y="891"/>
                  <a:pt x="1265" y="881"/>
                </a:cubicBezTo>
                <a:lnTo>
                  <a:pt x="1214" y="811"/>
                </a:lnTo>
                <a:cubicBezTo>
                  <a:pt x="1178" y="761"/>
                  <a:pt x="1179" y="683"/>
                  <a:pt x="1217" y="633"/>
                </a:cubicBezTo>
                <a:lnTo>
                  <a:pt x="1269" y="565"/>
                </a:lnTo>
                <a:cubicBezTo>
                  <a:pt x="1277" y="554"/>
                  <a:pt x="1280" y="543"/>
                  <a:pt x="1278" y="534"/>
                </a:cubicBezTo>
                <a:cubicBezTo>
                  <a:pt x="1275" y="526"/>
                  <a:pt x="1266" y="519"/>
                  <a:pt x="1254" y="515"/>
                </a:cubicBezTo>
                <a:lnTo>
                  <a:pt x="1172" y="488"/>
                </a:lnTo>
                <a:cubicBezTo>
                  <a:pt x="1113" y="469"/>
                  <a:pt x="1068" y="405"/>
                  <a:pt x="1069" y="342"/>
                </a:cubicBezTo>
                <a:lnTo>
                  <a:pt x="1072" y="256"/>
                </a:lnTo>
                <a:cubicBezTo>
                  <a:pt x="1072" y="245"/>
                  <a:pt x="1069" y="235"/>
                  <a:pt x="1063" y="229"/>
                </a:cubicBezTo>
                <a:cubicBezTo>
                  <a:pt x="1058" y="223"/>
                  <a:pt x="1050" y="222"/>
                  <a:pt x="1044" y="222"/>
                </a:cubicBezTo>
                <a:cubicBezTo>
                  <a:pt x="1040" y="222"/>
                  <a:pt x="1035" y="223"/>
                  <a:pt x="1030" y="225"/>
                </a:cubicBezTo>
                <a:lnTo>
                  <a:pt x="948" y="251"/>
                </a:lnTo>
                <a:cubicBezTo>
                  <a:pt x="935" y="256"/>
                  <a:pt x="921" y="258"/>
                  <a:pt x="906" y="258"/>
                </a:cubicBezTo>
                <a:cubicBezTo>
                  <a:pt x="855" y="258"/>
                  <a:pt x="805" y="232"/>
                  <a:pt x="779" y="194"/>
                </a:cubicBezTo>
                <a:lnTo>
                  <a:pt x="730" y="123"/>
                </a:lnTo>
                <a:cubicBezTo>
                  <a:pt x="723" y="112"/>
                  <a:pt x="713" y="105"/>
                  <a:pt x="704" y="105"/>
                </a:cubicBezTo>
                <a:cubicBezTo>
                  <a:pt x="693" y="105"/>
                  <a:pt x="689" y="105"/>
                  <a:pt x="680" y="119"/>
                </a:cubicBezTo>
                <a:lnTo>
                  <a:pt x="678" y="123"/>
                </a:lnTo>
                <a:cubicBezTo>
                  <a:pt x="657" y="156"/>
                  <a:pt x="629" y="197"/>
                  <a:pt x="606" y="220"/>
                </a:cubicBezTo>
                <a:cubicBezTo>
                  <a:pt x="591" y="234"/>
                  <a:pt x="568" y="252"/>
                  <a:pt x="537" y="252"/>
                </a:cubicBezTo>
                <a:cubicBezTo>
                  <a:pt x="529" y="252"/>
                  <a:pt x="522" y="251"/>
                  <a:pt x="516" y="250"/>
                </a:cubicBezTo>
                <a:lnTo>
                  <a:pt x="509" y="250"/>
                </a:lnTo>
                <a:lnTo>
                  <a:pt x="503" y="246"/>
                </a:lnTo>
                <a:cubicBezTo>
                  <a:pt x="493" y="243"/>
                  <a:pt x="479" y="239"/>
                  <a:pt x="464" y="235"/>
                </a:cubicBezTo>
                <a:cubicBezTo>
                  <a:pt x="442" y="229"/>
                  <a:pt x="406" y="218"/>
                  <a:pt x="399" y="217"/>
                </a:cubicBezTo>
                <a:cubicBezTo>
                  <a:pt x="383" y="213"/>
                  <a:pt x="366" y="211"/>
                  <a:pt x="361" y="211"/>
                </a:cubicBezTo>
                <a:cubicBezTo>
                  <a:pt x="340" y="211"/>
                  <a:pt x="333" y="229"/>
                  <a:pt x="333" y="246"/>
                </a:cubicBezTo>
                <a:lnTo>
                  <a:pt x="333" y="331"/>
                </a:lnTo>
                <a:cubicBezTo>
                  <a:pt x="333" y="394"/>
                  <a:pt x="286" y="457"/>
                  <a:pt x="226" y="475"/>
                </a:cubicBezTo>
                <a:lnTo>
                  <a:pt x="144" y="499"/>
                </a:lnTo>
                <a:cubicBezTo>
                  <a:pt x="131" y="502"/>
                  <a:pt x="122" y="510"/>
                  <a:pt x="119" y="518"/>
                </a:cubicBezTo>
                <a:cubicBezTo>
                  <a:pt x="116" y="526"/>
                  <a:pt x="119" y="538"/>
                  <a:pt x="127" y="548"/>
                </a:cubicBezTo>
                <a:lnTo>
                  <a:pt x="177" y="618"/>
                </a:lnTo>
                <a:cubicBezTo>
                  <a:pt x="214" y="668"/>
                  <a:pt x="213" y="747"/>
                  <a:pt x="175" y="796"/>
                </a:cubicBezTo>
                <a:lnTo>
                  <a:pt x="122" y="864"/>
                </a:lnTo>
                <a:cubicBezTo>
                  <a:pt x="114" y="875"/>
                  <a:pt x="111" y="886"/>
                  <a:pt x="114" y="894"/>
                </a:cubicBezTo>
                <a:cubicBezTo>
                  <a:pt x="116" y="903"/>
                  <a:pt x="126" y="911"/>
                  <a:pt x="138" y="915"/>
                </a:cubicBezTo>
                <a:lnTo>
                  <a:pt x="219" y="941"/>
                </a:lnTo>
                <a:cubicBezTo>
                  <a:pt x="279" y="961"/>
                  <a:pt x="324" y="1025"/>
                  <a:pt x="322" y="1087"/>
                </a:cubicBezTo>
                <a:lnTo>
                  <a:pt x="320" y="1173"/>
                </a:lnTo>
                <a:cubicBezTo>
                  <a:pt x="320" y="1184"/>
                  <a:pt x="322" y="1194"/>
                  <a:pt x="328" y="1200"/>
                </a:cubicBezTo>
                <a:cubicBezTo>
                  <a:pt x="334" y="1206"/>
                  <a:pt x="341" y="1207"/>
                  <a:pt x="347" y="1207"/>
                </a:cubicBezTo>
                <a:cubicBezTo>
                  <a:pt x="352" y="1207"/>
                  <a:pt x="357" y="1206"/>
                  <a:pt x="362" y="1204"/>
                </a:cubicBezTo>
                <a:lnTo>
                  <a:pt x="443" y="1178"/>
                </a:lnTo>
                <a:cubicBezTo>
                  <a:pt x="458" y="1174"/>
                  <a:pt x="471" y="1171"/>
                  <a:pt x="485" y="1171"/>
                </a:cubicBezTo>
                <a:close/>
                <a:moveTo>
                  <a:pt x="687" y="1429"/>
                </a:moveTo>
                <a:cubicBezTo>
                  <a:pt x="643" y="1429"/>
                  <a:pt x="602" y="1406"/>
                  <a:pt x="574" y="1366"/>
                </a:cubicBezTo>
                <a:lnTo>
                  <a:pt x="526" y="1295"/>
                </a:lnTo>
                <a:cubicBezTo>
                  <a:pt x="520" y="1286"/>
                  <a:pt x="503" y="1277"/>
                  <a:pt x="485" y="1277"/>
                </a:cubicBezTo>
                <a:cubicBezTo>
                  <a:pt x="482" y="1277"/>
                  <a:pt x="479" y="1277"/>
                  <a:pt x="475" y="1278"/>
                </a:cubicBezTo>
                <a:lnTo>
                  <a:pt x="394" y="1305"/>
                </a:lnTo>
                <a:cubicBezTo>
                  <a:pt x="342" y="1321"/>
                  <a:pt x="287" y="1309"/>
                  <a:pt x="253" y="1273"/>
                </a:cubicBezTo>
                <a:cubicBezTo>
                  <a:pt x="227" y="1247"/>
                  <a:pt x="213" y="1210"/>
                  <a:pt x="215" y="1170"/>
                </a:cubicBezTo>
                <a:lnTo>
                  <a:pt x="217" y="1084"/>
                </a:lnTo>
                <a:cubicBezTo>
                  <a:pt x="217" y="1068"/>
                  <a:pt x="202" y="1046"/>
                  <a:pt x="186" y="1041"/>
                </a:cubicBezTo>
                <a:lnTo>
                  <a:pt x="105" y="1015"/>
                </a:lnTo>
                <a:cubicBezTo>
                  <a:pt x="60" y="1000"/>
                  <a:pt x="26" y="967"/>
                  <a:pt x="13" y="926"/>
                </a:cubicBezTo>
                <a:cubicBezTo>
                  <a:pt x="0" y="884"/>
                  <a:pt x="9" y="838"/>
                  <a:pt x="39" y="800"/>
                </a:cubicBezTo>
                <a:lnTo>
                  <a:pt x="91" y="732"/>
                </a:lnTo>
                <a:cubicBezTo>
                  <a:pt x="101" y="720"/>
                  <a:pt x="101" y="693"/>
                  <a:pt x="92" y="680"/>
                </a:cubicBezTo>
                <a:lnTo>
                  <a:pt x="41" y="610"/>
                </a:lnTo>
                <a:cubicBezTo>
                  <a:pt x="13" y="572"/>
                  <a:pt x="5" y="526"/>
                  <a:pt x="19" y="484"/>
                </a:cubicBezTo>
                <a:cubicBezTo>
                  <a:pt x="34" y="442"/>
                  <a:pt x="68" y="411"/>
                  <a:pt x="114" y="398"/>
                </a:cubicBezTo>
                <a:lnTo>
                  <a:pt x="196" y="374"/>
                </a:lnTo>
                <a:cubicBezTo>
                  <a:pt x="211" y="369"/>
                  <a:pt x="228" y="347"/>
                  <a:pt x="228" y="331"/>
                </a:cubicBezTo>
                <a:lnTo>
                  <a:pt x="228" y="246"/>
                </a:lnTo>
                <a:cubicBezTo>
                  <a:pt x="228" y="166"/>
                  <a:pt x="285" y="106"/>
                  <a:pt x="361" y="106"/>
                </a:cubicBezTo>
                <a:cubicBezTo>
                  <a:pt x="379" y="106"/>
                  <a:pt x="407" y="111"/>
                  <a:pt x="421" y="114"/>
                </a:cubicBezTo>
                <a:cubicBezTo>
                  <a:pt x="429" y="115"/>
                  <a:pt x="450" y="121"/>
                  <a:pt x="493" y="134"/>
                </a:cubicBezTo>
                <a:cubicBezTo>
                  <a:pt x="508" y="138"/>
                  <a:pt x="521" y="142"/>
                  <a:pt x="530" y="144"/>
                </a:cubicBezTo>
                <a:lnTo>
                  <a:pt x="532" y="144"/>
                </a:lnTo>
                <a:cubicBezTo>
                  <a:pt x="532" y="144"/>
                  <a:pt x="532" y="144"/>
                  <a:pt x="532" y="144"/>
                </a:cubicBezTo>
                <a:cubicBezTo>
                  <a:pt x="544" y="133"/>
                  <a:pt x="563" y="106"/>
                  <a:pt x="589" y="66"/>
                </a:cubicBezTo>
                <a:lnTo>
                  <a:pt x="591" y="63"/>
                </a:lnTo>
                <a:cubicBezTo>
                  <a:pt x="618" y="21"/>
                  <a:pt x="655" y="0"/>
                  <a:pt x="704" y="0"/>
                </a:cubicBezTo>
                <a:cubicBezTo>
                  <a:pt x="749" y="0"/>
                  <a:pt x="790" y="23"/>
                  <a:pt x="817" y="64"/>
                </a:cubicBezTo>
                <a:lnTo>
                  <a:pt x="866" y="134"/>
                </a:lnTo>
                <a:cubicBezTo>
                  <a:pt x="872" y="143"/>
                  <a:pt x="889" y="152"/>
                  <a:pt x="906" y="152"/>
                </a:cubicBezTo>
                <a:cubicBezTo>
                  <a:pt x="911" y="152"/>
                  <a:pt x="914" y="152"/>
                  <a:pt x="916" y="151"/>
                </a:cubicBezTo>
                <a:lnTo>
                  <a:pt x="997" y="125"/>
                </a:lnTo>
                <a:cubicBezTo>
                  <a:pt x="1049" y="108"/>
                  <a:pt x="1104" y="120"/>
                  <a:pt x="1139" y="156"/>
                </a:cubicBezTo>
                <a:cubicBezTo>
                  <a:pt x="1165" y="182"/>
                  <a:pt x="1178" y="219"/>
                  <a:pt x="1177" y="259"/>
                </a:cubicBezTo>
                <a:lnTo>
                  <a:pt x="1174" y="345"/>
                </a:lnTo>
                <a:cubicBezTo>
                  <a:pt x="1174" y="360"/>
                  <a:pt x="1190" y="383"/>
                  <a:pt x="1205" y="388"/>
                </a:cubicBezTo>
                <a:lnTo>
                  <a:pt x="1286" y="414"/>
                </a:lnTo>
                <a:cubicBezTo>
                  <a:pt x="1332" y="429"/>
                  <a:pt x="1365" y="462"/>
                  <a:pt x="1378" y="503"/>
                </a:cubicBezTo>
                <a:cubicBezTo>
                  <a:pt x="1391" y="546"/>
                  <a:pt x="1382" y="591"/>
                  <a:pt x="1353" y="629"/>
                </a:cubicBezTo>
                <a:lnTo>
                  <a:pt x="1300" y="697"/>
                </a:lnTo>
                <a:cubicBezTo>
                  <a:pt x="1291" y="709"/>
                  <a:pt x="1290" y="737"/>
                  <a:pt x="1299" y="749"/>
                </a:cubicBezTo>
                <a:lnTo>
                  <a:pt x="1350" y="819"/>
                </a:lnTo>
                <a:cubicBezTo>
                  <a:pt x="1378" y="858"/>
                  <a:pt x="1386" y="904"/>
                  <a:pt x="1372" y="945"/>
                </a:cubicBezTo>
                <a:cubicBezTo>
                  <a:pt x="1358" y="986"/>
                  <a:pt x="1324" y="1018"/>
                  <a:pt x="1278" y="1031"/>
                </a:cubicBezTo>
                <a:lnTo>
                  <a:pt x="1195" y="1056"/>
                </a:lnTo>
                <a:cubicBezTo>
                  <a:pt x="1180" y="1060"/>
                  <a:pt x="1164" y="1082"/>
                  <a:pt x="1164" y="1098"/>
                </a:cubicBezTo>
                <a:lnTo>
                  <a:pt x="1164" y="1184"/>
                </a:lnTo>
                <a:cubicBezTo>
                  <a:pt x="1164" y="1264"/>
                  <a:pt x="1108" y="1322"/>
                  <a:pt x="1032" y="1322"/>
                </a:cubicBezTo>
                <a:cubicBezTo>
                  <a:pt x="1014" y="1322"/>
                  <a:pt x="997" y="1319"/>
                  <a:pt x="980" y="1313"/>
                </a:cubicBezTo>
                <a:lnTo>
                  <a:pt x="899" y="1284"/>
                </a:lnTo>
                <a:cubicBezTo>
                  <a:pt x="896" y="1283"/>
                  <a:pt x="893" y="1282"/>
                  <a:pt x="889" y="1282"/>
                </a:cubicBezTo>
                <a:cubicBezTo>
                  <a:pt x="872" y="1282"/>
                  <a:pt x="855" y="1291"/>
                  <a:pt x="849" y="1300"/>
                </a:cubicBezTo>
                <a:lnTo>
                  <a:pt x="799" y="1369"/>
                </a:lnTo>
                <a:cubicBezTo>
                  <a:pt x="771" y="1408"/>
                  <a:pt x="731" y="1429"/>
                  <a:pt x="687" y="1429"/>
                </a:cubicBezTo>
                <a:close/>
                <a:moveTo>
                  <a:pt x="693" y="375"/>
                </a:moveTo>
                <a:cubicBezTo>
                  <a:pt x="494" y="375"/>
                  <a:pt x="332" y="537"/>
                  <a:pt x="332" y="736"/>
                </a:cubicBezTo>
                <a:cubicBezTo>
                  <a:pt x="332" y="935"/>
                  <a:pt x="494" y="1097"/>
                  <a:pt x="693" y="1097"/>
                </a:cubicBezTo>
                <a:cubicBezTo>
                  <a:pt x="892" y="1097"/>
                  <a:pt x="1054" y="935"/>
                  <a:pt x="1054" y="736"/>
                </a:cubicBezTo>
                <a:cubicBezTo>
                  <a:pt x="1054" y="537"/>
                  <a:pt x="892" y="375"/>
                  <a:pt x="693" y="375"/>
                </a:cubicBezTo>
                <a:close/>
                <a:moveTo>
                  <a:pt x="693" y="1160"/>
                </a:moveTo>
                <a:cubicBezTo>
                  <a:pt x="459" y="1160"/>
                  <a:pt x="269" y="970"/>
                  <a:pt x="269" y="736"/>
                </a:cubicBezTo>
                <a:cubicBezTo>
                  <a:pt x="269" y="502"/>
                  <a:pt x="459" y="312"/>
                  <a:pt x="693" y="312"/>
                </a:cubicBezTo>
                <a:cubicBezTo>
                  <a:pt x="927" y="312"/>
                  <a:pt x="1117" y="502"/>
                  <a:pt x="1117" y="736"/>
                </a:cubicBezTo>
                <a:cubicBezTo>
                  <a:pt x="1117" y="970"/>
                  <a:pt x="927" y="1160"/>
                  <a:pt x="693" y="1160"/>
                </a:cubicBezTo>
                <a:close/>
                <a:moveTo>
                  <a:pt x="997" y="736"/>
                </a:moveTo>
                <a:cubicBezTo>
                  <a:pt x="997" y="904"/>
                  <a:pt x="861" y="1040"/>
                  <a:pt x="693" y="1040"/>
                </a:cubicBezTo>
                <a:cubicBezTo>
                  <a:pt x="525" y="1040"/>
                  <a:pt x="389" y="904"/>
                  <a:pt x="389" y="736"/>
                </a:cubicBezTo>
                <a:cubicBezTo>
                  <a:pt x="389" y="568"/>
                  <a:pt x="525" y="432"/>
                  <a:pt x="693" y="432"/>
                </a:cubicBezTo>
                <a:cubicBezTo>
                  <a:pt x="861" y="432"/>
                  <a:pt x="997" y="568"/>
                  <a:pt x="997" y="736"/>
                </a:cubicBezTo>
                <a:close/>
                <a:moveTo>
                  <a:pt x="1037" y="1406"/>
                </a:moveTo>
                <a:cubicBezTo>
                  <a:pt x="1035" y="1406"/>
                  <a:pt x="1033" y="1406"/>
                  <a:pt x="1032" y="1406"/>
                </a:cubicBezTo>
                <a:cubicBezTo>
                  <a:pt x="1004" y="1406"/>
                  <a:pt x="977" y="1402"/>
                  <a:pt x="951" y="1392"/>
                </a:cubicBezTo>
                <a:lnTo>
                  <a:pt x="900" y="1374"/>
                </a:lnTo>
                <a:lnTo>
                  <a:pt x="867" y="1418"/>
                </a:lnTo>
                <a:cubicBezTo>
                  <a:pt x="842" y="1454"/>
                  <a:pt x="809" y="1480"/>
                  <a:pt x="772" y="1495"/>
                </a:cubicBezTo>
                <a:lnTo>
                  <a:pt x="798" y="1917"/>
                </a:lnTo>
                <a:cubicBezTo>
                  <a:pt x="799" y="1951"/>
                  <a:pt x="816" y="1955"/>
                  <a:pt x="834" y="1926"/>
                </a:cubicBezTo>
                <a:lnTo>
                  <a:pt x="918" y="1789"/>
                </a:lnTo>
                <a:cubicBezTo>
                  <a:pt x="936" y="1760"/>
                  <a:pt x="970" y="1757"/>
                  <a:pt x="994" y="1781"/>
                </a:cubicBezTo>
                <a:lnTo>
                  <a:pt x="1167" y="1961"/>
                </a:lnTo>
                <a:cubicBezTo>
                  <a:pt x="1191" y="1986"/>
                  <a:pt x="1203" y="1979"/>
                  <a:pt x="1195" y="1946"/>
                </a:cubicBezTo>
                <a:cubicBezTo>
                  <a:pt x="1195" y="1946"/>
                  <a:pt x="1085" y="1571"/>
                  <a:pt x="1037" y="1406"/>
                </a:cubicBezTo>
                <a:close/>
                <a:moveTo>
                  <a:pt x="687" y="1513"/>
                </a:moveTo>
                <a:cubicBezTo>
                  <a:pt x="615" y="1513"/>
                  <a:pt x="548" y="1477"/>
                  <a:pt x="504" y="1413"/>
                </a:cubicBezTo>
                <a:lnTo>
                  <a:pt x="473" y="1368"/>
                </a:lnTo>
                <a:lnTo>
                  <a:pt x="420" y="1385"/>
                </a:lnTo>
                <a:cubicBezTo>
                  <a:pt x="397" y="1392"/>
                  <a:pt x="372" y="1396"/>
                  <a:pt x="348" y="1396"/>
                </a:cubicBezTo>
                <a:cubicBezTo>
                  <a:pt x="337" y="1396"/>
                  <a:pt x="327" y="1395"/>
                  <a:pt x="316" y="1394"/>
                </a:cubicBezTo>
                <a:cubicBezTo>
                  <a:pt x="272" y="1557"/>
                  <a:pt x="171" y="1931"/>
                  <a:pt x="169" y="1941"/>
                </a:cubicBezTo>
                <a:cubicBezTo>
                  <a:pt x="162" y="1976"/>
                  <a:pt x="183" y="2031"/>
                  <a:pt x="243" y="1994"/>
                </a:cubicBezTo>
                <a:cubicBezTo>
                  <a:pt x="252" y="1989"/>
                  <a:pt x="429" y="1844"/>
                  <a:pt x="429" y="1844"/>
                </a:cubicBezTo>
                <a:cubicBezTo>
                  <a:pt x="454" y="1821"/>
                  <a:pt x="477" y="1820"/>
                  <a:pt x="507" y="1847"/>
                </a:cubicBezTo>
                <a:lnTo>
                  <a:pt x="644" y="1968"/>
                </a:lnTo>
                <a:cubicBezTo>
                  <a:pt x="668" y="1990"/>
                  <a:pt x="706" y="1977"/>
                  <a:pt x="704" y="1943"/>
                </a:cubicBezTo>
                <a:lnTo>
                  <a:pt x="692" y="1513"/>
                </a:lnTo>
                <a:cubicBezTo>
                  <a:pt x="690" y="1513"/>
                  <a:pt x="689" y="1513"/>
                  <a:pt x="687" y="15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725748" y="2804023"/>
            <a:ext cx="1410737" cy="399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椭圆 14"/>
          <p:cNvSpPr>
            <a:spLocks noChangeAspect="1" noChangeArrowheads="1"/>
          </p:cNvSpPr>
          <p:nvPr/>
        </p:nvSpPr>
        <p:spPr bwMode="auto">
          <a:xfrm>
            <a:off x="3853109" y="1327510"/>
            <a:ext cx="417349" cy="417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椭圆 15"/>
          <p:cNvSpPr>
            <a:spLocks noChangeAspect="1" noChangeArrowheads="1"/>
          </p:cNvSpPr>
          <p:nvPr/>
        </p:nvSpPr>
        <p:spPr bwMode="auto">
          <a:xfrm>
            <a:off x="3853109" y="2647794"/>
            <a:ext cx="417349" cy="4173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>
            <a:off x="3530841" y="942871"/>
            <a:ext cx="0" cy="261041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矩形 24"/>
          <p:cNvSpPr/>
          <p:nvPr/>
        </p:nvSpPr>
        <p:spPr>
          <a:xfrm>
            <a:off x="4636737" y="1249753"/>
            <a:ext cx="5892996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36737" y="2554961"/>
            <a:ext cx="5892996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84960" y="2821562"/>
            <a:ext cx="111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标题</a:t>
            </a:r>
            <a:endParaRPr lang="zh-CN" altLang="en-US" sz="2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" b="59739"/>
          <a:stretch>
            <a:fillRect/>
          </a:stretch>
        </p:blipFill>
        <p:spPr>
          <a:xfrm>
            <a:off x="-1" y="4092171"/>
            <a:ext cx="12192001" cy="27787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5" grpId="0"/>
      <p:bldP spid="2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898356" y="1884757"/>
            <a:ext cx="5561612" cy="3088480"/>
            <a:chOff x="2649290" y="1710947"/>
            <a:chExt cx="5561612" cy="3088480"/>
          </a:xfrm>
        </p:grpSpPr>
        <p:sp>
          <p:nvSpPr>
            <p:cNvPr id="18" name="Freeform 5"/>
            <p:cNvSpPr/>
            <p:nvPr/>
          </p:nvSpPr>
          <p:spPr bwMode="auto">
            <a:xfrm rot="18900000">
              <a:off x="2649290" y="2580076"/>
              <a:ext cx="3088480" cy="1350221"/>
            </a:xfrm>
            <a:custGeom>
              <a:avLst/>
              <a:gdLst/>
              <a:ahLst/>
              <a:cxnLst>
                <a:cxn ang="0">
                  <a:pos x="800" y="0"/>
                </a:cxn>
                <a:cxn ang="0">
                  <a:pos x="677" y="36"/>
                </a:cxn>
                <a:cxn ang="0">
                  <a:pos x="677" y="36"/>
                </a:cxn>
                <a:cxn ang="0">
                  <a:pos x="676" y="37"/>
                </a:cxn>
                <a:cxn ang="0">
                  <a:pos x="674" y="38"/>
                </a:cxn>
                <a:cxn ang="0">
                  <a:pos x="345" y="36"/>
                </a:cxn>
                <a:cxn ang="0">
                  <a:pos x="345" y="36"/>
                </a:cxn>
                <a:cxn ang="0">
                  <a:pos x="223" y="0"/>
                </a:cxn>
                <a:cxn ang="0">
                  <a:pos x="0" y="223"/>
                </a:cxn>
                <a:cxn ang="0">
                  <a:pos x="223" y="446"/>
                </a:cxn>
                <a:cxn ang="0">
                  <a:pos x="345" y="409"/>
                </a:cxn>
                <a:cxn ang="0">
                  <a:pos x="345" y="409"/>
                </a:cxn>
                <a:cxn ang="0">
                  <a:pos x="675" y="408"/>
                </a:cxn>
                <a:cxn ang="0">
                  <a:pos x="675" y="408"/>
                </a:cxn>
                <a:cxn ang="0">
                  <a:pos x="677" y="409"/>
                </a:cxn>
                <a:cxn ang="0">
                  <a:pos x="677" y="409"/>
                </a:cxn>
                <a:cxn ang="0">
                  <a:pos x="800" y="446"/>
                </a:cxn>
                <a:cxn ang="0">
                  <a:pos x="1023" y="223"/>
                </a:cxn>
                <a:cxn ang="0">
                  <a:pos x="800" y="0"/>
                </a:cxn>
              </a:cxnLst>
              <a:rect l="0" t="0" r="r" b="b"/>
              <a:pathLst>
                <a:path w="1023" h="446">
                  <a:moveTo>
                    <a:pt x="800" y="0"/>
                  </a:moveTo>
                  <a:cubicBezTo>
                    <a:pt x="754" y="0"/>
                    <a:pt x="713" y="13"/>
                    <a:pt x="677" y="36"/>
                  </a:cubicBezTo>
                  <a:cubicBezTo>
                    <a:pt x="677" y="36"/>
                    <a:pt x="677" y="36"/>
                    <a:pt x="677" y="36"/>
                  </a:cubicBezTo>
                  <a:cubicBezTo>
                    <a:pt x="677" y="36"/>
                    <a:pt x="676" y="37"/>
                    <a:pt x="676" y="37"/>
                  </a:cubicBezTo>
                  <a:cubicBezTo>
                    <a:pt x="675" y="37"/>
                    <a:pt x="675" y="38"/>
                    <a:pt x="674" y="38"/>
                  </a:cubicBezTo>
                  <a:cubicBezTo>
                    <a:pt x="525" y="137"/>
                    <a:pt x="345" y="36"/>
                    <a:pt x="345" y="36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10" y="13"/>
                    <a:pt x="268" y="0"/>
                    <a:pt x="223" y="0"/>
                  </a:cubicBezTo>
                  <a:cubicBezTo>
                    <a:pt x="99" y="0"/>
                    <a:pt x="0" y="100"/>
                    <a:pt x="0" y="223"/>
                  </a:cubicBezTo>
                  <a:cubicBezTo>
                    <a:pt x="0" y="346"/>
                    <a:pt x="99" y="446"/>
                    <a:pt x="223" y="446"/>
                  </a:cubicBezTo>
                  <a:cubicBezTo>
                    <a:pt x="268" y="446"/>
                    <a:pt x="310" y="432"/>
                    <a:pt x="345" y="409"/>
                  </a:cubicBezTo>
                  <a:cubicBezTo>
                    <a:pt x="345" y="409"/>
                    <a:pt x="345" y="409"/>
                    <a:pt x="345" y="409"/>
                  </a:cubicBezTo>
                  <a:cubicBezTo>
                    <a:pt x="345" y="409"/>
                    <a:pt x="525" y="308"/>
                    <a:pt x="675" y="408"/>
                  </a:cubicBezTo>
                  <a:cubicBezTo>
                    <a:pt x="675" y="408"/>
                    <a:pt x="675" y="408"/>
                    <a:pt x="675" y="408"/>
                  </a:cubicBezTo>
                  <a:cubicBezTo>
                    <a:pt x="676" y="409"/>
                    <a:pt x="677" y="409"/>
                    <a:pt x="677" y="409"/>
                  </a:cubicBezTo>
                  <a:cubicBezTo>
                    <a:pt x="677" y="409"/>
                    <a:pt x="677" y="409"/>
                    <a:pt x="677" y="409"/>
                  </a:cubicBezTo>
                  <a:cubicBezTo>
                    <a:pt x="713" y="432"/>
                    <a:pt x="754" y="446"/>
                    <a:pt x="800" y="446"/>
                  </a:cubicBezTo>
                  <a:cubicBezTo>
                    <a:pt x="923" y="446"/>
                    <a:pt x="1023" y="346"/>
                    <a:pt x="1023" y="223"/>
                  </a:cubicBezTo>
                  <a:cubicBezTo>
                    <a:pt x="1023" y="100"/>
                    <a:pt x="923" y="0"/>
                    <a:pt x="8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2700000">
              <a:off x="3893284" y="2580077"/>
              <a:ext cx="3088480" cy="1350220"/>
            </a:xfrm>
            <a:custGeom>
              <a:avLst/>
              <a:gdLst/>
              <a:ahLst/>
              <a:cxnLst>
                <a:cxn ang="0">
                  <a:pos x="800" y="0"/>
                </a:cxn>
                <a:cxn ang="0">
                  <a:pos x="677" y="36"/>
                </a:cxn>
                <a:cxn ang="0">
                  <a:pos x="677" y="36"/>
                </a:cxn>
                <a:cxn ang="0">
                  <a:pos x="676" y="37"/>
                </a:cxn>
                <a:cxn ang="0">
                  <a:pos x="674" y="38"/>
                </a:cxn>
                <a:cxn ang="0">
                  <a:pos x="345" y="36"/>
                </a:cxn>
                <a:cxn ang="0">
                  <a:pos x="345" y="36"/>
                </a:cxn>
                <a:cxn ang="0">
                  <a:pos x="223" y="0"/>
                </a:cxn>
                <a:cxn ang="0">
                  <a:pos x="0" y="223"/>
                </a:cxn>
                <a:cxn ang="0">
                  <a:pos x="223" y="446"/>
                </a:cxn>
                <a:cxn ang="0">
                  <a:pos x="345" y="409"/>
                </a:cxn>
                <a:cxn ang="0">
                  <a:pos x="345" y="409"/>
                </a:cxn>
                <a:cxn ang="0">
                  <a:pos x="675" y="408"/>
                </a:cxn>
                <a:cxn ang="0">
                  <a:pos x="675" y="408"/>
                </a:cxn>
                <a:cxn ang="0">
                  <a:pos x="677" y="409"/>
                </a:cxn>
                <a:cxn ang="0">
                  <a:pos x="677" y="409"/>
                </a:cxn>
                <a:cxn ang="0">
                  <a:pos x="800" y="446"/>
                </a:cxn>
                <a:cxn ang="0">
                  <a:pos x="1023" y="223"/>
                </a:cxn>
                <a:cxn ang="0">
                  <a:pos x="800" y="0"/>
                </a:cxn>
              </a:cxnLst>
              <a:rect l="0" t="0" r="r" b="b"/>
              <a:pathLst>
                <a:path w="1023" h="446">
                  <a:moveTo>
                    <a:pt x="800" y="0"/>
                  </a:moveTo>
                  <a:cubicBezTo>
                    <a:pt x="754" y="0"/>
                    <a:pt x="713" y="13"/>
                    <a:pt x="677" y="36"/>
                  </a:cubicBezTo>
                  <a:cubicBezTo>
                    <a:pt x="677" y="36"/>
                    <a:pt x="677" y="36"/>
                    <a:pt x="677" y="36"/>
                  </a:cubicBezTo>
                  <a:cubicBezTo>
                    <a:pt x="677" y="36"/>
                    <a:pt x="676" y="37"/>
                    <a:pt x="676" y="37"/>
                  </a:cubicBezTo>
                  <a:cubicBezTo>
                    <a:pt x="675" y="37"/>
                    <a:pt x="675" y="38"/>
                    <a:pt x="674" y="38"/>
                  </a:cubicBezTo>
                  <a:cubicBezTo>
                    <a:pt x="525" y="137"/>
                    <a:pt x="345" y="36"/>
                    <a:pt x="345" y="36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10" y="13"/>
                    <a:pt x="268" y="0"/>
                    <a:pt x="223" y="0"/>
                  </a:cubicBezTo>
                  <a:cubicBezTo>
                    <a:pt x="99" y="0"/>
                    <a:pt x="0" y="100"/>
                    <a:pt x="0" y="223"/>
                  </a:cubicBezTo>
                  <a:cubicBezTo>
                    <a:pt x="0" y="346"/>
                    <a:pt x="99" y="446"/>
                    <a:pt x="223" y="446"/>
                  </a:cubicBezTo>
                  <a:cubicBezTo>
                    <a:pt x="268" y="446"/>
                    <a:pt x="310" y="432"/>
                    <a:pt x="345" y="409"/>
                  </a:cubicBezTo>
                  <a:cubicBezTo>
                    <a:pt x="345" y="409"/>
                    <a:pt x="345" y="409"/>
                    <a:pt x="345" y="409"/>
                  </a:cubicBezTo>
                  <a:cubicBezTo>
                    <a:pt x="345" y="409"/>
                    <a:pt x="525" y="308"/>
                    <a:pt x="675" y="408"/>
                  </a:cubicBezTo>
                  <a:cubicBezTo>
                    <a:pt x="675" y="408"/>
                    <a:pt x="675" y="408"/>
                    <a:pt x="675" y="408"/>
                  </a:cubicBezTo>
                  <a:cubicBezTo>
                    <a:pt x="676" y="409"/>
                    <a:pt x="677" y="409"/>
                    <a:pt x="677" y="409"/>
                  </a:cubicBezTo>
                  <a:cubicBezTo>
                    <a:pt x="677" y="409"/>
                    <a:pt x="677" y="409"/>
                    <a:pt x="677" y="409"/>
                  </a:cubicBezTo>
                  <a:cubicBezTo>
                    <a:pt x="713" y="432"/>
                    <a:pt x="754" y="446"/>
                    <a:pt x="800" y="446"/>
                  </a:cubicBezTo>
                  <a:cubicBezTo>
                    <a:pt x="923" y="446"/>
                    <a:pt x="1023" y="346"/>
                    <a:pt x="1023" y="223"/>
                  </a:cubicBezTo>
                  <a:cubicBezTo>
                    <a:pt x="1023" y="100"/>
                    <a:pt x="923" y="0"/>
                    <a:pt x="800" y="0"/>
                  </a:cubicBezTo>
                  <a:close/>
                </a:path>
              </a:pathLst>
            </a:custGeom>
            <a:solidFill>
              <a:srgbClr val="BAD1EC"/>
            </a:solidFill>
            <a:ln w="9525">
              <a:noFill/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 rot="18900000">
              <a:off x="5122422" y="2580077"/>
              <a:ext cx="3088480" cy="1350221"/>
            </a:xfrm>
            <a:custGeom>
              <a:avLst/>
              <a:gdLst/>
              <a:ahLst/>
              <a:cxnLst>
                <a:cxn ang="0">
                  <a:pos x="800" y="0"/>
                </a:cxn>
                <a:cxn ang="0">
                  <a:pos x="677" y="36"/>
                </a:cxn>
                <a:cxn ang="0">
                  <a:pos x="677" y="36"/>
                </a:cxn>
                <a:cxn ang="0">
                  <a:pos x="676" y="37"/>
                </a:cxn>
                <a:cxn ang="0">
                  <a:pos x="674" y="38"/>
                </a:cxn>
                <a:cxn ang="0">
                  <a:pos x="345" y="36"/>
                </a:cxn>
                <a:cxn ang="0">
                  <a:pos x="345" y="36"/>
                </a:cxn>
                <a:cxn ang="0">
                  <a:pos x="223" y="0"/>
                </a:cxn>
                <a:cxn ang="0">
                  <a:pos x="0" y="223"/>
                </a:cxn>
                <a:cxn ang="0">
                  <a:pos x="223" y="446"/>
                </a:cxn>
                <a:cxn ang="0">
                  <a:pos x="345" y="409"/>
                </a:cxn>
                <a:cxn ang="0">
                  <a:pos x="345" y="409"/>
                </a:cxn>
                <a:cxn ang="0">
                  <a:pos x="675" y="408"/>
                </a:cxn>
                <a:cxn ang="0">
                  <a:pos x="675" y="408"/>
                </a:cxn>
                <a:cxn ang="0">
                  <a:pos x="677" y="409"/>
                </a:cxn>
                <a:cxn ang="0">
                  <a:pos x="677" y="409"/>
                </a:cxn>
                <a:cxn ang="0">
                  <a:pos x="800" y="446"/>
                </a:cxn>
                <a:cxn ang="0">
                  <a:pos x="1023" y="223"/>
                </a:cxn>
                <a:cxn ang="0">
                  <a:pos x="800" y="0"/>
                </a:cxn>
              </a:cxnLst>
              <a:rect l="0" t="0" r="r" b="b"/>
              <a:pathLst>
                <a:path w="1023" h="446">
                  <a:moveTo>
                    <a:pt x="800" y="0"/>
                  </a:moveTo>
                  <a:cubicBezTo>
                    <a:pt x="754" y="0"/>
                    <a:pt x="713" y="13"/>
                    <a:pt x="677" y="36"/>
                  </a:cubicBezTo>
                  <a:cubicBezTo>
                    <a:pt x="677" y="36"/>
                    <a:pt x="677" y="36"/>
                    <a:pt x="677" y="36"/>
                  </a:cubicBezTo>
                  <a:cubicBezTo>
                    <a:pt x="677" y="36"/>
                    <a:pt x="676" y="37"/>
                    <a:pt x="676" y="37"/>
                  </a:cubicBezTo>
                  <a:cubicBezTo>
                    <a:pt x="675" y="37"/>
                    <a:pt x="675" y="38"/>
                    <a:pt x="674" y="38"/>
                  </a:cubicBezTo>
                  <a:cubicBezTo>
                    <a:pt x="525" y="137"/>
                    <a:pt x="345" y="36"/>
                    <a:pt x="345" y="36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10" y="13"/>
                    <a:pt x="268" y="0"/>
                    <a:pt x="223" y="0"/>
                  </a:cubicBezTo>
                  <a:cubicBezTo>
                    <a:pt x="99" y="0"/>
                    <a:pt x="0" y="100"/>
                    <a:pt x="0" y="223"/>
                  </a:cubicBezTo>
                  <a:cubicBezTo>
                    <a:pt x="0" y="346"/>
                    <a:pt x="99" y="446"/>
                    <a:pt x="223" y="446"/>
                  </a:cubicBezTo>
                  <a:cubicBezTo>
                    <a:pt x="268" y="446"/>
                    <a:pt x="310" y="432"/>
                    <a:pt x="345" y="409"/>
                  </a:cubicBezTo>
                  <a:cubicBezTo>
                    <a:pt x="345" y="409"/>
                    <a:pt x="345" y="409"/>
                    <a:pt x="345" y="409"/>
                  </a:cubicBezTo>
                  <a:cubicBezTo>
                    <a:pt x="345" y="409"/>
                    <a:pt x="525" y="308"/>
                    <a:pt x="675" y="408"/>
                  </a:cubicBezTo>
                  <a:cubicBezTo>
                    <a:pt x="675" y="408"/>
                    <a:pt x="675" y="408"/>
                    <a:pt x="675" y="408"/>
                  </a:cubicBezTo>
                  <a:cubicBezTo>
                    <a:pt x="676" y="409"/>
                    <a:pt x="677" y="409"/>
                    <a:pt x="677" y="409"/>
                  </a:cubicBezTo>
                  <a:cubicBezTo>
                    <a:pt x="677" y="409"/>
                    <a:pt x="677" y="409"/>
                    <a:pt x="677" y="409"/>
                  </a:cubicBezTo>
                  <a:cubicBezTo>
                    <a:pt x="713" y="432"/>
                    <a:pt x="754" y="446"/>
                    <a:pt x="800" y="446"/>
                  </a:cubicBezTo>
                  <a:cubicBezTo>
                    <a:pt x="923" y="446"/>
                    <a:pt x="1023" y="346"/>
                    <a:pt x="1023" y="223"/>
                  </a:cubicBezTo>
                  <a:cubicBezTo>
                    <a:pt x="1023" y="100"/>
                    <a:pt x="923" y="0"/>
                    <a:pt x="800" y="0"/>
                  </a:cubicBezTo>
                  <a:close/>
                </a:path>
              </a:pathLst>
            </a:custGeom>
            <a:solidFill>
              <a:srgbClr val="2A81B9"/>
            </a:solidFill>
            <a:ln w="9525">
              <a:noFill/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063420" y="3356188"/>
              <a:ext cx="1023641" cy="102715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299" tIns="45649" rIns="91299" bIns="45649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BE69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536551" y="3356188"/>
              <a:ext cx="1023641" cy="102715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299" tIns="45649" rIns="91299" bIns="45649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A9A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 rot="2700000">
              <a:off x="6777942" y="2123328"/>
              <a:ext cx="1023641" cy="10271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 rot="2700000">
              <a:off x="4309894" y="2123328"/>
              <a:ext cx="1023641" cy="10271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5900976" y="3674156"/>
              <a:ext cx="294791" cy="391216"/>
            </a:xfrm>
            <a:custGeom>
              <a:avLst/>
              <a:gdLst>
                <a:gd name="T0" fmla="*/ 429 w 558"/>
                <a:gd name="T1" fmla="*/ 456 h 744"/>
                <a:gd name="T2" fmla="*/ 382 w 558"/>
                <a:gd name="T3" fmla="*/ 511 h 744"/>
                <a:gd name="T4" fmla="*/ 178 w 558"/>
                <a:gd name="T5" fmla="*/ 511 h 744"/>
                <a:gd name="T6" fmla="*/ 144 w 558"/>
                <a:gd name="T7" fmla="*/ 467 h 744"/>
                <a:gd name="T8" fmla="*/ 47 w 558"/>
                <a:gd name="T9" fmla="*/ 278 h 744"/>
                <a:gd name="T10" fmla="*/ 279 w 558"/>
                <a:gd name="T11" fmla="*/ 46 h 744"/>
                <a:gd name="T12" fmla="*/ 511 w 558"/>
                <a:gd name="T13" fmla="*/ 278 h 744"/>
                <a:gd name="T14" fmla="*/ 429 w 558"/>
                <a:gd name="T15" fmla="*/ 456 h 744"/>
                <a:gd name="T16" fmla="*/ 302 w 558"/>
                <a:gd name="T17" fmla="*/ 93 h 744"/>
                <a:gd name="T18" fmla="*/ 279 w 558"/>
                <a:gd name="T19" fmla="*/ 116 h 744"/>
                <a:gd name="T20" fmla="*/ 302 w 558"/>
                <a:gd name="T21" fmla="*/ 139 h 744"/>
                <a:gd name="T22" fmla="*/ 418 w 558"/>
                <a:gd name="T23" fmla="*/ 257 h 744"/>
                <a:gd name="T24" fmla="*/ 441 w 558"/>
                <a:gd name="T25" fmla="*/ 281 h 744"/>
                <a:gd name="T26" fmla="*/ 465 w 558"/>
                <a:gd name="T27" fmla="*/ 257 h 744"/>
                <a:gd name="T28" fmla="*/ 302 w 558"/>
                <a:gd name="T29" fmla="*/ 93 h 744"/>
                <a:gd name="T30" fmla="*/ 374 w 558"/>
                <a:gd name="T31" fmla="*/ 559 h 744"/>
                <a:gd name="T32" fmla="*/ 374 w 558"/>
                <a:gd name="T33" fmla="*/ 604 h 744"/>
                <a:gd name="T34" fmla="*/ 185 w 558"/>
                <a:gd name="T35" fmla="*/ 604 h 744"/>
                <a:gd name="T36" fmla="*/ 185 w 558"/>
                <a:gd name="T37" fmla="*/ 559 h 744"/>
                <a:gd name="T38" fmla="*/ 185 w 558"/>
                <a:gd name="T39" fmla="*/ 557 h 744"/>
                <a:gd name="T40" fmla="*/ 374 w 558"/>
                <a:gd name="T41" fmla="*/ 557 h 744"/>
                <a:gd name="T42" fmla="*/ 374 w 558"/>
                <a:gd name="T43" fmla="*/ 559 h 744"/>
                <a:gd name="T44" fmla="*/ 279 w 558"/>
                <a:gd name="T45" fmla="*/ 698 h 744"/>
                <a:gd name="T46" fmla="*/ 185 w 558"/>
                <a:gd name="T47" fmla="*/ 650 h 744"/>
                <a:gd name="T48" fmla="*/ 374 w 558"/>
                <a:gd name="T49" fmla="*/ 650 h 744"/>
                <a:gd name="T50" fmla="*/ 279 w 558"/>
                <a:gd name="T51" fmla="*/ 698 h 744"/>
                <a:gd name="T52" fmla="*/ 279 w 558"/>
                <a:gd name="T53" fmla="*/ 0 h 744"/>
                <a:gd name="T54" fmla="*/ 0 w 558"/>
                <a:gd name="T55" fmla="*/ 278 h 744"/>
                <a:gd name="T56" fmla="*/ 117 w 558"/>
                <a:gd name="T57" fmla="*/ 505 h 744"/>
                <a:gd name="T58" fmla="*/ 121 w 558"/>
                <a:gd name="T59" fmla="*/ 508 h 744"/>
                <a:gd name="T60" fmla="*/ 139 w 558"/>
                <a:gd name="T61" fmla="*/ 556 h 744"/>
                <a:gd name="T62" fmla="*/ 139 w 558"/>
                <a:gd name="T63" fmla="*/ 558 h 744"/>
                <a:gd name="T64" fmla="*/ 139 w 558"/>
                <a:gd name="T65" fmla="*/ 650 h 744"/>
                <a:gd name="T66" fmla="*/ 164 w 558"/>
                <a:gd name="T67" fmla="*/ 691 h 744"/>
                <a:gd name="T68" fmla="*/ 258 w 558"/>
                <a:gd name="T69" fmla="*/ 739 h 744"/>
                <a:gd name="T70" fmla="*/ 279 w 558"/>
                <a:gd name="T71" fmla="*/ 744 h 744"/>
                <a:gd name="T72" fmla="*/ 300 w 558"/>
                <a:gd name="T73" fmla="*/ 739 h 744"/>
                <a:gd name="T74" fmla="*/ 395 w 558"/>
                <a:gd name="T75" fmla="*/ 691 h 744"/>
                <a:gd name="T76" fmla="*/ 420 w 558"/>
                <a:gd name="T77" fmla="*/ 650 h 744"/>
                <a:gd name="T78" fmla="*/ 420 w 558"/>
                <a:gd name="T79" fmla="*/ 559 h 744"/>
                <a:gd name="T80" fmla="*/ 448 w 558"/>
                <a:gd name="T81" fmla="*/ 498 h 744"/>
                <a:gd name="T82" fmla="*/ 459 w 558"/>
                <a:gd name="T83" fmla="*/ 491 h 744"/>
                <a:gd name="T84" fmla="*/ 558 w 558"/>
                <a:gd name="T85" fmla="*/ 278 h 744"/>
                <a:gd name="T86" fmla="*/ 279 w 558"/>
                <a:gd name="T8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8" h="744">
                  <a:moveTo>
                    <a:pt x="429" y="456"/>
                  </a:moveTo>
                  <a:cubicBezTo>
                    <a:pt x="429" y="456"/>
                    <a:pt x="398" y="470"/>
                    <a:pt x="382" y="511"/>
                  </a:cubicBezTo>
                  <a:lnTo>
                    <a:pt x="178" y="511"/>
                  </a:lnTo>
                  <a:cubicBezTo>
                    <a:pt x="172" y="495"/>
                    <a:pt x="162" y="478"/>
                    <a:pt x="144" y="467"/>
                  </a:cubicBezTo>
                  <a:cubicBezTo>
                    <a:pt x="85" y="425"/>
                    <a:pt x="47" y="356"/>
                    <a:pt x="47" y="278"/>
                  </a:cubicBezTo>
                  <a:cubicBezTo>
                    <a:pt x="47" y="150"/>
                    <a:pt x="151" y="46"/>
                    <a:pt x="279" y="46"/>
                  </a:cubicBezTo>
                  <a:cubicBezTo>
                    <a:pt x="407" y="46"/>
                    <a:pt x="511" y="150"/>
                    <a:pt x="511" y="278"/>
                  </a:cubicBezTo>
                  <a:cubicBezTo>
                    <a:pt x="511" y="350"/>
                    <a:pt x="479" y="413"/>
                    <a:pt x="429" y="456"/>
                  </a:cubicBezTo>
                  <a:close/>
                  <a:moveTo>
                    <a:pt x="302" y="93"/>
                  </a:moveTo>
                  <a:cubicBezTo>
                    <a:pt x="289" y="93"/>
                    <a:pt x="279" y="103"/>
                    <a:pt x="279" y="116"/>
                  </a:cubicBezTo>
                  <a:cubicBezTo>
                    <a:pt x="279" y="129"/>
                    <a:pt x="289" y="139"/>
                    <a:pt x="302" y="139"/>
                  </a:cubicBezTo>
                  <a:cubicBezTo>
                    <a:pt x="354" y="139"/>
                    <a:pt x="418" y="187"/>
                    <a:pt x="418" y="257"/>
                  </a:cubicBezTo>
                  <a:cubicBezTo>
                    <a:pt x="418" y="270"/>
                    <a:pt x="429" y="281"/>
                    <a:pt x="441" y="281"/>
                  </a:cubicBezTo>
                  <a:cubicBezTo>
                    <a:pt x="454" y="281"/>
                    <a:pt x="465" y="270"/>
                    <a:pt x="465" y="257"/>
                  </a:cubicBezTo>
                  <a:cubicBezTo>
                    <a:pt x="465" y="151"/>
                    <a:pt x="382" y="93"/>
                    <a:pt x="302" y="93"/>
                  </a:cubicBezTo>
                  <a:close/>
                  <a:moveTo>
                    <a:pt x="374" y="559"/>
                  </a:moveTo>
                  <a:lnTo>
                    <a:pt x="374" y="604"/>
                  </a:lnTo>
                  <a:lnTo>
                    <a:pt x="185" y="604"/>
                  </a:lnTo>
                  <a:lnTo>
                    <a:pt x="185" y="559"/>
                  </a:lnTo>
                  <a:lnTo>
                    <a:pt x="185" y="557"/>
                  </a:lnTo>
                  <a:lnTo>
                    <a:pt x="374" y="557"/>
                  </a:lnTo>
                  <a:lnTo>
                    <a:pt x="374" y="559"/>
                  </a:lnTo>
                  <a:close/>
                  <a:moveTo>
                    <a:pt x="279" y="698"/>
                  </a:moveTo>
                  <a:lnTo>
                    <a:pt x="185" y="650"/>
                  </a:lnTo>
                  <a:lnTo>
                    <a:pt x="374" y="650"/>
                  </a:lnTo>
                  <a:lnTo>
                    <a:pt x="279" y="698"/>
                  </a:lnTo>
                  <a:close/>
                  <a:moveTo>
                    <a:pt x="279" y="0"/>
                  </a:moveTo>
                  <a:cubicBezTo>
                    <a:pt x="125" y="0"/>
                    <a:pt x="0" y="125"/>
                    <a:pt x="0" y="278"/>
                  </a:cubicBezTo>
                  <a:cubicBezTo>
                    <a:pt x="0" y="368"/>
                    <a:pt x="44" y="453"/>
                    <a:pt x="117" y="505"/>
                  </a:cubicBezTo>
                  <a:lnTo>
                    <a:pt x="121" y="508"/>
                  </a:lnTo>
                  <a:cubicBezTo>
                    <a:pt x="138" y="518"/>
                    <a:pt x="139" y="550"/>
                    <a:pt x="139" y="556"/>
                  </a:cubicBezTo>
                  <a:lnTo>
                    <a:pt x="139" y="558"/>
                  </a:lnTo>
                  <a:lnTo>
                    <a:pt x="139" y="650"/>
                  </a:lnTo>
                  <a:cubicBezTo>
                    <a:pt x="139" y="667"/>
                    <a:pt x="148" y="683"/>
                    <a:pt x="164" y="691"/>
                  </a:cubicBezTo>
                  <a:lnTo>
                    <a:pt x="258" y="739"/>
                  </a:lnTo>
                  <a:cubicBezTo>
                    <a:pt x="264" y="743"/>
                    <a:pt x="272" y="744"/>
                    <a:pt x="279" y="744"/>
                  </a:cubicBezTo>
                  <a:cubicBezTo>
                    <a:pt x="286" y="744"/>
                    <a:pt x="293" y="743"/>
                    <a:pt x="300" y="739"/>
                  </a:cubicBezTo>
                  <a:lnTo>
                    <a:pt x="395" y="691"/>
                  </a:lnTo>
                  <a:cubicBezTo>
                    <a:pt x="410" y="684"/>
                    <a:pt x="420" y="668"/>
                    <a:pt x="420" y="650"/>
                  </a:cubicBezTo>
                  <a:lnTo>
                    <a:pt x="420" y="559"/>
                  </a:lnTo>
                  <a:cubicBezTo>
                    <a:pt x="420" y="513"/>
                    <a:pt x="448" y="498"/>
                    <a:pt x="448" y="498"/>
                  </a:cubicBezTo>
                  <a:lnTo>
                    <a:pt x="459" y="491"/>
                  </a:lnTo>
                  <a:cubicBezTo>
                    <a:pt x="522" y="438"/>
                    <a:pt x="558" y="361"/>
                    <a:pt x="558" y="278"/>
                  </a:cubicBezTo>
                  <a:cubicBezTo>
                    <a:pt x="558" y="125"/>
                    <a:pt x="433" y="0"/>
                    <a:pt x="279" y="0"/>
                  </a:cubicBezTo>
                  <a:close/>
                </a:path>
              </a:pathLst>
            </a:custGeom>
            <a:solidFill>
              <a:srgbClr val="163D8C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8" name="Freeform 108"/>
            <p:cNvSpPr>
              <a:spLocks noEditPoints="1"/>
            </p:cNvSpPr>
            <p:nvPr/>
          </p:nvSpPr>
          <p:spPr bwMode="auto">
            <a:xfrm>
              <a:off x="3423184" y="3695985"/>
              <a:ext cx="304111" cy="347556"/>
            </a:xfrm>
            <a:custGeom>
              <a:avLst/>
              <a:gdLst>
                <a:gd name="T0" fmla="*/ 646 w 696"/>
                <a:gd name="T1" fmla="*/ 746 h 796"/>
                <a:gd name="T2" fmla="*/ 149 w 696"/>
                <a:gd name="T3" fmla="*/ 746 h 796"/>
                <a:gd name="T4" fmla="*/ 149 w 696"/>
                <a:gd name="T5" fmla="*/ 696 h 796"/>
                <a:gd name="T6" fmla="*/ 547 w 696"/>
                <a:gd name="T7" fmla="*/ 696 h 796"/>
                <a:gd name="T8" fmla="*/ 597 w 696"/>
                <a:gd name="T9" fmla="*/ 646 h 796"/>
                <a:gd name="T10" fmla="*/ 597 w 696"/>
                <a:gd name="T11" fmla="*/ 149 h 796"/>
                <a:gd name="T12" fmla="*/ 646 w 696"/>
                <a:gd name="T13" fmla="*/ 149 h 796"/>
                <a:gd name="T14" fmla="*/ 646 w 696"/>
                <a:gd name="T15" fmla="*/ 746 h 796"/>
                <a:gd name="T16" fmla="*/ 472 w 696"/>
                <a:gd name="T17" fmla="*/ 290 h 796"/>
                <a:gd name="T18" fmla="*/ 124 w 696"/>
                <a:gd name="T19" fmla="*/ 290 h 796"/>
                <a:gd name="T20" fmla="*/ 99 w 696"/>
                <a:gd name="T21" fmla="*/ 315 h 796"/>
                <a:gd name="T22" fmla="*/ 124 w 696"/>
                <a:gd name="T23" fmla="*/ 340 h 796"/>
                <a:gd name="T24" fmla="*/ 472 w 696"/>
                <a:gd name="T25" fmla="*/ 340 h 796"/>
                <a:gd name="T26" fmla="*/ 497 w 696"/>
                <a:gd name="T27" fmla="*/ 315 h 796"/>
                <a:gd name="T28" fmla="*/ 472 w 696"/>
                <a:gd name="T29" fmla="*/ 290 h 796"/>
                <a:gd name="T30" fmla="*/ 472 w 696"/>
                <a:gd name="T31" fmla="*/ 190 h 796"/>
                <a:gd name="T32" fmla="*/ 124 w 696"/>
                <a:gd name="T33" fmla="*/ 190 h 796"/>
                <a:gd name="T34" fmla="*/ 99 w 696"/>
                <a:gd name="T35" fmla="*/ 215 h 796"/>
                <a:gd name="T36" fmla="*/ 124 w 696"/>
                <a:gd name="T37" fmla="*/ 240 h 796"/>
                <a:gd name="T38" fmla="*/ 472 w 696"/>
                <a:gd name="T39" fmla="*/ 240 h 796"/>
                <a:gd name="T40" fmla="*/ 497 w 696"/>
                <a:gd name="T41" fmla="*/ 215 h 796"/>
                <a:gd name="T42" fmla="*/ 472 w 696"/>
                <a:gd name="T43" fmla="*/ 190 h 796"/>
                <a:gd name="T44" fmla="*/ 472 w 696"/>
                <a:gd name="T45" fmla="*/ 497 h 796"/>
                <a:gd name="T46" fmla="*/ 124 w 696"/>
                <a:gd name="T47" fmla="*/ 497 h 796"/>
                <a:gd name="T48" fmla="*/ 99 w 696"/>
                <a:gd name="T49" fmla="*/ 522 h 796"/>
                <a:gd name="T50" fmla="*/ 124 w 696"/>
                <a:gd name="T51" fmla="*/ 547 h 796"/>
                <a:gd name="T52" fmla="*/ 472 w 696"/>
                <a:gd name="T53" fmla="*/ 547 h 796"/>
                <a:gd name="T54" fmla="*/ 497 w 696"/>
                <a:gd name="T55" fmla="*/ 522 h 796"/>
                <a:gd name="T56" fmla="*/ 472 w 696"/>
                <a:gd name="T57" fmla="*/ 497 h 796"/>
                <a:gd name="T58" fmla="*/ 472 w 696"/>
                <a:gd name="T59" fmla="*/ 397 h 796"/>
                <a:gd name="T60" fmla="*/ 124 w 696"/>
                <a:gd name="T61" fmla="*/ 397 h 796"/>
                <a:gd name="T62" fmla="*/ 99 w 696"/>
                <a:gd name="T63" fmla="*/ 422 h 796"/>
                <a:gd name="T64" fmla="*/ 124 w 696"/>
                <a:gd name="T65" fmla="*/ 447 h 796"/>
                <a:gd name="T66" fmla="*/ 472 w 696"/>
                <a:gd name="T67" fmla="*/ 447 h 796"/>
                <a:gd name="T68" fmla="*/ 497 w 696"/>
                <a:gd name="T69" fmla="*/ 422 h 796"/>
                <a:gd name="T70" fmla="*/ 472 w 696"/>
                <a:gd name="T71" fmla="*/ 397 h 796"/>
                <a:gd name="T72" fmla="*/ 49 w 696"/>
                <a:gd name="T73" fmla="*/ 646 h 796"/>
                <a:gd name="T74" fmla="*/ 49 w 696"/>
                <a:gd name="T75" fmla="*/ 49 h 796"/>
                <a:gd name="T76" fmla="*/ 547 w 696"/>
                <a:gd name="T77" fmla="*/ 49 h 796"/>
                <a:gd name="T78" fmla="*/ 547 w 696"/>
                <a:gd name="T79" fmla="*/ 646 h 796"/>
                <a:gd name="T80" fmla="*/ 49 w 696"/>
                <a:gd name="T81" fmla="*/ 646 h 796"/>
                <a:gd name="T82" fmla="*/ 646 w 696"/>
                <a:gd name="T83" fmla="*/ 99 h 796"/>
                <a:gd name="T84" fmla="*/ 597 w 696"/>
                <a:gd name="T85" fmla="*/ 99 h 796"/>
                <a:gd name="T86" fmla="*/ 597 w 696"/>
                <a:gd name="T87" fmla="*/ 49 h 796"/>
                <a:gd name="T88" fmla="*/ 547 w 696"/>
                <a:gd name="T89" fmla="*/ 0 h 796"/>
                <a:gd name="T90" fmla="*/ 49 w 696"/>
                <a:gd name="T91" fmla="*/ 0 h 796"/>
                <a:gd name="T92" fmla="*/ 0 w 696"/>
                <a:gd name="T93" fmla="*/ 49 h 796"/>
                <a:gd name="T94" fmla="*/ 0 w 696"/>
                <a:gd name="T95" fmla="*/ 646 h 796"/>
                <a:gd name="T96" fmla="*/ 49 w 696"/>
                <a:gd name="T97" fmla="*/ 696 h 796"/>
                <a:gd name="T98" fmla="*/ 99 w 696"/>
                <a:gd name="T99" fmla="*/ 696 h 796"/>
                <a:gd name="T100" fmla="*/ 99 w 696"/>
                <a:gd name="T101" fmla="*/ 746 h 796"/>
                <a:gd name="T102" fmla="*/ 149 w 696"/>
                <a:gd name="T103" fmla="*/ 796 h 796"/>
                <a:gd name="T104" fmla="*/ 646 w 696"/>
                <a:gd name="T105" fmla="*/ 796 h 796"/>
                <a:gd name="T106" fmla="*/ 696 w 696"/>
                <a:gd name="T107" fmla="*/ 746 h 796"/>
                <a:gd name="T108" fmla="*/ 696 w 696"/>
                <a:gd name="T109" fmla="*/ 149 h 796"/>
                <a:gd name="T110" fmla="*/ 646 w 696"/>
                <a:gd name="T111" fmla="*/ 9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6" h="796">
                  <a:moveTo>
                    <a:pt x="646" y="746"/>
                  </a:moveTo>
                  <a:lnTo>
                    <a:pt x="149" y="746"/>
                  </a:lnTo>
                  <a:lnTo>
                    <a:pt x="149" y="696"/>
                  </a:lnTo>
                  <a:lnTo>
                    <a:pt x="547" y="696"/>
                  </a:lnTo>
                  <a:cubicBezTo>
                    <a:pt x="574" y="696"/>
                    <a:pt x="597" y="674"/>
                    <a:pt x="597" y="646"/>
                  </a:cubicBezTo>
                  <a:lnTo>
                    <a:pt x="597" y="149"/>
                  </a:lnTo>
                  <a:lnTo>
                    <a:pt x="646" y="149"/>
                  </a:lnTo>
                  <a:lnTo>
                    <a:pt x="646" y="746"/>
                  </a:lnTo>
                  <a:close/>
                  <a:moveTo>
                    <a:pt x="472" y="290"/>
                  </a:moveTo>
                  <a:lnTo>
                    <a:pt x="124" y="290"/>
                  </a:lnTo>
                  <a:cubicBezTo>
                    <a:pt x="110" y="290"/>
                    <a:pt x="99" y="301"/>
                    <a:pt x="99" y="315"/>
                  </a:cubicBezTo>
                  <a:cubicBezTo>
                    <a:pt x="99" y="328"/>
                    <a:pt x="110" y="340"/>
                    <a:pt x="124" y="340"/>
                  </a:cubicBezTo>
                  <a:lnTo>
                    <a:pt x="472" y="340"/>
                  </a:lnTo>
                  <a:cubicBezTo>
                    <a:pt x="486" y="340"/>
                    <a:pt x="497" y="328"/>
                    <a:pt x="497" y="315"/>
                  </a:cubicBezTo>
                  <a:cubicBezTo>
                    <a:pt x="497" y="301"/>
                    <a:pt x="486" y="290"/>
                    <a:pt x="472" y="290"/>
                  </a:cubicBezTo>
                  <a:close/>
                  <a:moveTo>
                    <a:pt x="472" y="190"/>
                  </a:moveTo>
                  <a:lnTo>
                    <a:pt x="124" y="190"/>
                  </a:lnTo>
                  <a:cubicBezTo>
                    <a:pt x="110" y="190"/>
                    <a:pt x="99" y="202"/>
                    <a:pt x="99" y="215"/>
                  </a:cubicBezTo>
                  <a:cubicBezTo>
                    <a:pt x="99" y="229"/>
                    <a:pt x="110" y="240"/>
                    <a:pt x="124" y="240"/>
                  </a:cubicBezTo>
                  <a:lnTo>
                    <a:pt x="472" y="240"/>
                  </a:lnTo>
                  <a:cubicBezTo>
                    <a:pt x="486" y="240"/>
                    <a:pt x="497" y="229"/>
                    <a:pt x="497" y="215"/>
                  </a:cubicBezTo>
                  <a:cubicBezTo>
                    <a:pt x="497" y="202"/>
                    <a:pt x="486" y="190"/>
                    <a:pt x="472" y="190"/>
                  </a:cubicBezTo>
                  <a:close/>
                  <a:moveTo>
                    <a:pt x="472" y="497"/>
                  </a:moveTo>
                  <a:lnTo>
                    <a:pt x="124" y="497"/>
                  </a:lnTo>
                  <a:cubicBezTo>
                    <a:pt x="110" y="497"/>
                    <a:pt x="99" y="508"/>
                    <a:pt x="99" y="522"/>
                  </a:cubicBezTo>
                  <a:cubicBezTo>
                    <a:pt x="99" y="536"/>
                    <a:pt x="110" y="547"/>
                    <a:pt x="124" y="547"/>
                  </a:cubicBezTo>
                  <a:lnTo>
                    <a:pt x="472" y="547"/>
                  </a:lnTo>
                  <a:cubicBezTo>
                    <a:pt x="486" y="547"/>
                    <a:pt x="497" y="536"/>
                    <a:pt x="497" y="522"/>
                  </a:cubicBezTo>
                  <a:cubicBezTo>
                    <a:pt x="497" y="508"/>
                    <a:pt x="486" y="497"/>
                    <a:pt x="472" y="497"/>
                  </a:cubicBezTo>
                  <a:close/>
                  <a:moveTo>
                    <a:pt x="472" y="397"/>
                  </a:moveTo>
                  <a:lnTo>
                    <a:pt x="124" y="397"/>
                  </a:lnTo>
                  <a:cubicBezTo>
                    <a:pt x="110" y="397"/>
                    <a:pt x="99" y="409"/>
                    <a:pt x="99" y="422"/>
                  </a:cubicBezTo>
                  <a:cubicBezTo>
                    <a:pt x="99" y="436"/>
                    <a:pt x="110" y="447"/>
                    <a:pt x="124" y="447"/>
                  </a:cubicBezTo>
                  <a:lnTo>
                    <a:pt x="472" y="447"/>
                  </a:lnTo>
                  <a:cubicBezTo>
                    <a:pt x="486" y="447"/>
                    <a:pt x="497" y="436"/>
                    <a:pt x="497" y="422"/>
                  </a:cubicBezTo>
                  <a:cubicBezTo>
                    <a:pt x="497" y="409"/>
                    <a:pt x="486" y="397"/>
                    <a:pt x="472" y="397"/>
                  </a:cubicBezTo>
                  <a:close/>
                  <a:moveTo>
                    <a:pt x="49" y="646"/>
                  </a:moveTo>
                  <a:lnTo>
                    <a:pt x="49" y="49"/>
                  </a:lnTo>
                  <a:lnTo>
                    <a:pt x="547" y="49"/>
                  </a:lnTo>
                  <a:lnTo>
                    <a:pt x="547" y="646"/>
                  </a:lnTo>
                  <a:lnTo>
                    <a:pt x="49" y="646"/>
                  </a:lnTo>
                  <a:close/>
                  <a:moveTo>
                    <a:pt x="646" y="99"/>
                  </a:moveTo>
                  <a:lnTo>
                    <a:pt x="597" y="99"/>
                  </a:lnTo>
                  <a:lnTo>
                    <a:pt x="597" y="49"/>
                  </a:lnTo>
                  <a:cubicBezTo>
                    <a:pt x="597" y="22"/>
                    <a:pt x="574" y="0"/>
                    <a:pt x="547" y="0"/>
                  </a:cubicBezTo>
                  <a:lnTo>
                    <a:pt x="49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646"/>
                  </a:lnTo>
                  <a:cubicBezTo>
                    <a:pt x="0" y="674"/>
                    <a:pt x="22" y="696"/>
                    <a:pt x="49" y="696"/>
                  </a:cubicBezTo>
                  <a:lnTo>
                    <a:pt x="99" y="696"/>
                  </a:lnTo>
                  <a:lnTo>
                    <a:pt x="99" y="746"/>
                  </a:lnTo>
                  <a:cubicBezTo>
                    <a:pt x="99" y="773"/>
                    <a:pt x="121" y="796"/>
                    <a:pt x="149" y="796"/>
                  </a:cubicBezTo>
                  <a:lnTo>
                    <a:pt x="646" y="796"/>
                  </a:lnTo>
                  <a:cubicBezTo>
                    <a:pt x="674" y="796"/>
                    <a:pt x="696" y="773"/>
                    <a:pt x="696" y="746"/>
                  </a:cubicBezTo>
                  <a:lnTo>
                    <a:pt x="696" y="149"/>
                  </a:lnTo>
                  <a:cubicBezTo>
                    <a:pt x="696" y="121"/>
                    <a:pt x="674" y="99"/>
                    <a:pt x="646" y="99"/>
                  </a:cubicBezTo>
                  <a:close/>
                </a:path>
              </a:pathLst>
            </a:custGeom>
            <a:solidFill>
              <a:srgbClr val="163D8C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>
              <a:off x="7109307" y="2479866"/>
              <a:ext cx="360911" cy="314074"/>
            </a:xfrm>
            <a:custGeom>
              <a:avLst/>
              <a:gdLst>
                <a:gd name="T0" fmla="*/ 343 w 687"/>
                <a:gd name="T1" fmla="*/ 429 h 601"/>
                <a:gd name="T2" fmla="*/ 429 w 687"/>
                <a:gd name="T3" fmla="*/ 343 h 601"/>
                <a:gd name="T4" fmla="*/ 343 w 687"/>
                <a:gd name="T5" fmla="*/ 257 h 601"/>
                <a:gd name="T6" fmla="*/ 257 w 687"/>
                <a:gd name="T7" fmla="*/ 343 h 601"/>
                <a:gd name="T8" fmla="*/ 343 w 687"/>
                <a:gd name="T9" fmla="*/ 429 h 601"/>
                <a:gd name="T10" fmla="*/ 343 w 687"/>
                <a:gd name="T11" fmla="*/ 214 h 601"/>
                <a:gd name="T12" fmla="*/ 472 w 687"/>
                <a:gd name="T13" fmla="*/ 343 h 601"/>
                <a:gd name="T14" fmla="*/ 343 w 687"/>
                <a:gd name="T15" fmla="*/ 472 h 601"/>
                <a:gd name="T16" fmla="*/ 214 w 687"/>
                <a:gd name="T17" fmla="*/ 343 h 601"/>
                <a:gd name="T18" fmla="*/ 343 w 687"/>
                <a:gd name="T19" fmla="*/ 214 h 601"/>
                <a:gd name="T20" fmla="*/ 150 w 687"/>
                <a:gd name="T21" fmla="*/ 214 h 601"/>
                <a:gd name="T22" fmla="*/ 171 w 687"/>
                <a:gd name="T23" fmla="*/ 236 h 601"/>
                <a:gd name="T24" fmla="*/ 150 w 687"/>
                <a:gd name="T25" fmla="*/ 257 h 601"/>
                <a:gd name="T26" fmla="*/ 128 w 687"/>
                <a:gd name="T27" fmla="*/ 236 h 601"/>
                <a:gd name="T28" fmla="*/ 150 w 687"/>
                <a:gd name="T29" fmla="*/ 214 h 601"/>
                <a:gd name="T30" fmla="*/ 601 w 687"/>
                <a:gd name="T31" fmla="*/ 172 h 601"/>
                <a:gd name="T32" fmla="*/ 472 w 687"/>
                <a:gd name="T33" fmla="*/ 172 h 601"/>
                <a:gd name="T34" fmla="*/ 429 w 687"/>
                <a:gd name="T35" fmla="*/ 172 h 601"/>
                <a:gd name="T36" fmla="*/ 429 w 687"/>
                <a:gd name="T37" fmla="*/ 86 h 601"/>
                <a:gd name="T38" fmla="*/ 257 w 687"/>
                <a:gd name="T39" fmla="*/ 86 h 601"/>
                <a:gd name="T40" fmla="*/ 257 w 687"/>
                <a:gd name="T41" fmla="*/ 172 h 601"/>
                <a:gd name="T42" fmla="*/ 214 w 687"/>
                <a:gd name="T43" fmla="*/ 172 h 601"/>
                <a:gd name="T44" fmla="*/ 86 w 687"/>
                <a:gd name="T45" fmla="*/ 172 h 601"/>
                <a:gd name="T46" fmla="*/ 86 w 687"/>
                <a:gd name="T47" fmla="*/ 515 h 601"/>
                <a:gd name="T48" fmla="*/ 601 w 687"/>
                <a:gd name="T49" fmla="*/ 515 h 601"/>
                <a:gd name="T50" fmla="*/ 601 w 687"/>
                <a:gd name="T51" fmla="*/ 172 h 601"/>
                <a:gd name="T52" fmla="*/ 644 w 687"/>
                <a:gd name="T53" fmla="*/ 601 h 601"/>
                <a:gd name="T54" fmla="*/ 43 w 687"/>
                <a:gd name="T55" fmla="*/ 601 h 601"/>
                <a:gd name="T56" fmla="*/ 0 w 687"/>
                <a:gd name="T57" fmla="*/ 558 h 601"/>
                <a:gd name="T58" fmla="*/ 0 w 687"/>
                <a:gd name="T59" fmla="*/ 129 h 601"/>
                <a:gd name="T60" fmla="*/ 43 w 687"/>
                <a:gd name="T61" fmla="*/ 86 h 601"/>
                <a:gd name="T62" fmla="*/ 171 w 687"/>
                <a:gd name="T63" fmla="*/ 86 h 601"/>
                <a:gd name="T64" fmla="*/ 171 w 687"/>
                <a:gd name="T65" fmla="*/ 43 h 601"/>
                <a:gd name="T66" fmla="*/ 214 w 687"/>
                <a:gd name="T67" fmla="*/ 0 h 601"/>
                <a:gd name="T68" fmla="*/ 472 w 687"/>
                <a:gd name="T69" fmla="*/ 0 h 601"/>
                <a:gd name="T70" fmla="*/ 515 w 687"/>
                <a:gd name="T71" fmla="*/ 43 h 601"/>
                <a:gd name="T72" fmla="*/ 515 w 687"/>
                <a:gd name="T73" fmla="*/ 86 h 601"/>
                <a:gd name="T74" fmla="*/ 644 w 687"/>
                <a:gd name="T75" fmla="*/ 86 h 601"/>
                <a:gd name="T76" fmla="*/ 687 w 687"/>
                <a:gd name="T77" fmla="*/ 129 h 601"/>
                <a:gd name="T78" fmla="*/ 687 w 687"/>
                <a:gd name="T79" fmla="*/ 558 h 601"/>
                <a:gd name="T80" fmla="*/ 644 w 687"/>
                <a:gd name="T81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7" h="601">
                  <a:moveTo>
                    <a:pt x="343" y="429"/>
                  </a:moveTo>
                  <a:cubicBezTo>
                    <a:pt x="391" y="429"/>
                    <a:pt x="429" y="391"/>
                    <a:pt x="429" y="343"/>
                  </a:cubicBezTo>
                  <a:cubicBezTo>
                    <a:pt x="429" y="296"/>
                    <a:pt x="391" y="257"/>
                    <a:pt x="343" y="257"/>
                  </a:cubicBezTo>
                  <a:cubicBezTo>
                    <a:pt x="296" y="257"/>
                    <a:pt x="257" y="296"/>
                    <a:pt x="257" y="343"/>
                  </a:cubicBezTo>
                  <a:cubicBezTo>
                    <a:pt x="257" y="391"/>
                    <a:pt x="296" y="429"/>
                    <a:pt x="343" y="429"/>
                  </a:cubicBezTo>
                  <a:close/>
                  <a:moveTo>
                    <a:pt x="343" y="214"/>
                  </a:moveTo>
                  <a:cubicBezTo>
                    <a:pt x="414" y="214"/>
                    <a:pt x="472" y="272"/>
                    <a:pt x="472" y="343"/>
                  </a:cubicBezTo>
                  <a:cubicBezTo>
                    <a:pt x="472" y="414"/>
                    <a:pt x="414" y="472"/>
                    <a:pt x="343" y="472"/>
                  </a:cubicBezTo>
                  <a:cubicBezTo>
                    <a:pt x="272" y="472"/>
                    <a:pt x="214" y="414"/>
                    <a:pt x="214" y="343"/>
                  </a:cubicBezTo>
                  <a:cubicBezTo>
                    <a:pt x="214" y="272"/>
                    <a:pt x="272" y="214"/>
                    <a:pt x="343" y="214"/>
                  </a:cubicBezTo>
                  <a:close/>
                  <a:moveTo>
                    <a:pt x="150" y="214"/>
                  </a:moveTo>
                  <a:cubicBezTo>
                    <a:pt x="162" y="214"/>
                    <a:pt x="171" y="224"/>
                    <a:pt x="171" y="236"/>
                  </a:cubicBezTo>
                  <a:cubicBezTo>
                    <a:pt x="171" y="248"/>
                    <a:pt x="162" y="257"/>
                    <a:pt x="150" y="257"/>
                  </a:cubicBezTo>
                  <a:cubicBezTo>
                    <a:pt x="138" y="257"/>
                    <a:pt x="128" y="248"/>
                    <a:pt x="128" y="236"/>
                  </a:cubicBezTo>
                  <a:cubicBezTo>
                    <a:pt x="128" y="224"/>
                    <a:pt x="138" y="214"/>
                    <a:pt x="150" y="214"/>
                  </a:cubicBezTo>
                  <a:close/>
                  <a:moveTo>
                    <a:pt x="601" y="172"/>
                  </a:moveTo>
                  <a:lnTo>
                    <a:pt x="472" y="172"/>
                  </a:lnTo>
                  <a:lnTo>
                    <a:pt x="429" y="172"/>
                  </a:lnTo>
                  <a:lnTo>
                    <a:pt x="429" y="86"/>
                  </a:lnTo>
                  <a:lnTo>
                    <a:pt x="257" y="86"/>
                  </a:lnTo>
                  <a:lnTo>
                    <a:pt x="257" y="172"/>
                  </a:lnTo>
                  <a:lnTo>
                    <a:pt x="214" y="172"/>
                  </a:lnTo>
                  <a:lnTo>
                    <a:pt x="86" y="172"/>
                  </a:lnTo>
                  <a:lnTo>
                    <a:pt x="86" y="515"/>
                  </a:lnTo>
                  <a:lnTo>
                    <a:pt x="601" y="515"/>
                  </a:lnTo>
                  <a:lnTo>
                    <a:pt x="601" y="172"/>
                  </a:lnTo>
                  <a:close/>
                  <a:moveTo>
                    <a:pt x="644" y="601"/>
                  </a:moveTo>
                  <a:lnTo>
                    <a:pt x="43" y="601"/>
                  </a:lnTo>
                  <a:cubicBezTo>
                    <a:pt x="19" y="601"/>
                    <a:pt x="0" y="582"/>
                    <a:pt x="0" y="558"/>
                  </a:cubicBezTo>
                  <a:lnTo>
                    <a:pt x="0" y="129"/>
                  </a:lnTo>
                  <a:cubicBezTo>
                    <a:pt x="0" y="105"/>
                    <a:pt x="19" y="86"/>
                    <a:pt x="43" y="86"/>
                  </a:cubicBezTo>
                  <a:lnTo>
                    <a:pt x="171" y="86"/>
                  </a:lnTo>
                  <a:lnTo>
                    <a:pt x="171" y="43"/>
                  </a:lnTo>
                  <a:cubicBezTo>
                    <a:pt x="171" y="19"/>
                    <a:pt x="191" y="0"/>
                    <a:pt x="214" y="0"/>
                  </a:cubicBezTo>
                  <a:lnTo>
                    <a:pt x="472" y="0"/>
                  </a:lnTo>
                  <a:cubicBezTo>
                    <a:pt x="496" y="0"/>
                    <a:pt x="515" y="19"/>
                    <a:pt x="515" y="43"/>
                  </a:cubicBezTo>
                  <a:lnTo>
                    <a:pt x="515" y="86"/>
                  </a:lnTo>
                  <a:lnTo>
                    <a:pt x="644" y="86"/>
                  </a:lnTo>
                  <a:cubicBezTo>
                    <a:pt x="668" y="86"/>
                    <a:pt x="687" y="105"/>
                    <a:pt x="687" y="129"/>
                  </a:cubicBezTo>
                  <a:lnTo>
                    <a:pt x="687" y="558"/>
                  </a:lnTo>
                  <a:cubicBezTo>
                    <a:pt x="687" y="582"/>
                    <a:pt x="668" y="601"/>
                    <a:pt x="644" y="601"/>
                  </a:cubicBezTo>
                  <a:close/>
                </a:path>
              </a:pathLst>
            </a:custGeom>
            <a:solidFill>
              <a:srgbClr val="163D8C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1" name="Freeform 277"/>
            <p:cNvSpPr/>
            <p:nvPr/>
          </p:nvSpPr>
          <p:spPr bwMode="auto">
            <a:xfrm>
              <a:off x="4644014" y="2456447"/>
              <a:ext cx="355400" cy="360911"/>
            </a:xfrm>
            <a:custGeom>
              <a:avLst/>
              <a:gdLst>
                <a:gd name="T0" fmla="*/ 22 w 678"/>
                <a:gd name="T1" fmla="*/ 619 h 685"/>
                <a:gd name="T2" fmla="*/ 185 w 678"/>
                <a:gd name="T3" fmla="*/ 255 h 685"/>
                <a:gd name="T4" fmla="*/ 86 w 678"/>
                <a:gd name="T5" fmla="*/ 157 h 685"/>
                <a:gd name="T6" fmla="*/ 32 w 678"/>
                <a:gd name="T7" fmla="*/ 39 h 685"/>
                <a:gd name="T8" fmla="*/ 152 w 678"/>
                <a:gd name="T9" fmla="*/ 90 h 685"/>
                <a:gd name="T10" fmla="*/ 251 w 678"/>
                <a:gd name="T11" fmla="*/ 188 h 685"/>
                <a:gd name="T12" fmla="*/ 612 w 678"/>
                <a:gd name="T13" fmla="*/ 23 h 685"/>
                <a:gd name="T14" fmla="*/ 588 w 678"/>
                <a:gd name="T15" fmla="*/ 87 h 685"/>
                <a:gd name="T16" fmla="*/ 348 w 678"/>
                <a:gd name="T17" fmla="*/ 285 h 685"/>
                <a:gd name="T18" fmla="*/ 517 w 678"/>
                <a:gd name="T19" fmla="*/ 476 h 685"/>
                <a:gd name="T20" fmla="*/ 640 w 678"/>
                <a:gd name="T21" fmla="*/ 436 h 685"/>
                <a:gd name="T22" fmla="*/ 634 w 678"/>
                <a:gd name="T23" fmla="*/ 461 h 685"/>
                <a:gd name="T24" fmla="*/ 553 w 678"/>
                <a:gd name="T25" fmla="*/ 523 h 685"/>
                <a:gd name="T26" fmla="*/ 561 w 678"/>
                <a:gd name="T27" fmla="*/ 541 h 685"/>
                <a:gd name="T28" fmla="*/ 552 w 678"/>
                <a:gd name="T29" fmla="*/ 549 h 685"/>
                <a:gd name="T30" fmla="*/ 559 w 678"/>
                <a:gd name="T31" fmla="*/ 556 h 685"/>
                <a:gd name="T32" fmla="*/ 559 w 678"/>
                <a:gd name="T33" fmla="*/ 560 h 685"/>
                <a:gd name="T34" fmla="*/ 556 w 678"/>
                <a:gd name="T35" fmla="*/ 560 h 685"/>
                <a:gd name="T36" fmla="*/ 548 w 678"/>
                <a:gd name="T37" fmla="*/ 553 h 685"/>
                <a:gd name="T38" fmla="*/ 541 w 678"/>
                <a:gd name="T39" fmla="*/ 560 h 685"/>
                <a:gd name="T40" fmla="*/ 523 w 678"/>
                <a:gd name="T41" fmla="*/ 553 h 685"/>
                <a:gd name="T42" fmla="*/ 460 w 678"/>
                <a:gd name="T43" fmla="*/ 637 h 685"/>
                <a:gd name="T44" fmla="*/ 435 w 678"/>
                <a:gd name="T45" fmla="*/ 643 h 685"/>
                <a:gd name="T46" fmla="*/ 475 w 678"/>
                <a:gd name="T47" fmla="*/ 517 h 685"/>
                <a:gd name="T48" fmla="*/ 283 w 678"/>
                <a:gd name="T49" fmla="*/ 350 h 685"/>
                <a:gd name="T50" fmla="*/ 86 w 678"/>
                <a:gd name="T51" fmla="*/ 594 h 685"/>
                <a:gd name="T52" fmla="*/ 22 w 678"/>
                <a:gd name="T53" fmla="*/ 619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8" h="685">
                  <a:moveTo>
                    <a:pt x="22" y="619"/>
                  </a:moveTo>
                  <a:lnTo>
                    <a:pt x="185" y="255"/>
                  </a:lnTo>
                  <a:lnTo>
                    <a:pt x="86" y="157"/>
                  </a:lnTo>
                  <a:cubicBezTo>
                    <a:pt x="73" y="144"/>
                    <a:pt x="22" y="55"/>
                    <a:pt x="32" y="39"/>
                  </a:cubicBezTo>
                  <a:cubicBezTo>
                    <a:pt x="47" y="28"/>
                    <a:pt x="139" y="77"/>
                    <a:pt x="152" y="90"/>
                  </a:cubicBezTo>
                  <a:lnTo>
                    <a:pt x="251" y="188"/>
                  </a:lnTo>
                  <a:lnTo>
                    <a:pt x="612" y="23"/>
                  </a:lnTo>
                  <a:cubicBezTo>
                    <a:pt x="612" y="23"/>
                    <a:pt x="678" y="0"/>
                    <a:pt x="588" y="87"/>
                  </a:cubicBezTo>
                  <a:lnTo>
                    <a:pt x="348" y="285"/>
                  </a:lnTo>
                  <a:cubicBezTo>
                    <a:pt x="384" y="324"/>
                    <a:pt x="466" y="414"/>
                    <a:pt x="517" y="476"/>
                  </a:cubicBezTo>
                  <a:lnTo>
                    <a:pt x="640" y="436"/>
                  </a:lnTo>
                  <a:cubicBezTo>
                    <a:pt x="640" y="436"/>
                    <a:pt x="666" y="431"/>
                    <a:pt x="634" y="461"/>
                  </a:cubicBezTo>
                  <a:lnTo>
                    <a:pt x="553" y="523"/>
                  </a:lnTo>
                  <a:cubicBezTo>
                    <a:pt x="559" y="532"/>
                    <a:pt x="563" y="539"/>
                    <a:pt x="561" y="541"/>
                  </a:cubicBezTo>
                  <a:lnTo>
                    <a:pt x="552" y="549"/>
                  </a:lnTo>
                  <a:lnTo>
                    <a:pt x="559" y="556"/>
                  </a:lnTo>
                  <a:lnTo>
                    <a:pt x="559" y="560"/>
                  </a:lnTo>
                  <a:lnTo>
                    <a:pt x="556" y="560"/>
                  </a:lnTo>
                  <a:lnTo>
                    <a:pt x="548" y="553"/>
                  </a:lnTo>
                  <a:lnTo>
                    <a:pt x="541" y="560"/>
                  </a:lnTo>
                  <a:cubicBezTo>
                    <a:pt x="539" y="562"/>
                    <a:pt x="533" y="559"/>
                    <a:pt x="523" y="553"/>
                  </a:cubicBezTo>
                  <a:lnTo>
                    <a:pt x="460" y="637"/>
                  </a:lnTo>
                  <a:cubicBezTo>
                    <a:pt x="430" y="669"/>
                    <a:pt x="435" y="643"/>
                    <a:pt x="435" y="643"/>
                  </a:cubicBezTo>
                  <a:lnTo>
                    <a:pt x="475" y="517"/>
                  </a:lnTo>
                  <a:cubicBezTo>
                    <a:pt x="412" y="466"/>
                    <a:pt x="322" y="386"/>
                    <a:pt x="283" y="350"/>
                  </a:cubicBezTo>
                  <a:lnTo>
                    <a:pt x="86" y="594"/>
                  </a:lnTo>
                  <a:cubicBezTo>
                    <a:pt x="0" y="685"/>
                    <a:pt x="22" y="619"/>
                    <a:pt x="22" y="619"/>
                  </a:cubicBezTo>
                  <a:close/>
                </a:path>
              </a:pathLst>
            </a:custGeom>
            <a:solidFill>
              <a:srgbClr val="163D8C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056425" y="4998315"/>
            <a:ext cx="304599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86590" y="4998315"/>
            <a:ext cx="304599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04051" y="909865"/>
            <a:ext cx="304599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734216" y="909865"/>
            <a:ext cx="304599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" b="955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144333" y="476655"/>
            <a:ext cx="5904689" cy="5904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69582" y="292961"/>
            <a:ext cx="6272075" cy="627207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6666" y="3464768"/>
            <a:ext cx="4278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重点完成项目</a:t>
            </a:r>
            <a:endParaRPr lang="zh-CN" altLang="en-US" sz="8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6076" y="1834526"/>
            <a:ext cx="1879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8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8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466281" y="3284014"/>
            <a:ext cx="16627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967675" y="3284014"/>
            <a:ext cx="1662740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805014" y="3214152"/>
            <a:ext cx="16627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542373" y="3218798"/>
            <a:ext cx="16627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488535" y="3284014"/>
            <a:ext cx="1662740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26876" y="3284014"/>
            <a:ext cx="1662740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211663" y="3284014"/>
            <a:ext cx="1662740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764356" y="1976005"/>
            <a:ext cx="8761601" cy="1077581"/>
            <a:chOff x="1530070" y="2177097"/>
            <a:chExt cx="8868051" cy="1077581"/>
          </a:xfrm>
        </p:grpSpPr>
        <p:sp>
          <p:nvSpPr>
            <p:cNvPr id="10" name="椭圆 9"/>
            <p:cNvSpPr/>
            <p:nvPr/>
          </p:nvSpPr>
          <p:spPr>
            <a:xfrm>
              <a:off x="9463062" y="2301071"/>
              <a:ext cx="826564" cy="7894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715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10029" y="2296520"/>
              <a:ext cx="826564" cy="7894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715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650085" y="2359592"/>
              <a:ext cx="826564" cy="7894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715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1780019" y="2541032"/>
              <a:ext cx="540610" cy="456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365" b="1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01</a:t>
              </a:r>
              <a:endParaRPr lang="zh-CN" altLang="en-US" sz="2365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189832" y="2319089"/>
              <a:ext cx="826564" cy="7894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715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文本框 21"/>
            <p:cNvSpPr txBox="1"/>
            <p:nvPr/>
          </p:nvSpPr>
          <p:spPr>
            <a:xfrm>
              <a:off x="4328578" y="2471170"/>
              <a:ext cx="540610" cy="456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365" b="1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02</a:t>
              </a:r>
              <a:endParaRPr lang="zh-CN" altLang="en-US" sz="2365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文本框 31"/>
            <p:cNvSpPr txBox="1"/>
            <p:nvPr/>
          </p:nvSpPr>
          <p:spPr>
            <a:xfrm>
              <a:off x="7035427" y="2471170"/>
              <a:ext cx="540610" cy="456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365" b="1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03</a:t>
              </a:r>
              <a:endParaRPr lang="zh-CN" altLang="en-US" sz="2365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36"/>
            <p:cNvSpPr txBox="1"/>
            <p:nvPr/>
          </p:nvSpPr>
          <p:spPr>
            <a:xfrm>
              <a:off x="9610129" y="2446457"/>
              <a:ext cx="540610" cy="456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365" b="1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04</a:t>
              </a:r>
              <a:endParaRPr lang="zh-CN" altLang="en-US" sz="2365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530070" y="2228973"/>
              <a:ext cx="1073972" cy="1025705"/>
            </a:xfrm>
            <a:prstGeom prst="ellipse">
              <a:avLst/>
            </a:prstGeom>
            <a:noFill/>
            <a:ln>
              <a:solidFill>
                <a:srgbClr val="3D4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715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066126" y="2198557"/>
              <a:ext cx="1073972" cy="1025705"/>
            </a:xfrm>
            <a:prstGeom prst="ellipse">
              <a:avLst/>
            </a:prstGeom>
            <a:noFill/>
            <a:ln>
              <a:solidFill>
                <a:srgbClr val="3D4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715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324149" y="2181871"/>
              <a:ext cx="1073972" cy="1025705"/>
            </a:xfrm>
            <a:prstGeom prst="ellipse">
              <a:avLst/>
            </a:prstGeom>
            <a:noFill/>
            <a:ln>
              <a:solidFill>
                <a:srgbClr val="3D4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715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788860" y="2177097"/>
              <a:ext cx="1073972" cy="1025705"/>
            </a:xfrm>
            <a:prstGeom prst="ellipse">
              <a:avLst/>
            </a:prstGeom>
            <a:noFill/>
            <a:ln>
              <a:solidFill>
                <a:srgbClr val="3D4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715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229567" y="3514443"/>
            <a:ext cx="2078514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47533" y="3514442"/>
            <a:ext cx="2078514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89240" y="3514441"/>
            <a:ext cx="2078514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07206" y="3514441"/>
            <a:ext cx="2078514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03176" y="1433209"/>
            <a:ext cx="10617693" cy="4032560"/>
            <a:chOff x="6592331" y="1433209"/>
            <a:chExt cx="3456480" cy="403256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592331" y="1433209"/>
              <a:ext cx="3456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92331" y="5465769"/>
              <a:ext cx="3456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6496066" y="2348146"/>
            <a:ext cx="4773860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96066" y="3963156"/>
            <a:ext cx="4773860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7607"/>
          <a:stretch>
            <a:fillRect/>
          </a:stretch>
        </p:blipFill>
        <p:spPr>
          <a:xfrm>
            <a:off x="1624819" y="1674868"/>
            <a:ext cx="3639638" cy="3630964"/>
          </a:xfrm>
          <a:prstGeom prst="ellipse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F9F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WPS 演示</Application>
  <PresentationFormat>宽屏</PresentationFormat>
  <Paragraphs>168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思源黑体 CN Normal</vt:lpstr>
      <vt:lpstr>黑体</vt:lpstr>
      <vt:lpstr>思源黑体 CN Medium</vt:lpstr>
      <vt:lpstr>思源黑体 CN Regular</vt:lpstr>
      <vt:lpstr>Century Gothic</vt:lpstr>
      <vt:lpstr>微软雅黑</vt:lpstr>
      <vt:lpstr>Arial Unicode MS</vt:lpstr>
      <vt:lpstr>Arial Unicode MS</vt:lpstr>
      <vt:lpstr>Segoe UI</vt:lpstr>
      <vt:lpstr>思源黑体 CN Light</vt:lpstr>
      <vt:lpstr>思源黑体 CN Bold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3</cp:revision>
  <dcterms:created xsi:type="dcterms:W3CDTF">2020-08-14T06:49:00Z</dcterms:created>
  <dcterms:modified xsi:type="dcterms:W3CDTF">2024-04-27T17:44:45Z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32850AB9969C447FB29BEFD1571CA6AB_13</vt:lpwstr>
  </property>
</Properties>
</file>