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60" r:id="rId7"/>
    <p:sldId id="259" r:id="rId8"/>
    <p:sldId id="261" r:id="rId9"/>
    <p:sldId id="27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3" r:id="rId18"/>
    <p:sldId id="268" r:id="rId19"/>
    <p:sldId id="269" r:id="rId20"/>
    <p:sldId id="270" r:id="rId21"/>
    <p:sldId id="275" r:id="rId22"/>
    <p:sldId id="285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3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1F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91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8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71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52054" y="2774950"/>
            <a:ext cx="6888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创意简约年终报告工作总结</a:t>
            </a:r>
            <a:endParaRPr lang="zh-CN" altLang="en-US" sz="4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  <a:sym typeface="+mn-ea"/>
            </a:endParaRPr>
          </a:p>
        </p:txBody>
      </p:sp>
      <p:sp>
        <p:nvSpPr>
          <p:cNvPr id="4102" name="文本框 5"/>
          <p:cNvSpPr txBox="1"/>
          <p:nvPr/>
        </p:nvSpPr>
        <p:spPr>
          <a:xfrm>
            <a:off x="3494381" y="2020888"/>
            <a:ext cx="52038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POWERPOINT</a:t>
            </a:r>
            <a:endParaRPr lang="en-US" altLang="zh-CN" sz="5400" b="1" dirty="0">
              <a:solidFill>
                <a:srgbClr val="B01F23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6" name="文本框 14"/>
          <p:cNvSpPr txBox="1"/>
          <p:nvPr/>
        </p:nvSpPr>
        <p:spPr>
          <a:xfrm>
            <a:off x="3333251" y="3411855"/>
            <a:ext cx="5526087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or what you need </a:t>
            </a:r>
            <a:endParaRPr lang="en-US" altLang="zh-CN" sz="12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</a:t>
            </a:r>
            <a:endParaRPr lang="en-US" altLang="zh-CN" sz="12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与梦偕行寻找更好的自己</a:t>
            </a:r>
            <a:endParaRPr lang="zh-CN" altLang="en-US" sz="14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6" name="TextBox 35      (向天歌演示原创作品：www.TopPPT.cn)"/>
          <p:cNvSpPr txBox="1"/>
          <p:nvPr/>
        </p:nvSpPr>
        <p:spPr>
          <a:xfrm>
            <a:off x="5532053" y="4380314"/>
            <a:ext cx="11284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  <a:cs typeface="文鼎霹靂體" panose="02010609010101010101" pitchFamily="49" charset="-120"/>
              </a:rPr>
              <a:t>PPT</a:t>
            </a:r>
            <a:r>
              <a:rPr lang="zh-CN" altLang="en-US" sz="16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  <a:cs typeface="文鼎霹靂體" panose="02010609010101010101" pitchFamily="49" charset="-120"/>
              </a:rPr>
              <a:t>营</a:t>
            </a:r>
            <a:endParaRPr lang="zh-CN" altLang="en-US" sz="1600" b="1" dirty="0">
              <a:solidFill>
                <a:srgbClr val="B01F23"/>
              </a:solidFill>
              <a:latin typeface="阿里巴巴普惠体 B" panose="00020600040101010101" charset="-122"/>
              <a:ea typeface="阿里巴巴普惠体 B" panose="00020600040101010101" charset="-122"/>
              <a:cs typeface="文鼎霹靂體" panose="02010609010101010101" pitchFamily="49" charset="-12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9461" name="Freeform 6"/>
          <p:cNvSpPr/>
          <p:nvPr/>
        </p:nvSpPr>
        <p:spPr>
          <a:xfrm>
            <a:off x="950595" y="3182938"/>
            <a:ext cx="2305050" cy="1154112"/>
          </a:xfrm>
          <a:custGeom>
            <a:avLst/>
            <a:gdLst/>
            <a:ahLst/>
            <a:cxnLst>
              <a:cxn ang="0">
                <a:pos x="1952804" y="0"/>
              </a:cxn>
              <a:cxn ang="0">
                <a:pos x="1152525" y="800433"/>
              </a:cxn>
              <a:cxn ang="0">
                <a:pos x="352246" y="0"/>
              </a:cxn>
              <a:cxn ang="0">
                <a:pos x="0" y="0"/>
              </a:cxn>
              <a:cxn ang="0">
                <a:pos x="1152525" y="1154112"/>
              </a:cxn>
              <a:cxn ang="0">
                <a:pos x="2305050" y="0"/>
              </a:cxn>
              <a:cxn ang="0">
                <a:pos x="1952804" y="0"/>
              </a:cxn>
            </a:cxnLst>
            <a:rect l="0" t="0" r="0" b="0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7" y="372"/>
                  <a:pt x="373" y="372"/>
                </a:cubicBezTo>
                <a:cubicBezTo>
                  <a:pt x="579" y="372"/>
                  <a:pt x="745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2" name="Freeform 7"/>
          <p:cNvSpPr/>
          <p:nvPr/>
        </p:nvSpPr>
        <p:spPr>
          <a:xfrm>
            <a:off x="2903220" y="2022475"/>
            <a:ext cx="2306638" cy="1154113"/>
          </a:xfrm>
          <a:custGeom>
            <a:avLst/>
            <a:gdLst/>
            <a:ahLst/>
            <a:cxnLst>
              <a:cxn ang="0">
                <a:pos x="352489" y="1154113"/>
              </a:cxn>
              <a:cxn ang="0">
                <a:pos x="1153319" y="353680"/>
              </a:cxn>
              <a:cxn ang="0">
                <a:pos x="1951057" y="1154113"/>
              </a:cxn>
              <a:cxn ang="0">
                <a:pos x="2306638" y="1154113"/>
              </a:cxn>
              <a:cxn ang="0">
                <a:pos x="1153319" y="0"/>
              </a:cxn>
              <a:cxn ang="0">
                <a:pos x="0" y="1154113"/>
              </a:cxn>
              <a:cxn ang="0">
                <a:pos x="352489" y="1154113"/>
              </a:cxn>
            </a:cxnLst>
            <a:rect l="0" t="0" r="0" b="0"/>
            <a:pathLst>
              <a:path w="746" h="372">
                <a:moveTo>
                  <a:pt x="114" y="372"/>
                </a:moveTo>
                <a:cubicBezTo>
                  <a:pt x="115" y="230"/>
                  <a:pt x="230" y="114"/>
                  <a:pt x="373" y="114"/>
                </a:cubicBezTo>
                <a:cubicBezTo>
                  <a:pt x="515" y="114"/>
                  <a:pt x="631" y="230"/>
                  <a:pt x="631" y="372"/>
                </a:cubicBezTo>
                <a:cubicBezTo>
                  <a:pt x="746" y="372"/>
                  <a:pt x="746" y="372"/>
                  <a:pt x="746" y="372"/>
                </a:cubicBezTo>
                <a:cubicBezTo>
                  <a:pt x="745" y="166"/>
                  <a:pt x="578" y="0"/>
                  <a:pt x="373" y="0"/>
                </a:cubicBezTo>
                <a:cubicBezTo>
                  <a:pt x="167" y="0"/>
                  <a:pt x="0" y="166"/>
                  <a:pt x="0" y="372"/>
                </a:cubicBezTo>
                <a:lnTo>
                  <a:pt x="114" y="372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3" name="Freeform 10"/>
          <p:cNvSpPr/>
          <p:nvPr/>
        </p:nvSpPr>
        <p:spPr>
          <a:xfrm>
            <a:off x="4847908" y="3182938"/>
            <a:ext cx="2305050" cy="1154112"/>
          </a:xfrm>
          <a:custGeom>
            <a:avLst/>
            <a:gdLst/>
            <a:ahLst/>
            <a:cxnLst>
              <a:cxn ang="0">
                <a:pos x="1952804" y="0"/>
              </a:cxn>
              <a:cxn ang="0">
                <a:pos x="1152525" y="800433"/>
              </a:cxn>
              <a:cxn ang="0">
                <a:pos x="352246" y="0"/>
              </a:cxn>
              <a:cxn ang="0">
                <a:pos x="0" y="0"/>
              </a:cxn>
              <a:cxn ang="0">
                <a:pos x="1152525" y="1154112"/>
              </a:cxn>
              <a:cxn ang="0">
                <a:pos x="2305050" y="0"/>
              </a:cxn>
              <a:cxn ang="0">
                <a:pos x="1952804" y="0"/>
              </a:cxn>
            </a:cxnLst>
            <a:rect l="0" t="0" r="0" b="0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7" y="372"/>
                  <a:pt x="373" y="372"/>
                </a:cubicBezTo>
                <a:cubicBezTo>
                  <a:pt x="579" y="372"/>
                  <a:pt x="745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4" name="Freeform 12"/>
          <p:cNvSpPr/>
          <p:nvPr/>
        </p:nvSpPr>
        <p:spPr>
          <a:xfrm>
            <a:off x="6800533" y="2022475"/>
            <a:ext cx="2305050" cy="1154113"/>
          </a:xfrm>
          <a:custGeom>
            <a:avLst/>
            <a:gdLst/>
            <a:ahLst/>
            <a:cxnLst>
              <a:cxn ang="0">
                <a:pos x="352246" y="1154113"/>
              </a:cxn>
              <a:cxn ang="0">
                <a:pos x="1152525" y="353680"/>
              </a:cxn>
              <a:cxn ang="0">
                <a:pos x="1949714" y="1154113"/>
              </a:cxn>
              <a:cxn ang="0">
                <a:pos x="2305050" y="1154113"/>
              </a:cxn>
              <a:cxn ang="0">
                <a:pos x="1152525" y="0"/>
              </a:cxn>
              <a:cxn ang="0">
                <a:pos x="0" y="1154113"/>
              </a:cxn>
              <a:cxn ang="0">
                <a:pos x="352246" y="1154113"/>
              </a:cxn>
            </a:cxnLst>
            <a:rect l="0" t="0" r="0" b="0"/>
            <a:pathLst>
              <a:path w="746" h="372">
                <a:moveTo>
                  <a:pt x="114" y="372"/>
                </a:moveTo>
                <a:cubicBezTo>
                  <a:pt x="115" y="230"/>
                  <a:pt x="230" y="114"/>
                  <a:pt x="373" y="114"/>
                </a:cubicBezTo>
                <a:cubicBezTo>
                  <a:pt x="515" y="114"/>
                  <a:pt x="631" y="230"/>
                  <a:pt x="631" y="372"/>
                </a:cubicBezTo>
                <a:cubicBezTo>
                  <a:pt x="746" y="372"/>
                  <a:pt x="746" y="372"/>
                  <a:pt x="746" y="372"/>
                </a:cubicBezTo>
                <a:cubicBezTo>
                  <a:pt x="745" y="166"/>
                  <a:pt x="578" y="0"/>
                  <a:pt x="373" y="0"/>
                </a:cubicBezTo>
                <a:cubicBezTo>
                  <a:pt x="167" y="0"/>
                  <a:pt x="0" y="166"/>
                  <a:pt x="0" y="372"/>
                </a:cubicBezTo>
                <a:lnTo>
                  <a:pt x="114" y="372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5" name="Freeform 6"/>
          <p:cNvSpPr/>
          <p:nvPr/>
        </p:nvSpPr>
        <p:spPr>
          <a:xfrm>
            <a:off x="8751570" y="3182938"/>
            <a:ext cx="2305050" cy="1154112"/>
          </a:xfrm>
          <a:custGeom>
            <a:avLst/>
            <a:gdLst/>
            <a:ahLst/>
            <a:cxnLst>
              <a:cxn ang="0">
                <a:pos x="1952804" y="0"/>
              </a:cxn>
              <a:cxn ang="0">
                <a:pos x="1152525" y="800433"/>
              </a:cxn>
              <a:cxn ang="0">
                <a:pos x="355336" y="0"/>
              </a:cxn>
              <a:cxn ang="0">
                <a:pos x="0" y="0"/>
              </a:cxn>
              <a:cxn ang="0">
                <a:pos x="1152525" y="1154112"/>
              </a:cxn>
              <a:cxn ang="0">
                <a:pos x="2305050" y="0"/>
              </a:cxn>
              <a:cxn ang="0">
                <a:pos x="1952804" y="0"/>
              </a:cxn>
            </a:cxnLst>
            <a:rect l="0" t="0" r="0" b="0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8" y="372"/>
                  <a:pt x="373" y="372"/>
                </a:cubicBezTo>
                <a:cubicBezTo>
                  <a:pt x="579" y="372"/>
                  <a:pt x="746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19466" name="组合 11"/>
          <p:cNvGrpSpPr/>
          <p:nvPr/>
        </p:nvGrpSpPr>
        <p:grpSpPr>
          <a:xfrm>
            <a:off x="1428433" y="4584700"/>
            <a:ext cx="1573212" cy="993775"/>
            <a:chOff x="0" y="0"/>
            <a:chExt cx="1574284" cy="993061"/>
          </a:xfrm>
        </p:grpSpPr>
        <p:sp>
          <p:nvSpPr>
            <p:cNvPr id="19490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91" name="TextBox 16"/>
            <p:cNvSpPr txBox="1"/>
            <p:nvPr/>
          </p:nvSpPr>
          <p:spPr>
            <a:xfrm>
              <a:off x="161443" y="0"/>
              <a:ext cx="996358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pic>
        <p:nvPicPr>
          <p:cNvPr id="19467" name="Group 22"/>
          <p:cNvPicPr/>
          <p:nvPr/>
        </p:nvPicPr>
        <p:blipFill>
          <a:blip r:embed="rId1"/>
          <a:stretch>
            <a:fillRect/>
          </a:stretch>
        </p:blipFill>
        <p:spPr>
          <a:xfrm>
            <a:off x="1836420" y="2844800"/>
            <a:ext cx="5556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Group 26"/>
          <p:cNvPicPr/>
          <p:nvPr/>
        </p:nvPicPr>
        <p:blipFill>
          <a:blip r:embed="rId2"/>
          <a:stretch>
            <a:fillRect/>
          </a:stretch>
        </p:blipFill>
        <p:spPr>
          <a:xfrm>
            <a:off x="3727133" y="2801938"/>
            <a:ext cx="652462" cy="65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Group 33"/>
          <p:cNvPicPr/>
          <p:nvPr/>
        </p:nvPicPr>
        <p:blipFill>
          <a:blip r:embed="rId3"/>
          <a:stretch>
            <a:fillRect/>
          </a:stretch>
        </p:blipFill>
        <p:spPr>
          <a:xfrm>
            <a:off x="7543483" y="2881313"/>
            <a:ext cx="7556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Group 42"/>
          <p:cNvPicPr/>
          <p:nvPr/>
        </p:nvPicPr>
        <p:blipFill>
          <a:blip r:embed="rId4"/>
          <a:stretch>
            <a:fillRect/>
          </a:stretch>
        </p:blipFill>
        <p:spPr>
          <a:xfrm>
            <a:off x="9640570" y="2735263"/>
            <a:ext cx="53657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Freeform 95"/>
          <p:cNvSpPr>
            <a:spLocks noEditPoints="1"/>
          </p:cNvSpPr>
          <p:nvPr/>
        </p:nvSpPr>
        <p:spPr>
          <a:xfrm>
            <a:off x="5743258" y="2849563"/>
            <a:ext cx="569912" cy="550862"/>
          </a:xfrm>
          <a:custGeom>
            <a:avLst/>
            <a:gdLst/>
            <a:ahLst/>
            <a:cxnLst>
              <a:cxn ang="0">
                <a:pos x="405846" y="0"/>
              </a:cxn>
              <a:cxn ang="0">
                <a:pos x="241781" y="116197"/>
              </a:cxn>
              <a:cxn ang="0">
                <a:pos x="237463" y="116197"/>
              </a:cxn>
              <a:cxn ang="0">
                <a:pos x="60445" y="296949"/>
              </a:cxn>
              <a:cxn ang="0">
                <a:pos x="4318" y="473397"/>
              </a:cxn>
              <a:cxn ang="0">
                <a:pos x="60445" y="550862"/>
              </a:cxn>
              <a:cxn ang="0">
                <a:pos x="228828" y="507826"/>
              </a:cxn>
              <a:cxn ang="0">
                <a:pos x="518102" y="228091"/>
              </a:cxn>
              <a:cxn ang="0">
                <a:pos x="276321" y="408843"/>
              </a:cxn>
              <a:cxn ang="0">
                <a:pos x="427434" y="202270"/>
              </a:cxn>
              <a:cxn ang="0">
                <a:pos x="410164" y="288342"/>
              </a:cxn>
              <a:cxn ang="0">
                <a:pos x="276321" y="421754"/>
              </a:cxn>
              <a:cxn ang="0">
                <a:pos x="254733" y="348592"/>
              </a:cxn>
              <a:cxn ang="0">
                <a:pos x="198606" y="292645"/>
              </a:cxn>
              <a:cxn ang="0">
                <a:pos x="397211" y="154930"/>
              </a:cxn>
              <a:cxn ang="0">
                <a:pos x="254733" y="348592"/>
              </a:cxn>
              <a:cxn ang="0">
                <a:pos x="129525" y="275431"/>
              </a:cxn>
              <a:cxn ang="0">
                <a:pos x="345401" y="124805"/>
              </a:cxn>
              <a:cxn ang="0">
                <a:pos x="73398" y="512130"/>
              </a:cxn>
              <a:cxn ang="0">
                <a:pos x="34540" y="490611"/>
              </a:cxn>
              <a:cxn ang="0">
                <a:pos x="56128" y="413147"/>
              </a:cxn>
              <a:cxn ang="0">
                <a:pos x="138160" y="499219"/>
              </a:cxn>
              <a:cxn ang="0">
                <a:pos x="151113" y="494915"/>
              </a:cxn>
              <a:cxn ang="0">
                <a:pos x="60445" y="395932"/>
              </a:cxn>
              <a:cxn ang="0">
                <a:pos x="82033" y="322771"/>
              </a:cxn>
              <a:cxn ang="0">
                <a:pos x="224511" y="473397"/>
              </a:cxn>
              <a:cxn ang="0">
                <a:pos x="151113" y="494915"/>
              </a:cxn>
              <a:cxn ang="0">
                <a:pos x="466292" y="232395"/>
              </a:cxn>
              <a:cxn ang="0">
                <a:pos x="423116" y="129108"/>
              </a:cxn>
              <a:cxn ang="0">
                <a:pos x="349719" y="55947"/>
              </a:cxn>
              <a:cxn ang="0">
                <a:pos x="483562" y="68858"/>
              </a:cxn>
              <a:cxn ang="0">
                <a:pos x="496514" y="202270"/>
              </a:cxn>
            </a:cxnLst>
            <a:rect l="0" t="0" r="0" b="0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9472" name="Group 55"/>
          <p:cNvPicPr/>
          <p:nvPr/>
        </p:nvPicPr>
        <p:blipFill>
          <a:blip r:embed="rId5"/>
          <a:stretch>
            <a:fillRect/>
          </a:stretch>
        </p:blipFill>
        <p:spPr>
          <a:xfrm>
            <a:off x="8694420" y="2003425"/>
            <a:ext cx="2586038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Group 53"/>
          <p:cNvPicPr/>
          <p:nvPr/>
        </p:nvPicPr>
        <p:blipFill>
          <a:blip r:embed="rId6"/>
          <a:stretch>
            <a:fillRect/>
          </a:stretch>
        </p:blipFill>
        <p:spPr>
          <a:xfrm>
            <a:off x="6744970" y="2711450"/>
            <a:ext cx="2595563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Group 54"/>
          <p:cNvPicPr/>
          <p:nvPr/>
        </p:nvPicPr>
        <p:blipFill>
          <a:blip r:embed="rId7"/>
          <a:stretch>
            <a:fillRect/>
          </a:stretch>
        </p:blipFill>
        <p:spPr>
          <a:xfrm>
            <a:off x="4793933" y="2003425"/>
            <a:ext cx="2584450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Group 56"/>
          <p:cNvPicPr/>
          <p:nvPr/>
        </p:nvPicPr>
        <p:blipFill>
          <a:blip r:embed="rId8"/>
          <a:stretch>
            <a:fillRect/>
          </a:stretch>
        </p:blipFill>
        <p:spPr>
          <a:xfrm>
            <a:off x="2849245" y="2711450"/>
            <a:ext cx="2597150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Group 57"/>
          <p:cNvPicPr/>
          <p:nvPr/>
        </p:nvPicPr>
        <p:blipFill>
          <a:blip r:embed="rId9"/>
          <a:stretch>
            <a:fillRect/>
          </a:stretch>
        </p:blipFill>
        <p:spPr>
          <a:xfrm>
            <a:off x="898208" y="2003425"/>
            <a:ext cx="2578100" cy="163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7" name="Isosceles Triangle 58"/>
          <p:cNvSpPr/>
          <p:nvPr/>
        </p:nvSpPr>
        <p:spPr>
          <a:xfrm>
            <a:off x="795020" y="2830513"/>
            <a:ext cx="679450" cy="4397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  <a:effectLst>
            <a:outerShdw dist="38100" dir="162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19478" name="组合 57"/>
          <p:cNvGrpSpPr/>
          <p:nvPr/>
        </p:nvGrpSpPr>
        <p:grpSpPr>
          <a:xfrm>
            <a:off x="3349308" y="4584700"/>
            <a:ext cx="1574800" cy="993775"/>
            <a:chOff x="0" y="0"/>
            <a:chExt cx="1574284" cy="993061"/>
          </a:xfrm>
        </p:grpSpPr>
        <p:sp>
          <p:nvSpPr>
            <p:cNvPr id="19488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9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19479" name="组合 60"/>
          <p:cNvGrpSpPr/>
          <p:nvPr/>
        </p:nvGrpSpPr>
        <p:grpSpPr>
          <a:xfrm>
            <a:off x="5271770" y="4584700"/>
            <a:ext cx="1574800" cy="993775"/>
            <a:chOff x="0" y="0"/>
            <a:chExt cx="1574284" cy="993061"/>
          </a:xfrm>
        </p:grpSpPr>
        <p:sp>
          <p:nvSpPr>
            <p:cNvPr id="19486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7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19480" name="组合 63"/>
          <p:cNvGrpSpPr/>
          <p:nvPr/>
        </p:nvGrpSpPr>
        <p:grpSpPr>
          <a:xfrm>
            <a:off x="7194233" y="4584700"/>
            <a:ext cx="1574800" cy="993775"/>
            <a:chOff x="0" y="0"/>
            <a:chExt cx="1574284" cy="993061"/>
          </a:xfrm>
        </p:grpSpPr>
        <p:sp>
          <p:nvSpPr>
            <p:cNvPr id="19484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5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19481" name="组合 66"/>
          <p:cNvGrpSpPr/>
          <p:nvPr/>
        </p:nvGrpSpPr>
        <p:grpSpPr>
          <a:xfrm>
            <a:off x="9116695" y="4584700"/>
            <a:ext cx="1574800" cy="993775"/>
            <a:chOff x="0" y="0"/>
            <a:chExt cx="1574284" cy="993061"/>
          </a:xfrm>
        </p:grpSpPr>
        <p:sp>
          <p:nvSpPr>
            <p:cNvPr id="19482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3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03</a:t>
            </a:r>
            <a:endParaRPr lang="en-US" altLang="zh-CN" sz="80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u="heavy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经验分享</a:t>
            </a:r>
            <a:endParaRPr lang="zh-CN" altLang="en-US" sz="4800" b="1" u="heavy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509" name="Freeform 4"/>
          <p:cNvSpPr/>
          <p:nvPr/>
        </p:nvSpPr>
        <p:spPr>
          <a:xfrm>
            <a:off x="1016000" y="1439863"/>
            <a:ext cx="10082213" cy="1298575"/>
          </a:xfrm>
          <a:custGeom>
            <a:avLst/>
            <a:gdLst/>
            <a:ahLst/>
            <a:cxnLst>
              <a:cxn ang="0">
                <a:pos x="9566044" y="0"/>
              </a:cxn>
              <a:cxn ang="0">
                <a:pos x="10082213" y="649289"/>
              </a:cxn>
              <a:cxn ang="0">
                <a:pos x="9566044" y="1298575"/>
              </a:cxn>
              <a:cxn ang="0">
                <a:pos x="9566044" y="954392"/>
              </a:cxn>
              <a:cxn ang="0">
                <a:pos x="0" y="954392"/>
              </a:cxn>
              <a:cxn ang="0">
                <a:pos x="0" y="344183"/>
              </a:cxn>
              <a:cxn ang="0">
                <a:pos x="9566044" y="344183"/>
              </a:cxn>
              <a:cxn ang="0">
                <a:pos x="9566044" y="0"/>
              </a:cxn>
            </a:cxnLst>
            <a:rect l="0" t="0" r="0" b="0"/>
            <a:pathLst>
              <a:path w="9430508" h="999986">
                <a:moveTo>
                  <a:pt x="8947704" y="0"/>
                </a:moveTo>
                <a:lnTo>
                  <a:pt x="9430508" y="499994"/>
                </a:lnTo>
                <a:lnTo>
                  <a:pt x="8947704" y="999986"/>
                </a:lnTo>
                <a:lnTo>
                  <a:pt x="89477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8947704" y="265043"/>
                </a:lnTo>
                <a:lnTo>
                  <a:pt x="89477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0" name="Freeform 5"/>
          <p:cNvSpPr/>
          <p:nvPr/>
        </p:nvSpPr>
        <p:spPr>
          <a:xfrm rot="5400000">
            <a:off x="6623050" y="-1062037"/>
            <a:ext cx="1298575" cy="7651750"/>
          </a:xfrm>
          <a:custGeom>
            <a:avLst/>
            <a:gdLst/>
            <a:ahLst/>
            <a:cxnLst>
              <a:cxn ang="0">
                <a:pos x="0" y="516165"/>
              </a:cxn>
              <a:cxn ang="0">
                <a:pos x="649288" y="0"/>
              </a:cxn>
              <a:cxn ang="0">
                <a:pos x="1298575" y="516165"/>
              </a:cxn>
              <a:cxn ang="0">
                <a:pos x="954393" y="516165"/>
              </a:cxn>
              <a:cxn ang="0">
                <a:pos x="954393" y="7651750"/>
              </a:cxn>
              <a:cxn ang="0">
                <a:pos x="344183" y="7651750"/>
              </a:cxn>
              <a:cxn ang="0">
                <a:pos x="344183" y="516165"/>
              </a:cxn>
              <a:cxn ang="0">
                <a:pos x="0" y="516165"/>
              </a:cxn>
            </a:cxnLst>
            <a:rect l="0" t="0" r="0" b="0"/>
            <a:pathLst>
              <a:path w="999985" h="7157209">
                <a:moveTo>
                  <a:pt x="0" y="482805"/>
                </a:moveTo>
                <a:lnTo>
                  <a:pt x="499993" y="0"/>
                </a:lnTo>
                <a:lnTo>
                  <a:pt x="999985" y="482805"/>
                </a:lnTo>
                <a:lnTo>
                  <a:pt x="734943" y="482805"/>
                </a:lnTo>
                <a:lnTo>
                  <a:pt x="734943" y="7157209"/>
                </a:lnTo>
                <a:lnTo>
                  <a:pt x="265043" y="7157209"/>
                </a:lnTo>
                <a:lnTo>
                  <a:pt x="265043" y="482805"/>
                </a:lnTo>
                <a:lnTo>
                  <a:pt x="0" y="482805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1" name="Freeform 6"/>
          <p:cNvSpPr/>
          <p:nvPr/>
        </p:nvSpPr>
        <p:spPr>
          <a:xfrm>
            <a:off x="5741988" y="2808288"/>
            <a:ext cx="5356225" cy="1298575"/>
          </a:xfrm>
          <a:custGeom>
            <a:avLst/>
            <a:gdLst/>
            <a:ahLst/>
            <a:cxnLst>
              <a:cxn ang="0">
                <a:pos x="4840149" y="0"/>
              </a:cxn>
              <a:cxn ang="0">
                <a:pos x="5356225" y="649289"/>
              </a:cxn>
              <a:cxn ang="0">
                <a:pos x="4840149" y="1298575"/>
              </a:cxn>
              <a:cxn ang="0">
                <a:pos x="4840149" y="954392"/>
              </a:cxn>
              <a:cxn ang="0">
                <a:pos x="0" y="954392"/>
              </a:cxn>
              <a:cxn ang="0">
                <a:pos x="0" y="344183"/>
              </a:cxn>
              <a:cxn ang="0">
                <a:pos x="4840149" y="344183"/>
              </a:cxn>
              <a:cxn ang="0">
                <a:pos x="4840149" y="0"/>
              </a:cxn>
            </a:cxnLst>
            <a:rect l="0" t="0" r="0" b="0"/>
            <a:pathLst>
              <a:path w="5010908" h="999986">
                <a:moveTo>
                  <a:pt x="4528104" y="0"/>
                </a:moveTo>
                <a:lnTo>
                  <a:pt x="5010908" y="499994"/>
                </a:lnTo>
                <a:lnTo>
                  <a:pt x="4528104" y="999986"/>
                </a:lnTo>
                <a:lnTo>
                  <a:pt x="45281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4528104" y="265043"/>
                </a:lnTo>
                <a:lnTo>
                  <a:pt x="45281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2" name="Freeform 7"/>
          <p:cNvSpPr/>
          <p:nvPr/>
        </p:nvSpPr>
        <p:spPr>
          <a:xfrm>
            <a:off x="7999413" y="3487738"/>
            <a:ext cx="3098800" cy="1298575"/>
          </a:xfrm>
          <a:custGeom>
            <a:avLst/>
            <a:gdLst/>
            <a:ahLst/>
            <a:cxnLst>
              <a:cxn ang="0">
                <a:pos x="2582645" y="0"/>
              </a:cxn>
              <a:cxn ang="0">
                <a:pos x="3098800" y="649289"/>
              </a:cxn>
              <a:cxn ang="0">
                <a:pos x="2582645" y="1298575"/>
              </a:cxn>
              <a:cxn ang="0">
                <a:pos x="2582645" y="954392"/>
              </a:cxn>
              <a:cxn ang="0">
                <a:pos x="0" y="954392"/>
              </a:cxn>
              <a:cxn ang="0">
                <a:pos x="0" y="344183"/>
              </a:cxn>
              <a:cxn ang="0">
                <a:pos x="2582645" y="344183"/>
              </a:cxn>
              <a:cxn ang="0">
                <a:pos x="2582645" y="0"/>
              </a:cxn>
            </a:cxnLst>
            <a:rect l="0" t="0" r="0" b="0"/>
            <a:pathLst>
              <a:path w="2898572" h="999986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lnTo>
                  <a:pt x="2415768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1513" name="Group 8"/>
          <p:cNvPicPr/>
          <p:nvPr/>
        </p:nvPicPr>
        <p:blipFill>
          <a:blip r:embed="rId1"/>
          <a:stretch>
            <a:fillRect/>
          </a:stretch>
        </p:blipFill>
        <p:spPr>
          <a:xfrm>
            <a:off x="5864225" y="3219450"/>
            <a:ext cx="47625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4" name="Freeform 22"/>
          <p:cNvSpPr>
            <a:spLocks noEditPoints="1"/>
          </p:cNvSpPr>
          <p:nvPr/>
        </p:nvSpPr>
        <p:spPr>
          <a:xfrm>
            <a:off x="3597275" y="2554288"/>
            <a:ext cx="387350" cy="388937"/>
          </a:xfrm>
          <a:custGeom>
            <a:avLst/>
            <a:gdLst/>
            <a:ahLst/>
            <a:cxnLst>
              <a:cxn ang="0">
                <a:pos x="387350" y="128065"/>
              </a:cxn>
              <a:cxn ang="0">
                <a:pos x="260214" y="0"/>
              </a:cxn>
              <a:cxn ang="0">
                <a:pos x="36834" y="222927"/>
              </a:cxn>
              <a:cxn ang="0">
                <a:pos x="0" y="388937"/>
              </a:cxn>
              <a:cxn ang="0">
                <a:pos x="165158" y="349806"/>
              </a:cxn>
              <a:cxn ang="0">
                <a:pos x="387350" y="128065"/>
              </a:cxn>
              <a:cxn ang="0">
                <a:pos x="153277" y="326090"/>
              </a:cxn>
              <a:cxn ang="0">
                <a:pos x="133077" y="305932"/>
              </a:cxn>
              <a:cxn ang="0">
                <a:pos x="332693" y="107906"/>
              </a:cxn>
              <a:cxn ang="0">
                <a:pos x="352892" y="128065"/>
              </a:cxn>
              <a:cxn ang="0">
                <a:pos x="153277" y="326090"/>
              </a:cxn>
              <a:cxn ang="0">
                <a:pos x="79609" y="343877"/>
              </a:cxn>
              <a:cxn ang="0">
                <a:pos x="43963" y="308304"/>
              </a:cxn>
              <a:cxn ang="0">
                <a:pos x="57033" y="246643"/>
              </a:cxn>
              <a:cxn ang="0">
                <a:pos x="78421" y="267987"/>
              </a:cxn>
              <a:cxn ang="0">
                <a:pos x="78421" y="267987"/>
              </a:cxn>
              <a:cxn ang="0">
                <a:pos x="124760" y="314233"/>
              </a:cxn>
              <a:cxn ang="0">
                <a:pos x="124760" y="314233"/>
              </a:cxn>
              <a:cxn ang="0">
                <a:pos x="141395" y="329648"/>
              </a:cxn>
              <a:cxn ang="0">
                <a:pos x="79609" y="343877"/>
              </a:cxn>
              <a:cxn ang="0">
                <a:pos x="323188" y="98420"/>
              </a:cxn>
              <a:cxn ang="0">
                <a:pos x="124760" y="296446"/>
              </a:cxn>
              <a:cxn ang="0">
                <a:pos x="95055" y="267987"/>
              </a:cxn>
              <a:cxn ang="0">
                <a:pos x="294671" y="69961"/>
              </a:cxn>
              <a:cxn ang="0">
                <a:pos x="323188" y="98420"/>
              </a:cxn>
              <a:cxn ang="0">
                <a:pos x="260214" y="35574"/>
              </a:cxn>
              <a:cxn ang="0">
                <a:pos x="285166" y="60475"/>
              </a:cxn>
              <a:cxn ang="0">
                <a:pos x="86738" y="258501"/>
              </a:cxn>
              <a:cxn ang="0">
                <a:pos x="61786" y="233599"/>
              </a:cxn>
              <a:cxn ang="0">
                <a:pos x="260214" y="35574"/>
              </a:cxn>
            </a:cxnLst>
            <a:rect l="0" t="0" r="0" b="0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5" name="Freeform 16"/>
          <p:cNvSpPr>
            <a:spLocks noEditPoints="1"/>
          </p:cNvSpPr>
          <p:nvPr/>
        </p:nvSpPr>
        <p:spPr>
          <a:xfrm rot="2700000">
            <a:off x="1231900" y="1874838"/>
            <a:ext cx="250825" cy="460375"/>
          </a:xfrm>
          <a:custGeom>
            <a:avLst/>
            <a:gdLst/>
            <a:ahLst/>
            <a:cxnLst>
              <a:cxn ang="0">
                <a:pos x="208804" y="157463"/>
              </a:cxn>
              <a:cxn ang="0">
                <a:pos x="208804" y="63500"/>
              </a:cxn>
              <a:cxn ang="0">
                <a:pos x="227432" y="33895"/>
              </a:cxn>
              <a:cxn ang="0">
                <a:pos x="193642" y="0"/>
              </a:cxn>
              <a:cxn ang="0">
                <a:pos x="57183" y="0"/>
              </a:cxn>
              <a:cxn ang="0">
                <a:pos x="23393" y="33895"/>
              </a:cxn>
              <a:cxn ang="0">
                <a:pos x="41588" y="63500"/>
              </a:cxn>
              <a:cxn ang="0">
                <a:pos x="41588" y="157463"/>
              </a:cxn>
              <a:cxn ang="0">
                <a:pos x="0" y="250139"/>
              </a:cxn>
              <a:cxn ang="0">
                <a:pos x="0" y="262581"/>
              </a:cxn>
              <a:cxn ang="0">
                <a:pos x="97038" y="262581"/>
              </a:cxn>
              <a:cxn ang="0">
                <a:pos x="97038" y="396017"/>
              </a:cxn>
              <a:cxn ang="0">
                <a:pos x="125196" y="460375"/>
              </a:cxn>
              <a:cxn ang="0">
                <a:pos x="153787" y="396017"/>
              </a:cxn>
              <a:cxn ang="0">
                <a:pos x="153787" y="262581"/>
              </a:cxn>
              <a:cxn ang="0">
                <a:pos x="250825" y="262581"/>
              </a:cxn>
              <a:cxn ang="0">
                <a:pos x="250825" y="250139"/>
              </a:cxn>
              <a:cxn ang="0">
                <a:pos x="208804" y="157463"/>
              </a:cxn>
              <a:cxn ang="0">
                <a:pos x="57183" y="24885"/>
              </a:cxn>
              <a:cxn ang="0">
                <a:pos x="193642" y="24885"/>
              </a:cxn>
              <a:cxn ang="0">
                <a:pos x="202306" y="33895"/>
              </a:cxn>
              <a:cxn ang="0">
                <a:pos x="194509" y="42476"/>
              </a:cxn>
              <a:cxn ang="0">
                <a:pos x="188877" y="43334"/>
              </a:cxn>
              <a:cxn ang="0">
                <a:pos x="61948" y="43334"/>
              </a:cxn>
              <a:cxn ang="0">
                <a:pos x="55883" y="42476"/>
              </a:cxn>
              <a:cxn ang="0">
                <a:pos x="48086" y="33895"/>
              </a:cxn>
              <a:cxn ang="0">
                <a:pos x="57183" y="24885"/>
              </a:cxn>
              <a:cxn ang="0">
                <a:pos x="183678" y="158750"/>
              </a:cxn>
              <a:cxn ang="0">
                <a:pos x="66713" y="158750"/>
              </a:cxn>
              <a:cxn ang="0">
                <a:pos x="66713" y="55777"/>
              </a:cxn>
              <a:cxn ang="0">
                <a:pos x="183678" y="55777"/>
              </a:cxn>
              <a:cxn ang="0">
                <a:pos x="183678" y="158750"/>
              </a:cxn>
              <a:cxn ang="0">
                <a:pos x="128662" y="390868"/>
              </a:cxn>
              <a:cxn ang="0">
                <a:pos x="125196" y="398162"/>
              </a:cxn>
              <a:cxn ang="0">
                <a:pos x="122163" y="390868"/>
              </a:cxn>
              <a:cxn ang="0">
                <a:pos x="122163" y="262581"/>
              </a:cxn>
              <a:cxn ang="0">
                <a:pos x="128662" y="262581"/>
              </a:cxn>
              <a:cxn ang="0">
                <a:pos x="128662" y="390868"/>
              </a:cxn>
              <a:cxn ang="0">
                <a:pos x="153787" y="237696"/>
              </a:cxn>
              <a:cxn ang="0">
                <a:pos x="97038" y="237696"/>
              </a:cxn>
              <a:cxn ang="0">
                <a:pos x="25559" y="237696"/>
              </a:cxn>
              <a:cxn ang="0">
                <a:pos x="62381" y="172909"/>
              </a:cxn>
              <a:cxn ang="0">
                <a:pos x="64547" y="171193"/>
              </a:cxn>
              <a:cxn ang="0">
                <a:pos x="186278" y="171193"/>
              </a:cxn>
              <a:cxn ang="0">
                <a:pos x="188444" y="172909"/>
              </a:cxn>
              <a:cxn ang="0">
                <a:pos x="224833" y="237696"/>
              </a:cxn>
              <a:cxn ang="0">
                <a:pos x="153787" y="237696"/>
              </a:cxn>
            </a:cxnLst>
            <a:rect l="0" t="0" r="0" b="0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1516" name="Group 17"/>
          <p:cNvPicPr/>
          <p:nvPr/>
        </p:nvPicPr>
        <p:blipFill>
          <a:blip r:embed="rId2"/>
          <a:stretch>
            <a:fillRect/>
          </a:stretch>
        </p:blipFill>
        <p:spPr>
          <a:xfrm>
            <a:off x="8143875" y="3908425"/>
            <a:ext cx="446088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Content Placeholder 2"/>
          <p:cNvSpPr txBox="1"/>
          <p:nvPr/>
        </p:nvSpPr>
        <p:spPr>
          <a:xfrm>
            <a:off x="1017588" y="2532063"/>
            <a:ext cx="218281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518" name="TextBox 23"/>
          <p:cNvSpPr txBox="1"/>
          <p:nvPr/>
        </p:nvSpPr>
        <p:spPr>
          <a:xfrm>
            <a:off x="1698625" y="1912938"/>
            <a:ext cx="2087563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  <a:endParaRPr lang="zh-CN" altLang="en-US" sz="16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1519" name="TextBox 23"/>
          <p:cNvSpPr txBox="1"/>
          <p:nvPr/>
        </p:nvSpPr>
        <p:spPr>
          <a:xfrm>
            <a:off x="4097338" y="2600325"/>
            <a:ext cx="208756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  <a:endParaRPr lang="zh-CN" altLang="en-US" sz="16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1520" name="TextBox 23"/>
          <p:cNvSpPr txBox="1"/>
          <p:nvPr/>
        </p:nvSpPr>
        <p:spPr>
          <a:xfrm>
            <a:off x="6437313" y="3289300"/>
            <a:ext cx="20875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  <a:endParaRPr lang="zh-CN" altLang="en-US" sz="16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1521" name="TextBox 23"/>
          <p:cNvSpPr txBox="1"/>
          <p:nvPr/>
        </p:nvSpPr>
        <p:spPr>
          <a:xfrm>
            <a:off x="8664575" y="3976688"/>
            <a:ext cx="2087563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  <a:endParaRPr lang="zh-CN" altLang="en-US" sz="16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1522" name="Content Placeholder 2"/>
          <p:cNvSpPr txBox="1"/>
          <p:nvPr/>
        </p:nvSpPr>
        <p:spPr>
          <a:xfrm>
            <a:off x="3424238" y="3221038"/>
            <a:ext cx="218281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523" name="Content Placeholder 2"/>
          <p:cNvSpPr txBox="1"/>
          <p:nvPr/>
        </p:nvSpPr>
        <p:spPr>
          <a:xfrm>
            <a:off x="5722938" y="3865563"/>
            <a:ext cx="218281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524" name="Content Placeholder 2"/>
          <p:cNvSpPr txBox="1"/>
          <p:nvPr/>
        </p:nvSpPr>
        <p:spPr>
          <a:xfrm>
            <a:off x="7974013" y="4548188"/>
            <a:ext cx="21844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8434" t="2401" r="18434" b="2401"/>
          <a:stretch>
            <a:fillRect/>
          </a:stretch>
        </p:blipFill>
        <p:spPr>
          <a:xfrm>
            <a:off x="990600" y="1990725"/>
            <a:ext cx="4991100" cy="3676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60" h="5790">
                <a:moveTo>
                  <a:pt x="0" y="0"/>
                </a:moveTo>
                <a:lnTo>
                  <a:pt x="7860" y="0"/>
                </a:lnTo>
                <a:lnTo>
                  <a:pt x="7860" y="5790"/>
                </a:lnTo>
                <a:lnTo>
                  <a:pt x="0" y="5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2533" name="TextBox 27"/>
          <p:cNvSpPr txBox="1"/>
          <p:nvPr/>
        </p:nvSpPr>
        <p:spPr>
          <a:xfrm>
            <a:off x="6199188" y="1900238"/>
            <a:ext cx="223678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2534" name="Rectangle 28"/>
          <p:cNvSpPr/>
          <p:nvPr/>
        </p:nvSpPr>
        <p:spPr>
          <a:xfrm>
            <a:off x="6199188" y="2208213"/>
            <a:ext cx="51927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44" name="TextBox 29"/>
          <p:cNvSpPr txBox="1"/>
          <p:nvPr/>
        </p:nvSpPr>
        <p:spPr>
          <a:xfrm>
            <a:off x="7263924" y="3163888"/>
            <a:ext cx="75819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标题 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1</a:t>
            </a:r>
            <a:endParaRPr lang="id-ID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45" name="Rectangle 30"/>
          <p:cNvSpPr/>
          <p:nvPr/>
        </p:nvSpPr>
        <p:spPr>
          <a:xfrm>
            <a:off x="7196138" y="3452813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2546" name="Group 35"/>
          <p:cNvPicPr/>
          <p:nvPr/>
        </p:nvPicPr>
        <p:blipFill>
          <a:blip r:embed="rId2"/>
          <a:stretch>
            <a:fillRect/>
          </a:stretch>
        </p:blipFill>
        <p:spPr>
          <a:xfrm>
            <a:off x="6669088" y="3321050"/>
            <a:ext cx="481012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7" name="TextBox 31"/>
          <p:cNvSpPr txBox="1"/>
          <p:nvPr/>
        </p:nvSpPr>
        <p:spPr>
          <a:xfrm>
            <a:off x="7263924" y="4119563"/>
            <a:ext cx="75819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标题 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</a:t>
            </a:r>
            <a:endParaRPr lang="id-ID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48" name="Rectangle 32"/>
          <p:cNvSpPr/>
          <p:nvPr/>
        </p:nvSpPr>
        <p:spPr>
          <a:xfrm>
            <a:off x="7196138" y="4410075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2549" name="Group 39"/>
          <p:cNvPicPr/>
          <p:nvPr/>
        </p:nvPicPr>
        <p:blipFill>
          <a:blip r:embed="rId3"/>
          <a:stretch>
            <a:fillRect/>
          </a:stretch>
        </p:blipFill>
        <p:spPr>
          <a:xfrm>
            <a:off x="6692900" y="4284663"/>
            <a:ext cx="4333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TextBox 33"/>
          <p:cNvSpPr txBox="1"/>
          <p:nvPr/>
        </p:nvSpPr>
        <p:spPr>
          <a:xfrm>
            <a:off x="7263924" y="5018088"/>
            <a:ext cx="75819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标题 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3</a:t>
            </a:r>
            <a:endParaRPr lang="id-ID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51" name="Rectangle 34"/>
          <p:cNvSpPr/>
          <p:nvPr/>
        </p:nvSpPr>
        <p:spPr>
          <a:xfrm>
            <a:off x="7196138" y="5307013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52" name="Freeform 51"/>
          <p:cNvSpPr>
            <a:spLocks noEditPoints="1"/>
          </p:cNvSpPr>
          <p:nvPr/>
        </p:nvSpPr>
        <p:spPr>
          <a:xfrm>
            <a:off x="6694488" y="5146675"/>
            <a:ext cx="428625" cy="506413"/>
          </a:xfrm>
          <a:custGeom>
            <a:avLst/>
            <a:gdLst/>
            <a:ahLst/>
            <a:cxnLst>
              <a:cxn ang="0">
                <a:pos x="428625" y="366610"/>
              </a:cxn>
              <a:cxn ang="0">
                <a:pos x="428625" y="138315"/>
              </a:cxn>
              <a:cxn ang="0">
                <a:pos x="214313" y="0"/>
              </a:cxn>
              <a:cxn ang="0">
                <a:pos x="0" y="138315"/>
              </a:cxn>
              <a:cxn ang="0">
                <a:pos x="0" y="366610"/>
              </a:cxn>
              <a:cxn ang="0">
                <a:pos x="214313" y="506413"/>
              </a:cxn>
              <a:cxn ang="0">
                <a:pos x="428625" y="366610"/>
              </a:cxn>
              <a:cxn ang="0">
                <a:pos x="395883" y="150957"/>
              </a:cxn>
              <a:cxn ang="0">
                <a:pos x="215801" y="269195"/>
              </a:cxn>
              <a:cxn ang="0">
                <a:pos x="142131" y="220859"/>
              </a:cxn>
              <a:cxn ang="0">
                <a:pos x="321469" y="102621"/>
              </a:cxn>
              <a:cxn ang="0">
                <a:pos x="395883" y="150957"/>
              </a:cxn>
              <a:cxn ang="0">
                <a:pos x="102691" y="193344"/>
              </a:cxn>
              <a:cxn ang="0">
                <a:pos x="34975" y="149470"/>
              </a:cxn>
              <a:cxn ang="0">
                <a:pos x="214313" y="32720"/>
              </a:cxn>
              <a:cxn ang="0">
                <a:pos x="281285" y="76594"/>
              </a:cxn>
              <a:cxn ang="0">
                <a:pos x="102691" y="193344"/>
              </a:cxn>
              <a:cxn ang="0">
                <a:pos x="28277" y="350994"/>
              </a:cxn>
              <a:cxn ang="0">
                <a:pos x="28277" y="165830"/>
              </a:cxn>
              <a:cxn ang="0">
                <a:pos x="95250" y="208960"/>
              </a:cxn>
              <a:cxn ang="0">
                <a:pos x="95250" y="289273"/>
              </a:cxn>
              <a:cxn ang="0">
                <a:pos x="135434" y="311582"/>
              </a:cxn>
              <a:cxn ang="0">
                <a:pos x="135434" y="235731"/>
              </a:cxn>
              <a:cxn ang="0">
                <a:pos x="206127" y="281836"/>
              </a:cxn>
              <a:cxn ang="0">
                <a:pos x="206127" y="467001"/>
              </a:cxn>
              <a:cxn ang="0">
                <a:pos x="28277" y="350994"/>
              </a:cxn>
              <a:cxn ang="0">
                <a:pos x="221010" y="282580"/>
              </a:cxn>
              <a:cxn ang="0">
                <a:pos x="401092" y="165830"/>
              </a:cxn>
              <a:cxn ang="0">
                <a:pos x="401092" y="350994"/>
              </a:cxn>
              <a:cxn ang="0">
                <a:pos x="221010" y="469231"/>
              </a:cxn>
              <a:cxn ang="0">
                <a:pos x="221010" y="282580"/>
              </a:cxn>
            </a:cxnLst>
            <a:rect l="0" t="0" r="0" b="0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1478" t="2321" r="1058" b="2034"/>
          <a:stretch>
            <a:fillRect/>
          </a:stretch>
        </p:blipFill>
        <p:spPr>
          <a:xfrm>
            <a:off x="5248275" y="1524635"/>
            <a:ext cx="6038850" cy="42398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10" h="6677">
                <a:moveTo>
                  <a:pt x="0" y="0"/>
                </a:moveTo>
                <a:lnTo>
                  <a:pt x="9510" y="0"/>
                </a:lnTo>
                <a:lnTo>
                  <a:pt x="9510" y="6677"/>
                </a:lnTo>
                <a:lnTo>
                  <a:pt x="0" y="667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3558" name="图片 30"/>
          <p:cNvPicPr>
            <a:picLocks noChangeAspect="1"/>
          </p:cNvPicPr>
          <p:nvPr/>
        </p:nvPicPr>
        <p:blipFill>
          <a:blip r:embed="rId2"/>
          <a:srcRect l="21072"/>
          <a:stretch>
            <a:fillRect/>
          </a:stretch>
        </p:blipFill>
        <p:spPr>
          <a:xfrm>
            <a:off x="915988" y="1530985"/>
            <a:ext cx="2062162" cy="205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31"/>
          <p:cNvPicPr>
            <a:picLocks noChangeAspect="1"/>
          </p:cNvPicPr>
          <p:nvPr/>
        </p:nvPicPr>
        <p:blipFill>
          <a:blip r:embed="rId3"/>
          <a:srcRect l="18756"/>
          <a:stretch>
            <a:fillRect/>
          </a:stretch>
        </p:blipFill>
        <p:spPr>
          <a:xfrm>
            <a:off x="3070225" y="3718560"/>
            <a:ext cx="2062163" cy="2052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60" name="组合 32"/>
          <p:cNvGrpSpPr/>
          <p:nvPr/>
        </p:nvGrpSpPr>
        <p:grpSpPr>
          <a:xfrm>
            <a:off x="3070225" y="1524635"/>
            <a:ext cx="2062163" cy="2062163"/>
            <a:chOff x="0" y="0"/>
            <a:chExt cx="2062480" cy="2062480"/>
          </a:xfrm>
        </p:grpSpPr>
        <p:sp>
          <p:nvSpPr>
            <p:cNvPr id="23564" name="矩形 33"/>
            <p:cNvSpPr/>
            <p:nvPr/>
          </p:nvSpPr>
          <p:spPr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65" name="Freeform 252"/>
            <p:cNvSpPr>
              <a:spLocks noEditPoints="1"/>
            </p:cNvSpPr>
            <p:nvPr/>
          </p:nvSpPr>
          <p:spPr>
            <a:xfrm>
              <a:off x="676592" y="695118"/>
              <a:ext cx="709295" cy="672244"/>
            </a:xfrm>
            <a:custGeom>
              <a:avLst/>
              <a:gdLst/>
              <a:ahLst/>
              <a:cxnLst>
                <a:cxn ang="0">
                  <a:pos x="692800" y="252386"/>
                </a:cxn>
                <a:cxn ang="0">
                  <a:pos x="322835" y="21229"/>
                </a:cxn>
                <a:cxn ang="0">
                  <a:pos x="16495" y="327866"/>
                </a:cxn>
                <a:cxn ang="0">
                  <a:pos x="150814" y="514208"/>
                </a:cxn>
                <a:cxn ang="0">
                  <a:pos x="84833" y="632145"/>
                </a:cxn>
                <a:cxn ang="0">
                  <a:pos x="287488" y="559024"/>
                </a:cxn>
                <a:cxn ang="0">
                  <a:pos x="386460" y="559024"/>
                </a:cxn>
                <a:cxn ang="0">
                  <a:pos x="692800" y="252386"/>
                </a:cxn>
                <a:cxn ang="0">
                  <a:pos x="188517" y="337301"/>
                </a:cxn>
                <a:cxn ang="0">
                  <a:pos x="141388" y="290126"/>
                </a:cxn>
                <a:cxn ang="0">
                  <a:pos x="188517" y="242951"/>
                </a:cxn>
                <a:cxn ang="0">
                  <a:pos x="235646" y="290126"/>
                </a:cxn>
                <a:cxn ang="0">
                  <a:pos x="188517" y="337301"/>
                </a:cxn>
                <a:cxn ang="0">
                  <a:pos x="355826" y="337301"/>
                </a:cxn>
                <a:cxn ang="0">
                  <a:pos x="308696" y="290126"/>
                </a:cxn>
                <a:cxn ang="0">
                  <a:pos x="355826" y="242951"/>
                </a:cxn>
                <a:cxn ang="0">
                  <a:pos x="405311" y="290126"/>
                </a:cxn>
                <a:cxn ang="0">
                  <a:pos x="355826" y="337301"/>
                </a:cxn>
                <a:cxn ang="0">
                  <a:pos x="525491" y="337301"/>
                </a:cxn>
                <a:cxn ang="0">
                  <a:pos x="478362" y="290126"/>
                </a:cxn>
                <a:cxn ang="0">
                  <a:pos x="525491" y="242951"/>
                </a:cxn>
                <a:cxn ang="0">
                  <a:pos x="572620" y="290126"/>
                </a:cxn>
                <a:cxn ang="0">
                  <a:pos x="525491" y="337301"/>
                </a:cxn>
              </a:cxnLst>
              <a:rect l="0" t="0" r="0" b="0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3561" name="组合 35"/>
          <p:cNvGrpSpPr/>
          <p:nvPr/>
        </p:nvGrpSpPr>
        <p:grpSpPr>
          <a:xfrm>
            <a:off x="915988" y="3718560"/>
            <a:ext cx="2062162" cy="2063750"/>
            <a:chOff x="0" y="0"/>
            <a:chExt cx="2062480" cy="2062480"/>
          </a:xfrm>
        </p:grpSpPr>
        <p:sp>
          <p:nvSpPr>
            <p:cNvPr id="23562" name="矩形 36"/>
            <p:cNvSpPr/>
            <p:nvPr/>
          </p:nvSpPr>
          <p:spPr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63" name="Freeform 337"/>
            <p:cNvSpPr>
              <a:spLocks noEditPoints="1"/>
            </p:cNvSpPr>
            <p:nvPr/>
          </p:nvSpPr>
          <p:spPr>
            <a:xfrm>
              <a:off x="685964" y="686998"/>
              <a:ext cx="677536" cy="677536"/>
            </a:xfrm>
            <a:custGeom>
              <a:avLst/>
              <a:gdLst/>
              <a:ahLst/>
              <a:cxnLst>
                <a:cxn ang="0">
                  <a:pos x="338768" y="0"/>
                </a:cxn>
                <a:cxn ang="0">
                  <a:pos x="0" y="338768"/>
                </a:cxn>
                <a:cxn ang="0">
                  <a:pos x="338768" y="677536"/>
                </a:cxn>
                <a:cxn ang="0">
                  <a:pos x="677536" y="338768"/>
                </a:cxn>
                <a:cxn ang="0">
                  <a:pos x="338768" y="0"/>
                </a:cxn>
                <a:cxn ang="0">
                  <a:pos x="359941" y="491684"/>
                </a:cxn>
                <a:cxn ang="0">
                  <a:pos x="298775" y="491684"/>
                </a:cxn>
                <a:cxn ang="0">
                  <a:pos x="169384" y="538735"/>
                </a:cxn>
                <a:cxn ang="0">
                  <a:pos x="211730" y="463453"/>
                </a:cxn>
                <a:cxn ang="0">
                  <a:pos x="127038" y="345826"/>
                </a:cxn>
                <a:cxn ang="0">
                  <a:pos x="319948" y="152916"/>
                </a:cxn>
                <a:cxn ang="0">
                  <a:pos x="552851" y="298775"/>
                </a:cxn>
                <a:cxn ang="0">
                  <a:pos x="359941" y="491684"/>
                </a:cxn>
              </a:cxnLst>
              <a:rect l="0" t="0" r="0" b="0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04</a:t>
            </a:r>
            <a:endParaRPr lang="en-US" altLang="zh-CN" sz="80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明年计划</a:t>
            </a:r>
            <a:endParaRPr lang="zh-CN" altLang="en-US" sz="4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581" name="任意多边形 6"/>
          <p:cNvSpPr/>
          <p:nvPr/>
        </p:nvSpPr>
        <p:spPr>
          <a:xfrm rot="2700000">
            <a:off x="1746250" y="2274888"/>
            <a:ext cx="2908300" cy="2908300"/>
          </a:xfrm>
          <a:custGeom>
            <a:avLst/>
            <a:gdLst/>
            <a:ahLst/>
            <a:cxnLst>
              <a:cxn ang="0">
                <a:pos x="2764883" y="2360396"/>
              </a:cxn>
              <a:cxn ang="0">
                <a:pos x="2908300" y="2216981"/>
              </a:cxn>
              <a:cxn ang="0">
                <a:pos x="2730463" y="2389236"/>
              </a:cxn>
              <a:cxn ang="0">
                <a:pos x="2688534" y="2412094"/>
              </a:cxn>
              <a:cxn ang="0">
                <a:pos x="2692606" y="2410991"/>
              </a:cxn>
              <a:cxn ang="0">
                <a:pos x="2603477" y="2432752"/>
              </a:cxn>
              <a:cxn ang="0">
                <a:pos x="2610424" y="2433252"/>
              </a:cxn>
              <a:cxn ang="0">
                <a:pos x="2519432" y="2424298"/>
              </a:cxn>
              <a:cxn ang="0">
                <a:pos x="2526044" y="2427182"/>
              </a:cxn>
              <a:cxn ang="0">
                <a:pos x="2447163" y="2392777"/>
              </a:cxn>
              <a:cxn ang="0">
                <a:pos x="2447164" y="2392778"/>
              </a:cxn>
              <a:cxn ang="0">
                <a:pos x="1541010" y="1264572"/>
              </a:cxn>
              <a:cxn ang="0">
                <a:pos x="1545083" y="1263469"/>
              </a:cxn>
              <a:cxn ang="0">
                <a:pos x="1455954" y="1285231"/>
              </a:cxn>
              <a:cxn ang="0">
                <a:pos x="1462902" y="1285731"/>
              </a:cxn>
              <a:cxn ang="0">
                <a:pos x="1371910" y="1276776"/>
              </a:cxn>
              <a:cxn ang="0">
                <a:pos x="1378521" y="1279659"/>
              </a:cxn>
              <a:cxn ang="0">
                <a:pos x="2332059" y="140816"/>
              </a:cxn>
              <a:cxn ang="0">
                <a:pos x="2332060" y="498177"/>
              </a:cxn>
              <a:cxn ang="0">
                <a:pos x="1582941" y="1241714"/>
              </a:cxn>
              <a:cxn ang="0">
                <a:pos x="1617361" y="1212875"/>
              </a:cxn>
              <a:cxn ang="0">
                <a:pos x="2332059" y="140816"/>
              </a:cxn>
              <a:cxn ang="0">
                <a:pos x="404461" y="2397690"/>
              </a:cxn>
              <a:cxn ang="0">
                <a:pos x="0" y="0"/>
              </a:cxn>
              <a:cxn ang="0">
                <a:pos x="545300" y="140817"/>
              </a:cxn>
              <a:cxn ang="0">
                <a:pos x="1260000" y="1212875"/>
              </a:cxn>
              <a:cxn ang="0">
                <a:pos x="1260008" y="1212882"/>
              </a:cxn>
              <a:cxn ang="0">
                <a:pos x="1656394" y="1251907"/>
              </a:cxn>
              <a:cxn ang="0">
                <a:pos x="2371094" y="179848"/>
              </a:cxn>
              <a:cxn ang="0">
                <a:pos x="2908300" y="0"/>
              </a:cxn>
              <a:cxn ang="0">
                <a:pos x="2803917" y="612671"/>
              </a:cxn>
              <a:cxn ang="0">
                <a:pos x="2764883" y="573639"/>
              </a:cxn>
              <a:cxn ang="0">
                <a:pos x="1692822" y="1288337"/>
              </a:cxn>
              <a:cxn ang="0">
                <a:pos x="2407522" y="2360396"/>
              </a:cxn>
              <a:cxn ang="0">
                <a:pos x="2407531" y="2360403"/>
              </a:cxn>
              <a:cxn ang="0">
                <a:pos x="2803917" y="2399429"/>
              </a:cxn>
              <a:cxn ang="0">
                <a:pos x="2908300" y="2908300"/>
              </a:cxn>
              <a:cxn ang="0">
                <a:pos x="2389308" y="2814036"/>
              </a:cxn>
              <a:cxn ang="0">
                <a:pos x="2350276" y="2417644"/>
              </a:cxn>
              <a:cxn ang="0">
                <a:pos x="1278215" y="1702944"/>
              </a:cxn>
              <a:cxn ang="0">
                <a:pos x="563516" y="2775003"/>
              </a:cxn>
              <a:cxn ang="0">
                <a:pos x="0" y="2908300"/>
              </a:cxn>
              <a:cxn ang="0">
                <a:pos x="130693" y="2342181"/>
              </a:cxn>
              <a:cxn ang="0">
                <a:pos x="527086" y="2381213"/>
              </a:cxn>
              <a:cxn ang="0">
                <a:pos x="1241785" y="1309154"/>
              </a:cxn>
              <a:cxn ang="0">
                <a:pos x="488054" y="555423"/>
              </a:cxn>
              <a:cxn ang="0">
                <a:pos x="0" y="686117"/>
              </a:cxn>
            </a:cxnLst>
            <a:rect l="0" t="0" r="0" b="0"/>
            <a:pathLst>
              <a:path w="2907621" h="2907623">
                <a:moveTo>
                  <a:pt x="2726838" y="2390397"/>
                </a:moveTo>
                <a:lnTo>
                  <a:pt x="2764237" y="2359847"/>
                </a:lnTo>
                <a:lnTo>
                  <a:pt x="2907621" y="2216464"/>
                </a:lnTo>
                <a:lnTo>
                  <a:pt x="2907621" y="2216465"/>
                </a:lnTo>
                <a:lnTo>
                  <a:pt x="2764238" y="2359848"/>
                </a:lnTo>
                <a:cubicBezTo>
                  <a:pt x="2753447" y="2370638"/>
                  <a:pt x="2741923" y="2380249"/>
                  <a:pt x="2729826" y="2388680"/>
                </a:cubicBezTo>
                <a:lnTo>
                  <a:pt x="2726838" y="2390397"/>
                </a:lnTo>
                <a:close/>
                <a:moveTo>
                  <a:pt x="2687906" y="2411533"/>
                </a:moveTo>
                <a:lnTo>
                  <a:pt x="2713444" y="2398093"/>
                </a:lnTo>
                <a:lnTo>
                  <a:pt x="2691977" y="2410430"/>
                </a:lnTo>
                <a:lnTo>
                  <a:pt x="2687906" y="2411533"/>
                </a:lnTo>
                <a:close/>
                <a:moveTo>
                  <a:pt x="2602869" y="2432186"/>
                </a:moveTo>
                <a:lnTo>
                  <a:pt x="2616474" y="2430883"/>
                </a:lnTo>
                <a:lnTo>
                  <a:pt x="2609815" y="2432686"/>
                </a:lnTo>
                <a:lnTo>
                  <a:pt x="2602869" y="2432186"/>
                </a:lnTo>
                <a:close/>
                <a:moveTo>
                  <a:pt x="2518844" y="2423734"/>
                </a:moveTo>
                <a:lnTo>
                  <a:pt x="2529572" y="2426913"/>
                </a:lnTo>
                <a:lnTo>
                  <a:pt x="2525454" y="2426617"/>
                </a:lnTo>
                <a:lnTo>
                  <a:pt x="2518844" y="2423734"/>
                </a:lnTo>
                <a:close/>
                <a:moveTo>
                  <a:pt x="2446592" y="2392220"/>
                </a:moveTo>
                <a:lnTo>
                  <a:pt x="2446596" y="2392222"/>
                </a:lnTo>
                <a:lnTo>
                  <a:pt x="2446593" y="2392221"/>
                </a:lnTo>
                <a:lnTo>
                  <a:pt x="2446592" y="2392220"/>
                </a:lnTo>
                <a:close/>
                <a:moveTo>
                  <a:pt x="1540650" y="1264278"/>
                </a:moveTo>
                <a:lnTo>
                  <a:pt x="1566190" y="1250839"/>
                </a:lnTo>
                <a:lnTo>
                  <a:pt x="1544722" y="1263175"/>
                </a:lnTo>
                <a:lnTo>
                  <a:pt x="1540650" y="1264278"/>
                </a:lnTo>
                <a:close/>
                <a:moveTo>
                  <a:pt x="1455614" y="1284932"/>
                </a:moveTo>
                <a:lnTo>
                  <a:pt x="1469219" y="1283628"/>
                </a:lnTo>
                <a:lnTo>
                  <a:pt x="1462560" y="1285432"/>
                </a:lnTo>
                <a:lnTo>
                  <a:pt x="1455614" y="1284932"/>
                </a:lnTo>
                <a:close/>
                <a:moveTo>
                  <a:pt x="1371590" y="1276479"/>
                </a:moveTo>
                <a:lnTo>
                  <a:pt x="1382316" y="1279658"/>
                </a:lnTo>
                <a:lnTo>
                  <a:pt x="1378199" y="1279361"/>
                </a:lnTo>
                <a:lnTo>
                  <a:pt x="1371590" y="1276479"/>
                </a:lnTo>
                <a:close/>
                <a:moveTo>
                  <a:pt x="2331515" y="140783"/>
                </a:moveTo>
                <a:lnTo>
                  <a:pt x="2331516" y="140784"/>
                </a:lnTo>
                <a:cubicBezTo>
                  <a:pt x="2430175" y="239443"/>
                  <a:pt x="2430175" y="399401"/>
                  <a:pt x="2331516" y="498061"/>
                </a:cubicBezTo>
                <a:lnTo>
                  <a:pt x="1616983" y="1212593"/>
                </a:lnTo>
                <a:cubicBezTo>
                  <a:pt x="1606193" y="1223384"/>
                  <a:pt x="1594668" y="1232995"/>
                  <a:pt x="1582571" y="1241425"/>
                </a:cubicBezTo>
                <a:lnTo>
                  <a:pt x="1579583" y="1243142"/>
                </a:lnTo>
                <a:lnTo>
                  <a:pt x="1616983" y="1212593"/>
                </a:lnTo>
                <a:lnTo>
                  <a:pt x="2331515" y="498060"/>
                </a:lnTo>
                <a:cubicBezTo>
                  <a:pt x="2430174" y="399401"/>
                  <a:pt x="2430174" y="239442"/>
                  <a:pt x="2331515" y="140783"/>
                </a:cubicBezTo>
                <a:close/>
                <a:moveTo>
                  <a:pt x="130662" y="2341636"/>
                </a:moveTo>
                <a:cubicBezTo>
                  <a:pt x="204657" y="2415630"/>
                  <a:pt x="313133" y="2434128"/>
                  <a:pt x="404367" y="2397132"/>
                </a:cubicBezTo>
                <a:cubicBezTo>
                  <a:pt x="313132" y="2434129"/>
                  <a:pt x="204657" y="2415630"/>
                  <a:pt x="130662" y="2341636"/>
                </a:cubicBezTo>
                <a:close/>
                <a:moveTo>
                  <a:pt x="0" y="0"/>
                </a:moveTo>
                <a:lnTo>
                  <a:pt x="685957" y="0"/>
                </a:lnTo>
                <a:lnTo>
                  <a:pt x="545173" y="140784"/>
                </a:lnTo>
                <a:cubicBezTo>
                  <a:pt x="446514" y="239443"/>
                  <a:pt x="446514" y="399401"/>
                  <a:pt x="545173" y="498061"/>
                </a:cubicBezTo>
                <a:lnTo>
                  <a:pt x="1259706" y="1212593"/>
                </a:lnTo>
                <a:lnTo>
                  <a:pt x="1273873" y="1224165"/>
                </a:lnTo>
                <a:lnTo>
                  <a:pt x="1259714" y="1212600"/>
                </a:lnTo>
                <a:lnTo>
                  <a:pt x="1298730" y="1251616"/>
                </a:lnTo>
                <a:cubicBezTo>
                  <a:pt x="1397389" y="1350275"/>
                  <a:pt x="1557348" y="1350275"/>
                  <a:pt x="1656007" y="1251616"/>
                </a:cubicBezTo>
                <a:lnTo>
                  <a:pt x="2370540" y="537083"/>
                </a:lnTo>
                <a:cubicBezTo>
                  <a:pt x="2469199" y="438424"/>
                  <a:pt x="2469199" y="278465"/>
                  <a:pt x="2370540" y="179806"/>
                </a:cubicBezTo>
                <a:lnTo>
                  <a:pt x="2190734" y="0"/>
                </a:lnTo>
                <a:lnTo>
                  <a:pt x="2907621" y="0"/>
                </a:lnTo>
                <a:lnTo>
                  <a:pt x="2907621" y="716887"/>
                </a:lnTo>
                <a:lnTo>
                  <a:pt x="2803262" y="612528"/>
                </a:lnTo>
                <a:lnTo>
                  <a:pt x="2803254" y="612521"/>
                </a:lnTo>
                <a:lnTo>
                  <a:pt x="2764237" y="573505"/>
                </a:lnTo>
                <a:cubicBezTo>
                  <a:pt x="2665578" y="474846"/>
                  <a:pt x="2505619" y="474846"/>
                  <a:pt x="2406960" y="573505"/>
                </a:cubicBezTo>
                <a:lnTo>
                  <a:pt x="1692427" y="1288037"/>
                </a:lnTo>
                <a:cubicBezTo>
                  <a:pt x="1593768" y="1386697"/>
                  <a:pt x="1593768" y="1546655"/>
                  <a:pt x="1692427" y="1645314"/>
                </a:cubicBezTo>
                <a:lnTo>
                  <a:pt x="2406960" y="2359847"/>
                </a:lnTo>
                <a:lnTo>
                  <a:pt x="2425865" y="2375290"/>
                </a:lnTo>
                <a:lnTo>
                  <a:pt x="2406969" y="2359854"/>
                </a:lnTo>
                <a:lnTo>
                  <a:pt x="2445985" y="2398870"/>
                </a:lnTo>
                <a:cubicBezTo>
                  <a:pt x="2544644" y="2497530"/>
                  <a:pt x="2704603" y="2497530"/>
                  <a:pt x="2803262" y="2398870"/>
                </a:cubicBezTo>
                <a:lnTo>
                  <a:pt x="2907621" y="2294511"/>
                </a:lnTo>
                <a:lnTo>
                  <a:pt x="2907621" y="2907623"/>
                </a:lnTo>
                <a:lnTo>
                  <a:pt x="2294508" y="2907623"/>
                </a:lnTo>
                <a:lnTo>
                  <a:pt x="2388750" y="2813381"/>
                </a:lnTo>
                <a:cubicBezTo>
                  <a:pt x="2487409" y="2714722"/>
                  <a:pt x="2487409" y="2554763"/>
                  <a:pt x="2388750" y="2456104"/>
                </a:cubicBezTo>
                <a:lnTo>
                  <a:pt x="2349727" y="2417081"/>
                </a:lnTo>
                <a:lnTo>
                  <a:pt x="1635194" y="1702548"/>
                </a:lnTo>
                <a:cubicBezTo>
                  <a:pt x="1536535" y="1603889"/>
                  <a:pt x="1376576" y="1603889"/>
                  <a:pt x="1277917" y="1702548"/>
                </a:cubicBezTo>
                <a:lnTo>
                  <a:pt x="563384" y="2417081"/>
                </a:lnTo>
                <a:cubicBezTo>
                  <a:pt x="464725" y="2515740"/>
                  <a:pt x="464725" y="2675698"/>
                  <a:pt x="563384" y="2774357"/>
                </a:cubicBezTo>
                <a:lnTo>
                  <a:pt x="696650" y="2907623"/>
                </a:lnTo>
                <a:lnTo>
                  <a:pt x="0" y="2907623"/>
                </a:lnTo>
                <a:lnTo>
                  <a:pt x="0" y="2210973"/>
                </a:lnTo>
                <a:lnTo>
                  <a:pt x="130662" y="2341636"/>
                </a:lnTo>
                <a:lnTo>
                  <a:pt x="169686" y="2380659"/>
                </a:lnTo>
                <a:cubicBezTo>
                  <a:pt x="268345" y="2479318"/>
                  <a:pt x="428303" y="2479318"/>
                  <a:pt x="526963" y="2380659"/>
                </a:cubicBezTo>
                <a:lnTo>
                  <a:pt x="1241495" y="1666126"/>
                </a:lnTo>
                <a:cubicBezTo>
                  <a:pt x="1340154" y="1567467"/>
                  <a:pt x="1340154" y="1407508"/>
                  <a:pt x="1241495" y="1308849"/>
                </a:cubicBezTo>
                <a:lnTo>
                  <a:pt x="1202472" y="1269826"/>
                </a:lnTo>
                <a:lnTo>
                  <a:pt x="487940" y="555294"/>
                </a:lnTo>
                <a:cubicBezTo>
                  <a:pt x="389281" y="456635"/>
                  <a:pt x="229322" y="456635"/>
                  <a:pt x="130663" y="555294"/>
                </a:cubicBezTo>
                <a:lnTo>
                  <a:pt x="0" y="68595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2" name="Rounded Rectangle 22"/>
          <p:cNvSpPr/>
          <p:nvPr/>
        </p:nvSpPr>
        <p:spPr>
          <a:xfrm>
            <a:off x="3233738" y="3781425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3" name="Rounded Rectangle 7"/>
          <p:cNvSpPr/>
          <p:nvPr/>
        </p:nvSpPr>
        <p:spPr>
          <a:xfrm>
            <a:off x="1636713" y="2159000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4" name="Rounded Rectangle 12"/>
          <p:cNvSpPr/>
          <p:nvPr/>
        </p:nvSpPr>
        <p:spPr>
          <a:xfrm>
            <a:off x="3233738" y="2159000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5" name="Rounded Rectangle 17"/>
          <p:cNvSpPr/>
          <p:nvPr/>
        </p:nvSpPr>
        <p:spPr>
          <a:xfrm>
            <a:off x="1636713" y="3781425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6" name="任意多边形 11"/>
          <p:cNvSpPr/>
          <p:nvPr/>
        </p:nvSpPr>
        <p:spPr>
          <a:xfrm>
            <a:off x="1636713" y="3421063"/>
            <a:ext cx="1516062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682" y="252760"/>
              </a:cxn>
              <a:cxn ang="0">
                <a:pos x="1263380" y="252760"/>
              </a:cxn>
              <a:cxn ang="0">
                <a:pos x="1516062" y="0"/>
              </a:cxn>
              <a:cxn ang="0">
                <a:pos x="1516062" y="55215"/>
              </a:cxn>
              <a:cxn ang="0">
                <a:pos x="1263380" y="307975"/>
              </a:cxn>
              <a:cxn ang="0">
                <a:pos x="252682" y="307975"/>
              </a:cxn>
              <a:cxn ang="0">
                <a:pos x="0" y="55215"/>
              </a:cxn>
              <a:cxn ang="0">
                <a:pos x="0" y="0"/>
              </a:cxn>
            </a:cxnLst>
            <a:rect l="0" t="0" r="0" b="0"/>
            <a:pathLst>
              <a:path w="1515768" h="307820">
                <a:moveTo>
                  <a:pt x="0" y="0"/>
                </a:moveTo>
                <a:cubicBezTo>
                  <a:pt x="0" y="139525"/>
                  <a:pt x="113108" y="252633"/>
                  <a:pt x="252633" y="252633"/>
                </a:cubicBezTo>
                <a:lnTo>
                  <a:pt x="1263135" y="252633"/>
                </a:lnTo>
                <a:cubicBezTo>
                  <a:pt x="1402660" y="252633"/>
                  <a:pt x="1515768" y="139525"/>
                  <a:pt x="1515768" y="0"/>
                </a:cubicBezTo>
                <a:lnTo>
                  <a:pt x="1515768" y="55187"/>
                </a:lnTo>
                <a:cubicBezTo>
                  <a:pt x="1515768" y="194712"/>
                  <a:pt x="1402660" y="307820"/>
                  <a:pt x="1263135" y="307820"/>
                </a:cubicBezTo>
                <a:lnTo>
                  <a:pt x="252633" y="307820"/>
                </a:lnTo>
                <a:cubicBezTo>
                  <a:pt x="113108" y="307820"/>
                  <a:pt x="0" y="194712"/>
                  <a:pt x="0" y="551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7" name="TextBox 7"/>
          <p:cNvSpPr/>
          <p:nvPr/>
        </p:nvSpPr>
        <p:spPr>
          <a:xfrm>
            <a:off x="1847611" y="2711450"/>
            <a:ext cx="1137128" cy="4081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您的标题</a:t>
            </a:r>
            <a:endParaRPr lang="zh-CN" altLang="en-US" sz="1800" b="1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4588" name="任意多边形 13"/>
          <p:cNvSpPr/>
          <p:nvPr/>
        </p:nvSpPr>
        <p:spPr>
          <a:xfrm>
            <a:off x="3233738" y="2466975"/>
            <a:ext cx="1516062" cy="1262063"/>
          </a:xfrm>
          <a:custGeom>
            <a:avLst/>
            <a:gdLst/>
            <a:ahLst/>
            <a:cxnLst>
              <a:cxn ang="0">
                <a:pos x="1516061" y="0"/>
              </a:cxn>
              <a:cxn ang="0">
                <a:pos x="1516062" y="10"/>
              </a:cxn>
              <a:cxn ang="0">
                <a:pos x="1516062" y="1009646"/>
              </a:cxn>
              <a:cxn ang="0">
                <a:pos x="1263380" y="1262063"/>
              </a:cxn>
              <a:cxn ang="0">
                <a:pos x="252682" y="1262063"/>
              </a:cxn>
              <a:cxn ang="0">
                <a:pos x="0" y="1009646"/>
              </a:cxn>
              <a:cxn ang="0">
                <a:pos x="0" y="954517"/>
              </a:cxn>
              <a:cxn ang="0">
                <a:pos x="5133" y="1005377"/>
              </a:cxn>
              <a:cxn ang="0">
                <a:pos x="252681" y="1206923"/>
              </a:cxn>
              <a:cxn ang="0">
                <a:pos x="1263379" y="1206923"/>
              </a:cxn>
              <a:cxn ang="0">
                <a:pos x="1516061" y="954507"/>
              </a:cxn>
              <a:cxn ang="0">
                <a:pos x="1516061" y="0"/>
              </a:cxn>
            </a:cxnLst>
            <a:rect l="0" t="0" r="0" b="0"/>
            <a:pathLst>
              <a:path w="1515768" h="1263145">
                <a:moveTo>
                  <a:pt x="1515767" y="0"/>
                </a:moveTo>
                <a:lnTo>
                  <a:pt x="1515768" y="10"/>
                </a:lnTo>
                <a:lnTo>
                  <a:pt x="1515768" y="1010512"/>
                </a:lnTo>
                <a:cubicBezTo>
                  <a:pt x="1515768" y="1150037"/>
                  <a:pt x="1402660" y="1263145"/>
                  <a:pt x="1263135" y="1263145"/>
                </a:cubicBezTo>
                <a:lnTo>
                  <a:pt x="252633" y="1263145"/>
                </a:lnTo>
                <a:cubicBezTo>
                  <a:pt x="113108" y="1263145"/>
                  <a:pt x="0" y="1150037"/>
                  <a:pt x="0" y="1010512"/>
                </a:cubicBezTo>
                <a:lnTo>
                  <a:pt x="0" y="955335"/>
                </a:lnTo>
                <a:lnTo>
                  <a:pt x="5132" y="1006239"/>
                </a:lnTo>
                <a:cubicBezTo>
                  <a:pt x="28689" y="1121360"/>
                  <a:pt x="130548" y="1207958"/>
                  <a:pt x="252632" y="1207958"/>
                </a:cubicBezTo>
                <a:lnTo>
                  <a:pt x="1263134" y="1207958"/>
                </a:lnTo>
                <a:cubicBezTo>
                  <a:pt x="1402659" y="1207958"/>
                  <a:pt x="1515767" y="1094850"/>
                  <a:pt x="1515767" y="955325"/>
                </a:cubicBezTo>
                <a:lnTo>
                  <a:pt x="1515767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9" name="TextBox 12"/>
          <p:cNvSpPr/>
          <p:nvPr/>
        </p:nvSpPr>
        <p:spPr>
          <a:xfrm>
            <a:off x="3417927" y="2711450"/>
            <a:ext cx="1136572" cy="40759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您的标题</a:t>
            </a:r>
            <a:endParaRPr lang="zh-CN" altLang="en-US" sz="1800" b="1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sym typeface="+mn-ea"/>
            </a:endParaRPr>
          </a:p>
        </p:txBody>
      </p:sp>
      <p:sp>
        <p:nvSpPr>
          <p:cNvPr id="24590" name="任意多边形 15"/>
          <p:cNvSpPr/>
          <p:nvPr/>
        </p:nvSpPr>
        <p:spPr>
          <a:xfrm>
            <a:off x="1636713" y="5043488"/>
            <a:ext cx="1516062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682" y="252760"/>
              </a:cxn>
              <a:cxn ang="0">
                <a:pos x="1263380" y="252760"/>
              </a:cxn>
              <a:cxn ang="0">
                <a:pos x="1516062" y="0"/>
              </a:cxn>
              <a:cxn ang="0">
                <a:pos x="1516062" y="55215"/>
              </a:cxn>
              <a:cxn ang="0">
                <a:pos x="1263380" y="307975"/>
              </a:cxn>
              <a:cxn ang="0">
                <a:pos x="252682" y="307975"/>
              </a:cxn>
              <a:cxn ang="0">
                <a:pos x="0" y="55215"/>
              </a:cxn>
              <a:cxn ang="0">
                <a:pos x="0" y="0"/>
              </a:cxn>
            </a:cxnLst>
            <a:rect l="0" t="0" r="0" b="0"/>
            <a:pathLst>
              <a:path w="1515768" h="307820">
                <a:moveTo>
                  <a:pt x="0" y="0"/>
                </a:moveTo>
                <a:cubicBezTo>
                  <a:pt x="0" y="139525"/>
                  <a:pt x="113108" y="252633"/>
                  <a:pt x="252633" y="252633"/>
                </a:cubicBezTo>
                <a:lnTo>
                  <a:pt x="1263135" y="252633"/>
                </a:lnTo>
                <a:cubicBezTo>
                  <a:pt x="1402660" y="252633"/>
                  <a:pt x="1515768" y="139525"/>
                  <a:pt x="1515768" y="0"/>
                </a:cubicBezTo>
                <a:lnTo>
                  <a:pt x="1515768" y="55187"/>
                </a:lnTo>
                <a:cubicBezTo>
                  <a:pt x="1515768" y="194712"/>
                  <a:pt x="1402660" y="307820"/>
                  <a:pt x="1263135" y="307820"/>
                </a:cubicBezTo>
                <a:lnTo>
                  <a:pt x="252633" y="307820"/>
                </a:lnTo>
                <a:cubicBezTo>
                  <a:pt x="113108" y="307820"/>
                  <a:pt x="0" y="194712"/>
                  <a:pt x="0" y="551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91" name="TextBox 17"/>
          <p:cNvSpPr/>
          <p:nvPr/>
        </p:nvSpPr>
        <p:spPr>
          <a:xfrm>
            <a:off x="1840746" y="4352925"/>
            <a:ext cx="1136572" cy="40759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您的标题</a:t>
            </a:r>
            <a:endParaRPr lang="zh-CN" altLang="en-US" sz="1800" b="1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sym typeface="+mn-ea"/>
            </a:endParaRPr>
          </a:p>
        </p:txBody>
      </p:sp>
      <p:sp>
        <p:nvSpPr>
          <p:cNvPr id="24592" name="任意多边形 17"/>
          <p:cNvSpPr/>
          <p:nvPr/>
        </p:nvSpPr>
        <p:spPr>
          <a:xfrm>
            <a:off x="3233738" y="4089400"/>
            <a:ext cx="1516062" cy="1262063"/>
          </a:xfrm>
          <a:custGeom>
            <a:avLst/>
            <a:gdLst/>
            <a:ahLst/>
            <a:cxnLst>
              <a:cxn ang="0">
                <a:pos x="1516061" y="0"/>
              </a:cxn>
              <a:cxn ang="0">
                <a:pos x="1516062" y="10"/>
              </a:cxn>
              <a:cxn ang="0">
                <a:pos x="1516062" y="1009646"/>
              </a:cxn>
              <a:cxn ang="0">
                <a:pos x="1263380" y="1262063"/>
              </a:cxn>
              <a:cxn ang="0">
                <a:pos x="252682" y="1262063"/>
              </a:cxn>
              <a:cxn ang="0">
                <a:pos x="0" y="1009646"/>
              </a:cxn>
              <a:cxn ang="0">
                <a:pos x="0" y="954517"/>
              </a:cxn>
              <a:cxn ang="0">
                <a:pos x="5133" y="1005378"/>
              </a:cxn>
              <a:cxn ang="0">
                <a:pos x="252681" y="1206923"/>
              </a:cxn>
              <a:cxn ang="0">
                <a:pos x="1263379" y="1206923"/>
              </a:cxn>
              <a:cxn ang="0">
                <a:pos x="1516061" y="954507"/>
              </a:cxn>
              <a:cxn ang="0">
                <a:pos x="1516061" y="0"/>
              </a:cxn>
            </a:cxnLst>
            <a:rect l="0" t="0" r="0" b="0"/>
            <a:pathLst>
              <a:path w="1515768" h="1263145">
                <a:moveTo>
                  <a:pt x="1515767" y="0"/>
                </a:moveTo>
                <a:lnTo>
                  <a:pt x="1515768" y="10"/>
                </a:lnTo>
                <a:lnTo>
                  <a:pt x="1515768" y="1010512"/>
                </a:lnTo>
                <a:cubicBezTo>
                  <a:pt x="1515768" y="1150037"/>
                  <a:pt x="1402660" y="1263145"/>
                  <a:pt x="1263135" y="1263145"/>
                </a:cubicBezTo>
                <a:lnTo>
                  <a:pt x="252633" y="1263145"/>
                </a:lnTo>
                <a:cubicBezTo>
                  <a:pt x="113108" y="1263145"/>
                  <a:pt x="0" y="1150037"/>
                  <a:pt x="0" y="1010512"/>
                </a:cubicBezTo>
                <a:lnTo>
                  <a:pt x="0" y="955335"/>
                </a:lnTo>
                <a:lnTo>
                  <a:pt x="5132" y="1006240"/>
                </a:lnTo>
                <a:cubicBezTo>
                  <a:pt x="28689" y="1121360"/>
                  <a:pt x="130548" y="1207958"/>
                  <a:pt x="252632" y="1207958"/>
                </a:cubicBezTo>
                <a:lnTo>
                  <a:pt x="1263134" y="1207958"/>
                </a:lnTo>
                <a:cubicBezTo>
                  <a:pt x="1402659" y="1207958"/>
                  <a:pt x="1515767" y="1094850"/>
                  <a:pt x="1515767" y="955325"/>
                </a:cubicBezTo>
                <a:lnTo>
                  <a:pt x="1515767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93" name="TextBox 22"/>
          <p:cNvSpPr/>
          <p:nvPr/>
        </p:nvSpPr>
        <p:spPr>
          <a:xfrm>
            <a:off x="3417927" y="4340225"/>
            <a:ext cx="1136572" cy="40759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您的标题</a:t>
            </a:r>
            <a:endParaRPr lang="zh-CN" altLang="en-US" sz="1800" b="1" dirty="0">
              <a:solidFill>
                <a:srgbClr val="C00000"/>
              </a:solidFill>
              <a:latin typeface="阿里巴巴普惠体 B" panose="00020600040101010101" charset="-122"/>
              <a:ea typeface="阿里巴巴普惠体 B" panose="0002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80113" y="1759268"/>
            <a:ext cx="5192712" cy="830262"/>
            <a:chOff x="9673" y="3117"/>
            <a:chExt cx="8177" cy="1307"/>
          </a:xfrm>
        </p:grpSpPr>
        <p:sp>
          <p:nvSpPr>
            <p:cNvPr id="22533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2534" name="Rectangle 28"/>
            <p:cNvSpPr/>
            <p:nvPr/>
          </p:nvSpPr>
          <p:spPr>
            <a:xfrm>
              <a:off x="9673" y="3602"/>
              <a:ext cx="81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80430" y="3217545"/>
            <a:ext cx="5192395" cy="829945"/>
            <a:chOff x="9673" y="3117"/>
            <a:chExt cx="8177" cy="1307"/>
          </a:xfrm>
        </p:grpSpPr>
        <p:sp>
          <p:nvSpPr>
            <p:cNvPr id="4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5" name="Rectangle 28"/>
            <p:cNvSpPr/>
            <p:nvPr/>
          </p:nvSpPr>
          <p:spPr>
            <a:xfrm>
              <a:off x="9673" y="3602"/>
              <a:ext cx="81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80430" y="4675505"/>
            <a:ext cx="5192395" cy="829945"/>
            <a:chOff x="9673" y="3117"/>
            <a:chExt cx="8177" cy="1307"/>
          </a:xfrm>
        </p:grpSpPr>
        <p:sp>
          <p:nvSpPr>
            <p:cNvPr id="7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8" name="Rectangle 28"/>
            <p:cNvSpPr/>
            <p:nvPr/>
          </p:nvSpPr>
          <p:spPr>
            <a:xfrm>
              <a:off x="9673" y="3602"/>
              <a:ext cx="81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5605" name="Oval 5"/>
          <p:cNvSpPr/>
          <p:nvPr/>
        </p:nvSpPr>
        <p:spPr>
          <a:xfrm>
            <a:off x="647700" y="3040063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6" name="Oval 6"/>
          <p:cNvSpPr/>
          <p:nvPr/>
        </p:nvSpPr>
        <p:spPr>
          <a:xfrm>
            <a:off x="2398713" y="1323975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7" name="Oval 7"/>
          <p:cNvSpPr/>
          <p:nvPr/>
        </p:nvSpPr>
        <p:spPr>
          <a:xfrm>
            <a:off x="2398713" y="4852988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8" name="Oval 8"/>
          <p:cNvSpPr/>
          <p:nvPr/>
        </p:nvSpPr>
        <p:spPr>
          <a:xfrm>
            <a:off x="4192588" y="3040063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9" name="任意多边形 10"/>
          <p:cNvSpPr/>
          <p:nvPr/>
        </p:nvSpPr>
        <p:spPr>
          <a:xfrm>
            <a:off x="1249363" y="1930400"/>
            <a:ext cx="3722687" cy="3740150"/>
          </a:xfrm>
          <a:custGeom>
            <a:avLst/>
            <a:gdLst/>
            <a:ahLst/>
            <a:cxnLst>
              <a:cxn ang="0">
                <a:pos x="522358" y="2982944"/>
              </a:cxn>
              <a:cxn ang="0">
                <a:pos x="830272" y="3265534"/>
              </a:cxn>
              <a:cxn ang="0">
                <a:pos x="971611" y="3356366"/>
              </a:cxn>
              <a:cxn ang="0">
                <a:pos x="1067518" y="3406828"/>
              </a:cxn>
              <a:cxn ang="0">
                <a:pos x="1162464" y="3717551"/>
              </a:cxn>
              <a:cxn ang="0">
                <a:pos x="1022088" y="3672598"/>
              </a:cxn>
              <a:cxn ang="0">
                <a:pos x="885799" y="3605314"/>
              </a:cxn>
              <a:cxn ang="0">
                <a:pos x="739412" y="3516164"/>
              </a:cxn>
              <a:cxn ang="0">
                <a:pos x="340638" y="3169654"/>
              </a:cxn>
              <a:cxn ang="0">
                <a:pos x="130313" y="3275626"/>
              </a:cxn>
              <a:cxn ang="0">
                <a:pos x="3722687" y="2421023"/>
              </a:cxn>
              <a:cxn ang="0">
                <a:pos x="3678906" y="2555695"/>
              </a:cxn>
              <a:cxn ang="0">
                <a:pos x="3589728" y="2757545"/>
              </a:cxn>
              <a:cxn ang="0">
                <a:pos x="3507281" y="2905568"/>
              </a:cxn>
              <a:cxn ang="0">
                <a:pos x="3328927" y="3149470"/>
              </a:cxn>
              <a:cxn ang="0">
                <a:pos x="3157301" y="3327770"/>
              </a:cxn>
              <a:cxn ang="0">
                <a:pos x="3042885" y="3423650"/>
              </a:cxn>
              <a:cxn ang="0">
                <a:pos x="2829196" y="3569990"/>
              </a:cxn>
              <a:cxn ang="0">
                <a:pos x="2600363" y="3684372"/>
              </a:cxn>
              <a:cxn ang="0">
                <a:pos x="2460612" y="3462153"/>
              </a:cxn>
              <a:cxn ang="0">
                <a:pos x="2649158" y="3374869"/>
              </a:cxn>
              <a:cxn ang="0">
                <a:pos x="2792178" y="3285719"/>
              </a:cxn>
              <a:cxn ang="0">
                <a:pos x="2970534" y="3146105"/>
              </a:cxn>
              <a:cxn ang="0">
                <a:pos x="3093363" y="3024996"/>
              </a:cxn>
              <a:cxn ang="0">
                <a:pos x="3271718" y="2794551"/>
              </a:cxn>
              <a:cxn ang="0">
                <a:pos x="3345752" y="2666712"/>
              </a:cxn>
              <a:cxn ang="0">
                <a:pos x="3429882" y="2480001"/>
              </a:cxn>
              <a:cxn ang="0">
                <a:pos x="3453911" y="2413622"/>
              </a:cxn>
              <a:cxn ang="0">
                <a:pos x="1175205" y="279838"/>
              </a:cxn>
              <a:cxn ang="0">
                <a:pos x="690617" y="580931"/>
              </a:cxn>
              <a:cxn ang="0">
                <a:pos x="193140" y="1122636"/>
              </a:cxn>
              <a:cxn ang="0">
                <a:pos x="275016" y="644850"/>
              </a:cxn>
              <a:cxn ang="0">
                <a:pos x="1027136" y="61167"/>
              </a:cxn>
              <a:cxn ang="0">
                <a:pos x="2469121" y="613"/>
              </a:cxn>
              <a:cxn ang="0">
                <a:pos x="2595315" y="47711"/>
              </a:cxn>
              <a:cxn ang="0">
                <a:pos x="2691223" y="91445"/>
              </a:cxn>
              <a:cxn ang="0">
                <a:pos x="2874626" y="194052"/>
              </a:cxn>
              <a:cxn ang="0">
                <a:pos x="3063076" y="328618"/>
              </a:cxn>
              <a:cxn ang="0">
                <a:pos x="3224605" y="471596"/>
              </a:cxn>
              <a:cxn ang="0">
                <a:pos x="3349118" y="607845"/>
              </a:cxn>
              <a:cxn ang="0">
                <a:pos x="3465217" y="764278"/>
              </a:cxn>
              <a:cxn ang="0">
                <a:pos x="3524108" y="856793"/>
              </a:cxn>
              <a:cxn ang="0">
                <a:pos x="3618333" y="1036776"/>
              </a:cxn>
              <a:cxn ang="0">
                <a:pos x="3385923" y="1149472"/>
              </a:cxn>
              <a:cxn ang="0">
                <a:pos x="3330609" y="1040140"/>
              </a:cxn>
              <a:cxn ang="0">
                <a:pos x="3253210" y="915665"/>
              </a:cxn>
              <a:cxn ang="0">
                <a:pos x="3167398" y="796238"/>
              </a:cxn>
              <a:cxn ang="0">
                <a:pos x="3051298" y="665035"/>
              </a:cxn>
              <a:cxn ang="0">
                <a:pos x="2911643" y="538879"/>
              </a:cxn>
              <a:cxn ang="0">
                <a:pos x="2785448" y="444682"/>
              </a:cxn>
              <a:cxn ang="0">
                <a:pos x="2590267" y="330301"/>
              </a:cxn>
              <a:cxn ang="0">
                <a:pos x="2501090" y="289931"/>
              </a:cxn>
              <a:cxn ang="0">
                <a:pos x="2472916" y="55902"/>
              </a:cxn>
            </a:cxnLst>
            <a:rect l="0" t="0" r="0" b="0"/>
            <a:pathLst>
              <a:path w="3721860" h="3740133">
                <a:moveTo>
                  <a:pt x="96640" y="2513632"/>
                </a:moveTo>
                <a:cubicBezTo>
                  <a:pt x="280002" y="2665018"/>
                  <a:pt x="483551" y="2765943"/>
                  <a:pt x="682053" y="2818087"/>
                </a:cubicBezTo>
                <a:cubicBezTo>
                  <a:pt x="682053" y="2818087"/>
                  <a:pt x="682053" y="2818087"/>
                  <a:pt x="505419" y="2964427"/>
                </a:cubicBezTo>
                <a:cubicBezTo>
                  <a:pt x="505419" y="2964427"/>
                  <a:pt x="507102" y="2966110"/>
                  <a:pt x="510466" y="2969474"/>
                </a:cubicBezTo>
                <a:cubicBezTo>
                  <a:pt x="512148" y="2972838"/>
                  <a:pt x="517195" y="2976202"/>
                  <a:pt x="522242" y="2982930"/>
                </a:cubicBezTo>
                <a:cubicBezTo>
                  <a:pt x="523924" y="2986294"/>
                  <a:pt x="527288" y="2989659"/>
                  <a:pt x="530653" y="2993023"/>
                </a:cubicBezTo>
                <a:cubicBezTo>
                  <a:pt x="532335" y="2994705"/>
                  <a:pt x="534017" y="2996387"/>
                  <a:pt x="535699" y="2998069"/>
                </a:cubicBezTo>
                <a:cubicBezTo>
                  <a:pt x="539064" y="3003115"/>
                  <a:pt x="542428" y="3008161"/>
                  <a:pt x="547475" y="3011526"/>
                </a:cubicBezTo>
                <a:cubicBezTo>
                  <a:pt x="562615" y="3030028"/>
                  <a:pt x="579437" y="3046849"/>
                  <a:pt x="596259" y="3065352"/>
                </a:cubicBezTo>
                <a:cubicBezTo>
                  <a:pt x="663548" y="3134317"/>
                  <a:pt x="742613" y="3201600"/>
                  <a:pt x="830088" y="3265519"/>
                </a:cubicBezTo>
                <a:cubicBezTo>
                  <a:pt x="841864" y="3273929"/>
                  <a:pt x="853639" y="3280657"/>
                  <a:pt x="863733" y="3289068"/>
                </a:cubicBezTo>
                <a:cubicBezTo>
                  <a:pt x="870462" y="3292432"/>
                  <a:pt x="875508" y="3297478"/>
                  <a:pt x="882237" y="3300842"/>
                </a:cubicBezTo>
                <a:cubicBezTo>
                  <a:pt x="882237" y="3300842"/>
                  <a:pt x="882237" y="3300842"/>
                  <a:pt x="890648" y="3305888"/>
                </a:cubicBezTo>
                <a:cubicBezTo>
                  <a:pt x="890648" y="3305888"/>
                  <a:pt x="890648" y="3305888"/>
                  <a:pt x="899059" y="3312617"/>
                </a:cubicBezTo>
                <a:cubicBezTo>
                  <a:pt x="922610" y="3326073"/>
                  <a:pt x="946162" y="3342894"/>
                  <a:pt x="971395" y="3356351"/>
                </a:cubicBezTo>
                <a:cubicBezTo>
                  <a:pt x="978124" y="3359715"/>
                  <a:pt x="983170" y="3363079"/>
                  <a:pt x="989899" y="3366443"/>
                </a:cubicBezTo>
                <a:cubicBezTo>
                  <a:pt x="996628" y="3369807"/>
                  <a:pt x="1003357" y="3373171"/>
                  <a:pt x="1008404" y="3376536"/>
                </a:cubicBezTo>
                <a:cubicBezTo>
                  <a:pt x="1021861" y="3383264"/>
                  <a:pt x="1035319" y="3389992"/>
                  <a:pt x="1047095" y="3396720"/>
                </a:cubicBezTo>
                <a:cubicBezTo>
                  <a:pt x="1047095" y="3396720"/>
                  <a:pt x="1047095" y="3396720"/>
                  <a:pt x="1057188" y="3401767"/>
                </a:cubicBezTo>
                <a:cubicBezTo>
                  <a:pt x="1057188" y="3401767"/>
                  <a:pt x="1057188" y="3401767"/>
                  <a:pt x="1067281" y="3406813"/>
                </a:cubicBezTo>
                <a:cubicBezTo>
                  <a:pt x="1074010" y="3410177"/>
                  <a:pt x="1080739" y="3413541"/>
                  <a:pt x="1087468" y="3416905"/>
                </a:cubicBezTo>
                <a:cubicBezTo>
                  <a:pt x="1100926" y="3423634"/>
                  <a:pt x="1114384" y="3430362"/>
                  <a:pt x="1127841" y="3435408"/>
                </a:cubicBezTo>
                <a:lnTo>
                  <a:pt x="1162169" y="3451141"/>
                </a:lnTo>
                <a:lnTo>
                  <a:pt x="1148760" y="3584157"/>
                </a:lnTo>
                <a:cubicBezTo>
                  <a:pt x="1148760" y="3629845"/>
                  <a:pt x="1153390" y="3674452"/>
                  <a:pt x="1162206" y="3717534"/>
                </a:cubicBezTo>
                <a:lnTo>
                  <a:pt x="1165749" y="3728949"/>
                </a:lnTo>
                <a:lnTo>
                  <a:pt x="1142981" y="3721361"/>
                </a:lnTo>
                <a:cubicBezTo>
                  <a:pt x="1134570" y="3717997"/>
                  <a:pt x="1126159" y="3714632"/>
                  <a:pt x="1117748" y="3711268"/>
                </a:cubicBezTo>
                <a:cubicBezTo>
                  <a:pt x="1102608" y="3706222"/>
                  <a:pt x="1085786" y="3699494"/>
                  <a:pt x="1068964" y="3692766"/>
                </a:cubicBezTo>
                <a:cubicBezTo>
                  <a:pt x="1053824" y="3686037"/>
                  <a:pt x="1038684" y="3679309"/>
                  <a:pt x="1021861" y="3672581"/>
                </a:cubicBezTo>
                <a:cubicBezTo>
                  <a:pt x="1006721" y="3665852"/>
                  <a:pt x="991582" y="3657442"/>
                  <a:pt x="974759" y="3650714"/>
                </a:cubicBezTo>
                <a:cubicBezTo>
                  <a:pt x="968030" y="3647350"/>
                  <a:pt x="959619" y="3643985"/>
                  <a:pt x="952890" y="3638939"/>
                </a:cubicBezTo>
                <a:cubicBezTo>
                  <a:pt x="952890" y="3638939"/>
                  <a:pt x="952890" y="3638939"/>
                  <a:pt x="941115" y="3633893"/>
                </a:cubicBezTo>
                <a:cubicBezTo>
                  <a:pt x="941115" y="3633893"/>
                  <a:pt x="941115" y="3633893"/>
                  <a:pt x="929339" y="3628847"/>
                </a:cubicBezTo>
                <a:cubicBezTo>
                  <a:pt x="915882" y="3620436"/>
                  <a:pt x="900742" y="3612026"/>
                  <a:pt x="885602" y="3605298"/>
                </a:cubicBezTo>
                <a:cubicBezTo>
                  <a:pt x="878873" y="3601934"/>
                  <a:pt x="870462" y="3596887"/>
                  <a:pt x="863733" y="3593523"/>
                </a:cubicBezTo>
                <a:cubicBezTo>
                  <a:pt x="857004" y="3588477"/>
                  <a:pt x="848593" y="3585113"/>
                  <a:pt x="841864" y="3580067"/>
                </a:cubicBezTo>
                <a:cubicBezTo>
                  <a:pt x="813266" y="3564928"/>
                  <a:pt x="786350" y="3546425"/>
                  <a:pt x="759435" y="3529604"/>
                </a:cubicBezTo>
                <a:cubicBezTo>
                  <a:pt x="759435" y="3529604"/>
                  <a:pt x="759435" y="3529604"/>
                  <a:pt x="749342" y="3522876"/>
                </a:cubicBezTo>
                <a:cubicBezTo>
                  <a:pt x="749342" y="3522876"/>
                  <a:pt x="749342" y="3522876"/>
                  <a:pt x="739248" y="3516148"/>
                </a:cubicBezTo>
                <a:cubicBezTo>
                  <a:pt x="732519" y="3512784"/>
                  <a:pt x="725790" y="3507737"/>
                  <a:pt x="719062" y="3502691"/>
                </a:cubicBezTo>
                <a:cubicBezTo>
                  <a:pt x="705604" y="3494281"/>
                  <a:pt x="692146" y="3485870"/>
                  <a:pt x="680370" y="3477460"/>
                </a:cubicBezTo>
                <a:cubicBezTo>
                  <a:pt x="577755" y="3403449"/>
                  <a:pt x="488597" y="3324391"/>
                  <a:pt x="411215" y="3245334"/>
                </a:cubicBezTo>
                <a:cubicBezTo>
                  <a:pt x="391028" y="3225149"/>
                  <a:pt x="372524" y="3204964"/>
                  <a:pt x="354020" y="3184779"/>
                </a:cubicBezTo>
                <a:cubicBezTo>
                  <a:pt x="348973" y="3179733"/>
                  <a:pt x="345608" y="3174687"/>
                  <a:pt x="340562" y="3169640"/>
                </a:cubicBezTo>
                <a:cubicBezTo>
                  <a:pt x="338880" y="3166276"/>
                  <a:pt x="337197" y="3164594"/>
                  <a:pt x="335515" y="3162912"/>
                </a:cubicBezTo>
                <a:cubicBezTo>
                  <a:pt x="330468" y="3157866"/>
                  <a:pt x="327104" y="3154502"/>
                  <a:pt x="325422" y="3151138"/>
                </a:cubicBezTo>
                <a:cubicBezTo>
                  <a:pt x="318693" y="3144409"/>
                  <a:pt x="313646" y="3139363"/>
                  <a:pt x="310282" y="3135999"/>
                </a:cubicBezTo>
                <a:cubicBezTo>
                  <a:pt x="308600" y="3130953"/>
                  <a:pt x="306917" y="3129271"/>
                  <a:pt x="306917" y="3129271"/>
                </a:cubicBezTo>
                <a:cubicBezTo>
                  <a:pt x="306917" y="3129271"/>
                  <a:pt x="306917" y="3129271"/>
                  <a:pt x="130284" y="3275611"/>
                </a:cubicBezTo>
                <a:cubicBezTo>
                  <a:pt x="64678" y="3009843"/>
                  <a:pt x="56266" y="2747440"/>
                  <a:pt x="96640" y="2513632"/>
                </a:cubicBezTo>
                <a:close/>
                <a:moveTo>
                  <a:pt x="3453144" y="2413611"/>
                </a:moveTo>
                <a:lnTo>
                  <a:pt x="3471622" y="2419347"/>
                </a:lnTo>
                <a:cubicBezTo>
                  <a:pt x="3514704" y="2428163"/>
                  <a:pt x="3559310" y="2432792"/>
                  <a:pt x="3604998" y="2432792"/>
                </a:cubicBezTo>
                <a:lnTo>
                  <a:pt x="3721860" y="2421012"/>
                </a:lnTo>
                <a:lnTo>
                  <a:pt x="3715098" y="2442984"/>
                </a:lnTo>
                <a:cubicBezTo>
                  <a:pt x="3713416" y="2453077"/>
                  <a:pt x="3710051" y="2464851"/>
                  <a:pt x="3705005" y="2474944"/>
                </a:cubicBezTo>
                <a:cubicBezTo>
                  <a:pt x="3705005" y="2474944"/>
                  <a:pt x="3705005" y="2474944"/>
                  <a:pt x="3694911" y="2506903"/>
                </a:cubicBezTo>
                <a:cubicBezTo>
                  <a:pt x="3694911" y="2506903"/>
                  <a:pt x="3694911" y="2506903"/>
                  <a:pt x="3683136" y="2540545"/>
                </a:cubicBezTo>
                <a:cubicBezTo>
                  <a:pt x="3681453" y="2545591"/>
                  <a:pt x="3679771" y="2550637"/>
                  <a:pt x="3678089" y="2555683"/>
                </a:cubicBezTo>
                <a:cubicBezTo>
                  <a:pt x="3678089" y="2555683"/>
                  <a:pt x="3678089" y="2555683"/>
                  <a:pt x="3671360" y="2572504"/>
                </a:cubicBezTo>
                <a:cubicBezTo>
                  <a:pt x="3662949" y="2592689"/>
                  <a:pt x="3654538" y="2614556"/>
                  <a:pt x="3646127" y="2634741"/>
                </a:cubicBezTo>
                <a:cubicBezTo>
                  <a:pt x="3637716" y="2656608"/>
                  <a:pt x="3627622" y="2676793"/>
                  <a:pt x="3619211" y="2696978"/>
                </a:cubicBezTo>
                <a:cubicBezTo>
                  <a:pt x="3614165" y="2707070"/>
                  <a:pt x="3609118" y="2717163"/>
                  <a:pt x="3604071" y="2727255"/>
                </a:cubicBezTo>
                <a:cubicBezTo>
                  <a:pt x="3604071" y="2727255"/>
                  <a:pt x="3604071" y="2727255"/>
                  <a:pt x="3588931" y="2757532"/>
                </a:cubicBezTo>
                <a:cubicBezTo>
                  <a:pt x="3588931" y="2757532"/>
                  <a:pt x="3588931" y="2757532"/>
                  <a:pt x="3573791" y="2787810"/>
                </a:cubicBezTo>
                <a:cubicBezTo>
                  <a:pt x="3568745" y="2797902"/>
                  <a:pt x="3563698" y="2807995"/>
                  <a:pt x="3556969" y="2818087"/>
                </a:cubicBezTo>
                <a:cubicBezTo>
                  <a:pt x="3546876" y="2838272"/>
                  <a:pt x="3535100" y="2856775"/>
                  <a:pt x="3523325" y="2876960"/>
                </a:cubicBezTo>
                <a:cubicBezTo>
                  <a:pt x="3523325" y="2876960"/>
                  <a:pt x="3523325" y="2876960"/>
                  <a:pt x="3514913" y="2892098"/>
                </a:cubicBezTo>
                <a:cubicBezTo>
                  <a:pt x="3514913" y="2892098"/>
                  <a:pt x="3514913" y="2892098"/>
                  <a:pt x="3506502" y="2905555"/>
                </a:cubicBezTo>
                <a:cubicBezTo>
                  <a:pt x="3506502" y="2905555"/>
                  <a:pt x="3506502" y="2905555"/>
                  <a:pt x="3487998" y="2934150"/>
                </a:cubicBezTo>
                <a:cubicBezTo>
                  <a:pt x="3464447" y="2972838"/>
                  <a:pt x="3437531" y="3008161"/>
                  <a:pt x="3412298" y="3045167"/>
                </a:cubicBezTo>
                <a:cubicBezTo>
                  <a:pt x="3398840" y="3061988"/>
                  <a:pt x="3385382" y="3080491"/>
                  <a:pt x="3370242" y="3097311"/>
                </a:cubicBezTo>
                <a:cubicBezTo>
                  <a:pt x="3370242" y="3097311"/>
                  <a:pt x="3370242" y="3097311"/>
                  <a:pt x="3350056" y="3124224"/>
                </a:cubicBezTo>
                <a:cubicBezTo>
                  <a:pt x="3350056" y="3124224"/>
                  <a:pt x="3350056" y="3124224"/>
                  <a:pt x="3328187" y="3149456"/>
                </a:cubicBezTo>
                <a:cubicBezTo>
                  <a:pt x="3313047" y="3166276"/>
                  <a:pt x="3299589" y="3183097"/>
                  <a:pt x="3284449" y="3199918"/>
                </a:cubicBezTo>
                <a:cubicBezTo>
                  <a:pt x="3269309" y="3215056"/>
                  <a:pt x="3254169" y="3231877"/>
                  <a:pt x="3239029" y="3247016"/>
                </a:cubicBezTo>
                <a:cubicBezTo>
                  <a:pt x="3223889" y="3263837"/>
                  <a:pt x="3207067" y="3278975"/>
                  <a:pt x="3191927" y="3294114"/>
                </a:cubicBezTo>
                <a:cubicBezTo>
                  <a:pt x="3191927" y="3294114"/>
                  <a:pt x="3191927" y="3294114"/>
                  <a:pt x="3168376" y="3315981"/>
                </a:cubicBezTo>
                <a:cubicBezTo>
                  <a:pt x="3168376" y="3315981"/>
                  <a:pt x="3168376" y="3315981"/>
                  <a:pt x="3156600" y="3327755"/>
                </a:cubicBezTo>
                <a:cubicBezTo>
                  <a:pt x="3151554" y="3331120"/>
                  <a:pt x="3148189" y="3334484"/>
                  <a:pt x="3143143" y="3339530"/>
                </a:cubicBezTo>
                <a:cubicBezTo>
                  <a:pt x="3126320" y="3352987"/>
                  <a:pt x="3111180" y="3368125"/>
                  <a:pt x="3094358" y="3381582"/>
                </a:cubicBezTo>
                <a:cubicBezTo>
                  <a:pt x="3089311" y="3384946"/>
                  <a:pt x="3085947" y="3389992"/>
                  <a:pt x="3080900" y="3393356"/>
                </a:cubicBezTo>
                <a:cubicBezTo>
                  <a:pt x="3080900" y="3393356"/>
                  <a:pt x="3080900" y="3393356"/>
                  <a:pt x="3069125" y="3403449"/>
                </a:cubicBezTo>
                <a:cubicBezTo>
                  <a:pt x="3069125" y="3403449"/>
                  <a:pt x="3069125" y="3403449"/>
                  <a:pt x="3042209" y="3423634"/>
                </a:cubicBezTo>
                <a:cubicBezTo>
                  <a:pt x="3008565" y="3450547"/>
                  <a:pt x="2973238" y="3475778"/>
                  <a:pt x="2937912" y="3501009"/>
                </a:cubicBezTo>
                <a:cubicBezTo>
                  <a:pt x="2929500" y="3506055"/>
                  <a:pt x="2919407" y="3512784"/>
                  <a:pt x="2910996" y="3517830"/>
                </a:cubicBezTo>
                <a:cubicBezTo>
                  <a:pt x="2900903" y="3524558"/>
                  <a:pt x="2892492" y="3529604"/>
                  <a:pt x="2884080" y="3536333"/>
                </a:cubicBezTo>
                <a:cubicBezTo>
                  <a:pt x="2873987" y="3541379"/>
                  <a:pt x="2865576" y="3548107"/>
                  <a:pt x="2855483" y="3553153"/>
                </a:cubicBezTo>
                <a:cubicBezTo>
                  <a:pt x="2847072" y="3559882"/>
                  <a:pt x="2836978" y="3563246"/>
                  <a:pt x="2828567" y="3569974"/>
                </a:cubicBezTo>
                <a:cubicBezTo>
                  <a:pt x="2810063" y="3580067"/>
                  <a:pt x="2791558" y="3590159"/>
                  <a:pt x="2773054" y="3601934"/>
                </a:cubicBezTo>
                <a:cubicBezTo>
                  <a:pt x="2754549" y="3612026"/>
                  <a:pt x="2734363" y="3620436"/>
                  <a:pt x="2715858" y="3630529"/>
                </a:cubicBezTo>
                <a:cubicBezTo>
                  <a:pt x="2705765" y="3635575"/>
                  <a:pt x="2697354" y="3640621"/>
                  <a:pt x="2687261" y="3645667"/>
                </a:cubicBezTo>
                <a:cubicBezTo>
                  <a:pt x="2677167" y="3650714"/>
                  <a:pt x="2668756" y="3654078"/>
                  <a:pt x="2658663" y="3659124"/>
                </a:cubicBezTo>
                <a:cubicBezTo>
                  <a:pt x="2638476" y="3667534"/>
                  <a:pt x="2619972" y="3675945"/>
                  <a:pt x="2599785" y="3684355"/>
                </a:cubicBezTo>
                <a:cubicBezTo>
                  <a:pt x="2561094" y="3700335"/>
                  <a:pt x="2521982" y="3715895"/>
                  <a:pt x="2482660" y="3730192"/>
                </a:cubicBezTo>
                <a:lnTo>
                  <a:pt x="2451905" y="3740133"/>
                </a:lnTo>
                <a:lnTo>
                  <a:pt x="2458921" y="3717534"/>
                </a:lnTo>
                <a:cubicBezTo>
                  <a:pt x="2467736" y="3674452"/>
                  <a:pt x="2472366" y="3629845"/>
                  <a:pt x="2472366" y="3584157"/>
                </a:cubicBezTo>
                <a:lnTo>
                  <a:pt x="2460065" y="3462137"/>
                </a:lnTo>
                <a:lnTo>
                  <a:pt x="2498852" y="3447183"/>
                </a:lnTo>
                <a:cubicBezTo>
                  <a:pt x="2515674" y="3438772"/>
                  <a:pt x="2532496" y="3432044"/>
                  <a:pt x="2549318" y="3423634"/>
                </a:cubicBezTo>
                <a:cubicBezTo>
                  <a:pt x="2557730" y="3420270"/>
                  <a:pt x="2566141" y="3416905"/>
                  <a:pt x="2574552" y="3411859"/>
                </a:cubicBezTo>
                <a:cubicBezTo>
                  <a:pt x="2582963" y="3408495"/>
                  <a:pt x="2591374" y="3403449"/>
                  <a:pt x="2598103" y="3400085"/>
                </a:cubicBezTo>
                <a:cubicBezTo>
                  <a:pt x="2614925" y="3391674"/>
                  <a:pt x="2631747" y="3383264"/>
                  <a:pt x="2648569" y="3374854"/>
                </a:cubicBezTo>
                <a:cubicBezTo>
                  <a:pt x="2663709" y="3364761"/>
                  <a:pt x="2680532" y="3356351"/>
                  <a:pt x="2697354" y="3346258"/>
                </a:cubicBezTo>
                <a:cubicBezTo>
                  <a:pt x="2704083" y="3341212"/>
                  <a:pt x="2712494" y="3337848"/>
                  <a:pt x="2720905" y="3332802"/>
                </a:cubicBezTo>
                <a:cubicBezTo>
                  <a:pt x="2720905" y="3332802"/>
                  <a:pt x="2720905" y="3332802"/>
                  <a:pt x="2744456" y="3317663"/>
                </a:cubicBezTo>
                <a:cubicBezTo>
                  <a:pt x="2744456" y="3317663"/>
                  <a:pt x="2744456" y="3317663"/>
                  <a:pt x="2768007" y="3302524"/>
                </a:cubicBezTo>
                <a:cubicBezTo>
                  <a:pt x="2776418" y="3295796"/>
                  <a:pt x="2784829" y="3292432"/>
                  <a:pt x="2791558" y="3285704"/>
                </a:cubicBezTo>
                <a:cubicBezTo>
                  <a:pt x="2821838" y="3263837"/>
                  <a:pt x="2853800" y="3243652"/>
                  <a:pt x="2882398" y="3218421"/>
                </a:cubicBezTo>
                <a:cubicBezTo>
                  <a:pt x="2882398" y="3218421"/>
                  <a:pt x="2882398" y="3218421"/>
                  <a:pt x="2905949" y="3201600"/>
                </a:cubicBezTo>
                <a:cubicBezTo>
                  <a:pt x="2905949" y="3201600"/>
                  <a:pt x="2905949" y="3201600"/>
                  <a:pt x="2916043" y="3193190"/>
                </a:cubicBezTo>
                <a:cubicBezTo>
                  <a:pt x="2919407" y="3189825"/>
                  <a:pt x="2924454" y="3186461"/>
                  <a:pt x="2927818" y="3183097"/>
                </a:cubicBezTo>
                <a:cubicBezTo>
                  <a:pt x="2941276" y="3171323"/>
                  <a:pt x="2956416" y="3157866"/>
                  <a:pt x="2969874" y="3146091"/>
                </a:cubicBezTo>
                <a:cubicBezTo>
                  <a:pt x="2974920" y="3142727"/>
                  <a:pt x="2978285" y="3139363"/>
                  <a:pt x="2981649" y="3135999"/>
                </a:cubicBezTo>
                <a:cubicBezTo>
                  <a:pt x="2981649" y="3135999"/>
                  <a:pt x="2981649" y="3135999"/>
                  <a:pt x="2991743" y="3125907"/>
                </a:cubicBezTo>
                <a:cubicBezTo>
                  <a:pt x="2991743" y="3125907"/>
                  <a:pt x="2991743" y="3125907"/>
                  <a:pt x="3011929" y="3107404"/>
                </a:cubicBezTo>
                <a:cubicBezTo>
                  <a:pt x="3027069" y="3093947"/>
                  <a:pt x="3040527" y="3080491"/>
                  <a:pt x="3053985" y="3067034"/>
                </a:cubicBezTo>
                <a:cubicBezTo>
                  <a:pt x="3067443" y="3051895"/>
                  <a:pt x="3079218" y="3038439"/>
                  <a:pt x="3092676" y="3024982"/>
                </a:cubicBezTo>
                <a:cubicBezTo>
                  <a:pt x="3106134" y="3009843"/>
                  <a:pt x="3117909" y="2994705"/>
                  <a:pt x="3131367" y="2981248"/>
                </a:cubicBezTo>
                <a:cubicBezTo>
                  <a:pt x="3131367" y="2981248"/>
                  <a:pt x="3131367" y="2981248"/>
                  <a:pt x="3149871" y="2959381"/>
                </a:cubicBezTo>
                <a:cubicBezTo>
                  <a:pt x="3149871" y="2959381"/>
                  <a:pt x="3149871" y="2959381"/>
                  <a:pt x="3168376" y="2935832"/>
                </a:cubicBezTo>
                <a:cubicBezTo>
                  <a:pt x="3180151" y="2920694"/>
                  <a:pt x="3191927" y="2905555"/>
                  <a:pt x="3203703" y="2890416"/>
                </a:cubicBezTo>
                <a:cubicBezTo>
                  <a:pt x="3227254" y="2858457"/>
                  <a:pt x="3249123" y="2826497"/>
                  <a:pt x="3270991" y="2794538"/>
                </a:cubicBezTo>
                <a:cubicBezTo>
                  <a:pt x="3270991" y="2794538"/>
                  <a:pt x="3270991" y="2794538"/>
                  <a:pt x="3286131" y="2769307"/>
                </a:cubicBezTo>
                <a:cubicBezTo>
                  <a:pt x="3286131" y="2769307"/>
                  <a:pt x="3286131" y="2769307"/>
                  <a:pt x="3294542" y="2757532"/>
                </a:cubicBezTo>
                <a:cubicBezTo>
                  <a:pt x="3294542" y="2757532"/>
                  <a:pt x="3294542" y="2757532"/>
                  <a:pt x="3301271" y="2744076"/>
                </a:cubicBezTo>
                <a:cubicBezTo>
                  <a:pt x="3311365" y="2727255"/>
                  <a:pt x="3321458" y="2710434"/>
                  <a:pt x="3329869" y="2693614"/>
                </a:cubicBezTo>
                <a:cubicBezTo>
                  <a:pt x="3334916" y="2685203"/>
                  <a:pt x="3339962" y="2676793"/>
                  <a:pt x="3345009" y="2666700"/>
                </a:cubicBezTo>
                <a:cubicBezTo>
                  <a:pt x="3345009" y="2666700"/>
                  <a:pt x="3345009" y="2666700"/>
                  <a:pt x="3358467" y="2641469"/>
                </a:cubicBezTo>
                <a:cubicBezTo>
                  <a:pt x="3358467" y="2641469"/>
                  <a:pt x="3358467" y="2641469"/>
                  <a:pt x="3371925" y="2614556"/>
                </a:cubicBezTo>
                <a:cubicBezTo>
                  <a:pt x="3375289" y="2606146"/>
                  <a:pt x="3378654" y="2597735"/>
                  <a:pt x="3383700" y="2587643"/>
                </a:cubicBezTo>
                <a:cubicBezTo>
                  <a:pt x="3392111" y="2570822"/>
                  <a:pt x="3398840" y="2552319"/>
                  <a:pt x="3407251" y="2533816"/>
                </a:cubicBezTo>
                <a:cubicBezTo>
                  <a:pt x="3415662" y="2515314"/>
                  <a:pt x="3422391" y="2498493"/>
                  <a:pt x="3429120" y="2479990"/>
                </a:cubicBezTo>
                <a:cubicBezTo>
                  <a:pt x="3429120" y="2479990"/>
                  <a:pt x="3429120" y="2479990"/>
                  <a:pt x="3434167" y="2464851"/>
                </a:cubicBezTo>
                <a:cubicBezTo>
                  <a:pt x="3437531" y="2461487"/>
                  <a:pt x="3439214" y="2456441"/>
                  <a:pt x="3439214" y="2451395"/>
                </a:cubicBezTo>
                <a:cubicBezTo>
                  <a:pt x="3439214" y="2451395"/>
                  <a:pt x="3439214" y="2451395"/>
                  <a:pt x="3449307" y="2424482"/>
                </a:cubicBezTo>
                <a:cubicBezTo>
                  <a:pt x="3449307" y="2424482"/>
                  <a:pt x="3449307" y="2424482"/>
                  <a:pt x="3450569" y="2420908"/>
                </a:cubicBezTo>
                <a:lnTo>
                  <a:pt x="3453144" y="2413611"/>
                </a:lnTo>
                <a:close/>
                <a:moveTo>
                  <a:pt x="1153270" y="11179"/>
                </a:moveTo>
                <a:lnTo>
                  <a:pt x="1148761" y="55902"/>
                </a:lnTo>
                <a:cubicBezTo>
                  <a:pt x="1148761" y="101590"/>
                  <a:pt x="1153391" y="146197"/>
                  <a:pt x="1162207" y="189279"/>
                </a:cubicBezTo>
                <a:lnTo>
                  <a:pt x="1188678" y="274555"/>
                </a:lnTo>
                <a:lnTo>
                  <a:pt x="1174944" y="279837"/>
                </a:lnTo>
                <a:cubicBezTo>
                  <a:pt x="1159804" y="286565"/>
                  <a:pt x="1146346" y="291612"/>
                  <a:pt x="1131206" y="298340"/>
                </a:cubicBezTo>
                <a:cubicBezTo>
                  <a:pt x="1117748" y="305068"/>
                  <a:pt x="1104290" y="311797"/>
                  <a:pt x="1089150" y="318525"/>
                </a:cubicBezTo>
                <a:cubicBezTo>
                  <a:pt x="1075693" y="323571"/>
                  <a:pt x="1062235" y="330299"/>
                  <a:pt x="1048777" y="338710"/>
                </a:cubicBezTo>
                <a:cubicBezTo>
                  <a:pt x="1021861" y="352166"/>
                  <a:pt x="994946" y="365623"/>
                  <a:pt x="968030" y="380762"/>
                </a:cubicBezTo>
                <a:cubicBezTo>
                  <a:pt x="865415" y="441316"/>
                  <a:pt x="772893" y="508599"/>
                  <a:pt x="690464" y="580928"/>
                </a:cubicBezTo>
                <a:cubicBezTo>
                  <a:pt x="609717" y="653258"/>
                  <a:pt x="539064" y="728951"/>
                  <a:pt x="478504" y="804644"/>
                </a:cubicBezTo>
                <a:cubicBezTo>
                  <a:pt x="417944" y="882020"/>
                  <a:pt x="369160" y="957713"/>
                  <a:pt x="327104" y="1031724"/>
                </a:cubicBezTo>
                <a:cubicBezTo>
                  <a:pt x="306917" y="1067048"/>
                  <a:pt x="290095" y="1104054"/>
                  <a:pt x="271591" y="1137695"/>
                </a:cubicBezTo>
                <a:lnTo>
                  <a:pt x="268209" y="1145947"/>
                </a:lnTo>
                <a:lnTo>
                  <a:pt x="193097" y="1122631"/>
                </a:lnTo>
                <a:cubicBezTo>
                  <a:pt x="150015" y="1113815"/>
                  <a:pt x="105408" y="1109185"/>
                  <a:pt x="59720" y="1109185"/>
                </a:cubicBezTo>
                <a:lnTo>
                  <a:pt x="0" y="1115205"/>
                </a:lnTo>
                <a:lnTo>
                  <a:pt x="37762" y="1028360"/>
                </a:lnTo>
                <a:cubicBezTo>
                  <a:pt x="57949" y="987990"/>
                  <a:pt x="76453" y="945939"/>
                  <a:pt x="101686" y="903887"/>
                </a:cubicBezTo>
                <a:cubicBezTo>
                  <a:pt x="148789" y="819783"/>
                  <a:pt x="205984" y="732315"/>
                  <a:pt x="274955" y="644847"/>
                </a:cubicBezTo>
                <a:cubicBezTo>
                  <a:pt x="343926" y="557379"/>
                  <a:pt x="424673" y="469912"/>
                  <a:pt x="518877" y="387490"/>
                </a:cubicBezTo>
                <a:cubicBezTo>
                  <a:pt x="613082" y="303386"/>
                  <a:pt x="720744" y="226011"/>
                  <a:pt x="838499" y="157046"/>
                </a:cubicBezTo>
                <a:cubicBezTo>
                  <a:pt x="868779" y="138543"/>
                  <a:pt x="899059" y="123404"/>
                  <a:pt x="931022" y="106584"/>
                </a:cubicBezTo>
                <a:cubicBezTo>
                  <a:pt x="946162" y="98173"/>
                  <a:pt x="962984" y="91445"/>
                  <a:pt x="978124" y="83035"/>
                </a:cubicBezTo>
                <a:cubicBezTo>
                  <a:pt x="994946" y="76306"/>
                  <a:pt x="1010086" y="67896"/>
                  <a:pt x="1026908" y="61167"/>
                </a:cubicBezTo>
                <a:cubicBezTo>
                  <a:pt x="1043730" y="54439"/>
                  <a:pt x="1058870" y="47711"/>
                  <a:pt x="1075693" y="40983"/>
                </a:cubicBezTo>
                <a:cubicBezTo>
                  <a:pt x="1092515" y="34254"/>
                  <a:pt x="1109337" y="25844"/>
                  <a:pt x="1126159" y="20798"/>
                </a:cubicBezTo>
                <a:lnTo>
                  <a:pt x="1153270" y="11179"/>
                </a:lnTo>
                <a:close/>
                <a:moveTo>
                  <a:pt x="2466732" y="0"/>
                </a:moveTo>
                <a:lnTo>
                  <a:pt x="2468572" y="613"/>
                </a:lnTo>
                <a:cubicBezTo>
                  <a:pt x="2478665" y="3977"/>
                  <a:pt x="2488758" y="7341"/>
                  <a:pt x="2498852" y="10705"/>
                </a:cubicBezTo>
                <a:cubicBezTo>
                  <a:pt x="2503898" y="12387"/>
                  <a:pt x="2507263" y="14069"/>
                  <a:pt x="2512310" y="15752"/>
                </a:cubicBezTo>
                <a:cubicBezTo>
                  <a:pt x="2512310" y="15752"/>
                  <a:pt x="2512310" y="15752"/>
                  <a:pt x="2527450" y="20798"/>
                </a:cubicBezTo>
                <a:cubicBezTo>
                  <a:pt x="2547636" y="29208"/>
                  <a:pt x="2567823" y="37618"/>
                  <a:pt x="2588010" y="44347"/>
                </a:cubicBezTo>
                <a:cubicBezTo>
                  <a:pt x="2588010" y="44347"/>
                  <a:pt x="2588010" y="44347"/>
                  <a:pt x="2594738" y="47711"/>
                </a:cubicBezTo>
                <a:cubicBezTo>
                  <a:pt x="2594738" y="47711"/>
                  <a:pt x="2594738" y="47711"/>
                  <a:pt x="2601467" y="51075"/>
                </a:cubicBezTo>
                <a:cubicBezTo>
                  <a:pt x="2601467" y="51075"/>
                  <a:pt x="2601467" y="51075"/>
                  <a:pt x="2616607" y="57803"/>
                </a:cubicBezTo>
                <a:cubicBezTo>
                  <a:pt x="2626701" y="62850"/>
                  <a:pt x="2636794" y="66214"/>
                  <a:pt x="2646887" y="71260"/>
                </a:cubicBezTo>
                <a:cubicBezTo>
                  <a:pt x="2655298" y="76306"/>
                  <a:pt x="2665392" y="79670"/>
                  <a:pt x="2675485" y="84717"/>
                </a:cubicBezTo>
                <a:cubicBezTo>
                  <a:pt x="2680532" y="86399"/>
                  <a:pt x="2685578" y="89763"/>
                  <a:pt x="2690625" y="91445"/>
                </a:cubicBezTo>
                <a:cubicBezTo>
                  <a:pt x="2690625" y="91445"/>
                  <a:pt x="2690625" y="91445"/>
                  <a:pt x="2704083" y="98173"/>
                </a:cubicBezTo>
                <a:cubicBezTo>
                  <a:pt x="2724269" y="108266"/>
                  <a:pt x="2742774" y="118358"/>
                  <a:pt x="2762961" y="128451"/>
                </a:cubicBezTo>
                <a:cubicBezTo>
                  <a:pt x="2781465" y="138543"/>
                  <a:pt x="2799969" y="150317"/>
                  <a:pt x="2818474" y="160410"/>
                </a:cubicBezTo>
                <a:cubicBezTo>
                  <a:pt x="2818474" y="160410"/>
                  <a:pt x="2818474" y="160410"/>
                  <a:pt x="2847072" y="177231"/>
                </a:cubicBezTo>
                <a:cubicBezTo>
                  <a:pt x="2857165" y="182277"/>
                  <a:pt x="2865576" y="189005"/>
                  <a:pt x="2873987" y="194051"/>
                </a:cubicBezTo>
                <a:cubicBezTo>
                  <a:pt x="2892492" y="205826"/>
                  <a:pt x="2910996" y="217600"/>
                  <a:pt x="2929500" y="229375"/>
                </a:cubicBezTo>
                <a:cubicBezTo>
                  <a:pt x="2948005" y="242832"/>
                  <a:pt x="2966509" y="254606"/>
                  <a:pt x="2983332" y="268063"/>
                </a:cubicBezTo>
                <a:cubicBezTo>
                  <a:pt x="2991743" y="274791"/>
                  <a:pt x="3001836" y="279837"/>
                  <a:pt x="3010247" y="286565"/>
                </a:cubicBezTo>
                <a:cubicBezTo>
                  <a:pt x="3010247" y="286565"/>
                  <a:pt x="3010247" y="286565"/>
                  <a:pt x="3037163" y="306750"/>
                </a:cubicBezTo>
                <a:cubicBezTo>
                  <a:pt x="3037163" y="306750"/>
                  <a:pt x="3037163" y="306750"/>
                  <a:pt x="3062396" y="328617"/>
                </a:cubicBezTo>
                <a:cubicBezTo>
                  <a:pt x="3062396" y="328617"/>
                  <a:pt x="3062396" y="328617"/>
                  <a:pt x="3075854" y="338710"/>
                </a:cubicBezTo>
                <a:cubicBezTo>
                  <a:pt x="3079218" y="342074"/>
                  <a:pt x="3084265" y="345438"/>
                  <a:pt x="3087629" y="348802"/>
                </a:cubicBezTo>
                <a:cubicBezTo>
                  <a:pt x="3121274" y="377397"/>
                  <a:pt x="3154918" y="405993"/>
                  <a:pt x="3186880" y="437952"/>
                </a:cubicBezTo>
                <a:cubicBezTo>
                  <a:pt x="3186880" y="437952"/>
                  <a:pt x="3186880" y="437952"/>
                  <a:pt x="3212114" y="459819"/>
                </a:cubicBezTo>
                <a:cubicBezTo>
                  <a:pt x="3212114" y="459819"/>
                  <a:pt x="3212114" y="459819"/>
                  <a:pt x="3223889" y="471594"/>
                </a:cubicBezTo>
                <a:cubicBezTo>
                  <a:pt x="3223889" y="471594"/>
                  <a:pt x="3223889" y="471594"/>
                  <a:pt x="3235665" y="483368"/>
                </a:cubicBezTo>
                <a:cubicBezTo>
                  <a:pt x="3250805" y="500189"/>
                  <a:pt x="3265945" y="517010"/>
                  <a:pt x="3281085" y="532148"/>
                </a:cubicBezTo>
                <a:cubicBezTo>
                  <a:pt x="3289496" y="540559"/>
                  <a:pt x="3296225" y="548969"/>
                  <a:pt x="3302954" y="557379"/>
                </a:cubicBezTo>
                <a:cubicBezTo>
                  <a:pt x="3302954" y="557379"/>
                  <a:pt x="3302954" y="557379"/>
                  <a:pt x="3324822" y="582611"/>
                </a:cubicBezTo>
                <a:cubicBezTo>
                  <a:pt x="3324822" y="582611"/>
                  <a:pt x="3324822" y="582611"/>
                  <a:pt x="3348374" y="607842"/>
                </a:cubicBezTo>
                <a:cubicBezTo>
                  <a:pt x="3355102" y="616252"/>
                  <a:pt x="3361831" y="626344"/>
                  <a:pt x="3368560" y="634755"/>
                </a:cubicBezTo>
                <a:cubicBezTo>
                  <a:pt x="3382018" y="651576"/>
                  <a:pt x="3397158" y="670078"/>
                  <a:pt x="3410616" y="688581"/>
                </a:cubicBezTo>
                <a:cubicBezTo>
                  <a:pt x="3422391" y="705402"/>
                  <a:pt x="3435849" y="723905"/>
                  <a:pt x="3449307" y="742408"/>
                </a:cubicBezTo>
                <a:cubicBezTo>
                  <a:pt x="3449307" y="742408"/>
                  <a:pt x="3449307" y="742408"/>
                  <a:pt x="3459400" y="755864"/>
                </a:cubicBezTo>
                <a:cubicBezTo>
                  <a:pt x="3459400" y="755864"/>
                  <a:pt x="3459400" y="755864"/>
                  <a:pt x="3464447" y="764275"/>
                </a:cubicBezTo>
                <a:cubicBezTo>
                  <a:pt x="3464447" y="764275"/>
                  <a:pt x="3464447" y="764275"/>
                  <a:pt x="3467811" y="771003"/>
                </a:cubicBezTo>
                <a:cubicBezTo>
                  <a:pt x="3467811" y="771003"/>
                  <a:pt x="3467811" y="771003"/>
                  <a:pt x="3486316" y="799598"/>
                </a:cubicBezTo>
                <a:cubicBezTo>
                  <a:pt x="3486316" y="799598"/>
                  <a:pt x="3486316" y="799598"/>
                  <a:pt x="3504820" y="828193"/>
                </a:cubicBezTo>
                <a:cubicBezTo>
                  <a:pt x="3504820" y="828193"/>
                  <a:pt x="3504820" y="828193"/>
                  <a:pt x="3514913" y="841650"/>
                </a:cubicBezTo>
                <a:cubicBezTo>
                  <a:pt x="3516596" y="846696"/>
                  <a:pt x="3519960" y="851742"/>
                  <a:pt x="3523325" y="856789"/>
                </a:cubicBezTo>
                <a:cubicBezTo>
                  <a:pt x="3533418" y="876974"/>
                  <a:pt x="3545193" y="895476"/>
                  <a:pt x="3556969" y="915661"/>
                </a:cubicBezTo>
                <a:cubicBezTo>
                  <a:pt x="3562016" y="925754"/>
                  <a:pt x="3567062" y="935846"/>
                  <a:pt x="3572109" y="945939"/>
                </a:cubicBezTo>
                <a:cubicBezTo>
                  <a:pt x="3572109" y="945939"/>
                  <a:pt x="3572109" y="945939"/>
                  <a:pt x="3588931" y="976216"/>
                </a:cubicBezTo>
                <a:cubicBezTo>
                  <a:pt x="3588931" y="976216"/>
                  <a:pt x="3588931" y="976216"/>
                  <a:pt x="3604071" y="1006493"/>
                </a:cubicBezTo>
                <a:cubicBezTo>
                  <a:pt x="3609118" y="1016586"/>
                  <a:pt x="3614165" y="1026678"/>
                  <a:pt x="3617529" y="1036771"/>
                </a:cubicBezTo>
                <a:cubicBezTo>
                  <a:pt x="3627622" y="1058638"/>
                  <a:pt x="3636033" y="1078822"/>
                  <a:pt x="3646127" y="1099007"/>
                </a:cubicBezTo>
                <a:lnTo>
                  <a:pt x="3652017" y="1113926"/>
                </a:lnTo>
                <a:lnTo>
                  <a:pt x="3604998" y="1109186"/>
                </a:lnTo>
                <a:cubicBezTo>
                  <a:pt x="3559310" y="1109186"/>
                  <a:pt x="3514704" y="1113816"/>
                  <a:pt x="3471622" y="1122632"/>
                </a:cubicBezTo>
                <a:lnTo>
                  <a:pt x="3385171" y="1149467"/>
                </a:lnTo>
                <a:lnTo>
                  <a:pt x="3383700" y="1146105"/>
                </a:lnTo>
                <a:cubicBezTo>
                  <a:pt x="3378654" y="1137695"/>
                  <a:pt x="3375289" y="1127603"/>
                  <a:pt x="3370242" y="1119192"/>
                </a:cubicBezTo>
                <a:cubicBezTo>
                  <a:pt x="3370242" y="1119192"/>
                  <a:pt x="3370242" y="1119192"/>
                  <a:pt x="3356785" y="1093961"/>
                </a:cubicBezTo>
                <a:cubicBezTo>
                  <a:pt x="3356785" y="1093961"/>
                  <a:pt x="3356785" y="1093961"/>
                  <a:pt x="3343327" y="1067048"/>
                </a:cubicBezTo>
                <a:cubicBezTo>
                  <a:pt x="3339962" y="1058638"/>
                  <a:pt x="3334916" y="1048545"/>
                  <a:pt x="3329869" y="1040135"/>
                </a:cubicBezTo>
                <a:cubicBezTo>
                  <a:pt x="3319776" y="1023314"/>
                  <a:pt x="3309682" y="1006493"/>
                  <a:pt x="3299589" y="989673"/>
                </a:cubicBezTo>
                <a:cubicBezTo>
                  <a:pt x="3297907" y="984626"/>
                  <a:pt x="3296225" y="981262"/>
                  <a:pt x="3292860" y="976216"/>
                </a:cubicBezTo>
                <a:cubicBezTo>
                  <a:pt x="3292860" y="976216"/>
                  <a:pt x="3292860" y="976216"/>
                  <a:pt x="3284449" y="964441"/>
                </a:cubicBezTo>
                <a:cubicBezTo>
                  <a:pt x="3284449" y="964441"/>
                  <a:pt x="3284449" y="964441"/>
                  <a:pt x="3269309" y="939210"/>
                </a:cubicBezTo>
                <a:cubicBezTo>
                  <a:pt x="3269309" y="939210"/>
                  <a:pt x="3269309" y="939210"/>
                  <a:pt x="3252487" y="915661"/>
                </a:cubicBezTo>
                <a:cubicBezTo>
                  <a:pt x="3252487" y="915661"/>
                  <a:pt x="3252487" y="915661"/>
                  <a:pt x="3249123" y="908933"/>
                </a:cubicBezTo>
                <a:cubicBezTo>
                  <a:pt x="3249123" y="908933"/>
                  <a:pt x="3249123" y="908933"/>
                  <a:pt x="3245758" y="902205"/>
                </a:cubicBezTo>
                <a:cubicBezTo>
                  <a:pt x="3245758" y="902205"/>
                  <a:pt x="3245758" y="902205"/>
                  <a:pt x="3235665" y="890430"/>
                </a:cubicBezTo>
                <a:cubicBezTo>
                  <a:pt x="3225571" y="875291"/>
                  <a:pt x="3213796" y="858471"/>
                  <a:pt x="3202020" y="843332"/>
                </a:cubicBezTo>
                <a:cubicBezTo>
                  <a:pt x="3190245" y="828193"/>
                  <a:pt x="3178469" y="811373"/>
                  <a:pt x="3166694" y="796234"/>
                </a:cubicBezTo>
                <a:cubicBezTo>
                  <a:pt x="3159965" y="789506"/>
                  <a:pt x="3154918" y="781095"/>
                  <a:pt x="3148189" y="774367"/>
                </a:cubicBezTo>
                <a:cubicBezTo>
                  <a:pt x="3148189" y="774367"/>
                  <a:pt x="3148189" y="774367"/>
                  <a:pt x="3128003" y="750818"/>
                </a:cubicBezTo>
                <a:cubicBezTo>
                  <a:pt x="3128003" y="750818"/>
                  <a:pt x="3128003" y="750818"/>
                  <a:pt x="3109498" y="728951"/>
                </a:cubicBezTo>
                <a:cubicBezTo>
                  <a:pt x="3102769" y="722223"/>
                  <a:pt x="3097723" y="715494"/>
                  <a:pt x="3090994" y="707084"/>
                </a:cubicBezTo>
                <a:cubicBezTo>
                  <a:pt x="3077536" y="693627"/>
                  <a:pt x="3064078" y="680171"/>
                  <a:pt x="3050620" y="665032"/>
                </a:cubicBezTo>
                <a:cubicBezTo>
                  <a:pt x="3050620" y="665032"/>
                  <a:pt x="3050620" y="665032"/>
                  <a:pt x="3040527" y="654940"/>
                </a:cubicBezTo>
                <a:cubicBezTo>
                  <a:pt x="3040527" y="654940"/>
                  <a:pt x="3040527" y="654940"/>
                  <a:pt x="3030434" y="644847"/>
                </a:cubicBezTo>
                <a:cubicBezTo>
                  <a:pt x="3030434" y="644847"/>
                  <a:pt x="3030434" y="644847"/>
                  <a:pt x="3008565" y="624662"/>
                </a:cubicBezTo>
                <a:cubicBezTo>
                  <a:pt x="2981649" y="597749"/>
                  <a:pt x="2951369" y="572518"/>
                  <a:pt x="2922772" y="547287"/>
                </a:cubicBezTo>
                <a:cubicBezTo>
                  <a:pt x="2919407" y="543923"/>
                  <a:pt x="2914360" y="542241"/>
                  <a:pt x="2910996" y="538877"/>
                </a:cubicBezTo>
                <a:cubicBezTo>
                  <a:pt x="2910996" y="538877"/>
                  <a:pt x="2910996" y="538877"/>
                  <a:pt x="2899220" y="530466"/>
                </a:cubicBezTo>
                <a:cubicBezTo>
                  <a:pt x="2899220" y="530466"/>
                  <a:pt x="2899220" y="530466"/>
                  <a:pt x="2877352" y="511963"/>
                </a:cubicBezTo>
                <a:cubicBezTo>
                  <a:pt x="2877352" y="511963"/>
                  <a:pt x="2877352" y="511963"/>
                  <a:pt x="2855483" y="495143"/>
                </a:cubicBezTo>
                <a:cubicBezTo>
                  <a:pt x="2847072" y="488414"/>
                  <a:pt x="2838661" y="483368"/>
                  <a:pt x="2831932" y="478322"/>
                </a:cubicBezTo>
                <a:cubicBezTo>
                  <a:pt x="2816792" y="466547"/>
                  <a:pt x="2799969" y="454773"/>
                  <a:pt x="2784829" y="444680"/>
                </a:cubicBezTo>
                <a:cubicBezTo>
                  <a:pt x="2769689" y="434588"/>
                  <a:pt x="2752867" y="424496"/>
                  <a:pt x="2737727" y="414403"/>
                </a:cubicBezTo>
                <a:cubicBezTo>
                  <a:pt x="2729316" y="409357"/>
                  <a:pt x="2720905" y="402629"/>
                  <a:pt x="2712494" y="399264"/>
                </a:cubicBezTo>
                <a:cubicBezTo>
                  <a:pt x="2712494" y="399264"/>
                  <a:pt x="2712494" y="399264"/>
                  <a:pt x="2688943" y="384126"/>
                </a:cubicBezTo>
                <a:cubicBezTo>
                  <a:pt x="2672121" y="375715"/>
                  <a:pt x="2655298" y="365623"/>
                  <a:pt x="2638476" y="357213"/>
                </a:cubicBezTo>
                <a:cubicBezTo>
                  <a:pt x="2623336" y="347120"/>
                  <a:pt x="2606514" y="338710"/>
                  <a:pt x="2589692" y="330299"/>
                </a:cubicBezTo>
                <a:cubicBezTo>
                  <a:pt x="2589692" y="330299"/>
                  <a:pt x="2589692" y="330299"/>
                  <a:pt x="2576234" y="325253"/>
                </a:cubicBezTo>
                <a:cubicBezTo>
                  <a:pt x="2572870" y="321889"/>
                  <a:pt x="2567823" y="320207"/>
                  <a:pt x="2564458" y="318525"/>
                </a:cubicBezTo>
                <a:cubicBezTo>
                  <a:pt x="2564458" y="318525"/>
                  <a:pt x="2564458" y="318525"/>
                  <a:pt x="2539225" y="306750"/>
                </a:cubicBezTo>
                <a:cubicBezTo>
                  <a:pt x="2539225" y="306750"/>
                  <a:pt x="2539225" y="306750"/>
                  <a:pt x="2512310" y="294976"/>
                </a:cubicBezTo>
                <a:cubicBezTo>
                  <a:pt x="2512310" y="294976"/>
                  <a:pt x="2512310" y="294976"/>
                  <a:pt x="2500534" y="289930"/>
                </a:cubicBezTo>
                <a:cubicBezTo>
                  <a:pt x="2500534" y="289930"/>
                  <a:pt x="2500534" y="289930"/>
                  <a:pt x="2493805" y="286565"/>
                </a:cubicBezTo>
                <a:cubicBezTo>
                  <a:pt x="2493805" y="286565"/>
                  <a:pt x="2493805" y="286565"/>
                  <a:pt x="2487076" y="284883"/>
                </a:cubicBezTo>
                <a:lnTo>
                  <a:pt x="2435905" y="263426"/>
                </a:lnTo>
                <a:lnTo>
                  <a:pt x="2458922" y="189279"/>
                </a:lnTo>
                <a:cubicBezTo>
                  <a:pt x="2467737" y="146197"/>
                  <a:pt x="2472367" y="101590"/>
                  <a:pt x="2472367" y="55902"/>
                </a:cubicBezTo>
                <a:lnTo>
                  <a:pt x="2466732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10" name="TextBox 4"/>
          <p:cNvSpPr txBox="1"/>
          <p:nvPr/>
        </p:nvSpPr>
        <p:spPr>
          <a:xfrm>
            <a:off x="2459038" y="3916363"/>
            <a:ext cx="12033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grpSp>
        <p:nvGrpSpPr>
          <p:cNvPr id="25611" name="Group 9"/>
          <p:cNvGrpSpPr/>
          <p:nvPr/>
        </p:nvGrpSpPr>
        <p:grpSpPr>
          <a:xfrm>
            <a:off x="2606675" y="3054350"/>
            <a:ext cx="831850" cy="758825"/>
            <a:chOff x="0" y="0"/>
            <a:chExt cx="831298" cy="757602"/>
          </a:xfrm>
        </p:grpSpPr>
        <p:sp>
          <p:nvSpPr>
            <p:cNvPr id="25635" name="Rectangle 12"/>
            <p:cNvSpPr/>
            <p:nvPr/>
          </p:nvSpPr>
          <p:spPr>
            <a:xfrm>
              <a:off x="51096" y="601365"/>
              <a:ext cx="156237" cy="15623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6" name="Rectangle 13"/>
            <p:cNvSpPr/>
            <p:nvPr/>
          </p:nvSpPr>
          <p:spPr>
            <a:xfrm>
              <a:off x="259412" y="496224"/>
              <a:ext cx="156237" cy="26137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7" name="Rectangle 14"/>
            <p:cNvSpPr/>
            <p:nvPr/>
          </p:nvSpPr>
          <p:spPr>
            <a:xfrm>
              <a:off x="467728" y="392066"/>
              <a:ext cx="156237" cy="36553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8" name="Rectangle 15"/>
            <p:cNvSpPr/>
            <p:nvPr/>
          </p:nvSpPr>
          <p:spPr>
            <a:xfrm>
              <a:off x="676044" y="287908"/>
              <a:ext cx="155254" cy="46969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9" name="Freeform 16"/>
            <p:cNvSpPr/>
            <p:nvPr/>
          </p:nvSpPr>
          <p:spPr>
            <a:xfrm>
              <a:off x="0" y="0"/>
              <a:ext cx="831298" cy="496224"/>
            </a:xfrm>
            <a:custGeom>
              <a:avLst/>
              <a:gdLst/>
              <a:ahLst/>
              <a:cxnLst>
                <a:cxn ang="0">
                  <a:pos x="714366" y="117915"/>
                </a:cxn>
                <a:cxn ang="0">
                  <a:pos x="559112" y="117915"/>
                </a:cxn>
                <a:cxn ang="0">
                  <a:pos x="363570" y="261377"/>
                </a:cxn>
                <a:cxn ang="0">
                  <a:pos x="259412" y="209298"/>
                </a:cxn>
                <a:cxn ang="0">
                  <a:pos x="0" y="431371"/>
                </a:cxn>
                <a:cxn ang="0">
                  <a:pos x="0" y="496224"/>
                </a:cxn>
                <a:cxn ang="0">
                  <a:pos x="259412" y="274151"/>
                </a:cxn>
                <a:cxn ang="0">
                  <a:pos x="363570" y="327213"/>
                </a:cxn>
                <a:cxn ang="0">
                  <a:pos x="584660" y="169994"/>
                </a:cxn>
                <a:cxn ang="0">
                  <a:pos x="740897" y="169994"/>
                </a:cxn>
                <a:cxn ang="0">
                  <a:pos x="831298" y="78610"/>
                </a:cxn>
                <a:cxn ang="0">
                  <a:pos x="831298" y="0"/>
                </a:cxn>
                <a:cxn ang="0">
                  <a:pos x="714366" y="117915"/>
                </a:cxn>
              </a:cxnLst>
              <a:rect l="0" t="0" r="0" b="0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</p:grpSp>
      <p:sp>
        <p:nvSpPr>
          <p:cNvPr id="25612" name="TextBox 25"/>
          <p:cNvSpPr txBox="1"/>
          <p:nvPr/>
        </p:nvSpPr>
        <p:spPr>
          <a:xfrm>
            <a:off x="939800" y="3733800"/>
            <a:ext cx="647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行动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13" name="TextBox 26"/>
          <p:cNvSpPr txBox="1"/>
          <p:nvPr/>
        </p:nvSpPr>
        <p:spPr>
          <a:xfrm>
            <a:off x="2736850" y="2079625"/>
            <a:ext cx="646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计划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14" name="TextBox 27"/>
          <p:cNvSpPr txBox="1"/>
          <p:nvPr/>
        </p:nvSpPr>
        <p:spPr>
          <a:xfrm>
            <a:off x="2736850" y="5559425"/>
            <a:ext cx="646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研究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15" name="TextBox 28"/>
          <p:cNvSpPr txBox="1"/>
          <p:nvPr/>
        </p:nvSpPr>
        <p:spPr>
          <a:xfrm>
            <a:off x="4541838" y="3798888"/>
            <a:ext cx="64611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要求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25616" name="Group 29"/>
          <p:cNvPicPr/>
          <p:nvPr/>
        </p:nvPicPr>
        <p:blipFill>
          <a:blip r:embed="rId1"/>
          <a:stretch>
            <a:fillRect/>
          </a:stretch>
        </p:blipFill>
        <p:spPr>
          <a:xfrm>
            <a:off x="2865438" y="1595438"/>
            <a:ext cx="420687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Group 3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9500" y="3302000"/>
            <a:ext cx="40163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8" name="Freeform 60"/>
          <p:cNvSpPr>
            <a:spLocks noEditPoints="1"/>
          </p:cNvSpPr>
          <p:nvPr/>
        </p:nvSpPr>
        <p:spPr>
          <a:xfrm>
            <a:off x="4643438" y="3371850"/>
            <a:ext cx="400050" cy="400050"/>
          </a:xfrm>
          <a:custGeom>
            <a:avLst/>
            <a:gdLst/>
            <a:ahLst/>
            <a:cxnLst>
              <a:cxn ang="0">
                <a:pos x="393799" y="3125"/>
              </a:cxn>
              <a:cxn ang="0">
                <a:pos x="387548" y="0"/>
              </a:cxn>
              <a:cxn ang="0">
                <a:pos x="381298" y="3125"/>
              </a:cxn>
              <a:cxn ang="0">
                <a:pos x="6251" y="253157"/>
              </a:cxn>
              <a:cxn ang="0">
                <a:pos x="0" y="262533"/>
              </a:cxn>
              <a:cxn ang="0">
                <a:pos x="9376" y="275034"/>
              </a:cxn>
              <a:cxn ang="0">
                <a:pos x="106263" y="312539"/>
              </a:cxn>
              <a:cxn ang="0">
                <a:pos x="153144" y="393799"/>
              </a:cxn>
              <a:cxn ang="0">
                <a:pos x="162520" y="400050"/>
              </a:cxn>
              <a:cxn ang="0">
                <a:pos x="162520" y="400050"/>
              </a:cxn>
              <a:cxn ang="0">
                <a:pos x="171896" y="393799"/>
              </a:cxn>
              <a:cxn ang="0">
                <a:pos x="200025" y="350044"/>
              </a:cxn>
              <a:cxn ang="0">
                <a:pos x="321915" y="400050"/>
              </a:cxn>
              <a:cxn ang="0">
                <a:pos x="325041" y="400050"/>
              </a:cxn>
              <a:cxn ang="0">
                <a:pos x="331291" y="396925"/>
              </a:cxn>
              <a:cxn ang="0">
                <a:pos x="337542" y="390674"/>
              </a:cxn>
              <a:cxn ang="0">
                <a:pos x="400050" y="15627"/>
              </a:cxn>
              <a:cxn ang="0">
                <a:pos x="393799" y="3125"/>
              </a:cxn>
              <a:cxn ang="0">
                <a:pos x="40630" y="259407"/>
              </a:cxn>
              <a:cxn ang="0">
                <a:pos x="328166" y="65633"/>
              </a:cxn>
              <a:cxn ang="0">
                <a:pos x="118765" y="290661"/>
              </a:cxn>
              <a:cxn ang="0">
                <a:pos x="115639" y="290661"/>
              </a:cxn>
              <a:cxn ang="0">
                <a:pos x="40630" y="259407"/>
              </a:cxn>
              <a:cxn ang="0">
                <a:pos x="128141" y="300038"/>
              </a:cxn>
              <a:cxn ang="0">
                <a:pos x="128141" y="300038"/>
              </a:cxn>
              <a:cxn ang="0">
                <a:pos x="365671" y="46881"/>
              </a:cxn>
              <a:cxn ang="0">
                <a:pos x="162520" y="362545"/>
              </a:cxn>
              <a:cxn ang="0">
                <a:pos x="128141" y="300038"/>
              </a:cxn>
              <a:cxn ang="0">
                <a:pos x="315664" y="368796"/>
              </a:cxn>
              <a:cxn ang="0">
                <a:pos x="209401" y="328166"/>
              </a:cxn>
              <a:cxn ang="0">
                <a:pos x="200025" y="325041"/>
              </a:cxn>
              <a:cxn ang="0">
                <a:pos x="365671" y="71884"/>
              </a:cxn>
              <a:cxn ang="0">
                <a:pos x="315664" y="368796"/>
              </a:cxn>
            </a:cxnLst>
            <a:rect l="0" t="0" r="0" b="0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25619" name="Group 36"/>
          <p:cNvPicPr/>
          <p:nvPr/>
        </p:nvPicPr>
        <p:blipFill>
          <a:blip r:embed="rId3"/>
          <a:stretch>
            <a:fillRect/>
          </a:stretch>
        </p:blipFill>
        <p:spPr>
          <a:xfrm>
            <a:off x="2859088" y="5216525"/>
            <a:ext cx="401637" cy="347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5732780" y="1529080"/>
            <a:ext cx="5859145" cy="829945"/>
            <a:chOff x="9673" y="3117"/>
            <a:chExt cx="9227" cy="1307"/>
          </a:xfrm>
        </p:grpSpPr>
        <p:sp>
          <p:nvSpPr>
            <p:cNvPr id="22533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01.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22534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32780" y="2658745"/>
            <a:ext cx="5859145" cy="829945"/>
            <a:chOff x="9673" y="3117"/>
            <a:chExt cx="9227" cy="1307"/>
          </a:xfrm>
        </p:grpSpPr>
        <p:sp>
          <p:nvSpPr>
            <p:cNvPr id="4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02.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5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32780" y="3788410"/>
            <a:ext cx="5859145" cy="829945"/>
            <a:chOff x="9673" y="3117"/>
            <a:chExt cx="9227" cy="1307"/>
          </a:xfrm>
        </p:grpSpPr>
        <p:sp>
          <p:nvSpPr>
            <p:cNvPr id="7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03.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8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32780" y="4918075"/>
            <a:ext cx="5859145" cy="829945"/>
            <a:chOff x="9673" y="3117"/>
            <a:chExt cx="9227" cy="1307"/>
          </a:xfrm>
        </p:grpSpPr>
        <p:sp>
          <p:nvSpPr>
            <p:cNvPr id="10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04.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1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6629" name="组合 6"/>
          <p:cNvGrpSpPr/>
          <p:nvPr/>
        </p:nvGrpSpPr>
        <p:grpSpPr>
          <a:xfrm>
            <a:off x="-317" y="1333500"/>
            <a:ext cx="12203112" cy="3794125"/>
            <a:chOff x="0" y="0"/>
            <a:chExt cx="11581820" cy="3604632"/>
          </a:xfrm>
        </p:grpSpPr>
        <p:pic>
          <p:nvPicPr>
            <p:cNvPr id="26653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1581819" cy="3604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54" name="矩形 8"/>
            <p:cNvSpPr/>
            <p:nvPr/>
          </p:nvSpPr>
          <p:spPr>
            <a:xfrm>
              <a:off x="1" y="0"/>
              <a:ext cx="11581819" cy="3604632"/>
            </a:xfrm>
            <a:prstGeom prst="rect">
              <a:avLst/>
            </a:prstGeom>
            <a:solidFill>
              <a:schemeClr val="tx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663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658" y="1203325"/>
            <a:ext cx="5195887" cy="411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椭圆 10"/>
          <p:cNvSpPr/>
          <p:nvPr/>
        </p:nvSpPr>
        <p:spPr>
          <a:xfrm>
            <a:off x="2901633" y="1703388"/>
            <a:ext cx="928687" cy="9286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2" name="椭圆 11"/>
          <p:cNvSpPr/>
          <p:nvPr/>
        </p:nvSpPr>
        <p:spPr>
          <a:xfrm>
            <a:off x="8300720" y="3511550"/>
            <a:ext cx="928688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3" name="椭圆 12"/>
          <p:cNvSpPr/>
          <p:nvPr/>
        </p:nvSpPr>
        <p:spPr>
          <a:xfrm>
            <a:off x="2901633" y="3511550"/>
            <a:ext cx="928687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4" name="椭圆 13"/>
          <p:cNvSpPr/>
          <p:nvPr/>
        </p:nvSpPr>
        <p:spPr>
          <a:xfrm>
            <a:off x="8300720" y="1743075"/>
            <a:ext cx="928688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5" name="Freeform 120"/>
          <p:cNvSpPr>
            <a:spLocks noEditPoints="1"/>
          </p:cNvSpPr>
          <p:nvPr/>
        </p:nvSpPr>
        <p:spPr>
          <a:xfrm>
            <a:off x="8562658" y="3744913"/>
            <a:ext cx="398462" cy="460375"/>
          </a:xfrm>
          <a:custGeom>
            <a:avLst/>
            <a:gdLst/>
            <a:ahLst/>
            <a:cxnLst>
              <a:cxn ang="0">
                <a:pos x="308808" y="110090"/>
              </a:cxn>
              <a:cxn ang="0">
                <a:pos x="184289" y="215175"/>
              </a:cxn>
              <a:cxn ang="0">
                <a:pos x="184289" y="165135"/>
              </a:cxn>
              <a:cxn ang="0">
                <a:pos x="24904" y="290236"/>
              </a:cxn>
              <a:cxn ang="0">
                <a:pos x="0" y="290236"/>
              </a:cxn>
              <a:cxn ang="0">
                <a:pos x="184289" y="50041"/>
              </a:cxn>
              <a:cxn ang="0">
                <a:pos x="184289" y="0"/>
              </a:cxn>
              <a:cxn ang="0">
                <a:pos x="308808" y="110090"/>
              </a:cxn>
              <a:cxn ang="0">
                <a:pos x="219154" y="295240"/>
              </a:cxn>
              <a:cxn ang="0">
                <a:pos x="219154" y="245200"/>
              </a:cxn>
              <a:cxn ang="0">
                <a:pos x="79692" y="355289"/>
              </a:cxn>
              <a:cxn ang="0">
                <a:pos x="219154" y="460375"/>
              </a:cxn>
              <a:cxn ang="0">
                <a:pos x="219154" y="410334"/>
              </a:cxn>
              <a:cxn ang="0">
                <a:pos x="398462" y="185151"/>
              </a:cxn>
              <a:cxn ang="0">
                <a:pos x="373558" y="185151"/>
              </a:cxn>
              <a:cxn ang="0">
                <a:pos x="219154" y="295240"/>
              </a:cxn>
            </a:cxnLst>
            <a:rect l="0" t="0" r="0" b="0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6" name="Freeform 123"/>
          <p:cNvSpPr>
            <a:spLocks noEditPoints="1"/>
          </p:cNvSpPr>
          <p:nvPr/>
        </p:nvSpPr>
        <p:spPr>
          <a:xfrm>
            <a:off x="8570595" y="1993900"/>
            <a:ext cx="384175" cy="427038"/>
          </a:xfrm>
          <a:custGeom>
            <a:avLst/>
            <a:gdLst/>
            <a:ahLst/>
            <a:cxnLst>
              <a:cxn ang="0">
                <a:pos x="64861" y="39724"/>
              </a:cxn>
              <a:cxn ang="0">
                <a:pos x="189593" y="4966"/>
              </a:cxn>
              <a:cxn ang="0">
                <a:pos x="294368" y="64552"/>
              </a:cxn>
              <a:cxn ang="0">
                <a:pos x="329293" y="188691"/>
              </a:cxn>
              <a:cxn ang="0">
                <a:pos x="289379" y="273106"/>
              </a:cxn>
              <a:cxn ang="0">
                <a:pos x="319314" y="292968"/>
              </a:cxn>
              <a:cxn ang="0">
                <a:pos x="369207" y="357520"/>
              </a:cxn>
              <a:cxn ang="0">
                <a:pos x="364218" y="417107"/>
              </a:cxn>
              <a:cxn ang="0">
                <a:pos x="364218" y="417107"/>
              </a:cxn>
              <a:cxn ang="0">
                <a:pos x="309336" y="407176"/>
              </a:cxn>
              <a:cxn ang="0">
                <a:pos x="254454" y="337658"/>
              </a:cxn>
              <a:cxn ang="0">
                <a:pos x="244475" y="312830"/>
              </a:cxn>
              <a:cxn ang="0">
                <a:pos x="149679" y="327727"/>
              </a:cxn>
              <a:cxn ang="0">
                <a:pos x="39914" y="268140"/>
              </a:cxn>
              <a:cxn ang="0">
                <a:pos x="4989" y="148967"/>
              </a:cxn>
              <a:cxn ang="0">
                <a:pos x="64861" y="39724"/>
              </a:cxn>
              <a:cxn ang="0">
                <a:pos x="149679" y="243312"/>
              </a:cxn>
              <a:cxn ang="0">
                <a:pos x="189593" y="243312"/>
              </a:cxn>
              <a:cxn ang="0">
                <a:pos x="189593" y="198622"/>
              </a:cxn>
              <a:cxn ang="0">
                <a:pos x="234496" y="198622"/>
              </a:cxn>
              <a:cxn ang="0">
                <a:pos x="234496" y="158898"/>
              </a:cxn>
              <a:cxn ang="0">
                <a:pos x="189593" y="158898"/>
              </a:cxn>
              <a:cxn ang="0">
                <a:pos x="189593" y="114208"/>
              </a:cxn>
              <a:cxn ang="0">
                <a:pos x="149679" y="114208"/>
              </a:cxn>
              <a:cxn ang="0">
                <a:pos x="149679" y="158898"/>
              </a:cxn>
              <a:cxn ang="0">
                <a:pos x="104775" y="158898"/>
              </a:cxn>
              <a:cxn ang="0">
                <a:pos x="104775" y="198622"/>
              </a:cxn>
              <a:cxn ang="0">
                <a:pos x="149679" y="198622"/>
              </a:cxn>
              <a:cxn ang="0">
                <a:pos x="149679" y="243312"/>
              </a:cxn>
              <a:cxn ang="0">
                <a:pos x="89807" y="178760"/>
              </a:cxn>
              <a:cxn ang="0">
                <a:pos x="214539" y="94346"/>
              </a:cxn>
              <a:cxn ang="0">
                <a:pos x="89807" y="178760"/>
              </a:cxn>
              <a:cxn ang="0">
                <a:pos x="179614" y="59587"/>
              </a:cxn>
              <a:cxn ang="0">
                <a:pos x="99786" y="79449"/>
              </a:cxn>
              <a:cxn ang="0">
                <a:pos x="59871" y="153932"/>
              </a:cxn>
              <a:cxn ang="0">
                <a:pos x="79829" y="233381"/>
              </a:cxn>
              <a:cxn ang="0">
                <a:pos x="154668" y="273106"/>
              </a:cxn>
              <a:cxn ang="0">
                <a:pos x="234496" y="253243"/>
              </a:cxn>
              <a:cxn ang="0">
                <a:pos x="274411" y="178760"/>
              </a:cxn>
              <a:cxn ang="0">
                <a:pos x="254454" y="99311"/>
              </a:cxn>
              <a:cxn ang="0">
                <a:pos x="179614" y="59587"/>
              </a:cxn>
            </a:cxnLst>
            <a:rect l="0" t="0" r="0" b="0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7" name="Freeform 204"/>
          <p:cNvSpPr>
            <a:spLocks noEditPoints="1"/>
          </p:cNvSpPr>
          <p:nvPr/>
        </p:nvSpPr>
        <p:spPr>
          <a:xfrm>
            <a:off x="3173095" y="1935163"/>
            <a:ext cx="385763" cy="465137"/>
          </a:xfrm>
          <a:custGeom>
            <a:avLst/>
            <a:gdLst/>
            <a:ahLst/>
            <a:cxnLst>
              <a:cxn ang="0">
                <a:pos x="0" y="425125"/>
              </a:cxn>
              <a:cxn ang="0">
                <a:pos x="150297" y="100029"/>
              </a:cxn>
              <a:cxn ang="0">
                <a:pos x="190377" y="130038"/>
              </a:cxn>
              <a:cxn ang="0">
                <a:pos x="195386" y="135040"/>
              </a:cxn>
              <a:cxn ang="0">
                <a:pos x="195386" y="135040"/>
              </a:cxn>
              <a:cxn ang="0">
                <a:pos x="200396" y="135040"/>
              </a:cxn>
              <a:cxn ang="0">
                <a:pos x="200396" y="140041"/>
              </a:cxn>
              <a:cxn ang="0">
                <a:pos x="200396" y="140041"/>
              </a:cxn>
              <a:cxn ang="0">
                <a:pos x="205406" y="140041"/>
              </a:cxn>
              <a:cxn ang="0">
                <a:pos x="205406" y="145043"/>
              </a:cxn>
              <a:cxn ang="0">
                <a:pos x="210416" y="145043"/>
              </a:cxn>
              <a:cxn ang="0">
                <a:pos x="210416" y="145043"/>
              </a:cxn>
              <a:cxn ang="0">
                <a:pos x="215426" y="145043"/>
              </a:cxn>
              <a:cxn ang="0">
                <a:pos x="215426" y="150044"/>
              </a:cxn>
              <a:cxn ang="0">
                <a:pos x="215426" y="150044"/>
              </a:cxn>
              <a:cxn ang="0">
                <a:pos x="240476" y="165049"/>
              </a:cxn>
              <a:cxn ang="0">
                <a:pos x="240476" y="165049"/>
              </a:cxn>
              <a:cxn ang="0">
                <a:pos x="245486" y="170050"/>
              </a:cxn>
              <a:cxn ang="0">
                <a:pos x="245486" y="170050"/>
              </a:cxn>
              <a:cxn ang="0">
                <a:pos x="250495" y="170050"/>
              </a:cxn>
              <a:cxn ang="0">
                <a:pos x="250495" y="175052"/>
              </a:cxn>
              <a:cxn ang="0">
                <a:pos x="250495" y="175052"/>
              </a:cxn>
              <a:cxn ang="0">
                <a:pos x="255505" y="175052"/>
              </a:cxn>
              <a:cxn ang="0">
                <a:pos x="255505" y="180053"/>
              </a:cxn>
              <a:cxn ang="0">
                <a:pos x="260515" y="180053"/>
              </a:cxn>
              <a:cxn ang="0">
                <a:pos x="260515" y="180053"/>
              </a:cxn>
              <a:cxn ang="0">
                <a:pos x="265525" y="185055"/>
              </a:cxn>
              <a:cxn ang="0">
                <a:pos x="265525" y="185055"/>
              </a:cxn>
              <a:cxn ang="0">
                <a:pos x="240476" y="395116"/>
              </a:cxn>
              <a:cxn ang="0">
                <a:pos x="35069" y="455134"/>
              </a:cxn>
              <a:cxn ang="0">
                <a:pos x="175347" y="320094"/>
              </a:cxn>
              <a:cxn ang="0">
                <a:pos x="95188" y="265078"/>
              </a:cxn>
              <a:cxn ang="0">
                <a:pos x="15030" y="440130"/>
              </a:cxn>
              <a:cxn ang="0">
                <a:pos x="365723" y="465137"/>
              </a:cxn>
              <a:cxn ang="0">
                <a:pos x="270535" y="415122"/>
              </a:cxn>
              <a:cxn ang="0">
                <a:pos x="345684" y="210062"/>
              </a:cxn>
              <a:cxn ang="0">
                <a:pos x="170337" y="0"/>
              </a:cxn>
              <a:cxn ang="0">
                <a:pos x="345684" y="210062"/>
              </a:cxn>
            </a:cxnLst>
            <a:rect l="0" t="0" r="0" b="0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8" name="Freeform 238"/>
          <p:cNvSpPr>
            <a:spLocks noEditPoints="1"/>
          </p:cNvSpPr>
          <p:nvPr/>
        </p:nvSpPr>
        <p:spPr>
          <a:xfrm>
            <a:off x="3111183" y="3727450"/>
            <a:ext cx="596900" cy="490538"/>
          </a:xfrm>
          <a:custGeom>
            <a:avLst/>
            <a:gdLst/>
            <a:ahLst/>
            <a:cxnLst>
              <a:cxn ang="0">
                <a:pos x="242739" y="0"/>
              </a:cxn>
              <a:cxn ang="0">
                <a:pos x="413851" y="71495"/>
              </a:cxn>
              <a:cxn ang="0">
                <a:pos x="485479" y="242290"/>
              </a:cxn>
              <a:cxn ang="0">
                <a:pos x="413851" y="413085"/>
              </a:cxn>
              <a:cxn ang="0">
                <a:pos x="242739" y="484580"/>
              </a:cxn>
              <a:cxn ang="0">
                <a:pos x="69638" y="413085"/>
              </a:cxn>
              <a:cxn ang="0">
                <a:pos x="0" y="242290"/>
              </a:cxn>
              <a:cxn ang="0">
                <a:pos x="69638" y="71495"/>
              </a:cxn>
              <a:cxn ang="0">
                <a:pos x="242739" y="0"/>
              </a:cxn>
              <a:cxn ang="0">
                <a:pos x="348192" y="486566"/>
              </a:cxn>
              <a:cxn ang="0">
                <a:pos x="596900" y="313785"/>
              </a:cxn>
              <a:cxn ang="0">
                <a:pos x="592921" y="250234"/>
              </a:cxn>
              <a:cxn ang="0">
                <a:pos x="348192" y="486566"/>
              </a:cxn>
              <a:cxn ang="0">
                <a:pos x="258657" y="158879"/>
              </a:cxn>
              <a:cxn ang="0">
                <a:pos x="300440" y="180725"/>
              </a:cxn>
              <a:cxn ang="0">
                <a:pos x="360130" y="141005"/>
              </a:cxn>
              <a:cxn ang="0">
                <a:pos x="352171" y="131075"/>
              </a:cxn>
              <a:cxn ang="0">
                <a:pos x="258657" y="87383"/>
              </a:cxn>
              <a:cxn ang="0">
                <a:pos x="258657" y="158879"/>
              </a:cxn>
              <a:cxn ang="0">
                <a:pos x="322326" y="214486"/>
              </a:cxn>
              <a:cxn ang="0">
                <a:pos x="326305" y="242290"/>
              </a:cxn>
              <a:cxn ang="0">
                <a:pos x="320336" y="274066"/>
              </a:cxn>
              <a:cxn ang="0">
                <a:pos x="382016" y="311799"/>
              </a:cxn>
              <a:cxn ang="0">
                <a:pos x="397933" y="242290"/>
              </a:cxn>
              <a:cxn ang="0">
                <a:pos x="382016" y="172781"/>
              </a:cxn>
              <a:cxn ang="0">
                <a:pos x="322326" y="214486"/>
              </a:cxn>
              <a:cxn ang="0">
                <a:pos x="296460" y="305842"/>
              </a:cxn>
              <a:cxn ang="0">
                <a:pos x="258657" y="325701"/>
              </a:cxn>
              <a:cxn ang="0">
                <a:pos x="258657" y="397197"/>
              </a:cxn>
              <a:cxn ang="0">
                <a:pos x="352171" y="353505"/>
              </a:cxn>
              <a:cxn ang="0">
                <a:pos x="360130" y="345561"/>
              </a:cxn>
              <a:cxn ang="0">
                <a:pos x="296460" y="305842"/>
              </a:cxn>
              <a:cxn ang="0">
                <a:pos x="218863" y="323715"/>
              </a:cxn>
              <a:cxn ang="0">
                <a:pos x="187029" y="307827"/>
              </a:cxn>
              <a:cxn ang="0">
                <a:pos x="127339" y="349533"/>
              </a:cxn>
              <a:cxn ang="0">
                <a:pos x="131318" y="353505"/>
              </a:cxn>
              <a:cxn ang="0">
                <a:pos x="218863" y="397197"/>
              </a:cxn>
              <a:cxn ang="0">
                <a:pos x="218863" y="323715"/>
              </a:cxn>
              <a:cxn ang="0">
                <a:pos x="163153" y="276052"/>
              </a:cxn>
              <a:cxn ang="0">
                <a:pos x="157184" y="242290"/>
              </a:cxn>
              <a:cxn ang="0">
                <a:pos x="159173" y="220444"/>
              </a:cxn>
              <a:cxn ang="0">
                <a:pos x="97494" y="182711"/>
              </a:cxn>
              <a:cxn ang="0">
                <a:pos x="85556" y="242290"/>
              </a:cxn>
              <a:cxn ang="0">
                <a:pos x="103463" y="315771"/>
              </a:cxn>
              <a:cxn ang="0">
                <a:pos x="163153" y="276052"/>
              </a:cxn>
              <a:cxn ang="0">
                <a:pos x="179070" y="186682"/>
              </a:cxn>
              <a:cxn ang="0">
                <a:pos x="181060" y="182711"/>
              </a:cxn>
              <a:cxn ang="0">
                <a:pos x="218863" y="160865"/>
              </a:cxn>
              <a:cxn ang="0">
                <a:pos x="218863" y="87383"/>
              </a:cxn>
              <a:cxn ang="0">
                <a:pos x="131318" y="131075"/>
              </a:cxn>
              <a:cxn ang="0">
                <a:pos x="117390" y="146963"/>
              </a:cxn>
              <a:cxn ang="0">
                <a:pos x="179070" y="186682"/>
              </a:cxn>
            </a:cxnLst>
            <a:rect l="0" t="0" r="0" b="0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26639" name="组合 18"/>
          <p:cNvGrpSpPr/>
          <p:nvPr/>
        </p:nvGrpSpPr>
        <p:grpSpPr>
          <a:xfrm>
            <a:off x="169545" y="1703388"/>
            <a:ext cx="2693988" cy="934629"/>
            <a:chOff x="0" y="0"/>
            <a:chExt cx="2693856" cy="935117"/>
          </a:xfrm>
        </p:grpSpPr>
        <p:sp>
          <p:nvSpPr>
            <p:cNvPr id="26651" name="文本框 19"/>
            <p:cNvSpPr txBox="1"/>
            <p:nvPr/>
          </p:nvSpPr>
          <p:spPr>
            <a:xfrm>
              <a:off x="359384" y="412874"/>
              <a:ext cx="2334472" cy="522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52" name="文本框 20"/>
            <p:cNvSpPr txBox="1"/>
            <p:nvPr/>
          </p:nvSpPr>
          <p:spPr>
            <a:xfrm>
              <a:off x="0" y="0"/>
              <a:ext cx="2687470" cy="368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  <a:endParaRPr lang="zh-CN" altLang="en-US" sz="18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6640" name="组合 21"/>
          <p:cNvGrpSpPr/>
          <p:nvPr/>
        </p:nvGrpSpPr>
        <p:grpSpPr>
          <a:xfrm>
            <a:off x="194945" y="3328988"/>
            <a:ext cx="2693988" cy="935198"/>
            <a:chOff x="0" y="0"/>
            <a:chExt cx="2693856" cy="934397"/>
          </a:xfrm>
        </p:grpSpPr>
        <p:sp>
          <p:nvSpPr>
            <p:cNvPr id="26649" name="文本框 22"/>
            <p:cNvSpPr txBox="1"/>
            <p:nvPr/>
          </p:nvSpPr>
          <p:spPr>
            <a:xfrm>
              <a:off x="359384" y="412874"/>
              <a:ext cx="2334472" cy="521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50" name="文本框 23"/>
            <p:cNvSpPr txBox="1"/>
            <p:nvPr/>
          </p:nvSpPr>
          <p:spPr>
            <a:xfrm>
              <a:off x="0" y="0"/>
              <a:ext cx="2687470" cy="3679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  <a:endParaRPr lang="zh-CN" altLang="en-US" sz="18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6641" name="组合 24"/>
          <p:cNvGrpSpPr/>
          <p:nvPr/>
        </p:nvGrpSpPr>
        <p:grpSpPr>
          <a:xfrm>
            <a:off x="9307195" y="1695450"/>
            <a:ext cx="2335213" cy="934629"/>
            <a:chOff x="0" y="0"/>
            <a:chExt cx="2334472" cy="935116"/>
          </a:xfrm>
        </p:grpSpPr>
        <p:sp>
          <p:nvSpPr>
            <p:cNvPr id="26647" name="文本框 25"/>
            <p:cNvSpPr txBox="1"/>
            <p:nvPr/>
          </p:nvSpPr>
          <p:spPr>
            <a:xfrm>
              <a:off x="0" y="412874"/>
              <a:ext cx="2334472" cy="522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48" name="文本框 26"/>
            <p:cNvSpPr txBox="1"/>
            <p:nvPr/>
          </p:nvSpPr>
          <p:spPr>
            <a:xfrm>
              <a:off x="65228" y="0"/>
              <a:ext cx="2005299" cy="368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  <a:endParaRPr lang="zh-CN" altLang="en-US" sz="18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26642" name="组合 27"/>
          <p:cNvGrpSpPr/>
          <p:nvPr/>
        </p:nvGrpSpPr>
        <p:grpSpPr>
          <a:xfrm>
            <a:off x="9307195" y="3454400"/>
            <a:ext cx="2335213" cy="934629"/>
            <a:chOff x="0" y="0"/>
            <a:chExt cx="2334472" cy="935116"/>
          </a:xfrm>
        </p:grpSpPr>
        <p:sp>
          <p:nvSpPr>
            <p:cNvPr id="26645" name="文本框 28"/>
            <p:cNvSpPr txBox="1"/>
            <p:nvPr/>
          </p:nvSpPr>
          <p:spPr>
            <a:xfrm>
              <a:off x="0" y="412874"/>
              <a:ext cx="2334472" cy="522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46" name="文本框 29"/>
            <p:cNvSpPr txBox="1"/>
            <p:nvPr/>
          </p:nvSpPr>
          <p:spPr>
            <a:xfrm>
              <a:off x="65228" y="0"/>
              <a:ext cx="2005299" cy="368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  <a:endParaRPr lang="zh-CN" altLang="en-US" sz="18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26643" name="文本框 30"/>
          <p:cNvSpPr txBox="1"/>
          <p:nvPr/>
        </p:nvSpPr>
        <p:spPr>
          <a:xfrm>
            <a:off x="1404620" y="5434013"/>
            <a:ext cx="9404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6644" name="图片 31"/>
          <p:cNvPicPr>
            <a:picLocks noChangeAspect="1"/>
          </p:cNvPicPr>
          <p:nvPr/>
        </p:nvPicPr>
        <p:blipFill>
          <a:blip r:embed="rId3"/>
          <a:srcRect t="6752" b="8167"/>
          <a:stretch>
            <a:fillRect/>
          </a:stretch>
        </p:blipFill>
        <p:spPr>
          <a:xfrm>
            <a:off x="4200208" y="1870075"/>
            <a:ext cx="3733800" cy="21161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28454" y="2774950"/>
            <a:ext cx="3535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感谢您的观看</a:t>
            </a:r>
            <a:endParaRPr lang="zh-CN" altLang="en-US" sz="4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  <a:sym typeface="+mn-ea"/>
            </a:endParaRPr>
          </a:p>
        </p:txBody>
      </p:sp>
      <p:sp>
        <p:nvSpPr>
          <p:cNvPr id="4102" name="文本框 5"/>
          <p:cNvSpPr txBox="1"/>
          <p:nvPr/>
        </p:nvSpPr>
        <p:spPr>
          <a:xfrm>
            <a:off x="3494381" y="2020888"/>
            <a:ext cx="52038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POWERPOINT</a:t>
            </a:r>
            <a:endParaRPr lang="en-US" altLang="zh-CN" sz="5400" b="1" dirty="0">
              <a:solidFill>
                <a:srgbClr val="B01F23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6" name="文本框 14"/>
          <p:cNvSpPr txBox="1"/>
          <p:nvPr/>
        </p:nvSpPr>
        <p:spPr>
          <a:xfrm>
            <a:off x="3333251" y="3411855"/>
            <a:ext cx="5526087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or what you need </a:t>
            </a:r>
            <a:endParaRPr lang="en-US" altLang="zh-CN" sz="12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</a:t>
            </a:r>
            <a:endParaRPr lang="en-US" altLang="zh-CN" sz="12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与梦偕行寻找更好的自己</a:t>
            </a:r>
            <a:endParaRPr lang="zh-CN" altLang="en-US" sz="14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36" name="TextBox 35      (向天歌演示原创作品：www.TopPPT.cn)"/>
          <p:cNvSpPr txBox="1"/>
          <p:nvPr/>
        </p:nvSpPr>
        <p:spPr>
          <a:xfrm>
            <a:off x="5532053" y="4380314"/>
            <a:ext cx="11284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  <a:cs typeface="文鼎霹靂體" panose="02010609010101010101" pitchFamily="49" charset="-120"/>
              </a:rPr>
              <a:t>PPT</a:t>
            </a:r>
            <a:r>
              <a:rPr lang="zh-CN" altLang="en-US" sz="16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  <a:cs typeface="文鼎霹靂體" panose="02010609010101010101" pitchFamily="49" charset="-120"/>
              </a:rPr>
              <a:t>营</a:t>
            </a:r>
            <a:endParaRPr lang="zh-CN" altLang="en-US" sz="1600" b="1" dirty="0">
              <a:solidFill>
                <a:srgbClr val="B01F23"/>
              </a:solidFill>
              <a:latin typeface="阿里巴巴普惠体 B" panose="00020600040101010101" charset="-122"/>
              <a:ea typeface="阿里巴巴普惠体 B" panose="00020600040101010101" charset="-122"/>
              <a:cs typeface="文鼎霹靂體" panose="02010609010101010101" pitchFamily="49" charset="-12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1150" y="3054350"/>
            <a:ext cx="2493010" cy="1348105"/>
            <a:chOff x="2712" y="4317"/>
            <a:chExt cx="3926" cy="2123"/>
          </a:xfrm>
        </p:grpSpPr>
        <p:sp>
          <p:nvSpPr>
            <p:cNvPr id="3087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01</a:t>
              </a:r>
              <a:endParaRPr lang="en-US" altLang="zh-CN" sz="3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3088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工作概述</a:t>
              </a:r>
              <a:endParaRPr lang="zh-CN" altLang="en-US" sz="24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grpSp>
          <p:nvGrpSpPr>
            <p:cNvPr id="3099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3115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3116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3117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3118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3" name="组合 2"/>
          <p:cNvGrpSpPr/>
          <p:nvPr/>
        </p:nvGrpSpPr>
        <p:grpSpPr>
          <a:xfrm>
            <a:off x="3763010" y="3054350"/>
            <a:ext cx="2493645" cy="1348740"/>
            <a:chOff x="2712" y="4317"/>
            <a:chExt cx="3927" cy="2124"/>
          </a:xfrm>
        </p:grpSpPr>
        <p:sp>
          <p:nvSpPr>
            <p:cNvPr id="4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02</a:t>
              </a:r>
              <a:endParaRPr lang="en-US" altLang="zh-CN" sz="3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5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项目展示</a:t>
              </a:r>
              <a:endParaRPr lang="zh-CN" altLang="en-US" sz="24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grpSp>
          <p:nvGrpSpPr>
            <p:cNvPr id="6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7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8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9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1" name="组合 10"/>
          <p:cNvGrpSpPr/>
          <p:nvPr/>
        </p:nvGrpSpPr>
        <p:grpSpPr>
          <a:xfrm>
            <a:off x="5944870" y="3054350"/>
            <a:ext cx="2493645" cy="1348740"/>
            <a:chOff x="2712" y="4317"/>
            <a:chExt cx="3927" cy="2124"/>
          </a:xfrm>
        </p:grpSpPr>
        <p:sp>
          <p:nvSpPr>
            <p:cNvPr id="12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03</a:t>
              </a:r>
              <a:endParaRPr lang="en-US" altLang="zh-CN" sz="3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13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经验分享</a:t>
              </a:r>
              <a:endParaRPr lang="zh-CN" altLang="en-US" sz="24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grpSp>
          <p:nvGrpSpPr>
            <p:cNvPr id="14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15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6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17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9" name="组合 18"/>
          <p:cNvGrpSpPr/>
          <p:nvPr/>
        </p:nvGrpSpPr>
        <p:grpSpPr>
          <a:xfrm>
            <a:off x="8126730" y="3054350"/>
            <a:ext cx="2493645" cy="1348740"/>
            <a:chOff x="2712" y="4317"/>
            <a:chExt cx="3927" cy="2124"/>
          </a:xfrm>
        </p:grpSpPr>
        <p:sp>
          <p:nvSpPr>
            <p:cNvPr id="20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04</a:t>
              </a:r>
              <a:endParaRPr lang="en-US" altLang="zh-CN" sz="3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1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明年计划</a:t>
              </a:r>
              <a:endParaRPr lang="zh-CN" altLang="en-US" sz="24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grpSp>
          <p:nvGrpSpPr>
            <p:cNvPr id="22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23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24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25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077" name="文本框 90"/>
          <p:cNvSpPr txBox="1"/>
          <p:nvPr/>
        </p:nvSpPr>
        <p:spPr>
          <a:xfrm>
            <a:off x="4832721" y="2251393"/>
            <a:ext cx="249329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B01F23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CONTENTS</a:t>
            </a:r>
            <a:endParaRPr lang="en-US" altLang="zh-CN" sz="3200" b="1" dirty="0">
              <a:solidFill>
                <a:srgbClr val="B01F23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01</a:t>
            </a:r>
            <a:endParaRPr lang="en-US" altLang="zh-CN" sz="80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工作概述</a:t>
            </a:r>
            <a:endParaRPr lang="zh-CN" altLang="en-US" sz="4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6425" t="3324" r="10277" b="4041"/>
          <a:stretch>
            <a:fillRect/>
          </a:stretch>
        </p:blipFill>
        <p:spPr>
          <a:xfrm>
            <a:off x="1028700" y="2108200"/>
            <a:ext cx="3762375" cy="36099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25" h="5685">
                <a:moveTo>
                  <a:pt x="453" y="0"/>
                </a:moveTo>
                <a:lnTo>
                  <a:pt x="5472" y="0"/>
                </a:lnTo>
                <a:cubicBezTo>
                  <a:pt x="5722" y="0"/>
                  <a:pt x="5925" y="203"/>
                  <a:pt x="5925" y="453"/>
                </a:cubicBezTo>
                <a:lnTo>
                  <a:pt x="5925" y="5232"/>
                </a:lnTo>
                <a:cubicBezTo>
                  <a:pt x="5925" y="5482"/>
                  <a:pt x="5722" y="5685"/>
                  <a:pt x="5472" y="5685"/>
                </a:cubicBezTo>
                <a:lnTo>
                  <a:pt x="453" y="5685"/>
                </a:lnTo>
                <a:cubicBezTo>
                  <a:pt x="203" y="5685"/>
                  <a:pt x="0" y="5482"/>
                  <a:pt x="0" y="5232"/>
                </a:cubicBezTo>
                <a:lnTo>
                  <a:pt x="0" y="453"/>
                </a:lnTo>
                <a:cubicBezTo>
                  <a:pt x="0" y="203"/>
                  <a:pt x="203" y="0"/>
                  <a:pt x="453" y="0"/>
                </a:cubicBez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78475" y="2200275"/>
            <a:ext cx="599440" cy="567690"/>
            <a:chOff x="9513" y="3225"/>
            <a:chExt cx="944" cy="894"/>
          </a:xfrm>
        </p:grpSpPr>
        <p:sp>
          <p:nvSpPr>
            <p:cNvPr id="12311" name="Freeform 5"/>
            <p:cNvSpPr>
              <a:spLocks noEditPoints="1"/>
            </p:cNvSpPr>
            <p:nvPr/>
          </p:nvSpPr>
          <p:spPr>
            <a:xfrm>
              <a:off x="9513" y="3225"/>
              <a:ext cx="945" cy="895"/>
            </a:xfrm>
            <a:custGeom>
              <a:avLst/>
              <a:gdLst/>
              <a:ahLst/>
              <a:cxnLst>
                <a:cxn ang="0">
                  <a:pos x="549199" y="0"/>
                </a:cxn>
                <a:cxn ang="0">
                  <a:pos x="50876" y="0"/>
                </a:cxn>
                <a:cxn ang="0">
                  <a:pos x="0" y="49420"/>
                </a:cxn>
                <a:cxn ang="0">
                  <a:pos x="0" y="434372"/>
                </a:cxn>
                <a:cxn ang="0">
                  <a:pos x="50876" y="485092"/>
                </a:cxn>
                <a:cxn ang="0">
                  <a:pos x="202199" y="485092"/>
                </a:cxn>
                <a:cxn ang="0">
                  <a:pos x="174804" y="513703"/>
                </a:cxn>
                <a:cxn ang="0">
                  <a:pos x="161759" y="529310"/>
                </a:cxn>
                <a:cxn ang="0">
                  <a:pos x="160455" y="551418"/>
                </a:cxn>
                <a:cxn ang="0">
                  <a:pos x="198286" y="568325"/>
                </a:cxn>
                <a:cxn ang="0">
                  <a:pos x="401789" y="568325"/>
                </a:cxn>
                <a:cxn ang="0">
                  <a:pos x="439620" y="551418"/>
                </a:cxn>
                <a:cxn ang="0">
                  <a:pos x="438316" y="529310"/>
                </a:cxn>
                <a:cxn ang="0">
                  <a:pos x="423966" y="513703"/>
                </a:cxn>
                <a:cxn ang="0">
                  <a:pos x="396571" y="485092"/>
                </a:cxn>
                <a:cxn ang="0">
                  <a:pos x="549199" y="485092"/>
                </a:cxn>
                <a:cxn ang="0">
                  <a:pos x="600075" y="434372"/>
                </a:cxn>
                <a:cxn ang="0">
                  <a:pos x="600075" y="49420"/>
                </a:cxn>
                <a:cxn ang="0">
                  <a:pos x="549199" y="0"/>
                </a:cxn>
                <a:cxn ang="0">
                  <a:pos x="410921" y="526709"/>
                </a:cxn>
                <a:cxn ang="0">
                  <a:pos x="422662" y="539714"/>
                </a:cxn>
                <a:cxn ang="0">
                  <a:pos x="422662" y="543615"/>
                </a:cxn>
                <a:cxn ang="0">
                  <a:pos x="401789" y="550118"/>
                </a:cxn>
                <a:cxn ang="0">
                  <a:pos x="198286" y="550118"/>
                </a:cxn>
                <a:cxn ang="0">
                  <a:pos x="177413" y="543615"/>
                </a:cxn>
                <a:cxn ang="0">
                  <a:pos x="176109" y="539714"/>
                </a:cxn>
                <a:cxn ang="0">
                  <a:pos x="176109" y="539714"/>
                </a:cxn>
                <a:cxn ang="0">
                  <a:pos x="189154" y="526709"/>
                </a:cxn>
                <a:cxn ang="0">
                  <a:pos x="224376" y="485092"/>
                </a:cxn>
                <a:cxn ang="0">
                  <a:pos x="375699" y="485092"/>
                </a:cxn>
                <a:cxn ang="0">
                  <a:pos x="410921" y="526709"/>
                </a:cxn>
                <a:cxn ang="0">
                  <a:pos x="562244" y="434372"/>
                </a:cxn>
                <a:cxn ang="0">
                  <a:pos x="549199" y="447377"/>
                </a:cxn>
                <a:cxn ang="0">
                  <a:pos x="50876" y="447377"/>
                </a:cxn>
                <a:cxn ang="0">
                  <a:pos x="37831" y="434372"/>
                </a:cxn>
                <a:cxn ang="0">
                  <a:pos x="37831" y="49420"/>
                </a:cxn>
                <a:cxn ang="0">
                  <a:pos x="50876" y="36414"/>
                </a:cxn>
                <a:cxn ang="0">
                  <a:pos x="549199" y="36414"/>
                </a:cxn>
                <a:cxn ang="0">
                  <a:pos x="562244" y="49420"/>
                </a:cxn>
                <a:cxn ang="0">
                  <a:pos x="562244" y="434372"/>
                </a:cxn>
              </a:cxnLst>
              <a:rect l="0" t="0" r="0" b="0"/>
              <a:pathLst>
                <a:path w="460" h="437">
                  <a:moveTo>
                    <a:pt x="42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55"/>
                    <a:pt x="17" y="373"/>
                    <a:pt x="39" y="373"/>
                  </a:cubicBezTo>
                  <a:cubicBezTo>
                    <a:pt x="155" y="373"/>
                    <a:pt x="155" y="373"/>
                    <a:pt x="155" y="373"/>
                  </a:cubicBezTo>
                  <a:cubicBezTo>
                    <a:pt x="149" y="381"/>
                    <a:pt x="139" y="390"/>
                    <a:pt x="134" y="395"/>
                  </a:cubicBezTo>
                  <a:cubicBezTo>
                    <a:pt x="130" y="400"/>
                    <a:pt x="126" y="404"/>
                    <a:pt x="124" y="407"/>
                  </a:cubicBezTo>
                  <a:cubicBezTo>
                    <a:pt x="121" y="411"/>
                    <a:pt x="119" y="418"/>
                    <a:pt x="123" y="424"/>
                  </a:cubicBezTo>
                  <a:cubicBezTo>
                    <a:pt x="126" y="430"/>
                    <a:pt x="133" y="437"/>
                    <a:pt x="152" y="437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326" y="437"/>
                    <a:pt x="334" y="430"/>
                    <a:pt x="337" y="424"/>
                  </a:cubicBezTo>
                  <a:cubicBezTo>
                    <a:pt x="340" y="418"/>
                    <a:pt x="339" y="411"/>
                    <a:pt x="336" y="407"/>
                  </a:cubicBezTo>
                  <a:cubicBezTo>
                    <a:pt x="334" y="404"/>
                    <a:pt x="330" y="400"/>
                    <a:pt x="325" y="395"/>
                  </a:cubicBezTo>
                  <a:cubicBezTo>
                    <a:pt x="320" y="390"/>
                    <a:pt x="311" y="381"/>
                    <a:pt x="304" y="373"/>
                  </a:cubicBezTo>
                  <a:cubicBezTo>
                    <a:pt x="421" y="373"/>
                    <a:pt x="421" y="373"/>
                    <a:pt x="421" y="373"/>
                  </a:cubicBezTo>
                  <a:cubicBezTo>
                    <a:pt x="442" y="373"/>
                    <a:pt x="460" y="355"/>
                    <a:pt x="460" y="334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0" y="17"/>
                    <a:pt x="442" y="0"/>
                    <a:pt x="421" y="0"/>
                  </a:cubicBezTo>
                  <a:close/>
                  <a:moveTo>
                    <a:pt x="315" y="405"/>
                  </a:moveTo>
                  <a:cubicBezTo>
                    <a:pt x="319" y="409"/>
                    <a:pt x="323" y="413"/>
                    <a:pt x="324" y="415"/>
                  </a:cubicBezTo>
                  <a:cubicBezTo>
                    <a:pt x="324" y="415"/>
                    <a:pt x="325" y="417"/>
                    <a:pt x="324" y="418"/>
                  </a:cubicBezTo>
                  <a:cubicBezTo>
                    <a:pt x="322" y="421"/>
                    <a:pt x="316" y="423"/>
                    <a:pt x="308" y="423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43" y="423"/>
                    <a:pt x="138" y="421"/>
                    <a:pt x="136" y="418"/>
                  </a:cubicBezTo>
                  <a:cubicBezTo>
                    <a:pt x="135" y="417"/>
                    <a:pt x="135" y="415"/>
                    <a:pt x="135" y="41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137" y="413"/>
                    <a:pt x="140" y="409"/>
                    <a:pt x="145" y="405"/>
                  </a:cubicBezTo>
                  <a:cubicBezTo>
                    <a:pt x="157" y="393"/>
                    <a:pt x="167" y="382"/>
                    <a:pt x="172" y="373"/>
                  </a:cubicBezTo>
                  <a:cubicBezTo>
                    <a:pt x="288" y="373"/>
                    <a:pt x="288" y="373"/>
                    <a:pt x="288" y="373"/>
                  </a:cubicBezTo>
                  <a:cubicBezTo>
                    <a:pt x="292" y="382"/>
                    <a:pt x="302" y="393"/>
                    <a:pt x="315" y="405"/>
                  </a:cubicBezTo>
                  <a:close/>
                  <a:moveTo>
                    <a:pt x="431" y="334"/>
                  </a:moveTo>
                  <a:cubicBezTo>
                    <a:pt x="431" y="340"/>
                    <a:pt x="426" y="344"/>
                    <a:pt x="421" y="344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3" y="344"/>
                    <a:pt x="29" y="340"/>
                    <a:pt x="29" y="3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33" y="28"/>
                    <a:pt x="39" y="28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6" y="28"/>
                    <a:pt x="431" y="33"/>
                    <a:pt x="431" y="38"/>
                  </a:cubicBezTo>
                  <a:lnTo>
                    <a:pt x="431" y="3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2312" name="Freeform 6"/>
            <p:cNvSpPr>
              <a:spLocks noEditPoints="1"/>
            </p:cNvSpPr>
            <p:nvPr/>
          </p:nvSpPr>
          <p:spPr>
            <a:xfrm>
              <a:off x="9630" y="3343"/>
              <a:ext cx="708" cy="470"/>
            </a:xfrm>
            <a:custGeom>
              <a:avLst/>
              <a:gdLst/>
              <a:ahLst/>
              <a:cxnLst>
                <a:cxn ang="0">
                  <a:pos x="418010" y="0"/>
                </a:cxn>
                <a:cxn ang="0">
                  <a:pos x="32555" y="0"/>
                </a:cxn>
                <a:cxn ang="0">
                  <a:pos x="0" y="31143"/>
                </a:cxn>
                <a:cxn ang="0">
                  <a:pos x="0" y="267307"/>
                </a:cxn>
                <a:cxn ang="0">
                  <a:pos x="32555" y="298450"/>
                </a:cxn>
                <a:cxn ang="0">
                  <a:pos x="418010" y="298450"/>
                </a:cxn>
                <a:cxn ang="0">
                  <a:pos x="449263" y="267307"/>
                </a:cxn>
                <a:cxn ang="0">
                  <a:pos x="449263" y="31143"/>
                </a:cxn>
                <a:cxn ang="0">
                  <a:pos x="418010" y="0"/>
                </a:cxn>
                <a:cxn ang="0">
                  <a:pos x="431032" y="267307"/>
                </a:cxn>
                <a:cxn ang="0">
                  <a:pos x="418010" y="280283"/>
                </a:cxn>
                <a:cxn ang="0">
                  <a:pos x="32555" y="280283"/>
                </a:cxn>
                <a:cxn ang="0">
                  <a:pos x="19533" y="267307"/>
                </a:cxn>
                <a:cxn ang="0">
                  <a:pos x="19533" y="31143"/>
                </a:cxn>
                <a:cxn ang="0">
                  <a:pos x="32555" y="18167"/>
                </a:cxn>
                <a:cxn ang="0">
                  <a:pos x="418010" y="18167"/>
                </a:cxn>
                <a:cxn ang="0">
                  <a:pos x="431032" y="31143"/>
                </a:cxn>
                <a:cxn ang="0">
                  <a:pos x="431032" y="267307"/>
                </a:cxn>
              </a:cxnLst>
              <a:rect l="0" t="0" r="0" b="0"/>
              <a:pathLst>
                <a:path w="345" h="230">
                  <a:moveTo>
                    <a:pt x="32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9"/>
                    <a:pt x="11" y="230"/>
                    <a:pt x="25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34" y="230"/>
                    <a:pt x="345" y="219"/>
                    <a:pt x="345" y="206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5" y="11"/>
                    <a:pt x="334" y="0"/>
                    <a:pt x="321" y="0"/>
                  </a:cubicBezTo>
                  <a:close/>
                  <a:moveTo>
                    <a:pt x="331" y="206"/>
                  </a:moveTo>
                  <a:cubicBezTo>
                    <a:pt x="331" y="211"/>
                    <a:pt x="326" y="216"/>
                    <a:pt x="321" y="216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19" y="216"/>
                    <a:pt x="15" y="211"/>
                    <a:pt x="15" y="206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9"/>
                    <a:pt x="19" y="14"/>
                    <a:pt x="25" y="14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6" y="14"/>
                    <a:pt x="331" y="19"/>
                    <a:pt x="331" y="24"/>
                  </a:cubicBezTo>
                  <a:lnTo>
                    <a:pt x="331" y="20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2313" name="Freeform 7"/>
            <p:cNvSpPr>
              <a:spLocks noEditPoints="1"/>
            </p:cNvSpPr>
            <p:nvPr/>
          </p:nvSpPr>
          <p:spPr>
            <a:xfrm>
              <a:off x="9940" y="3828"/>
              <a:ext cx="88" cy="90"/>
            </a:xfrm>
            <a:custGeom>
              <a:avLst/>
              <a:gdLst/>
              <a:ahLst/>
              <a:cxnLst>
                <a:cxn ang="0">
                  <a:pos x="28428" y="0"/>
                </a:cxn>
                <a:cxn ang="0">
                  <a:pos x="0" y="27910"/>
                </a:cxn>
                <a:cxn ang="0">
                  <a:pos x="28428" y="57150"/>
                </a:cxn>
                <a:cxn ang="0">
                  <a:pos x="55563" y="27910"/>
                </a:cxn>
                <a:cxn ang="0">
                  <a:pos x="28428" y="0"/>
                </a:cxn>
                <a:cxn ang="0">
                  <a:pos x="28428" y="38543"/>
                </a:cxn>
                <a:cxn ang="0">
                  <a:pos x="19382" y="27910"/>
                </a:cxn>
                <a:cxn ang="0">
                  <a:pos x="28428" y="18607"/>
                </a:cxn>
                <a:cxn ang="0">
                  <a:pos x="37473" y="27910"/>
                </a:cxn>
                <a:cxn ang="0">
                  <a:pos x="28428" y="38543"/>
                </a:cxn>
              </a:cxnLst>
              <a:rect l="0" t="0" r="0" b="0"/>
              <a:pathLst>
                <a:path w="43" h="43">
                  <a:moveTo>
                    <a:pt x="22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3" y="33"/>
                    <a:pt x="43" y="21"/>
                  </a:cubicBezTo>
                  <a:cubicBezTo>
                    <a:pt x="43" y="9"/>
                    <a:pt x="34" y="0"/>
                    <a:pt x="22" y="0"/>
                  </a:cubicBezTo>
                  <a:close/>
                  <a:moveTo>
                    <a:pt x="22" y="29"/>
                  </a:moveTo>
                  <a:cubicBezTo>
                    <a:pt x="18" y="29"/>
                    <a:pt x="15" y="25"/>
                    <a:pt x="15" y="21"/>
                  </a:cubicBezTo>
                  <a:cubicBezTo>
                    <a:pt x="15" y="17"/>
                    <a:pt x="18" y="14"/>
                    <a:pt x="22" y="14"/>
                  </a:cubicBezTo>
                  <a:cubicBezTo>
                    <a:pt x="26" y="14"/>
                    <a:pt x="29" y="17"/>
                    <a:pt x="29" y="21"/>
                  </a:cubicBezTo>
                  <a:cubicBezTo>
                    <a:pt x="29" y="25"/>
                    <a:pt x="26" y="29"/>
                    <a:pt x="22" y="29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2314" name="Freeform 8"/>
            <p:cNvSpPr>
              <a:spLocks noEditPoints="1"/>
            </p:cNvSpPr>
            <p:nvPr/>
          </p:nvSpPr>
          <p:spPr>
            <a:xfrm>
              <a:off x="9843" y="3438"/>
              <a:ext cx="285" cy="282"/>
            </a:xfrm>
            <a:custGeom>
              <a:avLst/>
              <a:gdLst/>
              <a:ahLst/>
              <a:cxnLst>
                <a:cxn ang="0">
                  <a:pos x="90488" y="0"/>
                </a:cxn>
                <a:cxn ang="0">
                  <a:pos x="0" y="89694"/>
                </a:cxn>
                <a:cxn ang="0">
                  <a:pos x="90488" y="179387"/>
                </a:cxn>
                <a:cxn ang="0">
                  <a:pos x="180975" y="89694"/>
                </a:cxn>
                <a:cxn ang="0">
                  <a:pos x="90488" y="0"/>
                </a:cxn>
                <a:cxn ang="0">
                  <a:pos x="90488" y="161188"/>
                </a:cxn>
                <a:cxn ang="0">
                  <a:pos x="18360" y="89694"/>
                </a:cxn>
                <a:cxn ang="0">
                  <a:pos x="83930" y="19499"/>
                </a:cxn>
                <a:cxn ang="0">
                  <a:pos x="83930" y="102693"/>
                </a:cxn>
                <a:cxn ang="0">
                  <a:pos x="159992" y="74095"/>
                </a:cxn>
                <a:cxn ang="0">
                  <a:pos x="161304" y="89694"/>
                </a:cxn>
                <a:cxn ang="0">
                  <a:pos x="90488" y="161188"/>
                </a:cxn>
              </a:cxnLst>
              <a:rect l="0" t="0" r="0" b="0"/>
              <a:pathLst>
                <a:path w="138" h="138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7" y="138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  <a:moveTo>
                    <a:pt x="69" y="124"/>
                  </a:moveTo>
                  <a:cubicBezTo>
                    <a:pt x="39" y="124"/>
                    <a:pt x="14" y="99"/>
                    <a:pt x="14" y="69"/>
                  </a:cubicBezTo>
                  <a:cubicBezTo>
                    <a:pt x="14" y="41"/>
                    <a:pt x="36" y="18"/>
                    <a:pt x="64" y="15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122" y="57"/>
                    <a:pt x="122" y="57"/>
                    <a:pt x="122" y="57"/>
                  </a:cubicBezTo>
                  <a:cubicBezTo>
                    <a:pt x="123" y="61"/>
                    <a:pt x="123" y="65"/>
                    <a:pt x="123" y="69"/>
                  </a:cubicBezTo>
                  <a:cubicBezTo>
                    <a:pt x="123" y="99"/>
                    <a:pt x="99" y="124"/>
                    <a:pt x="69" y="1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12315" name="TextBox 88"/>
          <p:cNvSpPr txBox="1"/>
          <p:nvPr/>
        </p:nvSpPr>
        <p:spPr>
          <a:xfrm>
            <a:off x="6110288" y="3429000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2316" name="Rectangle 89"/>
          <p:cNvSpPr/>
          <p:nvPr/>
        </p:nvSpPr>
        <p:spPr>
          <a:xfrm>
            <a:off x="6110288" y="3665538"/>
            <a:ext cx="220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17" name="Group 96"/>
          <p:cNvPicPr/>
          <p:nvPr/>
        </p:nvPicPr>
        <p:blipFill>
          <a:blip r:embed="rId2"/>
          <a:stretch>
            <a:fillRect/>
          </a:stretch>
        </p:blipFill>
        <p:spPr>
          <a:xfrm>
            <a:off x="5638800" y="3571875"/>
            <a:ext cx="323850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TextBox 92"/>
          <p:cNvSpPr txBox="1"/>
          <p:nvPr/>
        </p:nvSpPr>
        <p:spPr>
          <a:xfrm>
            <a:off x="8869363" y="3429000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2319" name="Rectangle 93"/>
          <p:cNvSpPr/>
          <p:nvPr/>
        </p:nvSpPr>
        <p:spPr>
          <a:xfrm>
            <a:off x="8869363" y="3665538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20" name="Group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8405813" y="3554413"/>
            <a:ext cx="323850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1" name="TextBox 90"/>
          <p:cNvSpPr txBox="1"/>
          <p:nvPr/>
        </p:nvSpPr>
        <p:spPr>
          <a:xfrm>
            <a:off x="6113463" y="4851400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2322" name="Rectangle 91"/>
          <p:cNvSpPr/>
          <p:nvPr/>
        </p:nvSpPr>
        <p:spPr>
          <a:xfrm>
            <a:off x="6113463" y="5118100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23" name="Group 106"/>
          <p:cNvPicPr/>
          <p:nvPr/>
        </p:nvPicPr>
        <p:blipFill>
          <a:blip r:embed="rId4"/>
          <a:stretch>
            <a:fillRect/>
          </a:stretch>
        </p:blipFill>
        <p:spPr>
          <a:xfrm>
            <a:off x="5578475" y="4973638"/>
            <a:ext cx="450850" cy="427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4" name="TextBox 94"/>
          <p:cNvSpPr txBox="1"/>
          <p:nvPr/>
        </p:nvSpPr>
        <p:spPr>
          <a:xfrm>
            <a:off x="8859838" y="4856163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2325" name="Rectangle 95"/>
          <p:cNvSpPr/>
          <p:nvPr/>
        </p:nvSpPr>
        <p:spPr>
          <a:xfrm>
            <a:off x="8859838" y="5113338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26" name="Group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8339138" y="5035550"/>
            <a:ext cx="450850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7" name="TextBox 58"/>
          <p:cNvSpPr txBox="1"/>
          <p:nvPr/>
        </p:nvSpPr>
        <p:spPr>
          <a:xfrm>
            <a:off x="6364288" y="2108200"/>
            <a:ext cx="26733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点击输入标题文字</a:t>
            </a:r>
            <a:endParaRPr lang="zh-CN" altLang="en-US" sz="18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2328" name="Rectangle 59"/>
          <p:cNvSpPr/>
          <p:nvPr/>
        </p:nvSpPr>
        <p:spPr>
          <a:xfrm>
            <a:off x="6364288" y="2416175"/>
            <a:ext cx="46958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69" name="Freeform 32"/>
          <p:cNvSpPr/>
          <p:nvPr/>
        </p:nvSpPr>
        <p:spPr>
          <a:xfrm>
            <a:off x="839788" y="1673225"/>
            <a:ext cx="403225" cy="3471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3225" y="0"/>
              </a:cxn>
              <a:cxn ang="0">
                <a:pos x="403225" y="3471863"/>
              </a:cxn>
              <a:cxn ang="0">
                <a:pos x="0" y="3471863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54" h="2187">
                <a:moveTo>
                  <a:pt x="0" y="0"/>
                </a:moveTo>
                <a:lnTo>
                  <a:pt x="254" y="0"/>
                </a:lnTo>
                <a:lnTo>
                  <a:pt x="254" y="2187"/>
                </a:lnTo>
                <a:lnTo>
                  <a:pt x="0" y="2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0" name="Rectangle 11"/>
          <p:cNvSpPr/>
          <p:nvPr/>
        </p:nvSpPr>
        <p:spPr>
          <a:xfrm>
            <a:off x="3917950" y="3421063"/>
            <a:ext cx="2376488" cy="17462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1" name="Freeform 33"/>
          <p:cNvSpPr/>
          <p:nvPr/>
        </p:nvSpPr>
        <p:spPr>
          <a:xfrm>
            <a:off x="1611313" y="5483225"/>
            <a:ext cx="4675187" cy="403225"/>
          </a:xfrm>
          <a:custGeom>
            <a:avLst/>
            <a:gdLst/>
            <a:ahLst/>
            <a:cxnLst>
              <a:cxn ang="0">
                <a:pos x="4675187" y="0"/>
              </a:cxn>
              <a:cxn ang="0">
                <a:pos x="4675187" y="403225"/>
              </a:cxn>
              <a:cxn ang="0">
                <a:pos x="0" y="403225"/>
              </a:cxn>
              <a:cxn ang="0">
                <a:pos x="0" y="0"/>
              </a:cxn>
              <a:cxn ang="0">
                <a:pos x="4675187" y="0"/>
              </a:cxn>
              <a:cxn ang="0">
                <a:pos x="4675187" y="0"/>
              </a:cxn>
            </a:cxnLst>
            <a:rect l="0" t="0" r="0" b="0"/>
            <a:pathLst>
              <a:path w="2945" h="254">
                <a:moveTo>
                  <a:pt x="2945" y="0"/>
                </a:moveTo>
                <a:lnTo>
                  <a:pt x="2945" y="254"/>
                </a:lnTo>
                <a:lnTo>
                  <a:pt x="0" y="254"/>
                </a:lnTo>
                <a:lnTo>
                  <a:pt x="0" y="0"/>
                </a:lnTo>
                <a:lnTo>
                  <a:pt x="2945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2" name="Rectangle 10"/>
          <p:cNvSpPr/>
          <p:nvPr/>
        </p:nvSpPr>
        <p:spPr>
          <a:xfrm>
            <a:off x="3917950" y="1673225"/>
            <a:ext cx="2376488" cy="17478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1543050" y="3421063"/>
            <a:ext cx="2374900" cy="1746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4" name="任意多边形 11"/>
          <p:cNvSpPr/>
          <p:nvPr/>
        </p:nvSpPr>
        <p:spPr>
          <a:xfrm>
            <a:off x="3917950" y="3421063"/>
            <a:ext cx="2470150" cy="1839912"/>
          </a:xfrm>
          <a:custGeom>
            <a:avLst/>
            <a:gdLst/>
            <a:ahLst/>
            <a:cxnLst>
              <a:cxn ang="0">
                <a:pos x="2377068" y="0"/>
              </a:cxn>
              <a:cxn ang="0">
                <a:pos x="2470150" y="0"/>
              </a:cxn>
              <a:cxn ang="0">
                <a:pos x="2470150" y="1839912"/>
              </a:cxn>
              <a:cxn ang="0">
                <a:pos x="0" y="1839912"/>
              </a:cxn>
              <a:cxn ang="0">
                <a:pos x="0" y="1746805"/>
              </a:cxn>
              <a:cxn ang="0">
                <a:pos x="2377068" y="1746805"/>
              </a:cxn>
              <a:cxn ang="0">
                <a:pos x="2377068" y="0"/>
              </a:cxn>
            </a:cxnLst>
            <a:rect l="0" t="0" r="0" b="0"/>
            <a:pathLst>
              <a:path w="2470630" h="1839772">
                <a:moveTo>
                  <a:pt x="2377530" y="0"/>
                </a:moveTo>
                <a:lnTo>
                  <a:pt x="2470630" y="0"/>
                </a:lnTo>
                <a:lnTo>
                  <a:pt x="2470630" y="1839772"/>
                </a:lnTo>
                <a:lnTo>
                  <a:pt x="0" y="1839772"/>
                </a:lnTo>
                <a:lnTo>
                  <a:pt x="0" y="1746672"/>
                </a:lnTo>
                <a:lnTo>
                  <a:pt x="2377530" y="1746672"/>
                </a:lnTo>
                <a:lnTo>
                  <a:pt x="2377530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5" name="TextBox 30"/>
          <p:cNvSpPr/>
          <p:nvPr/>
        </p:nvSpPr>
        <p:spPr>
          <a:xfrm>
            <a:off x="4575175" y="443230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11276" name="Group 42"/>
          <p:cNvPicPr/>
          <p:nvPr/>
        </p:nvPicPr>
        <p:blipFill>
          <a:blip r:embed="rId1"/>
          <a:stretch>
            <a:fillRect/>
          </a:stretch>
        </p:blipFill>
        <p:spPr>
          <a:xfrm>
            <a:off x="4829175" y="3860800"/>
            <a:ext cx="579438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任意多边形 20"/>
          <p:cNvSpPr/>
          <p:nvPr/>
        </p:nvSpPr>
        <p:spPr>
          <a:xfrm>
            <a:off x="1617663" y="5486400"/>
            <a:ext cx="4706937" cy="438150"/>
          </a:xfrm>
          <a:custGeom>
            <a:avLst/>
            <a:gdLst/>
            <a:ahLst/>
            <a:cxnLst>
              <a:cxn ang="0">
                <a:pos x="4668841" y="0"/>
              </a:cxn>
              <a:cxn ang="0">
                <a:pos x="4706937" y="35149"/>
              </a:cxn>
              <a:cxn ang="0">
                <a:pos x="4706937" y="438150"/>
              </a:cxn>
              <a:cxn ang="0">
                <a:pos x="32235" y="438150"/>
              </a:cxn>
              <a:cxn ang="0">
                <a:pos x="0" y="400071"/>
              </a:cxn>
              <a:cxn ang="0">
                <a:pos x="4668841" y="400071"/>
              </a:cxn>
              <a:cxn ang="0">
                <a:pos x="4668841" y="0"/>
              </a:cxn>
            </a:cxnLst>
            <a:rect l="0" t="0" r="0" b="0"/>
            <a:pathLst>
              <a:path w="4707425" h="438394">
                <a:moveTo>
                  <a:pt x="4669325" y="0"/>
                </a:moveTo>
                <a:lnTo>
                  <a:pt x="4707425" y="35169"/>
                </a:lnTo>
                <a:lnTo>
                  <a:pt x="4707425" y="438394"/>
                </a:lnTo>
                <a:lnTo>
                  <a:pt x="32238" y="438394"/>
                </a:lnTo>
                <a:lnTo>
                  <a:pt x="0" y="400294"/>
                </a:lnTo>
                <a:lnTo>
                  <a:pt x="4669325" y="400294"/>
                </a:lnTo>
                <a:lnTo>
                  <a:pt x="4669325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8" name="TextBox 46"/>
          <p:cNvSpPr/>
          <p:nvPr/>
        </p:nvSpPr>
        <p:spPr>
          <a:xfrm>
            <a:off x="3385105" y="5494338"/>
            <a:ext cx="1137128" cy="4081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9" name="任意多边形 22"/>
          <p:cNvSpPr/>
          <p:nvPr/>
        </p:nvSpPr>
        <p:spPr>
          <a:xfrm>
            <a:off x="842963" y="1679575"/>
            <a:ext cx="438150" cy="3503613"/>
          </a:xfrm>
          <a:custGeom>
            <a:avLst/>
            <a:gdLst/>
            <a:ahLst/>
            <a:cxnLst>
              <a:cxn ang="0">
                <a:pos x="400071" y="0"/>
              </a:cxn>
              <a:cxn ang="0">
                <a:pos x="438150" y="32234"/>
              </a:cxn>
              <a:cxn ang="0">
                <a:pos x="438150" y="3503613"/>
              </a:cxn>
              <a:cxn ang="0">
                <a:pos x="35149" y="3503613"/>
              </a:cxn>
              <a:cxn ang="0">
                <a:pos x="0" y="3465518"/>
              </a:cxn>
              <a:cxn ang="0">
                <a:pos x="400071" y="3465518"/>
              </a:cxn>
              <a:cxn ang="0">
                <a:pos x="400071" y="0"/>
              </a:cxn>
            </a:cxnLst>
            <a:rect l="0" t="0" r="0" b="0"/>
            <a:pathLst>
              <a:path w="438394" h="3504101">
                <a:moveTo>
                  <a:pt x="400294" y="0"/>
                </a:moveTo>
                <a:lnTo>
                  <a:pt x="438394" y="32238"/>
                </a:lnTo>
                <a:lnTo>
                  <a:pt x="438394" y="3504101"/>
                </a:lnTo>
                <a:lnTo>
                  <a:pt x="35169" y="3504101"/>
                </a:lnTo>
                <a:lnTo>
                  <a:pt x="0" y="3466001"/>
                </a:lnTo>
                <a:lnTo>
                  <a:pt x="400294" y="3466001"/>
                </a:lnTo>
                <a:lnTo>
                  <a:pt x="400294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0" name="TextBox 47"/>
          <p:cNvSpPr/>
          <p:nvPr/>
        </p:nvSpPr>
        <p:spPr>
          <a:xfrm rot="-5400000">
            <a:off x="461723" y="3275013"/>
            <a:ext cx="1137128" cy="4081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1" name="任意多边形 24"/>
          <p:cNvSpPr/>
          <p:nvPr/>
        </p:nvSpPr>
        <p:spPr>
          <a:xfrm>
            <a:off x="4013200" y="1674813"/>
            <a:ext cx="2374900" cy="1785937"/>
          </a:xfrm>
          <a:custGeom>
            <a:avLst/>
            <a:gdLst/>
            <a:ahLst/>
            <a:cxnLst>
              <a:cxn ang="0">
                <a:pos x="2281794" y="0"/>
              </a:cxn>
              <a:cxn ang="0">
                <a:pos x="2374900" y="55340"/>
              </a:cxn>
              <a:cxn ang="0">
                <a:pos x="2374900" y="1785937"/>
              </a:cxn>
              <a:cxn ang="0">
                <a:pos x="2279015" y="1747017"/>
              </a:cxn>
              <a:cxn ang="0">
                <a:pos x="0" y="1747017"/>
              </a:cxn>
              <a:cxn ang="0">
                <a:pos x="0" y="1747016"/>
              </a:cxn>
              <a:cxn ang="0">
                <a:pos x="2281794" y="1747016"/>
              </a:cxn>
              <a:cxn ang="0">
                <a:pos x="2281794" y="0"/>
              </a:cxn>
            </a:cxnLst>
            <a:rect l="0" t="0" r="0" b="0"/>
            <a:pathLst>
              <a:path w="2374751" h="1785318">
                <a:moveTo>
                  <a:pt x="2281651" y="0"/>
                </a:moveTo>
                <a:lnTo>
                  <a:pt x="2374751" y="55321"/>
                </a:lnTo>
                <a:lnTo>
                  <a:pt x="2374751" y="1785318"/>
                </a:lnTo>
                <a:lnTo>
                  <a:pt x="2278872" y="1746411"/>
                </a:lnTo>
                <a:lnTo>
                  <a:pt x="0" y="1746411"/>
                </a:lnTo>
                <a:lnTo>
                  <a:pt x="0" y="1746410"/>
                </a:lnTo>
                <a:lnTo>
                  <a:pt x="2281651" y="1746410"/>
                </a:lnTo>
                <a:lnTo>
                  <a:pt x="2281651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2" name="TextBox 20"/>
          <p:cNvSpPr/>
          <p:nvPr/>
        </p:nvSpPr>
        <p:spPr>
          <a:xfrm>
            <a:off x="4484688" y="2816225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11283" name="Group 54"/>
          <p:cNvPicPr/>
          <p:nvPr/>
        </p:nvPicPr>
        <p:blipFill>
          <a:blip r:embed="rId2"/>
          <a:stretch>
            <a:fillRect/>
          </a:stretch>
        </p:blipFill>
        <p:spPr>
          <a:xfrm>
            <a:off x="4719638" y="2252663"/>
            <a:ext cx="792162" cy="46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4" name="Rectangle 8"/>
          <p:cNvSpPr/>
          <p:nvPr/>
        </p:nvSpPr>
        <p:spPr>
          <a:xfrm>
            <a:off x="1543050" y="1673225"/>
            <a:ext cx="2374900" cy="17478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5" name="TextBox 15"/>
          <p:cNvSpPr/>
          <p:nvPr/>
        </p:nvSpPr>
        <p:spPr>
          <a:xfrm>
            <a:off x="2187575" y="2816225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11286" name="Group 55"/>
          <p:cNvPicPr/>
          <p:nvPr/>
        </p:nvPicPr>
        <p:blipFill>
          <a:blip r:embed="rId3"/>
          <a:stretch>
            <a:fillRect/>
          </a:stretch>
        </p:blipFill>
        <p:spPr>
          <a:xfrm>
            <a:off x="2452688" y="2179638"/>
            <a:ext cx="620712" cy="59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7" name="任意多边形 41"/>
          <p:cNvSpPr/>
          <p:nvPr/>
        </p:nvSpPr>
        <p:spPr>
          <a:xfrm>
            <a:off x="1543050" y="5167313"/>
            <a:ext cx="2428875" cy="93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74684" y="0"/>
              </a:cxn>
              <a:cxn ang="0">
                <a:pos x="2428875" y="93662"/>
              </a:cxn>
              <a:cxn ang="0">
                <a:pos x="62528" y="93662"/>
              </a:cxn>
              <a:cxn ang="0">
                <a:pos x="0" y="2796"/>
              </a:cxn>
              <a:cxn ang="0">
                <a:pos x="0" y="0"/>
              </a:cxn>
            </a:cxnLst>
            <a:rect l="0" t="0" r="0" b="0"/>
            <a:pathLst>
              <a:path w="2428943" h="93100">
                <a:moveTo>
                  <a:pt x="0" y="0"/>
                </a:moveTo>
                <a:lnTo>
                  <a:pt x="2374750" y="0"/>
                </a:lnTo>
                <a:lnTo>
                  <a:pt x="2428943" y="93100"/>
                </a:lnTo>
                <a:lnTo>
                  <a:pt x="62530" y="93100"/>
                </a:lnTo>
                <a:lnTo>
                  <a:pt x="0" y="27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8" name="TextBox 25"/>
          <p:cNvSpPr/>
          <p:nvPr/>
        </p:nvSpPr>
        <p:spPr>
          <a:xfrm>
            <a:off x="2214563" y="443230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11289" name="Group 79"/>
          <p:cNvPicPr/>
          <p:nvPr/>
        </p:nvPicPr>
        <p:blipFill>
          <a:blip r:embed="rId4"/>
          <a:stretch>
            <a:fillRect/>
          </a:stretch>
        </p:blipFill>
        <p:spPr>
          <a:xfrm>
            <a:off x="2519363" y="3800475"/>
            <a:ext cx="530225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8" name="矩形 15"/>
          <p:cNvSpPr/>
          <p:nvPr/>
        </p:nvSpPr>
        <p:spPr>
          <a:xfrm>
            <a:off x="6945630" y="2714625"/>
            <a:ext cx="454660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最专业的演示，其实是看见最好的自己。欢迎您使用办公资源演示推出的免费原创模板，建议您在使用中，使用思源黑体字体。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209" name="文本框 16"/>
          <p:cNvSpPr txBox="1"/>
          <p:nvPr/>
        </p:nvSpPr>
        <p:spPr>
          <a:xfrm>
            <a:off x="6932613" y="2216150"/>
            <a:ext cx="2024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单击输入标题文字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317" name="Freeform 5"/>
          <p:cNvSpPr/>
          <p:nvPr/>
        </p:nvSpPr>
        <p:spPr>
          <a:xfrm>
            <a:off x="3627438" y="3510280"/>
            <a:ext cx="4794250" cy="484188"/>
          </a:xfrm>
          <a:custGeom>
            <a:avLst/>
            <a:gdLst/>
            <a:ahLst/>
            <a:cxnLst>
              <a:cxn ang="0">
                <a:pos x="4794250" y="241300"/>
              </a:cxn>
              <a:cxn ang="0">
                <a:pos x="4484688" y="0"/>
              </a:cxn>
              <a:cxn ang="0">
                <a:pos x="4484688" y="192088"/>
              </a:cxn>
              <a:cxn ang="0">
                <a:pos x="309563" y="192088"/>
              </a:cxn>
              <a:cxn ang="0">
                <a:pos x="309563" y="0"/>
              </a:cxn>
              <a:cxn ang="0">
                <a:pos x="0" y="241300"/>
              </a:cxn>
              <a:cxn ang="0">
                <a:pos x="309563" y="484188"/>
              </a:cxn>
              <a:cxn ang="0">
                <a:pos x="309563" y="311150"/>
              </a:cxn>
              <a:cxn ang="0">
                <a:pos x="4484688" y="311150"/>
              </a:cxn>
              <a:cxn ang="0">
                <a:pos x="4484688" y="484188"/>
              </a:cxn>
              <a:cxn ang="0">
                <a:pos x="4794250" y="241300"/>
              </a:cxn>
            </a:cxnLst>
            <a:rect l="0" t="0" r="0" b="0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8" name="Freeform 6"/>
          <p:cNvSpPr/>
          <p:nvPr/>
        </p:nvSpPr>
        <p:spPr>
          <a:xfrm>
            <a:off x="5783263" y="1354455"/>
            <a:ext cx="482600" cy="4795838"/>
          </a:xfrm>
          <a:custGeom>
            <a:avLst/>
            <a:gdLst/>
            <a:ahLst/>
            <a:cxnLst>
              <a:cxn ang="0">
                <a:pos x="292100" y="309563"/>
              </a:cxn>
              <a:cxn ang="0">
                <a:pos x="482600" y="309563"/>
              </a:cxn>
              <a:cxn ang="0">
                <a:pos x="241300" y="0"/>
              </a:cxn>
              <a:cxn ang="0">
                <a:pos x="0" y="309563"/>
              </a:cxn>
              <a:cxn ang="0">
                <a:pos x="171450" y="309563"/>
              </a:cxn>
              <a:cxn ang="0">
                <a:pos x="171450" y="4486275"/>
              </a:cxn>
              <a:cxn ang="0">
                <a:pos x="0" y="4486275"/>
              </a:cxn>
              <a:cxn ang="0">
                <a:pos x="241300" y="4795838"/>
              </a:cxn>
              <a:cxn ang="0">
                <a:pos x="482600" y="4486275"/>
              </a:cxn>
              <a:cxn ang="0">
                <a:pos x="292100" y="4486275"/>
              </a:cxn>
              <a:cxn ang="0">
                <a:pos x="292100" y="309563"/>
              </a:cxn>
            </a:cxnLst>
            <a:rect l="0" t="0" r="0" b="0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9" name="Rounded Rectangle 7"/>
          <p:cNvSpPr/>
          <p:nvPr/>
        </p:nvSpPr>
        <p:spPr>
          <a:xfrm>
            <a:off x="4159250" y="1873568"/>
            <a:ext cx="1676400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0" name="Rounded Rectangle 12"/>
          <p:cNvSpPr/>
          <p:nvPr/>
        </p:nvSpPr>
        <p:spPr>
          <a:xfrm>
            <a:off x="6202363" y="1860868"/>
            <a:ext cx="1677987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1" name="Rounded Rectangle 17"/>
          <p:cNvSpPr/>
          <p:nvPr/>
        </p:nvSpPr>
        <p:spPr>
          <a:xfrm>
            <a:off x="4194175" y="3921443"/>
            <a:ext cx="1677988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2" name="Rounded Rectangle 22"/>
          <p:cNvSpPr/>
          <p:nvPr/>
        </p:nvSpPr>
        <p:spPr>
          <a:xfrm>
            <a:off x="6189663" y="3927793"/>
            <a:ext cx="1677987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3" name="任意多边形 12"/>
          <p:cNvSpPr/>
          <p:nvPr/>
        </p:nvSpPr>
        <p:spPr>
          <a:xfrm>
            <a:off x="4159250" y="3270568"/>
            <a:ext cx="1676400" cy="34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405" y="280121"/>
              </a:cxn>
              <a:cxn ang="0">
                <a:pos x="1396995" y="280121"/>
              </a:cxn>
              <a:cxn ang="0">
                <a:pos x="1676400" y="0"/>
              </a:cxn>
              <a:cxn ang="0">
                <a:pos x="1676400" y="61191"/>
              </a:cxn>
              <a:cxn ang="0">
                <a:pos x="1396995" y="341312"/>
              </a:cxn>
              <a:cxn ang="0">
                <a:pos x="279405" y="341312"/>
              </a:cxn>
              <a:cxn ang="0">
                <a:pos x="0" y="61191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24" name="TextBox 9"/>
          <p:cNvSpPr/>
          <p:nvPr/>
        </p:nvSpPr>
        <p:spPr>
          <a:xfrm>
            <a:off x="4433606" y="2778443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5" name="任意多边形 14"/>
          <p:cNvSpPr/>
          <p:nvPr/>
        </p:nvSpPr>
        <p:spPr>
          <a:xfrm>
            <a:off x="6202363" y="3257868"/>
            <a:ext cx="1677987" cy="34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670" y="280121"/>
              </a:cxn>
              <a:cxn ang="0">
                <a:pos x="1398317" y="280121"/>
              </a:cxn>
              <a:cxn ang="0">
                <a:pos x="1677987" y="0"/>
              </a:cxn>
              <a:cxn ang="0">
                <a:pos x="1677987" y="61191"/>
              </a:cxn>
              <a:cxn ang="0">
                <a:pos x="1398317" y="341312"/>
              </a:cxn>
              <a:cxn ang="0">
                <a:pos x="279670" y="341312"/>
              </a:cxn>
              <a:cxn ang="0">
                <a:pos x="0" y="61191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26" name="TextBox 14"/>
          <p:cNvSpPr/>
          <p:nvPr/>
        </p:nvSpPr>
        <p:spPr>
          <a:xfrm>
            <a:off x="6462431" y="2807018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7" name="任意多边形 16"/>
          <p:cNvSpPr/>
          <p:nvPr/>
        </p:nvSpPr>
        <p:spPr>
          <a:xfrm>
            <a:off x="4194175" y="5320030"/>
            <a:ext cx="1677988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670" y="278819"/>
              </a:cxn>
              <a:cxn ang="0">
                <a:pos x="1398318" y="278819"/>
              </a:cxn>
              <a:cxn ang="0">
                <a:pos x="1677988" y="0"/>
              </a:cxn>
              <a:cxn ang="0">
                <a:pos x="1677988" y="60906"/>
              </a:cxn>
              <a:cxn ang="0">
                <a:pos x="1398318" y="339725"/>
              </a:cxn>
              <a:cxn ang="0">
                <a:pos x="279670" y="339725"/>
              </a:cxn>
              <a:cxn ang="0">
                <a:pos x="0" y="60906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28" name="TextBox 19"/>
          <p:cNvSpPr/>
          <p:nvPr/>
        </p:nvSpPr>
        <p:spPr>
          <a:xfrm>
            <a:off x="4476468" y="4799330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9" name="任意多边形 18"/>
          <p:cNvSpPr/>
          <p:nvPr/>
        </p:nvSpPr>
        <p:spPr>
          <a:xfrm>
            <a:off x="6189663" y="5324793"/>
            <a:ext cx="1677987" cy="34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670" y="280121"/>
              </a:cxn>
              <a:cxn ang="0">
                <a:pos x="1398317" y="280121"/>
              </a:cxn>
              <a:cxn ang="0">
                <a:pos x="1677987" y="0"/>
              </a:cxn>
              <a:cxn ang="0">
                <a:pos x="1677987" y="61191"/>
              </a:cxn>
              <a:cxn ang="0">
                <a:pos x="1398317" y="341312"/>
              </a:cxn>
              <a:cxn ang="0">
                <a:pos x="279670" y="341312"/>
              </a:cxn>
              <a:cxn ang="0">
                <a:pos x="0" y="61191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30" name="TextBox 24"/>
          <p:cNvSpPr/>
          <p:nvPr/>
        </p:nvSpPr>
        <p:spPr>
          <a:xfrm>
            <a:off x="6462431" y="4815205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31" name="Group 31"/>
          <p:cNvPicPr/>
          <p:nvPr/>
        </p:nvPicPr>
        <p:blipFill>
          <a:blip r:embed="rId1"/>
          <a:stretch>
            <a:fillRect/>
          </a:stretch>
        </p:blipFill>
        <p:spPr>
          <a:xfrm>
            <a:off x="4783138" y="2192655"/>
            <a:ext cx="493712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Group 38"/>
          <p:cNvPicPr/>
          <p:nvPr/>
        </p:nvPicPr>
        <p:blipFill>
          <a:blip r:embed="rId2"/>
          <a:stretch>
            <a:fillRect/>
          </a:stretch>
        </p:blipFill>
        <p:spPr>
          <a:xfrm>
            <a:off x="6794500" y="2259330"/>
            <a:ext cx="469900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Group 42"/>
          <p:cNvPicPr/>
          <p:nvPr/>
        </p:nvPicPr>
        <p:blipFill>
          <a:blip r:embed="rId3"/>
          <a:stretch>
            <a:fillRect/>
          </a:stretch>
        </p:blipFill>
        <p:spPr>
          <a:xfrm>
            <a:off x="6794500" y="4234180"/>
            <a:ext cx="469900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4" name="Freeform 52"/>
          <p:cNvSpPr>
            <a:spLocks noEditPoints="1"/>
          </p:cNvSpPr>
          <p:nvPr/>
        </p:nvSpPr>
        <p:spPr>
          <a:xfrm>
            <a:off x="4838700" y="4316730"/>
            <a:ext cx="490538" cy="376238"/>
          </a:xfrm>
          <a:custGeom>
            <a:avLst/>
            <a:gdLst/>
            <a:ahLst/>
            <a:cxnLst>
              <a:cxn ang="0">
                <a:pos x="433053" y="0"/>
              </a:cxn>
              <a:cxn ang="0">
                <a:pos x="375568" y="57587"/>
              </a:cxn>
              <a:cxn ang="0">
                <a:pos x="394730" y="99818"/>
              </a:cxn>
              <a:cxn ang="0">
                <a:pos x="321916" y="207315"/>
              </a:cxn>
              <a:cxn ang="0">
                <a:pos x="302754" y="199636"/>
              </a:cxn>
              <a:cxn ang="0">
                <a:pos x="252934" y="230350"/>
              </a:cxn>
              <a:cxn ang="0">
                <a:pos x="210778" y="207315"/>
              </a:cxn>
              <a:cxn ang="0">
                <a:pos x="214610" y="188119"/>
              </a:cxn>
              <a:cxn ang="0">
                <a:pos x="157125" y="130532"/>
              </a:cxn>
              <a:cxn ang="0">
                <a:pos x="99641" y="188119"/>
              </a:cxn>
              <a:cxn ang="0">
                <a:pos x="118802" y="230350"/>
              </a:cxn>
              <a:cxn ang="0">
                <a:pos x="88144" y="268741"/>
              </a:cxn>
              <a:cxn ang="0">
                <a:pos x="57485" y="261063"/>
              </a:cxn>
              <a:cxn ang="0">
                <a:pos x="0" y="318651"/>
              </a:cxn>
              <a:cxn ang="0">
                <a:pos x="57485" y="376238"/>
              </a:cxn>
              <a:cxn ang="0">
                <a:pos x="114970" y="318651"/>
              </a:cxn>
              <a:cxn ang="0">
                <a:pos x="99641" y="280259"/>
              </a:cxn>
              <a:cxn ang="0">
                <a:pos x="130299" y="238028"/>
              </a:cxn>
              <a:cxn ang="0">
                <a:pos x="157125" y="245706"/>
              </a:cxn>
              <a:cxn ang="0">
                <a:pos x="203113" y="218832"/>
              </a:cxn>
              <a:cxn ang="0">
                <a:pos x="245269" y="245706"/>
              </a:cxn>
              <a:cxn ang="0">
                <a:pos x="245269" y="261063"/>
              </a:cxn>
              <a:cxn ang="0">
                <a:pos x="302754" y="318651"/>
              </a:cxn>
              <a:cxn ang="0">
                <a:pos x="360239" y="261063"/>
              </a:cxn>
              <a:cxn ang="0">
                <a:pos x="337245" y="214993"/>
              </a:cxn>
              <a:cxn ang="0">
                <a:pos x="406227" y="107497"/>
              </a:cxn>
              <a:cxn ang="0">
                <a:pos x="433053" y="115175"/>
              </a:cxn>
              <a:cxn ang="0">
                <a:pos x="490538" y="57587"/>
              </a:cxn>
              <a:cxn ang="0">
                <a:pos x="433053" y="0"/>
              </a:cxn>
              <a:cxn ang="0">
                <a:pos x="57485" y="345525"/>
              </a:cxn>
              <a:cxn ang="0">
                <a:pos x="26826" y="318651"/>
              </a:cxn>
              <a:cxn ang="0">
                <a:pos x="57485" y="287937"/>
              </a:cxn>
              <a:cxn ang="0">
                <a:pos x="84311" y="318651"/>
              </a:cxn>
              <a:cxn ang="0">
                <a:pos x="57485" y="345525"/>
              </a:cxn>
              <a:cxn ang="0">
                <a:pos x="157125" y="214993"/>
              </a:cxn>
              <a:cxn ang="0">
                <a:pos x="130299" y="188119"/>
              </a:cxn>
              <a:cxn ang="0">
                <a:pos x="157125" y="157406"/>
              </a:cxn>
              <a:cxn ang="0">
                <a:pos x="187784" y="188119"/>
              </a:cxn>
              <a:cxn ang="0">
                <a:pos x="157125" y="214993"/>
              </a:cxn>
              <a:cxn ang="0">
                <a:pos x="302754" y="287937"/>
              </a:cxn>
              <a:cxn ang="0">
                <a:pos x="272095" y="261063"/>
              </a:cxn>
              <a:cxn ang="0">
                <a:pos x="302754" y="230350"/>
              </a:cxn>
              <a:cxn ang="0">
                <a:pos x="329580" y="261063"/>
              </a:cxn>
              <a:cxn ang="0">
                <a:pos x="302754" y="287937"/>
              </a:cxn>
              <a:cxn ang="0">
                <a:pos x="433053" y="84462"/>
              </a:cxn>
              <a:cxn ang="0">
                <a:pos x="402394" y="57587"/>
              </a:cxn>
              <a:cxn ang="0">
                <a:pos x="433053" y="26874"/>
              </a:cxn>
              <a:cxn ang="0">
                <a:pos x="459879" y="57587"/>
              </a:cxn>
              <a:cxn ang="0">
                <a:pos x="433053" y="84462"/>
              </a:cxn>
            </a:cxnLst>
            <a:rect l="0" t="0" r="0" b="0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13335" name="组合 36"/>
          <p:cNvGrpSpPr/>
          <p:nvPr/>
        </p:nvGrpSpPr>
        <p:grpSpPr>
          <a:xfrm>
            <a:off x="1666875" y="2311718"/>
            <a:ext cx="2200275" cy="733333"/>
            <a:chOff x="0" y="0"/>
            <a:chExt cx="2200516" cy="732731"/>
          </a:xfrm>
        </p:grpSpPr>
        <p:sp>
          <p:nvSpPr>
            <p:cNvPr id="13345" name="TextBox 47"/>
            <p:cNvSpPr txBox="1"/>
            <p:nvPr/>
          </p:nvSpPr>
          <p:spPr>
            <a:xfrm>
              <a:off x="1282756" y="0"/>
              <a:ext cx="894178" cy="3064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3346" name="Rectangle 48"/>
            <p:cNvSpPr/>
            <p:nvPr/>
          </p:nvSpPr>
          <p:spPr>
            <a:xfrm>
              <a:off x="0" y="211189"/>
              <a:ext cx="2200516" cy="521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3336" name="组合 42"/>
          <p:cNvGrpSpPr/>
          <p:nvPr/>
        </p:nvGrpSpPr>
        <p:grpSpPr>
          <a:xfrm>
            <a:off x="1666875" y="4254818"/>
            <a:ext cx="2200275" cy="762775"/>
            <a:chOff x="0" y="0"/>
            <a:chExt cx="2200516" cy="763413"/>
          </a:xfrm>
        </p:grpSpPr>
        <p:sp>
          <p:nvSpPr>
            <p:cNvPr id="13343" name="TextBox 49"/>
            <p:cNvSpPr txBox="1"/>
            <p:nvPr/>
          </p:nvSpPr>
          <p:spPr>
            <a:xfrm>
              <a:off x="1281799" y="0"/>
              <a:ext cx="894178" cy="306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3344" name="Rectangle 50"/>
            <p:cNvSpPr/>
            <p:nvPr/>
          </p:nvSpPr>
          <p:spPr>
            <a:xfrm>
              <a:off x="0" y="241006"/>
              <a:ext cx="2200516" cy="522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3337" name="组合 45"/>
          <p:cNvGrpSpPr/>
          <p:nvPr/>
        </p:nvGrpSpPr>
        <p:grpSpPr>
          <a:xfrm>
            <a:off x="8148638" y="2210118"/>
            <a:ext cx="2200275" cy="733333"/>
            <a:chOff x="0" y="0"/>
            <a:chExt cx="2200517" cy="732731"/>
          </a:xfrm>
        </p:grpSpPr>
        <p:sp>
          <p:nvSpPr>
            <p:cNvPr id="13341" name="TextBox 51"/>
            <p:cNvSpPr txBox="1"/>
            <p:nvPr/>
          </p:nvSpPr>
          <p:spPr>
            <a:xfrm>
              <a:off x="0" y="0"/>
              <a:ext cx="894178" cy="3064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3342" name="Rectangle 52"/>
            <p:cNvSpPr/>
            <p:nvPr/>
          </p:nvSpPr>
          <p:spPr>
            <a:xfrm>
              <a:off x="1" y="211189"/>
              <a:ext cx="2200516" cy="521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3338" name="组合 48"/>
          <p:cNvGrpSpPr/>
          <p:nvPr/>
        </p:nvGrpSpPr>
        <p:grpSpPr>
          <a:xfrm>
            <a:off x="8148638" y="4254818"/>
            <a:ext cx="2200275" cy="753390"/>
            <a:chOff x="0" y="0"/>
            <a:chExt cx="2200516" cy="754222"/>
          </a:xfrm>
        </p:grpSpPr>
        <p:sp>
          <p:nvSpPr>
            <p:cNvPr id="13339" name="TextBox 53"/>
            <p:cNvSpPr txBox="1"/>
            <p:nvPr/>
          </p:nvSpPr>
          <p:spPr>
            <a:xfrm>
              <a:off x="0" y="0"/>
              <a:ext cx="894178" cy="3070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3340" name="Rectangle 54"/>
            <p:cNvSpPr/>
            <p:nvPr/>
          </p:nvSpPr>
          <p:spPr>
            <a:xfrm>
              <a:off x="0" y="231675"/>
              <a:ext cx="2200516" cy="522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02</a:t>
            </a:r>
            <a:endParaRPr lang="en-US" altLang="zh-CN" sz="80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项目展示</a:t>
            </a:r>
            <a:endParaRPr lang="zh-CN" altLang="en-US" sz="4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295" t="1443" r="19543" b="1462"/>
          <a:stretch>
            <a:fillRect/>
          </a:stretch>
        </p:blipFill>
        <p:spPr>
          <a:xfrm>
            <a:off x="4554855" y="2157730"/>
            <a:ext cx="3082290" cy="3248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54" h="5115">
                <a:moveTo>
                  <a:pt x="449" y="0"/>
                </a:moveTo>
                <a:lnTo>
                  <a:pt x="4405" y="0"/>
                </a:lnTo>
                <a:cubicBezTo>
                  <a:pt x="4653" y="0"/>
                  <a:pt x="4854" y="201"/>
                  <a:pt x="4854" y="449"/>
                </a:cubicBezTo>
                <a:lnTo>
                  <a:pt x="4854" y="4666"/>
                </a:lnTo>
                <a:cubicBezTo>
                  <a:pt x="4854" y="4914"/>
                  <a:pt x="4653" y="5115"/>
                  <a:pt x="4405" y="5115"/>
                </a:cubicBezTo>
                <a:lnTo>
                  <a:pt x="449" y="5115"/>
                </a:lnTo>
                <a:cubicBezTo>
                  <a:pt x="201" y="5115"/>
                  <a:pt x="0" y="4914"/>
                  <a:pt x="0" y="4666"/>
                </a:cubicBezTo>
                <a:lnTo>
                  <a:pt x="0" y="449"/>
                </a:lnTo>
                <a:cubicBezTo>
                  <a:pt x="0" y="201"/>
                  <a:pt x="201" y="0"/>
                  <a:pt x="449" y="0"/>
                </a:cubicBez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cxnSp>
        <p:nvCxnSpPr>
          <p:cNvPr id="14342" name="Straight Connector 47"/>
          <p:cNvCxnSpPr/>
          <p:nvPr/>
        </p:nvCxnSpPr>
        <p:spPr>
          <a:xfrm flipH="1">
            <a:off x="3352800" y="2489200"/>
            <a:ext cx="9906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14343" name="Straight Connector 48"/>
          <p:cNvCxnSpPr/>
          <p:nvPr/>
        </p:nvCxnSpPr>
        <p:spPr>
          <a:xfrm flipH="1">
            <a:off x="3644900" y="5149850"/>
            <a:ext cx="6985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14344" name="Straight Connector 49"/>
          <p:cNvCxnSpPr/>
          <p:nvPr/>
        </p:nvCxnSpPr>
        <p:spPr>
          <a:xfrm>
            <a:off x="7772400" y="5175250"/>
            <a:ext cx="5080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14345" name="Straight Connector 50"/>
          <p:cNvCxnSpPr/>
          <p:nvPr/>
        </p:nvCxnSpPr>
        <p:spPr>
          <a:xfrm>
            <a:off x="7797800" y="2413000"/>
            <a:ext cx="6858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sp>
        <p:nvSpPr>
          <p:cNvPr id="14346" name="TextBox 43"/>
          <p:cNvSpPr txBox="1"/>
          <p:nvPr/>
        </p:nvSpPr>
        <p:spPr>
          <a:xfrm>
            <a:off x="1568292" y="20859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4347" name="Rectangle 44"/>
          <p:cNvSpPr/>
          <p:nvPr/>
        </p:nvSpPr>
        <p:spPr>
          <a:xfrm>
            <a:off x="609600" y="2365375"/>
            <a:ext cx="2051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8" name="Group 65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363" y="2189163"/>
            <a:ext cx="371475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TextBox 39"/>
          <p:cNvSpPr txBox="1"/>
          <p:nvPr/>
        </p:nvSpPr>
        <p:spPr>
          <a:xfrm>
            <a:off x="9206548" y="20605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4350" name="Rectangle 40"/>
          <p:cNvSpPr/>
          <p:nvPr/>
        </p:nvSpPr>
        <p:spPr>
          <a:xfrm>
            <a:off x="9251950" y="2339975"/>
            <a:ext cx="2203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1" name="Group 72"/>
          <p:cNvPicPr/>
          <p:nvPr/>
        </p:nvPicPr>
        <p:blipFill>
          <a:blip r:embed="rId3"/>
          <a:stretch>
            <a:fillRect/>
          </a:stretch>
        </p:blipFill>
        <p:spPr>
          <a:xfrm>
            <a:off x="8716963" y="2157413"/>
            <a:ext cx="450850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TextBox 41"/>
          <p:cNvSpPr txBox="1"/>
          <p:nvPr/>
        </p:nvSpPr>
        <p:spPr>
          <a:xfrm>
            <a:off x="8858092" y="473710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4353" name="Rectangle 42"/>
          <p:cNvSpPr/>
          <p:nvPr/>
        </p:nvSpPr>
        <p:spPr>
          <a:xfrm>
            <a:off x="8904288" y="5018088"/>
            <a:ext cx="220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4" name="Group 78"/>
          <p:cNvPicPr/>
          <p:nvPr/>
        </p:nvPicPr>
        <p:blipFill>
          <a:blip r:embed="rId4"/>
          <a:stretch>
            <a:fillRect/>
          </a:stretch>
        </p:blipFill>
        <p:spPr>
          <a:xfrm>
            <a:off x="8467725" y="5016500"/>
            <a:ext cx="292100" cy="29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5" name="TextBox 45"/>
          <p:cNvSpPr txBox="1"/>
          <p:nvPr/>
        </p:nvSpPr>
        <p:spPr>
          <a:xfrm>
            <a:off x="1852454" y="474980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  <a:endParaRPr lang="zh-CN" altLang="en-US" sz="1800" b="1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4356" name="Rectangle 46"/>
          <p:cNvSpPr/>
          <p:nvPr/>
        </p:nvSpPr>
        <p:spPr>
          <a:xfrm>
            <a:off x="901700" y="5030788"/>
            <a:ext cx="2051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7" name="Group 85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0" y="4900613"/>
            <a:ext cx="457200" cy="4143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  <a:endParaRPr lang="zh-CN" altLang="en-US" sz="24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437" name="任意多边形 6"/>
          <p:cNvSpPr/>
          <p:nvPr/>
        </p:nvSpPr>
        <p:spPr>
          <a:xfrm>
            <a:off x="2603500" y="3498850"/>
            <a:ext cx="2403475" cy="163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467" y="107774"/>
              </a:cxn>
              <a:cxn ang="0">
                <a:pos x="2264342" y="107774"/>
              </a:cxn>
              <a:cxn ang="0">
                <a:pos x="2403475" y="107774"/>
              </a:cxn>
              <a:cxn ang="0">
                <a:pos x="2396971" y="140390"/>
              </a:cxn>
              <a:cxn ang="0">
                <a:pos x="2401583" y="163513"/>
              </a:cxn>
              <a:cxn ang="0">
                <a:pos x="2264342" y="163513"/>
              </a:cxn>
              <a:cxn ang="0">
                <a:pos x="104467" y="163513"/>
              </a:cxn>
              <a:cxn ang="0">
                <a:pos x="0" y="55739"/>
              </a:cxn>
              <a:cxn ang="0">
                <a:pos x="0" y="0"/>
              </a:cxn>
            </a:cxnLst>
            <a:rect l="0" t="0" r="0" b="0"/>
            <a:pathLst>
              <a:path w="2402894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2263795" y="108193"/>
                </a:cubicBezTo>
                <a:lnTo>
                  <a:pt x="2402894" y="108193"/>
                </a:lnTo>
                <a:lnTo>
                  <a:pt x="2396392" y="140935"/>
                </a:lnTo>
                <a:lnTo>
                  <a:pt x="2401002" y="164148"/>
                </a:lnTo>
                <a:lnTo>
                  <a:pt x="2263795" y="164148"/>
                </a:ln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38" name="任意多边形 7"/>
          <p:cNvSpPr/>
          <p:nvPr/>
        </p:nvSpPr>
        <p:spPr>
          <a:xfrm>
            <a:off x="2603500" y="1536700"/>
            <a:ext cx="3432175" cy="2070100"/>
          </a:xfrm>
          <a:custGeom>
            <a:avLst/>
            <a:gdLst/>
            <a:ahLst/>
            <a:cxnLst>
              <a:cxn ang="0">
                <a:pos x="104442" y="0"/>
              </a:cxn>
              <a:cxn ang="0">
                <a:pos x="3327733" y="0"/>
              </a:cxn>
              <a:cxn ang="0">
                <a:pos x="3432175" y="108193"/>
              </a:cxn>
              <a:cxn ang="0">
                <a:pos x="3432175" y="1025319"/>
              </a:cxn>
              <a:cxn ang="0">
                <a:pos x="3409488" y="1029775"/>
              </a:cxn>
              <a:cxn ang="0">
                <a:pos x="3342028" y="1074713"/>
              </a:cxn>
              <a:cxn ang="0">
                <a:pos x="2456309" y="1960432"/>
              </a:cxn>
              <a:cxn ang="0">
                <a:pos x="2411371" y="2027403"/>
              </a:cxn>
              <a:cxn ang="0">
                <a:pos x="2402894" y="2070100"/>
              </a:cxn>
              <a:cxn ang="0">
                <a:pos x="2263795" y="2070100"/>
              </a:cxn>
              <a:cxn ang="0">
                <a:pos x="104442" y="2070100"/>
              </a:cxn>
              <a:cxn ang="0">
                <a:pos x="0" y="1961907"/>
              </a:cxn>
              <a:cxn ang="0">
                <a:pos x="0" y="108193"/>
              </a:cxn>
              <a:cxn ang="0">
                <a:pos x="104442" y="0"/>
              </a:cxn>
            </a:cxnLst>
            <a:rect l="0" t="0" r="0" b="0"/>
            <a:pathLst>
              <a:path w="3432175" h="2070100">
                <a:moveTo>
                  <a:pt x="104442" y="0"/>
                </a:moveTo>
                <a:cubicBezTo>
                  <a:pt x="3327733" y="0"/>
                  <a:pt x="3327733" y="0"/>
                  <a:pt x="3327733" y="0"/>
                </a:cubicBezTo>
                <a:cubicBezTo>
                  <a:pt x="3385356" y="0"/>
                  <a:pt x="3432175" y="46884"/>
                  <a:pt x="3432175" y="108193"/>
                </a:cubicBezTo>
                <a:lnTo>
                  <a:pt x="3432175" y="1025319"/>
                </a:lnTo>
                <a:lnTo>
                  <a:pt x="3409488" y="1029775"/>
                </a:lnTo>
                <a:cubicBezTo>
                  <a:pt x="3385012" y="1039761"/>
                  <a:pt x="3362000" y="1054741"/>
                  <a:pt x="3342028" y="1074713"/>
                </a:cubicBezTo>
                <a:cubicBezTo>
                  <a:pt x="3342028" y="1074713"/>
                  <a:pt x="3342028" y="1074713"/>
                  <a:pt x="2456309" y="1960432"/>
                </a:cubicBezTo>
                <a:cubicBezTo>
                  <a:pt x="2436337" y="1980404"/>
                  <a:pt x="2421358" y="2003198"/>
                  <a:pt x="2411371" y="2027403"/>
                </a:cubicBezTo>
                <a:lnTo>
                  <a:pt x="2402894" y="2070100"/>
                </a:lnTo>
                <a:lnTo>
                  <a:pt x="2263795" y="2070100"/>
                </a:ln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39" name="任意多边形 8"/>
          <p:cNvSpPr/>
          <p:nvPr/>
        </p:nvSpPr>
        <p:spPr>
          <a:xfrm>
            <a:off x="6151563" y="1536700"/>
            <a:ext cx="3435350" cy="2070100"/>
          </a:xfrm>
          <a:custGeom>
            <a:avLst/>
            <a:gdLst/>
            <a:ahLst/>
            <a:cxnLst>
              <a:cxn ang="0">
                <a:pos x="108030" y="0"/>
              </a:cxn>
              <a:cxn ang="0">
                <a:pos x="3327320" y="0"/>
              </a:cxn>
              <a:cxn ang="0">
                <a:pos x="3435350" y="108193"/>
              </a:cxn>
              <a:cxn ang="0">
                <a:pos x="3435350" y="1961907"/>
              </a:cxn>
              <a:cxn ang="0">
                <a:pos x="3327320" y="2070100"/>
              </a:cxn>
              <a:cxn ang="0">
                <a:pos x="1154142" y="2070100"/>
              </a:cxn>
              <a:cxn ang="0">
                <a:pos x="1017919" y="2070100"/>
              </a:cxn>
              <a:cxn ang="0">
                <a:pos x="1009441" y="2027403"/>
              </a:cxn>
              <a:cxn ang="0">
                <a:pos x="964504" y="1960432"/>
              </a:cxn>
              <a:cxn ang="0">
                <a:pos x="78784" y="1074713"/>
              </a:cxn>
              <a:cxn ang="0">
                <a:pos x="13278" y="1029775"/>
              </a:cxn>
              <a:cxn ang="0">
                <a:pos x="0" y="1027145"/>
              </a:cxn>
              <a:cxn ang="0">
                <a:pos x="0" y="992113"/>
              </a:cxn>
              <a:cxn ang="0">
                <a:pos x="0" y="108193"/>
              </a:cxn>
              <a:cxn ang="0">
                <a:pos x="108030" y="0"/>
              </a:cxn>
            </a:cxnLst>
            <a:rect l="0" t="0" r="0" b="0"/>
            <a:pathLst>
              <a:path w="3435350" h="2070100">
                <a:moveTo>
                  <a:pt x="108030" y="0"/>
                </a:move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3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2321292" y="2070100"/>
                  <a:pt x="1629648" y="2070100"/>
                  <a:pt x="1154142" y="2070100"/>
                </a:cubicBezTo>
                <a:lnTo>
                  <a:pt x="1017919" y="2070100"/>
                </a:lnTo>
                <a:lnTo>
                  <a:pt x="1009441" y="2027403"/>
                </a:lnTo>
                <a:cubicBezTo>
                  <a:pt x="999455" y="2003198"/>
                  <a:pt x="984476" y="1980404"/>
                  <a:pt x="964504" y="1960432"/>
                </a:cubicBezTo>
                <a:cubicBezTo>
                  <a:pt x="964504" y="1960432"/>
                  <a:pt x="964504" y="1960432"/>
                  <a:pt x="78784" y="1074713"/>
                </a:cubicBezTo>
                <a:cubicBezTo>
                  <a:pt x="59681" y="1054741"/>
                  <a:pt x="37321" y="1039761"/>
                  <a:pt x="13278" y="1029775"/>
                </a:cubicBezTo>
                <a:lnTo>
                  <a:pt x="0" y="1027145"/>
                </a:lnTo>
                <a:lnTo>
                  <a:pt x="0" y="992113"/>
                </a:ln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3" y="0"/>
                  <a:pt x="108030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0" name="任意多边形 9"/>
          <p:cNvSpPr/>
          <p:nvPr/>
        </p:nvSpPr>
        <p:spPr>
          <a:xfrm>
            <a:off x="2603500" y="5719763"/>
            <a:ext cx="3432175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442" y="107774"/>
              </a:cxn>
              <a:cxn ang="0">
                <a:pos x="3327733" y="107774"/>
              </a:cxn>
              <a:cxn ang="0">
                <a:pos x="3432175" y="0"/>
              </a:cxn>
              <a:cxn ang="0">
                <a:pos x="3432175" y="55738"/>
              </a:cxn>
              <a:cxn ang="0">
                <a:pos x="3327733" y="163512"/>
              </a:cxn>
              <a:cxn ang="0">
                <a:pos x="104442" y="163512"/>
              </a:cxn>
              <a:cxn ang="0">
                <a:pos x="0" y="55738"/>
              </a:cxn>
              <a:cxn ang="0">
                <a:pos x="0" y="0"/>
              </a:cxn>
            </a:cxnLst>
            <a:rect l="0" t="0" r="0" b="0"/>
            <a:pathLst>
              <a:path w="3432175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3327733" y="108193"/>
                </a:cubicBezTo>
                <a:cubicBezTo>
                  <a:pt x="3385356" y="108193"/>
                  <a:pt x="3432175" y="61309"/>
                  <a:pt x="3432175" y="0"/>
                </a:cubicBezTo>
                <a:lnTo>
                  <a:pt x="3432175" y="55955"/>
                </a:lnTo>
                <a:cubicBezTo>
                  <a:pt x="3432175" y="117264"/>
                  <a:pt x="3385356" y="164148"/>
                  <a:pt x="3327733" y="164148"/>
                </a:cubicBez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1" name="任意多边形 10"/>
          <p:cNvSpPr/>
          <p:nvPr/>
        </p:nvSpPr>
        <p:spPr>
          <a:xfrm>
            <a:off x="6151563" y="5719763"/>
            <a:ext cx="3435350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30" y="107774"/>
              </a:cxn>
              <a:cxn ang="0">
                <a:pos x="3327320" y="107774"/>
              </a:cxn>
              <a:cxn ang="0">
                <a:pos x="3435350" y="0"/>
              </a:cxn>
              <a:cxn ang="0">
                <a:pos x="3435350" y="55738"/>
              </a:cxn>
              <a:cxn ang="0">
                <a:pos x="3327320" y="163512"/>
              </a:cxn>
              <a:cxn ang="0">
                <a:pos x="108030" y="163512"/>
              </a:cxn>
              <a:cxn ang="0">
                <a:pos x="0" y="55738"/>
              </a:cxn>
              <a:cxn ang="0">
                <a:pos x="0" y="0"/>
              </a:cxn>
            </a:cxnLst>
            <a:rect l="0" t="0" r="0" b="0"/>
            <a:pathLst>
              <a:path w="3435350" h="164148">
                <a:moveTo>
                  <a:pt x="0" y="0"/>
                </a:moveTo>
                <a:cubicBezTo>
                  <a:pt x="0" y="61309"/>
                  <a:pt x="46813" y="108193"/>
                  <a:pt x="108030" y="108193"/>
                </a:cubicBezTo>
                <a:cubicBezTo>
                  <a:pt x="108030" y="108193"/>
                  <a:pt x="108030" y="108193"/>
                  <a:pt x="3327320" y="108193"/>
                </a:cubicBezTo>
                <a:cubicBezTo>
                  <a:pt x="3384936" y="108193"/>
                  <a:pt x="3435350" y="61309"/>
                  <a:pt x="3435350" y="0"/>
                </a:cubicBezTo>
                <a:lnTo>
                  <a:pt x="3435350" y="55955"/>
                </a:lnTo>
                <a:cubicBezTo>
                  <a:pt x="3435350" y="117264"/>
                  <a:pt x="3384936" y="164148"/>
                  <a:pt x="3327320" y="164148"/>
                </a:cubicBezTo>
                <a:cubicBezTo>
                  <a:pt x="108030" y="164148"/>
                  <a:pt x="108030" y="164148"/>
                  <a:pt x="108030" y="164148"/>
                </a:cubicBezTo>
                <a:cubicBezTo>
                  <a:pt x="46813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2" name="TextBox 33"/>
          <p:cNvSpPr txBox="1"/>
          <p:nvPr/>
        </p:nvSpPr>
        <p:spPr>
          <a:xfrm>
            <a:off x="6700679" y="2124075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3" name="Rectangle 34"/>
          <p:cNvSpPr/>
          <p:nvPr/>
        </p:nvSpPr>
        <p:spPr>
          <a:xfrm>
            <a:off x="6697663" y="2414588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44" name="TextBox 37"/>
          <p:cNvSpPr txBox="1"/>
          <p:nvPr/>
        </p:nvSpPr>
        <p:spPr>
          <a:xfrm>
            <a:off x="4792504" y="2124075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5" name="Rectangle 38"/>
          <p:cNvSpPr/>
          <p:nvPr/>
        </p:nvSpPr>
        <p:spPr>
          <a:xfrm>
            <a:off x="2681288" y="2414588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46" name="任意多边形 15"/>
          <p:cNvSpPr/>
          <p:nvPr/>
        </p:nvSpPr>
        <p:spPr>
          <a:xfrm>
            <a:off x="7169150" y="3498850"/>
            <a:ext cx="2417763" cy="163513"/>
          </a:xfrm>
          <a:custGeom>
            <a:avLst/>
            <a:gdLst/>
            <a:ahLst/>
            <a:cxnLst>
              <a:cxn ang="0">
                <a:pos x="2417763" y="0"/>
              </a:cxn>
              <a:cxn ang="0">
                <a:pos x="2417763" y="55739"/>
              </a:cxn>
              <a:cxn ang="0">
                <a:pos x="2309718" y="163513"/>
              </a:cxn>
              <a:cxn ang="0">
                <a:pos x="136242" y="163513"/>
              </a:cxn>
              <a:cxn ang="0">
                <a:pos x="1892" y="163513"/>
              </a:cxn>
              <a:cxn ang="0">
                <a:pos x="6502" y="140390"/>
              </a:cxn>
              <a:cxn ang="0">
                <a:pos x="0" y="107774"/>
              </a:cxn>
              <a:cxn ang="0">
                <a:pos x="136242" y="107774"/>
              </a:cxn>
              <a:cxn ang="0">
                <a:pos x="2309718" y="107774"/>
              </a:cxn>
              <a:cxn ang="0">
                <a:pos x="2417763" y="0"/>
              </a:cxn>
            </a:cxnLst>
            <a:rect l="0" t="0" r="0" b="0"/>
            <a:pathLst>
              <a:path w="2417431" h="164148">
                <a:moveTo>
                  <a:pt x="2417431" y="0"/>
                </a:moveTo>
                <a:lnTo>
                  <a:pt x="2417431" y="55955"/>
                </a:lnTo>
                <a:cubicBezTo>
                  <a:pt x="2417431" y="117264"/>
                  <a:pt x="2367017" y="164148"/>
                  <a:pt x="2309401" y="164148"/>
                </a:cubicBezTo>
                <a:cubicBezTo>
                  <a:pt x="1303373" y="164148"/>
                  <a:pt x="611729" y="164148"/>
                  <a:pt x="136223" y="164148"/>
                </a:cubicBezTo>
                <a:lnTo>
                  <a:pt x="1892" y="164148"/>
                </a:lnTo>
                <a:lnTo>
                  <a:pt x="6501" y="140935"/>
                </a:lnTo>
                <a:lnTo>
                  <a:pt x="0" y="108193"/>
                </a:lnTo>
                <a:lnTo>
                  <a:pt x="136223" y="108193"/>
                </a:lnTo>
                <a:cubicBezTo>
                  <a:pt x="611729" y="108193"/>
                  <a:pt x="1303373" y="108193"/>
                  <a:pt x="2309401" y="108193"/>
                </a:cubicBezTo>
                <a:cubicBezTo>
                  <a:pt x="2367017" y="108193"/>
                  <a:pt x="2417431" y="61309"/>
                  <a:pt x="2417431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7" name="任意多边形 16"/>
          <p:cNvSpPr/>
          <p:nvPr/>
        </p:nvSpPr>
        <p:spPr>
          <a:xfrm>
            <a:off x="4995863" y="3473450"/>
            <a:ext cx="2182812" cy="1355725"/>
          </a:xfrm>
          <a:custGeom>
            <a:avLst/>
            <a:gdLst/>
            <a:ahLst/>
            <a:cxnLst>
              <a:cxn ang="0">
                <a:pos x="13793" y="116184"/>
              </a:cxn>
              <a:cxn ang="0">
                <a:pos x="3944" y="165784"/>
              </a:cxn>
              <a:cxn ang="0">
                <a:pos x="63865" y="308203"/>
              </a:cxn>
              <a:cxn ang="0">
                <a:pos x="949638" y="1193985"/>
              </a:cxn>
              <a:cxn ang="0">
                <a:pos x="1234475" y="1193985"/>
              </a:cxn>
              <a:cxn ang="0">
                <a:pos x="2120249" y="308203"/>
              </a:cxn>
              <a:cxn ang="0">
                <a:pos x="2165189" y="241228"/>
              </a:cxn>
              <a:cxn ang="0">
                <a:pos x="2180031" y="166480"/>
              </a:cxn>
              <a:cxn ang="0">
                <a:pos x="2182812" y="217236"/>
              </a:cxn>
              <a:cxn ang="0">
                <a:pos x="2121119" y="410023"/>
              </a:cxn>
              <a:cxn ang="0">
                <a:pos x="1234833" y="1295805"/>
              </a:cxn>
              <a:cxn ang="0">
                <a:pos x="949830" y="1295805"/>
              </a:cxn>
              <a:cxn ang="0">
                <a:pos x="63544" y="410023"/>
              </a:cxn>
              <a:cxn ang="0">
                <a:pos x="12713" y="118888"/>
              </a:cxn>
              <a:cxn ang="0">
                <a:pos x="13793" y="116184"/>
              </a:cxn>
              <a:cxn ang="0">
                <a:pos x="2168035" y="104674"/>
              </a:cxn>
              <a:cxn ang="0">
                <a:pos x="2169018" y="107165"/>
              </a:cxn>
              <a:cxn ang="0">
                <a:pos x="2179703" y="160491"/>
              </a:cxn>
              <a:cxn ang="0">
                <a:pos x="2179926" y="164558"/>
              </a:cxn>
              <a:cxn ang="0">
                <a:pos x="2168035" y="104674"/>
              </a:cxn>
              <a:cxn ang="0">
                <a:pos x="2096885" y="0"/>
              </a:cxn>
              <a:cxn ang="0">
                <a:pos x="2097442" y="491"/>
              </a:cxn>
              <a:cxn ang="0">
                <a:pos x="2124594" y="24449"/>
              </a:cxn>
              <a:cxn ang="0">
                <a:pos x="2150676" y="60678"/>
              </a:cxn>
              <a:cxn ang="0">
                <a:pos x="2158369" y="80178"/>
              </a:cxn>
              <a:cxn ang="0">
                <a:pos x="2120249" y="23365"/>
              </a:cxn>
              <a:cxn ang="0">
                <a:pos x="2106408" y="9525"/>
              </a:cxn>
              <a:cxn ang="0">
                <a:pos x="2096885" y="0"/>
              </a:cxn>
            </a:cxnLst>
            <a:rect l="0" t="0" r="0" b="0"/>
            <a:pathLst>
              <a:path w="2182678" h="1355631">
                <a:moveTo>
                  <a:pt x="13792" y="116176"/>
                </a:moveTo>
                <a:lnTo>
                  <a:pt x="3944" y="165773"/>
                </a:lnTo>
                <a:cubicBezTo>
                  <a:pt x="3944" y="217005"/>
                  <a:pt x="23917" y="268238"/>
                  <a:pt x="63861" y="308182"/>
                </a:cubicBezTo>
                <a:cubicBezTo>
                  <a:pt x="63861" y="308182"/>
                  <a:pt x="63861" y="308182"/>
                  <a:pt x="949580" y="1193902"/>
                </a:cubicBezTo>
                <a:cubicBezTo>
                  <a:pt x="1029468" y="1273790"/>
                  <a:pt x="1157984" y="1273790"/>
                  <a:pt x="1234399" y="1193902"/>
                </a:cubicBezTo>
                <a:lnTo>
                  <a:pt x="2120119" y="308182"/>
                </a:lnTo>
                <a:cubicBezTo>
                  <a:pt x="2140091" y="288210"/>
                  <a:pt x="2155070" y="265416"/>
                  <a:pt x="2165056" y="241211"/>
                </a:cubicBezTo>
                <a:lnTo>
                  <a:pt x="2179897" y="166468"/>
                </a:lnTo>
                <a:lnTo>
                  <a:pt x="2182678" y="217221"/>
                </a:lnTo>
                <a:cubicBezTo>
                  <a:pt x="2181809" y="293636"/>
                  <a:pt x="2160957" y="370051"/>
                  <a:pt x="2120989" y="409995"/>
                </a:cubicBezTo>
                <a:lnTo>
                  <a:pt x="1234757" y="1295715"/>
                </a:lnTo>
                <a:cubicBezTo>
                  <a:pt x="1158297" y="1375603"/>
                  <a:pt x="1029707" y="1375603"/>
                  <a:pt x="949772" y="1295715"/>
                </a:cubicBezTo>
                <a:cubicBezTo>
                  <a:pt x="63540" y="409995"/>
                  <a:pt x="63540" y="409995"/>
                  <a:pt x="63540" y="409995"/>
                </a:cubicBezTo>
                <a:cubicBezTo>
                  <a:pt x="3589" y="350079"/>
                  <a:pt x="-15309" y="215919"/>
                  <a:pt x="12712" y="118880"/>
                </a:cubicBezTo>
                <a:lnTo>
                  <a:pt x="13792" y="116176"/>
                </a:lnTo>
                <a:close/>
                <a:moveTo>
                  <a:pt x="2167902" y="104667"/>
                </a:moveTo>
                <a:lnTo>
                  <a:pt x="2168885" y="107158"/>
                </a:lnTo>
                <a:cubicBezTo>
                  <a:pt x="2173718" y="123982"/>
                  <a:pt x="2177275" y="141946"/>
                  <a:pt x="2179569" y="160480"/>
                </a:cubicBezTo>
                <a:lnTo>
                  <a:pt x="2179792" y="164547"/>
                </a:lnTo>
                <a:lnTo>
                  <a:pt x="2167902" y="104667"/>
                </a:lnTo>
                <a:close/>
                <a:moveTo>
                  <a:pt x="2096756" y="0"/>
                </a:moveTo>
                <a:lnTo>
                  <a:pt x="2097313" y="491"/>
                </a:lnTo>
                <a:cubicBezTo>
                  <a:pt x="2124464" y="24447"/>
                  <a:pt x="2124464" y="24447"/>
                  <a:pt x="2124464" y="24447"/>
                </a:cubicBezTo>
                <a:cubicBezTo>
                  <a:pt x="2134456" y="34433"/>
                  <a:pt x="2143145" y="46699"/>
                  <a:pt x="2150544" y="60674"/>
                </a:cubicBezTo>
                <a:lnTo>
                  <a:pt x="2158237" y="80172"/>
                </a:lnTo>
                <a:lnTo>
                  <a:pt x="2120119" y="23363"/>
                </a:lnTo>
                <a:cubicBezTo>
                  <a:pt x="2120119" y="23363"/>
                  <a:pt x="2120119" y="23363"/>
                  <a:pt x="2106279" y="9524"/>
                </a:cubicBezTo>
                <a:lnTo>
                  <a:pt x="2096756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0" name="Freeform 14"/>
          <p:cNvSpPr/>
          <p:nvPr/>
        </p:nvSpPr>
        <p:spPr>
          <a:xfrm>
            <a:off x="4979988" y="2532063"/>
            <a:ext cx="2216150" cy="2216150"/>
          </a:xfrm>
          <a:custGeom>
            <a:avLst/>
            <a:gdLst/>
            <a:ahLst/>
            <a:cxnLst>
              <a:cxn ang="0">
                <a:pos x="1250492" y="2136257"/>
              </a:cxn>
              <a:cxn ang="0">
                <a:pos x="965658" y="2136257"/>
              </a:cxn>
              <a:cxn ang="0">
                <a:pos x="79893" y="1250492"/>
              </a:cxn>
              <a:cxn ang="0">
                <a:pos x="79893" y="965658"/>
              </a:cxn>
              <a:cxn ang="0">
                <a:pos x="965658" y="79893"/>
              </a:cxn>
              <a:cxn ang="0">
                <a:pos x="1250492" y="79893"/>
              </a:cxn>
              <a:cxn ang="0">
                <a:pos x="2136257" y="965658"/>
              </a:cxn>
              <a:cxn ang="0">
                <a:pos x="2136257" y="1250492"/>
              </a:cxn>
              <a:cxn ang="0">
                <a:pos x="1250492" y="2136257"/>
              </a:cxn>
            </a:cxnLst>
            <a:rect l="0" t="0" r="0" b="0"/>
            <a:pathLst>
              <a:path w="638" h="638">
                <a:moveTo>
                  <a:pt x="360" y="615"/>
                </a:moveTo>
                <a:cubicBezTo>
                  <a:pt x="338" y="638"/>
                  <a:pt x="301" y="638"/>
                  <a:pt x="278" y="615"/>
                </a:cubicBezTo>
                <a:cubicBezTo>
                  <a:pt x="23" y="360"/>
                  <a:pt x="23" y="360"/>
                  <a:pt x="23" y="360"/>
                </a:cubicBezTo>
                <a:cubicBezTo>
                  <a:pt x="0" y="337"/>
                  <a:pt x="0" y="301"/>
                  <a:pt x="23" y="278"/>
                </a:cubicBezTo>
                <a:cubicBezTo>
                  <a:pt x="278" y="23"/>
                  <a:pt x="278" y="23"/>
                  <a:pt x="278" y="23"/>
                </a:cubicBezTo>
                <a:cubicBezTo>
                  <a:pt x="301" y="0"/>
                  <a:pt x="338" y="0"/>
                  <a:pt x="360" y="23"/>
                </a:cubicBezTo>
                <a:cubicBezTo>
                  <a:pt x="615" y="278"/>
                  <a:pt x="615" y="278"/>
                  <a:pt x="615" y="278"/>
                </a:cubicBezTo>
                <a:cubicBezTo>
                  <a:pt x="638" y="301"/>
                  <a:pt x="638" y="337"/>
                  <a:pt x="615" y="360"/>
                </a:cubicBezTo>
                <a:lnTo>
                  <a:pt x="360" y="61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1" name="任意多边形 20"/>
          <p:cNvSpPr/>
          <p:nvPr/>
        </p:nvSpPr>
        <p:spPr>
          <a:xfrm>
            <a:off x="2603500" y="3757613"/>
            <a:ext cx="3432175" cy="2070100"/>
          </a:xfrm>
          <a:custGeom>
            <a:avLst/>
            <a:gdLst/>
            <a:ahLst/>
            <a:cxnLst>
              <a:cxn ang="0">
                <a:pos x="3342028" y="910646"/>
              </a:cxn>
              <a:cxn ang="0">
                <a:pos x="3409488" y="955583"/>
              </a:cxn>
              <a:cxn ang="0">
                <a:pos x="3411185" y="955917"/>
              </a:cxn>
              <a:cxn ang="0">
                <a:pos x="3409488" y="955583"/>
              </a:cxn>
              <a:cxn ang="0">
                <a:pos x="3342028" y="910646"/>
              </a:cxn>
              <a:cxn ang="0">
                <a:pos x="2439584" y="0"/>
              </a:cxn>
              <a:cxn ang="0">
                <a:pos x="2439584" y="0"/>
              </a:cxn>
              <a:cxn ang="0">
                <a:pos x="2456309" y="24926"/>
              </a:cxn>
              <a:cxn ang="0">
                <a:pos x="2439584" y="0"/>
              </a:cxn>
              <a:cxn ang="0">
                <a:pos x="104442" y="0"/>
              </a:cxn>
              <a:cxn ang="0">
                <a:pos x="2225842" y="0"/>
              </a:cxn>
              <a:cxn ang="0">
                <a:pos x="2398980" y="0"/>
              </a:cxn>
              <a:cxn ang="0">
                <a:pos x="2418814" y="69622"/>
              </a:cxn>
              <a:cxn ang="0">
                <a:pos x="2455988" y="126739"/>
              </a:cxn>
              <a:cxn ang="0">
                <a:pos x="3342220" y="1012459"/>
              </a:cxn>
              <a:cxn ang="0">
                <a:pos x="3409720" y="1057396"/>
              </a:cxn>
              <a:cxn ang="0">
                <a:pos x="3432175" y="1061805"/>
              </a:cxn>
              <a:cxn ang="0">
                <a:pos x="3432175" y="1961907"/>
              </a:cxn>
              <a:cxn ang="0">
                <a:pos x="3327733" y="2070100"/>
              </a:cxn>
              <a:cxn ang="0">
                <a:pos x="104442" y="2070100"/>
              </a:cxn>
              <a:cxn ang="0">
                <a:pos x="0" y="1961907"/>
              </a:cxn>
              <a:cxn ang="0">
                <a:pos x="0" y="108194"/>
              </a:cxn>
              <a:cxn ang="0">
                <a:pos x="104442" y="0"/>
              </a:cxn>
            </a:cxnLst>
            <a:rect l="0" t="0" r="0" b="0"/>
            <a:pathLst>
              <a:path w="3432175" h="2070100">
                <a:moveTo>
                  <a:pt x="3342028" y="910646"/>
                </a:moveTo>
                <a:cubicBezTo>
                  <a:pt x="3362000" y="930618"/>
                  <a:pt x="3385012" y="945597"/>
                  <a:pt x="3409488" y="955583"/>
                </a:cubicBezTo>
                <a:lnTo>
                  <a:pt x="3411185" y="955917"/>
                </a:lnTo>
                <a:lnTo>
                  <a:pt x="3409488" y="955583"/>
                </a:lnTo>
                <a:cubicBezTo>
                  <a:pt x="3385011" y="945597"/>
                  <a:pt x="3362000" y="930618"/>
                  <a:pt x="3342028" y="910646"/>
                </a:cubicBezTo>
                <a:close/>
                <a:moveTo>
                  <a:pt x="2439584" y="0"/>
                </a:moveTo>
                <a:lnTo>
                  <a:pt x="2439584" y="0"/>
                </a:lnTo>
                <a:lnTo>
                  <a:pt x="2456309" y="24926"/>
                </a:lnTo>
                <a:lnTo>
                  <a:pt x="2439584" y="0"/>
                </a:lnTo>
                <a:close/>
                <a:moveTo>
                  <a:pt x="104442" y="0"/>
                </a:moveTo>
                <a:cubicBezTo>
                  <a:pt x="1073947" y="0"/>
                  <a:pt x="1751845" y="0"/>
                  <a:pt x="2225842" y="0"/>
                </a:cubicBezTo>
                <a:lnTo>
                  <a:pt x="2398980" y="0"/>
                </a:lnTo>
                <a:lnTo>
                  <a:pt x="2418814" y="69622"/>
                </a:lnTo>
                <a:cubicBezTo>
                  <a:pt x="2428579" y="92141"/>
                  <a:pt x="2441001" y="111760"/>
                  <a:pt x="2455988" y="126739"/>
                </a:cubicBezTo>
                <a:cubicBezTo>
                  <a:pt x="2455988" y="126739"/>
                  <a:pt x="2455988" y="126739"/>
                  <a:pt x="3342220" y="1012459"/>
                </a:cubicBezTo>
                <a:cubicBezTo>
                  <a:pt x="3362204" y="1032431"/>
                  <a:pt x="3385229" y="1047410"/>
                  <a:pt x="3409720" y="1057396"/>
                </a:cubicBezTo>
                <a:lnTo>
                  <a:pt x="3432175" y="1061805"/>
                </a:lnTo>
                <a:lnTo>
                  <a:pt x="3432175" y="1961907"/>
                </a:lnTo>
                <a:cubicBezTo>
                  <a:pt x="3432175" y="2023216"/>
                  <a:pt x="3385356" y="2070100"/>
                  <a:pt x="3327733" y="2070100"/>
                </a:cubicBez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4"/>
                  <a:pt x="0" y="108194"/>
                  <a:pt x="0" y="108194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2" name="任意多边形 21"/>
          <p:cNvSpPr/>
          <p:nvPr/>
        </p:nvSpPr>
        <p:spPr>
          <a:xfrm>
            <a:off x="6151563" y="3757613"/>
            <a:ext cx="3435350" cy="2070100"/>
          </a:xfrm>
          <a:custGeom>
            <a:avLst/>
            <a:gdLst/>
            <a:ahLst/>
            <a:cxnLst>
              <a:cxn ang="0">
                <a:pos x="1017354" y="0"/>
              </a:cxn>
              <a:cxn ang="0">
                <a:pos x="1170647" y="0"/>
              </a:cxn>
              <a:cxn ang="0">
                <a:pos x="3327320" y="0"/>
              </a:cxn>
              <a:cxn ang="0">
                <a:pos x="3435350" y="108194"/>
              </a:cxn>
              <a:cxn ang="0">
                <a:pos x="3435350" y="1961907"/>
              </a:cxn>
              <a:cxn ang="0">
                <a:pos x="3327320" y="2070100"/>
              </a:cxn>
              <a:cxn ang="0">
                <a:pos x="108030" y="2070100"/>
              </a:cxn>
              <a:cxn ang="0">
                <a:pos x="0" y="1961907"/>
              </a:cxn>
              <a:cxn ang="0">
                <a:pos x="0" y="1191033"/>
              </a:cxn>
              <a:cxn ang="0">
                <a:pos x="0" y="1060089"/>
              </a:cxn>
              <a:cxn ang="0">
                <a:pos x="13598" y="1057396"/>
              </a:cxn>
              <a:cxn ang="0">
                <a:pos x="79142" y="1012459"/>
              </a:cxn>
              <a:cxn ang="0">
                <a:pos x="965374" y="126739"/>
              </a:cxn>
              <a:cxn ang="0">
                <a:pos x="1010881" y="44029"/>
              </a:cxn>
              <a:cxn ang="0">
                <a:pos x="1017354" y="0"/>
              </a:cxn>
              <a:cxn ang="0">
                <a:pos x="981229" y="0"/>
              </a:cxn>
              <a:cxn ang="0">
                <a:pos x="981229" y="0"/>
              </a:cxn>
              <a:cxn ang="0">
                <a:pos x="964504" y="24926"/>
              </a:cxn>
              <a:cxn ang="0">
                <a:pos x="981229" y="0"/>
              </a:cxn>
            </a:cxnLst>
            <a:rect l="0" t="0" r="0" b="0"/>
            <a:pathLst>
              <a:path w="3435350" h="2070100">
                <a:moveTo>
                  <a:pt x="1017354" y="0"/>
                </a:moveTo>
                <a:lnTo>
                  <a:pt x="1170647" y="0"/>
                </a:ln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4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108030" y="2070100"/>
                  <a:pt x="108030" y="2070100"/>
                  <a:pt x="108030" y="2070100"/>
                </a:cubicBezTo>
                <a:cubicBezTo>
                  <a:pt x="46813" y="2070100"/>
                  <a:pt x="0" y="2023216"/>
                  <a:pt x="0" y="1961907"/>
                </a:cubicBezTo>
                <a:cubicBezTo>
                  <a:pt x="0" y="1657782"/>
                  <a:pt x="0" y="1403553"/>
                  <a:pt x="0" y="1191033"/>
                </a:cubicBezTo>
                <a:lnTo>
                  <a:pt x="0" y="1060089"/>
                </a:lnTo>
                <a:lnTo>
                  <a:pt x="13598" y="1057396"/>
                </a:lnTo>
                <a:cubicBezTo>
                  <a:pt x="37654" y="1047410"/>
                  <a:pt x="60027" y="1032431"/>
                  <a:pt x="79142" y="1012459"/>
                </a:cubicBezTo>
                <a:lnTo>
                  <a:pt x="965374" y="126739"/>
                </a:lnTo>
                <a:cubicBezTo>
                  <a:pt x="985358" y="106767"/>
                  <a:pt x="1000563" y="77677"/>
                  <a:pt x="1010881" y="44029"/>
                </a:cubicBezTo>
                <a:lnTo>
                  <a:pt x="1017354" y="0"/>
                </a:lnTo>
                <a:close/>
                <a:moveTo>
                  <a:pt x="981229" y="0"/>
                </a:moveTo>
                <a:lnTo>
                  <a:pt x="981229" y="0"/>
                </a:lnTo>
                <a:lnTo>
                  <a:pt x="964504" y="24926"/>
                </a:lnTo>
                <a:lnTo>
                  <a:pt x="981229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3" name="TextBox 35"/>
          <p:cNvSpPr txBox="1"/>
          <p:nvPr/>
        </p:nvSpPr>
        <p:spPr>
          <a:xfrm>
            <a:off x="6719729" y="4437063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4" name="Rectangle 36"/>
          <p:cNvSpPr/>
          <p:nvPr/>
        </p:nvSpPr>
        <p:spPr>
          <a:xfrm>
            <a:off x="6697663" y="4727575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55" name="TextBox 39"/>
          <p:cNvSpPr txBox="1"/>
          <p:nvPr/>
        </p:nvSpPr>
        <p:spPr>
          <a:xfrm>
            <a:off x="4797267" y="4437063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  <a:endParaRPr lang="zh-CN" altLang="en-US" sz="16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6" name="Rectangle 40"/>
          <p:cNvSpPr/>
          <p:nvPr/>
        </p:nvSpPr>
        <p:spPr>
          <a:xfrm>
            <a:off x="2681288" y="4725988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48" name="TextBox 31"/>
          <p:cNvSpPr/>
          <p:nvPr/>
        </p:nvSpPr>
        <p:spPr>
          <a:xfrm>
            <a:off x="5508388" y="3629025"/>
            <a:ext cx="1137126" cy="40814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添加标题</a:t>
            </a:r>
            <a:endParaRPr lang="zh-CN" altLang="en-US" sz="18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9" name="Freeform 5"/>
          <p:cNvSpPr>
            <a:spLocks noEditPoints="1"/>
          </p:cNvSpPr>
          <p:nvPr/>
        </p:nvSpPr>
        <p:spPr>
          <a:xfrm>
            <a:off x="5872163" y="3076575"/>
            <a:ext cx="409575" cy="409575"/>
          </a:xfrm>
          <a:custGeom>
            <a:avLst/>
            <a:gdLst/>
            <a:ahLst/>
            <a:cxnLst>
              <a:cxn ang="0">
                <a:pos x="364778" y="92794"/>
              </a:cxn>
              <a:cxn ang="0">
                <a:pos x="358378" y="25598"/>
              </a:cxn>
              <a:cxn ang="0">
                <a:pos x="76795" y="0"/>
              </a:cxn>
              <a:cxn ang="0">
                <a:pos x="51197" y="86395"/>
              </a:cxn>
              <a:cxn ang="0">
                <a:pos x="6400" y="143991"/>
              </a:cxn>
              <a:cxn ang="0">
                <a:pos x="0" y="179189"/>
              </a:cxn>
              <a:cxn ang="0">
                <a:pos x="38398" y="217587"/>
              </a:cxn>
              <a:cxn ang="0">
                <a:pos x="63996" y="409575"/>
              </a:cxn>
              <a:cxn ang="0">
                <a:pos x="371177" y="383977"/>
              </a:cxn>
              <a:cxn ang="0">
                <a:pos x="371177" y="217587"/>
              </a:cxn>
              <a:cxn ang="0">
                <a:pos x="409575" y="166390"/>
              </a:cxn>
              <a:cxn ang="0">
                <a:pos x="332780" y="25598"/>
              </a:cxn>
              <a:cxn ang="0">
                <a:pos x="76795" y="76795"/>
              </a:cxn>
              <a:cxn ang="0">
                <a:pos x="76795" y="25598"/>
              </a:cxn>
              <a:cxn ang="0">
                <a:pos x="131192" y="191988"/>
              </a:cxn>
              <a:cxn ang="0">
                <a:pos x="127992" y="102394"/>
              </a:cxn>
              <a:cxn ang="0">
                <a:pos x="131192" y="191988"/>
              </a:cxn>
              <a:cxn ang="0">
                <a:pos x="198388" y="102394"/>
              </a:cxn>
              <a:cxn ang="0">
                <a:pos x="143991" y="191988"/>
              </a:cxn>
              <a:cxn ang="0">
                <a:pos x="211187" y="102394"/>
              </a:cxn>
              <a:cxn ang="0">
                <a:pos x="265584" y="191988"/>
              </a:cxn>
              <a:cxn ang="0">
                <a:pos x="211187" y="102394"/>
              </a:cxn>
              <a:cxn ang="0">
                <a:pos x="281583" y="102394"/>
              </a:cxn>
              <a:cxn ang="0">
                <a:pos x="278383" y="191988"/>
              </a:cxn>
              <a:cxn ang="0">
                <a:pos x="25598" y="179189"/>
              </a:cxn>
              <a:cxn ang="0">
                <a:pos x="28798" y="159990"/>
              </a:cxn>
              <a:cxn ang="0">
                <a:pos x="76795" y="102394"/>
              </a:cxn>
              <a:cxn ang="0">
                <a:pos x="60796" y="191988"/>
              </a:cxn>
              <a:cxn ang="0">
                <a:pos x="25598" y="179189"/>
              </a:cxn>
              <a:cxn ang="0">
                <a:pos x="159990" y="383977"/>
              </a:cxn>
              <a:cxn ang="0">
                <a:pos x="255984" y="255984"/>
              </a:cxn>
              <a:cxn ang="0">
                <a:pos x="345579" y="383977"/>
              </a:cxn>
              <a:cxn ang="0">
                <a:pos x="268784" y="255984"/>
              </a:cxn>
              <a:cxn ang="0">
                <a:pos x="159990" y="243185"/>
              </a:cxn>
              <a:cxn ang="0">
                <a:pos x="147191" y="383977"/>
              </a:cxn>
              <a:cxn ang="0">
                <a:pos x="63996" y="217587"/>
              </a:cxn>
              <a:cxn ang="0">
                <a:pos x="345579" y="383977"/>
              </a:cxn>
              <a:cxn ang="0">
                <a:pos x="371177" y="191988"/>
              </a:cxn>
              <a:cxn ang="0">
                <a:pos x="297582" y="102394"/>
              </a:cxn>
              <a:cxn ang="0">
                <a:pos x="332780" y="102394"/>
              </a:cxn>
              <a:cxn ang="0">
                <a:pos x="380777" y="159990"/>
              </a:cxn>
              <a:cxn ang="0">
                <a:pos x="383977" y="179189"/>
              </a:cxn>
            </a:cxnLst>
            <a:rect l="0" t="0" r="0" b="0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2185</Words>
  <Application>WPS 演示</Application>
  <PresentationFormat>宽屏</PresentationFormat>
  <Paragraphs>296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阿里巴巴普惠体 M</vt:lpstr>
      <vt:lpstr>阿里巴巴普惠体 B</vt:lpstr>
      <vt:lpstr>阿里巴巴普惠体 R</vt:lpstr>
      <vt:lpstr>文鼎霹靂體</vt:lpstr>
      <vt:lpstr>微软雅黑</vt:lpstr>
      <vt:lpstr>Arial Unicode MS</vt:lpstr>
      <vt:lpstr>PMingLiU-ExtB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27</cp:revision>
  <dcterms:created xsi:type="dcterms:W3CDTF">2019-06-19T02:08:00Z</dcterms:created>
  <dcterms:modified xsi:type="dcterms:W3CDTF">2024-04-27T18:00:22Z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8C46C4F4662742D6B86734DE01244205_13</vt:lpwstr>
  </property>
</Properties>
</file>