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62" r:id="rId5"/>
    <p:sldId id="265" r:id="rId6"/>
    <p:sldId id="259" r:id="rId7"/>
    <p:sldId id="263" r:id="rId8"/>
    <p:sldId id="269" r:id="rId9"/>
    <p:sldId id="266" r:id="rId10"/>
    <p:sldId id="264" r:id="rId11"/>
    <p:sldId id="267" r:id="rId12"/>
    <p:sldId id="258" r:id="rId13"/>
    <p:sldId id="27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pos="6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FD3"/>
    <a:srgbClr val="C4D9E2"/>
    <a:srgbClr val="326580"/>
    <a:srgbClr val="DA681C"/>
    <a:srgbClr val="A2D080"/>
    <a:srgbClr val="A89BEF"/>
    <a:srgbClr val="3DAFCD"/>
    <a:srgbClr val="FCFDFD"/>
    <a:srgbClr val="3A5A63"/>
    <a:srgbClr val="38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8" y="108"/>
      </p:cViewPr>
      <p:guideLst>
        <p:guide orient="horz" pos="958"/>
        <p:guide pos="688"/>
        <p:guide orient="horz" pos="2160"/>
        <p:guide orient="horz" pos="3612"/>
        <p:guide pos="6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8E400-64E5-4C69-A43A-01909DE2F3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EDB8-9DA9-44DF-9CD5-ECE7D13711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268C-E362-4DEF-B039-2D65FDB1F7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1AEB-80DD-452A-B9C4-1FDD67485F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6855" y="-2761555"/>
            <a:ext cx="9158799" cy="12204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tTriangle">
            <a:avLst/>
          </a:prstGeom>
        </p:spPr>
      </p:pic>
      <p:sp>
        <p:nvSpPr>
          <p:cNvPr id="6" name="等腰三角形 5"/>
          <p:cNvSpPr/>
          <p:nvPr/>
        </p:nvSpPr>
        <p:spPr>
          <a:xfrm rot="5400000">
            <a:off x="353794" y="-353107"/>
            <a:ext cx="3429001" cy="4135219"/>
          </a:xfrm>
          <a:prstGeom prst="triangle">
            <a:avLst>
              <a:gd name="adj" fmla="val 0"/>
            </a:avLst>
          </a:prstGeom>
          <a:solidFill>
            <a:srgbClr val="8FAFE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954" y="717452"/>
            <a:ext cx="3508784" cy="2963899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42556" y="577280"/>
            <a:ext cx="3333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89ABE3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rPr>
              <a:t>2030</a:t>
            </a:r>
            <a:endParaRPr lang="zh-CN" altLang="en-US" sz="8000" dirty="0">
              <a:solidFill>
                <a:srgbClr val="89ABE3"/>
              </a:solidFill>
              <a:latin typeface="Kozuka Mincho Pro H" panose="02020A00000000000000" pitchFamily="18" charset="-128"/>
              <a:ea typeface="Kozuka Mincho Pro H" panose="02020A00000000000000" pitchFamily="18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520513" y="1819603"/>
            <a:ext cx="162233" cy="162233"/>
          </a:xfrm>
          <a:prstGeom prst="ellipse">
            <a:avLst/>
          </a:prstGeom>
          <a:solidFill>
            <a:srgbClr val="89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5CAC8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403524" y="1900719"/>
            <a:ext cx="5171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520513" y="1819603"/>
            <a:ext cx="791500" cy="162233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252928" y="2016070"/>
            <a:ext cx="506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9AACCD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COMPANY’S NAME</a:t>
            </a:r>
            <a:endParaRPr lang="zh-CN" altLang="en-US" sz="4400" b="1" dirty="0">
              <a:solidFill>
                <a:srgbClr val="9AACCD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1582" y="2785511"/>
            <a:ext cx="506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9AACCD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SPEAKER</a:t>
            </a:r>
            <a:endParaRPr lang="zh-CN" altLang="en-US" sz="4000" b="1" dirty="0">
              <a:solidFill>
                <a:srgbClr val="9AACCD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10987548" y="5855110"/>
            <a:ext cx="1204452" cy="1002891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0755789" y="5589639"/>
            <a:ext cx="1565358" cy="1268362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962420" y="2276128"/>
            <a:ext cx="2267157" cy="2305743"/>
            <a:chOff x="5408906" y="1207415"/>
            <a:chExt cx="2267157" cy="2305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08906" y="1207415"/>
              <a:ext cx="2267157" cy="2305743"/>
              <a:chOff x="5408906" y="1207415"/>
              <a:chExt cx="2267157" cy="230574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408906" y="1207415"/>
                <a:ext cx="1079998" cy="2305743"/>
                <a:chOff x="5351756" y="828002"/>
                <a:chExt cx="1079998" cy="2305743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" name="平行四边形 6"/>
                <p:cNvSpPr/>
                <p:nvPr/>
              </p:nvSpPr>
              <p:spPr>
                <a:xfrm rot="5400000" flipV="1">
                  <a:off x="5059685" y="1120074"/>
                  <a:ext cx="1638085" cy="1053941"/>
                </a:xfrm>
                <a:prstGeom prst="parallelogram">
                  <a:avLst>
                    <a:gd name="adj" fmla="val 69633"/>
                  </a:avLst>
                </a:prstGeom>
                <a:solidFill>
                  <a:srgbClr val="A7DB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8" name="平行四边形 7"/>
                <p:cNvSpPr/>
                <p:nvPr/>
              </p:nvSpPr>
              <p:spPr>
                <a:xfrm rot="16200000">
                  <a:off x="5093676" y="1795667"/>
                  <a:ext cx="1596158" cy="1079998"/>
                </a:xfrm>
                <a:prstGeom prst="parallelogram">
                  <a:avLst>
                    <a:gd name="adj" fmla="val 67564"/>
                  </a:avLst>
                </a:prstGeom>
                <a:solidFill>
                  <a:srgbClr val="378E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flipH="1">
                <a:off x="6596062" y="1207415"/>
                <a:ext cx="1080001" cy="2305743"/>
                <a:chOff x="5351756" y="789902"/>
                <a:chExt cx="1080001" cy="2305743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平行四边形 12"/>
                <p:cNvSpPr/>
                <p:nvPr/>
              </p:nvSpPr>
              <p:spPr>
                <a:xfrm rot="5400000" flipV="1">
                  <a:off x="5053665" y="1087995"/>
                  <a:ext cx="1676185" cy="1079999"/>
                </a:xfrm>
                <a:prstGeom prst="parallelogram">
                  <a:avLst>
                    <a:gd name="adj" fmla="val 67564"/>
                  </a:avLst>
                </a:prstGeom>
                <a:solidFill>
                  <a:srgbClr val="3A5A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14" name="平行四边形 13"/>
                <p:cNvSpPr/>
                <p:nvPr/>
              </p:nvSpPr>
              <p:spPr>
                <a:xfrm rot="16200000">
                  <a:off x="5112727" y="1776616"/>
                  <a:ext cx="1558058" cy="1080000"/>
                </a:xfrm>
                <a:prstGeom prst="parallelogram">
                  <a:avLst>
                    <a:gd name="adj" fmla="val 65800"/>
                  </a:avLst>
                </a:prstGeom>
                <a:solidFill>
                  <a:srgbClr val="3DAF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</p:grpSp>
        </p:grpSp>
        <p:sp>
          <p:nvSpPr>
            <p:cNvPr id="16" name="文本框 15"/>
            <p:cNvSpPr txBox="1"/>
            <p:nvPr/>
          </p:nvSpPr>
          <p:spPr>
            <a:xfrm>
              <a:off x="5815692" y="160922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22118" y="160922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22118" y="250701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5691" y="250701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+mj-lt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131574" y="197941"/>
            <a:ext cx="59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Please add your title here</a:t>
            </a:r>
            <a:endParaRPr lang="zh-CN" altLang="en-US" sz="2000" dirty="0"/>
          </a:p>
        </p:txBody>
      </p:sp>
      <p:sp>
        <p:nvSpPr>
          <p:cNvPr id="24" name="Freeform 81"/>
          <p:cNvSpPr>
            <a:spLocks noEditPoints="1"/>
          </p:cNvSpPr>
          <p:nvPr/>
        </p:nvSpPr>
        <p:spPr bwMode="auto">
          <a:xfrm>
            <a:off x="3504530" y="4550754"/>
            <a:ext cx="712611" cy="558721"/>
          </a:xfrm>
          <a:custGeom>
            <a:avLst/>
            <a:gdLst>
              <a:gd name="T0" fmla="*/ 2 w 14"/>
              <a:gd name="T1" fmla="*/ 11 h 14"/>
              <a:gd name="T2" fmla="*/ 5 w 14"/>
              <a:gd name="T3" fmla="*/ 7 h 14"/>
              <a:gd name="T4" fmla="*/ 6 w 14"/>
              <a:gd name="T5" fmla="*/ 7 h 14"/>
              <a:gd name="T6" fmla="*/ 6 w 14"/>
              <a:gd name="T7" fmla="*/ 7 h 14"/>
              <a:gd name="T8" fmla="*/ 6 w 14"/>
              <a:gd name="T9" fmla="*/ 8 h 14"/>
              <a:gd name="T10" fmla="*/ 8 w 14"/>
              <a:gd name="T11" fmla="*/ 5 h 14"/>
              <a:gd name="T12" fmla="*/ 9 w 14"/>
              <a:gd name="T13" fmla="*/ 4 h 14"/>
              <a:gd name="T14" fmla="*/ 9 w 14"/>
              <a:gd name="T15" fmla="*/ 5 h 14"/>
              <a:gd name="T16" fmla="*/ 10 w 14"/>
              <a:gd name="T17" fmla="*/ 5 h 14"/>
              <a:gd name="T18" fmla="*/ 12 w 14"/>
              <a:gd name="T19" fmla="*/ 2 h 14"/>
              <a:gd name="T20" fmla="*/ 13 w 14"/>
              <a:gd name="T21" fmla="*/ 2 h 14"/>
              <a:gd name="T22" fmla="*/ 13 w 14"/>
              <a:gd name="T23" fmla="*/ 2 h 14"/>
              <a:gd name="T24" fmla="*/ 13 w 14"/>
              <a:gd name="T25" fmla="*/ 12 h 14"/>
              <a:gd name="T26" fmla="*/ 13 w 14"/>
              <a:gd name="T27" fmla="*/ 12 h 14"/>
              <a:gd name="T28" fmla="*/ 13 w 14"/>
              <a:gd name="T29" fmla="*/ 12 h 14"/>
              <a:gd name="T30" fmla="*/ 2 w 14"/>
              <a:gd name="T31" fmla="*/ 12 h 14"/>
              <a:gd name="T32" fmla="*/ 1 w 14"/>
              <a:gd name="T33" fmla="*/ 12 h 14"/>
              <a:gd name="T34" fmla="*/ 2 w 14"/>
              <a:gd name="T35" fmla="*/ 11 h 14"/>
              <a:gd name="T36" fmla="*/ 0 w 14"/>
              <a:gd name="T37" fmla="*/ 14 h 14"/>
              <a:gd name="T38" fmla="*/ 0 w 14"/>
              <a:gd name="T39" fmla="*/ 14 h 14"/>
              <a:gd name="T40" fmla="*/ 14 w 14"/>
              <a:gd name="T41" fmla="*/ 14 h 14"/>
              <a:gd name="T42" fmla="*/ 14 w 14"/>
              <a:gd name="T43" fmla="*/ 14 h 14"/>
              <a:gd name="T44" fmla="*/ 14 w 14"/>
              <a:gd name="T45" fmla="*/ 14 h 14"/>
              <a:gd name="T46" fmla="*/ 1 w 14"/>
              <a:gd name="T47" fmla="*/ 14 h 14"/>
              <a:gd name="T48" fmla="*/ 1 w 14"/>
              <a:gd name="T49" fmla="*/ 1 h 14"/>
              <a:gd name="T50" fmla="*/ 0 w 14"/>
              <a:gd name="T51" fmla="*/ 0 h 14"/>
              <a:gd name="T52" fmla="*/ 0 w 14"/>
              <a:gd name="T53" fmla="*/ 1 h 14"/>
              <a:gd name="T54" fmla="*/ 0 w 14"/>
              <a:gd name="T55" fmla="*/ 14 h 14"/>
              <a:gd name="T56" fmla="*/ 0 w 14"/>
              <a:gd name="T57" fmla="*/ 14 h 14"/>
              <a:gd name="T58" fmla="*/ 0 w 14"/>
              <a:gd name="T59" fmla="*/ 14 h 14"/>
              <a:gd name="T60" fmla="*/ 0 w 14"/>
              <a:gd name="T61" fmla="*/ 14 h 14"/>
              <a:gd name="T62" fmla="*/ 5 w 14"/>
              <a:gd name="T63" fmla="*/ 8 h 14"/>
              <a:gd name="T64" fmla="*/ 5 w 14"/>
              <a:gd name="T65" fmla="*/ 8 h 14"/>
              <a:gd name="T66" fmla="*/ 3 w 14"/>
              <a:gd name="T67" fmla="*/ 11 h 14"/>
              <a:gd name="T68" fmla="*/ 12 w 14"/>
              <a:gd name="T69" fmla="*/ 11 h 14"/>
              <a:gd name="T70" fmla="*/ 12 w 14"/>
              <a:gd name="T71" fmla="*/ 4 h 14"/>
              <a:gd name="T72" fmla="*/ 10 w 14"/>
              <a:gd name="T73" fmla="*/ 7 h 14"/>
              <a:gd name="T74" fmla="*/ 10 w 14"/>
              <a:gd name="T75" fmla="*/ 7 h 14"/>
              <a:gd name="T76" fmla="*/ 9 w 14"/>
              <a:gd name="T77" fmla="*/ 7 h 14"/>
              <a:gd name="T78" fmla="*/ 9 w 14"/>
              <a:gd name="T79" fmla="*/ 6 h 14"/>
              <a:gd name="T80" fmla="*/ 7 w 14"/>
              <a:gd name="T81" fmla="*/ 9 h 14"/>
              <a:gd name="T82" fmla="*/ 7 w 14"/>
              <a:gd name="T83" fmla="*/ 9 h 14"/>
              <a:gd name="T84" fmla="*/ 6 w 14"/>
              <a:gd name="T85" fmla="*/ 9 h 14"/>
              <a:gd name="T86" fmla="*/ 5 w 14"/>
              <a:gd name="T87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" h="14">
                <a:moveTo>
                  <a:pt x="2" y="11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8" y="5"/>
                  <a:pt x="8" y="5"/>
                  <a:pt x="8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2"/>
                  <a:pt x="2" y="12"/>
                  <a:pt x="2" y="11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lose/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8"/>
                  <a:pt x="5" y="8"/>
                  <a:pt x="5" y="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82"/>
          <p:cNvSpPr>
            <a:spLocks noEditPoints="1"/>
          </p:cNvSpPr>
          <p:nvPr/>
        </p:nvSpPr>
        <p:spPr bwMode="auto">
          <a:xfrm rot="5400000" flipH="1">
            <a:off x="3555150" y="1687788"/>
            <a:ext cx="596604" cy="727377"/>
          </a:xfrm>
          <a:custGeom>
            <a:avLst/>
            <a:gdLst>
              <a:gd name="T0" fmla="*/ 1 w 14"/>
              <a:gd name="T1" fmla="*/ 14 h 14"/>
              <a:gd name="T2" fmla="*/ 0 w 14"/>
              <a:gd name="T3" fmla="*/ 0 h 14"/>
              <a:gd name="T4" fmla="*/ 0 w 14"/>
              <a:gd name="T5" fmla="*/ 14 h 14"/>
              <a:gd name="T6" fmla="*/ 0 w 14"/>
              <a:gd name="T7" fmla="*/ 14 h 14"/>
              <a:gd name="T8" fmla="*/ 14 w 14"/>
              <a:gd name="T9" fmla="*/ 14 h 14"/>
              <a:gd name="T10" fmla="*/ 14 w 14"/>
              <a:gd name="T11" fmla="*/ 14 h 14"/>
              <a:gd name="T12" fmla="*/ 2 w 14"/>
              <a:gd name="T13" fmla="*/ 3 h 14"/>
              <a:gd name="T14" fmla="*/ 12 w 14"/>
              <a:gd name="T15" fmla="*/ 3 h 14"/>
              <a:gd name="T16" fmla="*/ 12 w 14"/>
              <a:gd name="T17" fmla="*/ 1 h 14"/>
              <a:gd name="T18" fmla="*/ 2 w 14"/>
              <a:gd name="T19" fmla="*/ 1 h 14"/>
              <a:gd name="T20" fmla="*/ 2 w 14"/>
              <a:gd name="T21" fmla="*/ 3 h 14"/>
              <a:gd name="T22" fmla="*/ 2 w 14"/>
              <a:gd name="T23" fmla="*/ 2 h 14"/>
              <a:gd name="T24" fmla="*/ 12 w 14"/>
              <a:gd name="T25" fmla="*/ 3 h 14"/>
              <a:gd name="T26" fmla="*/ 2 w 14"/>
              <a:gd name="T27" fmla="*/ 2 h 14"/>
              <a:gd name="T28" fmla="*/ 2 w 14"/>
              <a:gd name="T29" fmla="*/ 10 h 14"/>
              <a:gd name="T30" fmla="*/ 11 w 14"/>
              <a:gd name="T31" fmla="*/ 9 h 14"/>
              <a:gd name="T32" fmla="*/ 10 w 14"/>
              <a:gd name="T33" fmla="*/ 8 h 14"/>
              <a:gd name="T34" fmla="*/ 2 w 14"/>
              <a:gd name="T35" fmla="*/ 8 h 14"/>
              <a:gd name="T36" fmla="*/ 2 w 14"/>
              <a:gd name="T37" fmla="*/ 10 h 14"/>
              <a:gd name="T38" fmla="*/ 2 w 14"/>
              <a:gd name="T39" fmla="*/ 8 h 14"/>
              <a:gd name="T40" fmla="*/ 10 w 14"/>
              <a:gd name="T41" fmla="*/ 9 h 14"/>
              <a:gd name="T42" fmla="*/ 2 w 14"/>
              <a:gd name="T43" fmla="*/ 8 h 14"/>
              <a:gd name="T44" fmla="*/ 2 w 14"/>
              <a:gd name="T45" fmla="*/ 6 h 14"/>
              <a:gd name="T46" fmla="*/ 7 w 14"/>
              <a:gd name="T47" fmla="*/ 6 h 14"/>
              <a:gd name="T48" fmla="*/ 6 w 14"/>
              <a:gd name="T49" fmla="*/ 4 h 14"/>
              <a:gd name="T50" fmla="*/ 2 w 14"/>
              <a:gd name="T51" fmla="*/ 4 h 14"/>
              <a:gd name="T52" fmla="*/ 2 w 14"/>
              <a:gd name="T53" fmla="*/ 6 h 14"/>
              <a:gd name="T54" fmla="*/ 2 w 14"/>
              <a:gd name="T55" fmla="*/ 5 h 14"/>
              <a:gd name="T56" fmla="*/ 6 w 14"/>
              <a:gd name="T57" fmla="*/ 5 h 14"/>
              <a:gd name="T58" fmla="*/ 2 w 14"/>
              <a:gd name="T59" fmla="*/ 5 h 14"/>
              <a:gd name="T60" fmla="*/ 2 w 14"/>
              <a:gd name="T61" fmla="*/ 13 h 14"/>
              <a:gd name="T62" fmla="*/ 4 w 14"/>
              <a:gd name="T63" fmla="*/ 12 h 14"/>
              <a:gd name="T64" fmla="*/ 4 w 14"/>
              <a:gd name="T65" fmla="*/ 10 h 14"/>
              <a:gd name="T66" fmla="*/ 2 w 14"/>
              <a:gd name="T67" fmla="*/ 11 h 14"/>
              <a:gd name="T68" fmla="*/ 2 w 14"/>
              <a:gd name="T69" fmla="*/ 13 h 14"/>
              <a:gd name="T70" fmla="*/ 2 w 14"/>
              <a:gd name="T71" fmla="*/ 11 h 14"/>
              <a:gd name="T72" fmla="*/ 4 w 14"/>
              <a:gd name="T73" fmla="*/ 12 h 14"/>
              <a:gd name="T74" fmla="*/ 2 w 14"/>
              <a:gd name="T7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lose/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8"/>
                  <a:pt x="2" y="8"/>
                </a:cubicBezTo>
                <a:close/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lose/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90"/>
          <p:cNvSpPr>
            <a:spLocks noEditPoints="1"/>
          </p:cNvSpPr>
          <p:nvPr/>
        </p:nvSpPr>
        <p:spPr bwMode="auto">
          <a:xfrm>
            <a:off x="3504530" y="3245537"/>
            <a:ext cx="712611" cy="457869"/>
          </a:xfrm>
          <a:custGeom>
            <a:avLst/>
            <a:gdLst>
              <a:gd name="T0" fmla="*/ 10 w 14"/>
              <a:gd name="T1" fmla="*/ 0 h 13"/>
              <a:gd name="T2" fmla="*/ 14 w 14"/>
              <a:gd name="T3" fmla="*/ 0 h 13"/>
              <a:gd name="T4" fmla="*/ 14 w 14"/>
              <a:gd name="T5" fmla="*/ 13 h 13"/>
              <a:gd name="T6" fmla="*/ 13 w 14"/>
              <a:gd name="T7" fmla="*/ 13 h 13"/>
              <a:gd name="T8" fmla="*/ 10 w 14"/>
              <a:gd name="T9" fmla="*/ 13 h 13"/>
              <a:gd name="T10" fmla="*/ 10 w 14"/>
              <a:gd name="T11" fmla="*/ 0 h 13"/>
              <a:gd name="T12" fmla="*/ 11 w 14"/>
              <a:gd name="T13" fmla="*/ 8 h 13"/>
              <a:gd name="T14" fmla="*/ 13 w 14"/>
              <a:gd name="T15" fmla="*/ 8 h 13"/>
              <a:gd name="T16" fmla="*/ 11 w 14"/>
              <a:gd name="T17" fmla="*/ 3 h 13"/>
              <a:gd name="T18" fmla="*/ 13 w 14"/>
              <a:gd name="T19" fmla="*/ 8 h 13"/>
              <a:gd name="T20" fmla="*/ 11 w 14"/>
              <a:gd name="T21" fmla="*/ 8 h 13"/>
              <a:gd name="T22" fmla="*/ 13 w 14"/>
              <a:gd name="T23" fmla="*/ 12 h 13"/>
              <a:gd name="T24" fmla="*/ 13 w 14"/>
              <a:gd name="T25" fmla="*/ 1 h 13"/>
              <a:gd name="T26" fmla="*/ 11 w 14"/>
              <a:gd name="T27" fmla="*/ 1 h 13"/>
              <a:gd name="T28" fmla="*/ 13 w 14"/>
              <a:gd name="T29" fmla="*/ 3 h 13"/>
              <a:gd name="T30" fmla="*/ 5 w 14"/>
              <a:gd name="T31" fmla="*/ 0 h 13"/>
              <a:gd name="T32" fmla="*/ 5 w 14"/>
              <a:gd name="T33" fmla="*/ 0 h 13"/>
              <a:gd name="T34" fmla="*/ 9 w 14"/>
              <a:gd name="T35" fmla="*/ 0 h 13"/>
              <a:gd name="T36" fmla="*/ 9 w 14"/>
              <a:gd name="T37" fmla="*/ 13 h 13"/>
              <a:gd name="T38" fmla="*/ 8 w 14"/>
              <a:gd name="T39" fmla="*/ 13 h 13"/>
              <a:gd name="T40" fmla="*/ 5 w 14"/>
              <a:gd name="T41" fmla="*/ 13 h 13"/>
              <a:gd name="T42" fmla="*/ 5 w 14"/>
              <a:gd name="T43" fmla="*/ 0 h 13"/>
              <a:gd name="T44" fmla="*/ 8 w 14"/>
              <a:gd name="T45" fmla="*/ 1 h 13"/>
              <a:gd name="T46" fmla="*/ 6 w 14"/>
              <a:gd name="T47" fmla="*/ 1 h 13"/>
              <a:gd name="T48" fmla="*/ 8 w 14"/>
              <a:gd name="T49" fmla="*/ 3 h 13"/>
              <a:gd name="T50" fmla="*/ 6 w 14"/>
              <a:gd name="T51" fmla="*/ 3 h 13"/>
              <a:gd name="T52" fmla="*/ 6 w 14"/>
              <a:gd name="T53" fmla="*/ 10 h 13"/>
              <a:gd name="T54" fmla="*/ 8 w 14"/>
              <a:gd name="T55" fmla="*/ 3 h 13"/>
              <a:gd name="T56" fmla="*/ 6 w 14"/>
              <a:gd name="T57" fmla="*/ 11 h 13"/>
              <a:gd name="T58" fmla="*/ 6 w 14"/>
              <a:gd name="T59" fmla="*/ 12 h 13"/>
              <a:gd name="T60" fmla="*/ 8 w 14"/>
              <a:gd name="T61" fmla="*/ 11 h 13"/>
              <a:gd name="T62" fmla="*/ 0 w 14"/>
              <a:gd name="T63" fmla="*/ 0 h 13"/>
              <a:gd name="T64" fmla="*/ 0 w 14"/>
              <a:gd name="T65" fmla="*/ 0 h 13"/>
              <a:gd name="T66" fmla="*/ 4 w 14"/>
              <a:gd name="T67" fmla="*/ 0 h 13"/>
              <a:gd name="T68" fmla="*/ 4 w 14"/>
              <a:gd name="T69" fmla="*/ 13 h 13"/>
              <a:gd name="T70" fmla="*/ 3 w 14"/>
              <a:gd name="T71" fmla="*/ 13 h 13"/>
              <a:gd name="T72" fmla="*/ 0 w 14"/>
              <a:gd name="T73" fmla="*/ 13 h 13"/>
              <a:gd name="T74" fmla="*/ 0 w 14"/>
              <a:gd name="T75" fmla="*/ 0 h 13"/>
              <a:gd name="T76" fmla="*/ 3 w 14"/>
              <a:gd name="T77" fmla="*/ 1 h 13"/>
              <a:gd name="T78" fmla="*/ 1 w 14"/>
              <a:gd name="T79" fmla="*/ 1 h 13"/>
              <a:gd name="T80" fmla="*/ 3 w 14"/>
              <a:gd name="T81" fmla="*/ 5 h 13"/>
              <a:gd name="T82" fmla="*/ 1 w 14"/>
              <a:gd name="T83" fmla="*/ 6 h 13"/>
              <a:gd name="T84" fmla="*/ 1 w 14"/>
              <a:gd name="T85" fmla="*/ 8 h 13"/>
              <a:gd name="T86" fmla="*/ 3 w 14"/>
              <a:gd name="T87" fmla="*/ 6 h 13"/>
              <a:gd name="T88" fmla="*/ 1 w 14"/>
              <a:gd name="T89" fmla="*/ 9 h 13"/>
              <a:gd name="T90" fmla="*/ 1 w 14"/>
              <a:gd name="T91" fmla="*/ 12 h 13"/>
              <a:gd name="T92" fmla="*/ 3 w 14"/>
              <a:gd name="T9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" h="13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12"/>
                  <a:pt x="11" y="12"/>
                  <a:pt x="1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8"/>
                  <a:pt x="13" y="8"/>
                  <a:pt x="13" y="8"/>
                </a:cubicBezTo>
                <a:close/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3" y="1"/>
                  <a:pt x="13" y="1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1"/>
                  <a:pt x="8" y="1"/>
                  <a:pt x="8" y="1"/>
                </a:cubicBezTo>
                <a:close/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6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6" y="11"/>
                  <a:pt x="6" y="11"/>
                  <a:pt x="6" y="11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5"/>
                  <a:pt x="1" y="5"/>
                  <a:pt x="1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1"/>
                  <a:pt x="3" y="1"/>
                  <a:pt x="3" y="1"/>
                </a:cubicBezTo>
                <a:close/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8"/>
                  <a:pt x="1" y="8"/>
                  <a:pt x="1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1" y="6"/>
                  <a:pt x="1" y="6"/>
                </a:cubicBezTo>
                <a:close/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4324299" y="2117243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383207" y="4432469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55"/>
          <p:cNvSpPr>
            <a:spLocks noEditPoints="1"/>
          </p:cNvSpPr>
          <p:nvPr/>
        </p:nvSpPr>
        <p:spPr bwMode="auto">
          <a:xfrm>
            <a:off x="7793164" y="1753174"/>
            <a:ext cx="697476" cy="627625"/>
          </a:xfrm>
          <a:custGeom>
            <a:avLst/>
            <a:gdLst>
              <a:gd name="T0" fmla="*/ 0 w 18"/>
              <a:gd name="T1" fmla="*/ 4 h 16"/>
              <a:gd name="T2" fmla="*/ 0 w 18"/>
              <a:gd name="T3" fmla="*/ 4 h 16"/>
              <a:gd name="T4" fmla="*/ 10 w 18"/>
              <a:gd name="T5" fmla="*/ 4 h 16"/>
              <a:gd name="T6" fmla="*/ 10 w 18"/>
              <a:gd name="T7" fmla="*/ 4 h 16"/>
              <a:gd name="T8" fmla="*/ 10 w 18"/>
              <a:gd name="T9" fmla="*/ 5 h 16"/>
              <a:gd name="T10" fmla="*/ 1 w 18"/>
              <a:gd name="T11" fmla="*/ 5 h 16"/>
              <a:gd name="T12" fmla="*/ 1 w 18"/>
              <a:gd name="T13" fmla="*/ 13 h 16"/>
              <a:gd name="T14" fmla="*/ 13 w 18"/>
              <a:gd name="T15" fmla="*/ 13 h 16"/>
              <a:gd name="T16" fmla="*/ 13 w 18"/>
              <a:gd name="T17" fmla="*/ 8 h 16"/>
              <a:gd name="T18" fmla="*/ 13 w 18"/>
              <a:gd name="T19" fmla="*/ 7 h 16"/>
              <a:gd name="T20" fmla="*/ 14 w 18"/>
              <a:gd name="T21" fmla="*/ 8 h 16"/>
              <a:gd name="T22" fmla="*/ 14 w 18"/>
              <a:gd name="T23" fmla="*/ 14 h 16"/>
              <a:gd name="T24" fmla="*/ 13 w 18"/>
              <a:gd name="T25" fmla="*/ 14 h 16"/>
              <a:gd name="T26" fmla="*/ 13 w 18"/>
              <a:gd name="T27" fmla="*/ 14 h 16"/>
              <a:gd name="T28" fmla="*/ 7 w 18"/>
              <a:gd name="T29" fmla="*/ 14 h 16"/>
              <a:gd name="T30" fmla="*/ 7 w 18"/>
              <a:gd name="T31" fmla="*/ 15 h 16"/>
              <a:gd name="T32" fmla="*/ 7 w 18"/>
              <a:gd name="T33" fmla="*/ 15 h 16"/>
              <a:gd name="T34" fmla="*/ 10 w 18"/>
              <a:gd name="T35" fmla="*/ 15 h 16"/>
              <a:gd name="T36" fmla="*/ 11 w 18"/>
              <a:gd name="T37" fmla="*/ 15 h 16"/>
              <a:gd name="T38" fmla="*/ 10 w 18"/>
              <a:gd name="T39" fmla="*/ 16 h 16"/>
              <a:gd name="T40" fmla="*/ 3 w 18"/>
              <a:gd name="T41" fmla="*/ 16 h 16"/>
              <a:gd name="T42" fmla="*/ 3 w 18"/>
              <a:gd name="T43" fmla="*/ 15 h 16"/>
              <a:gd name="T44" fmla="*/ 3 w 18"/>
              <a:gd name="T45" fmla="*/ 15 h 16"/>
              <a:gd name="T46" fmla="*/ 6 w 18"/>
              <a:gd name="T47" fmla="*/ 15 h 16"/>
              <a:gd name="T48" fmla="*/ 6 w 18"/>
              <a:gd name="T49" fmla="*/ 15 h 16"/>
              <a:gd name="T50" fmla="*/ 6 w 18"/>
              <a:gd name="T51" fmla="*/ 14 h 16"/>
              <a:gd name="T52" fmla="*/ 0 w 18"/>
              <a:gd name="T53" fmla="*/ 14 h 16"/>
              <a:gd name="T54" fmla="*/ 0 w 18"/>
              <a:gd name="T55" fmla="*/ 14 h 16"/>
              <a:gd name="T56" fmla="*/ 0 w 18"/>
              <a:gd name="T57" fmla="*/ 14 h 16"/>
              <a:gd name="T58" fmla="*/ 0 w 18"/>
              <a:gd name="T59" fmla="*/ 4 h 16"/>
              <a:gd name="T60" fmla="*/ 0 w 18"/>
              <a:gd name="T61" fmla="*/ 4 h 16"/>
              <a:gd name="T62" fmla="*/ 12 w 18"/>
              <a:gd name="T63" fmla="*/ 2 h 16"/>
              <a:gd name="T64" fmla="*/ 12 w 18"/>
              <a:gd name="T65" fmla="*/ 2 h 16"/>
              <a:gd name="T66" fmla="*/ 12 w 18"/>
              <a:gd name="T67" fmla="*/ 3 h 16"/>
              <a:gd name="T68" fmla="*/ 12 w 18"/>
              <a:gd name="T69" fmla="*/ 5 h 16"/>
              <a:gd name="T70" fmla="*/ 12 w 18"/>
              <a:gd name="T71" fmla="*/ 5 h 16"/>
              <a:gd name="T72" fmla="*/ 12 w 18"/>
              <a:gd name="T73" fmla="*/ 6 h 16"/>
              <a:gd name="T74" fmla="*/ 13 w 18"/>
              <a:gd name="T75" fmla="*/ 5 h 16"/>
              <a:gd name="T76" fmla="*/ 14 w 18"/>
              <a:gd name="T77" fmla="*/ 5 h 16"/>
              <a:gd name="T78" fmla="*/ 14 w 18"/>
              <a:gd name="T79" fmla="*/ 5 h 16"/>
              <a:gd name="T80" fmla="*/ 17 w 18"/>
              <a:gd name="T81" fmla="*/ 3 h 16"/>
              <a:gd name="T82" fmla="*/ 16 w 18"/>
              <a:gd name="T83" fmla="*/ 2 h 16"/>
              <a:gd name="T84" fmla="*/ 12 w 18"/>
              <a:gd name="T85" fmla="*/ 2 h 16"/>
              <a:gd name="T86" fmla="*/ 12 w 18"/>
              <a:gd name="T87" fmla="*/ 1 h 16"/>
              <a:gd name="T88" fmla="*/ 12 w 18"/>
              <a:gd name="T89" fmla="*/ 1 h 16"/>
              <a:gd name="T90" fmla="*/ 17 w 18"/>
              <a:gd name="T91" fmla="*/ 1 h 16"/>
              <a:gd name="T92" fmla="*/ 18 w 18"/>
              <a:gd name="T93" fmla="*/ 3 h 16"/>
              <a:gd name="T94" fmla="*/ 14 w 18"/>
              <a:gd name="T95" fmla="*/ 6 h 16"/>
              <a:gd name="T96" fmla="*/ 14 w 18"/>
              <a:gd name="T97" fmla="*/ 6 h 16"/>
              <a:gd name="T98" fmla="*/ 12 w 18"/>
              <a:gd name="T99" fmla="*/ 7 h 16"/>
              <a:gd name="T100" fmla="*/ 12 w 18"/>
              <a:gd name="T101" fmla="*/ 7 h 16"/>
              <a:gd name="T102" fmla="*/ 12 w 18"/>
              <a:gd name="T103" fmla="*/ 6 h 16"/>
              <a:gd name="T104" fmla="*/ 12 w 18"/>
              <a:gd name="T105" fmla="*/ 5 h 16"/>
              <a:gd name="T106" fmla="*/ 11 w 18"/>
              <a:gd name="T107" fmla="*/ 3 h 16"/>
              <a:gd name="T108" fmla="*/ 12 w 18"/>
              <a:gd name="T109" fmla="*/ 1 h 16"/>
              <a:gd name="T110" fmla="*/ 12 w 18"/>
              <a:gd name="T111" fmla="*/ 12 h 16"/>
              <a:gd name="T112" fmla="*/ 12 w 18"/>
              <a:gd name="T113" fmla="*/ 12 h 16"/>
              <a:gd name="T114" fmla="*/ 12 w 18"/>
              <a:gd name="T115" fmla="*/ 12 h 16"/>
              <a:gd name="T116" fmla="*/ 12 w 18"/>
              <a:gd name="T117" fmla="*/ 13 h 16"/>
              <a:gd name="T118" fmla="*/ 11 w 18"/>
              <a:gd name="T119" fmla="*/ 12 h 16"/>
              <a:gd name="T120" fmla="*/ 12 w 18"/>
              <a:gd name="T12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" h="16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8"/>
                  <a:pt x="1" y="11"/>
                  <a:pt x="1" y="13"/>
                </a:cubicBezTo>
                <a:cubicBezTo>
                  <a:pt x="5" y="13"/>
                  <a:pt x="9" y="13"/>
                  <a:pt x="13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6"/>
                  <a:pt x="10" y="16"/>
                  <a:pt x="10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4"/>
                  <a:pt x="12" y="4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6" y="5"/>
                  <a:pt x="17" y="5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5" y="1"/>
                  <a:pt x="13" y="1"/>
                  <a:pt x="12" y="2"/>
                </a:cubicBezTo>
                <a:close/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5" y="0"/>
                  <a:pt x="17" y="1"/>
                </a:cubicBezTo>
                <a:cubicBezTo>
                  <a:pt x="17" y="2"/>
                  <a:pt x="18" y="2"/>
                  <a:pt x="18" y="3"/>
                </a:cubicBezTo>
                <a:cubicBezTo>
                  <a:pt x="18" y="5"/>
                  <a:pt x="16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2"/>
                  <a:pt x="11" y="2"/>
                  <a:pt x="12" y="1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3"/>
                  <a:pt x="11" y="12"/>
                </a:cubicBezTo>
                <a:cubicBezTo>
                  <a:pt x="11" y="12"/>
                  <a:pt x="11" y="12"/>
                  <a:pt x="12" y="12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51"/>
          <p:cNvSpPr>
            <a:spLocks noEditPoints="1"/>
          </p:cNvSpPr>
          <p:nvPr/>
        </p:nvSpPr>
        <p:spPr bwMode="auto">
          <a:xfrm>
            <a:off x="7793164" y="3245536"/>
            <a:ext cx="697476" cy="504000"/>
          </a:xfrm>
          <a:custGeom>
            <a:avLst/>
            <a:gdLst>
              <a:gd name="T0" fmla="*/ 0 w 14"/>
              <a:gd name="T1" fmla="*/ 2 h 14"/>
              <a:gd name="T2" fmla="*/ 4 w 14"/>
              <a:gd name="T3" fmla="*/ 2 h 14"/>
              <a:gd name="T4" fmla="*/ 4 w 14"/>
              <a:gd name="T5" fmla="*/ 1 h 14"/>
              <a:gd name="T6" fmla="*/ 9 w 14"/>
              <a:gd name="T7" fmla="*/ 0 h 14"/>
              <a:gd name="T8" fmla="*/ 10 w 14"/>
              <a:gd name="T9" fmla="*/ 1 h 14"/>
              <a:gd name="T10" fmla="*/ 10 w 14"/>
              <a:gd name="T11" fmla="*/ 2 h 14"/>
              <a:gd name="T12" fmla="*/ 14 w 14"/>
              <a:gd name="T13" fmla="*/ 3 h 14"/>
              <a:gd name="T14" fmla="*/ 14 w 14"/>
              <a:gd name="T15" fmla="*/ 8 h 14"/>
              <a:gd name="T16" fmla="*/ 14 w 14"/>
              <a:gd name="T17" fmla="*/ 13 h 14"/>
              <a:gd name="T18" fmla="*/ 13 w 14"/>
              <a:gd name="T19" fmla="*/ 14 h 14"/>
              <a:gd name="T20" fmla="*/ 1 w 14"/>
              <a:gd name="T21" fmla="*/ 14 h 14"/>
              <a:gd name="T22" fmla="*/ 0 w 14"/>
              <a:gd name="T23" fmla="*/ 9 h 14"/>
              <a:gd name="T24" fmla="*/ 0 w 14"/>
              <a:gd name="T25" fmla="*/ 8 h 14"/>
              <a:gd name="T26" fmla="*/ 0 w 14"/>
              <a:gd name="T27" fmla="*/ 2 h 14"/>
              <a:gd name="T28" fmla="*/ 4 w 14"/>
              <a:gd name="T29" fmla="*/ 2 h 14"/>
              <a:gd name="T30" fmla="*/ 9 w 14"/>
              <a:gd name="T31" fmla="*/ 2 h 14"/>
              <a:gd name="T32" fmla="*/ 9 w 14"/>
              <a:gd name="T33" fmla="*/ 1 h 14"/>
              <a:gd name="T34" fmla="*/ 9 w 14"/>
              <a:gd name="T35" fmla="*/ 1 h 14"/>
              <a:gd name="T36" fmla="*/ 5 w 14"/>
              <a:gd name="T37" fmla="*/ 1 h 14"/>
              <a:gd name="T38" fmla="*/ 4 w 14"/>
              <a:gd name="T39" fmla="*/ 2 h 14"/>
              <a:gd name="T40" fmla="*/ 6 w 14"/>
              <a:gd name="T41" fmla="*/ 7 h 14"/>
              <a:gd name="T42" fmla="*/ 6 w 14"/>
              <a:gd name="T43" fmla="*/ 7 h 14"/>
              <a:gd name="T44" fmla="*/ 8 w 14"/>
              <a:gd name="T45" fmla="*/ 7 h 14"/>
              <a:gd name="T46" fmla="*/ 8 w 14"/>
              <a:gd name="T47" fmla="*/ 7 h 14"/>
              <a:gd name="T48" fmla="*/ 13 w 14"/>
              <a:gd name="T49" fmla="*/ 8 h 14"/>
              <a:gd name="T50" fmla="*/ 1 w 14"/>
              <a:gd name="T51" fmla="*/ 3 h 14"/>
              <a:gd name="T52" fmla="*/ 5 w 14"/>
              <a:gd name="T53" fmla="*/ 8 h 14"/>
              <a:gd name="T54" fmla="*/ 6 w 14"/>
              <a:gd name="T55" fmla="*/ 7 h 14"/>
              <a:gd name="T56" fmla="*/ 8 w 14"/>
              <a:gd name="T57" fmla="*/ 9 h 14"/>
              <a:gd name="T58" fmla="*/ 8 w 14"/>
              <a:gd name="T59" fmla="*/ 10 h 14"/>
              <a:gd name="T60" fmla="*/ 7 w 14"/>
              <a:gd name="T61" fmla="*/ 10 h 14"/>
              <a:gd name="T62" fmla="*/ 5 w 14"/>
              <a:gd name="T63" fmla="*/ 10 h 14"/>
              <a:gd name="T64" fmla="*/ 5 w 14"/>
              <a:gd name="T65" fmla="*/ 9 h 14"/>
              <a:gd name="T66" fmla="*/ 1 w 14"/>
              <a:gd name="T67" fmla="*/ 13 h 14"/>
              <a:gd name="T68" fmla="*/ 13 w 14"/>
              <a:gd name="T69" fmla="*/ 9 h 14"/>
              <a:gd name="T70" fmla="*/ 7 w 14"/>
              <a:gd name="T71" fmla="*/ 7 h 14"/>
              <a:gd name="T72" fmla="*/ 6 w 14"/>
              <a:gd name="T73" fmla="*/ 7 h 14"/>
              <a:gd name="T74" fmla="*/ 6 w 14"/>
              <a:gd name="T75" fmla="*/ 9 h 14"/>
              <a:gd name="T76" fmla="*/ 8 w 14"/>
              <a:gd name="T77" fmla="*/ 9 h 14"/>
              <a:gd name="T78" fmla="*/ 8 w 14"/>
              <a:gd name="T7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14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5" y="0"/>
                  <a:pt x="5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2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4"/>
                  <a:pt x="13" y="14"/>
                  <a:pt x="13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lose/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6" y="7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9"/>
                  <a:pt x="13" y="9"/>
                  <a:pt x="13" y="9"/>
                </a:cubicBezTo>
                <a:cubicBezTo>
                  <a:pt x="8" y="9"/>
                  <a:pt x="8" y="9"/>
                  <a:pt x="8" y="9"/>
                </a:cubicBezTo>
                <a:close/>
                <a:moveTo>
                  <a:pt x="7" y="7"/>
                </a:move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6776056" y="2116792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834964" y="4432018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68054" y="1491564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8054" y="1899510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190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8054" y="2983926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8054" y="3391872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190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8054" y="4545448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8054" y="4953394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19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79121" y="1487365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79121" y="1895311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19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79121" y="2948876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779121" y="3356822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19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779121" y="4500847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79121" y="4908793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1900" dirty="0">
              <a:solidFill>
                <a:schemeClr val="bg1"/>
              </a:solidFill>
            </a:endParaRPr>
          </a:p>
        </p:txBody>
      </p:sp>
      <p:sp>
        <p:nvSpPr>
          <p:cNvPr id="49" name="Freeform 661"/>
          <p:cNvSpPr>
            <a:spLocks noEditPoints="1"/>
          </p:cNvSpPr>
          <p:nvPr/>
        </p:nvSpPr>
        <p:spPr bwMode="auto">
          <a:xfrm>
            <a:off x="7812217" y="4443090"/>
            <a:ext cx="659369" cy="666386"/>
          </a:xfrm>
          <a:custGeom>
            <a:avLst/>
            <a:gdLst>
              <a:gd name="T0" fmla="*/ 23 w 26"/>
              <a:gd name="T1" fmla="*/ 40 h 40"/>
              <a:gd name="T2" fmla="*/ 23 w 26"/>
              <a:gd name="T3" fmla="*/ 32 h 40"/>
              <a:gd name="T4" fmla="*/ 23 w 26"/>
              <a:gd name="T5" fmla="*/ 19 h 40"/>
              <a:gd name="T6" fmla="*/ 22 w 26"/>
              <a:gd name="T7" fmla="*/ 19 h 40"/>
              <a:gd name="T8" fmla="*/ 21 w 26"/>
              <a:gd name="T9" fmla="*/ 20 h 40"/>
              <a:gd name="T10" fmla="*/ 21 w 26"/>
              <a:gd name="T11" fmla="*/ 21 h 40"/>
              <a:gd name="T12" fmla="*/ 18 w 26"/>
              <a:gd name="T13" fmla="*/ 21 h 40"/>
              <a:gd name="T14" fmla="*/ 18 w 26"/>
              <a:gd name="T15" fmla="*/ 17 h 40"/>
              <a:gd name="T16" fmla="*/ 17 w 26"/>
              <a:gd name="T17" fmla="*/ 17 h 40"/>
              <a:gd name="T18" fmla="*/ 16 w 26"/>
              <a:gd name="T19" fmla="*/ 18 h 40"/>
              <a:gd name="T20" fmla="*/ 16 w 26"/>
              <a:gd name="T21" fmla="*/ 21 h 40"/>
              <a:gd name="T22" fmla="*/ 14 w 26"/>
              <a:gd name="T23" fmla="*/ 21 h 40"/>
              <a:gd name="T24" fmla="*/ 13 w 26"/>
              <a:gd name="T25" fmla="*/ 16 h 40"/>
              <a:gd name="T26" fmla="*/ 12 w 26"/>
              <a:gd name="T27" fmla="*/ 16 h 40"/>
              <a:gd name="T28" fmla="*/ 12 w 26"/>
              <a:gd name="T29" fmla="*/ 17 h 40"/>
              <a:gd name="T30" fmla="*/ 12 w 26"/>
              <a:gd name="T31" fmla="*/ 21 h 40"/>
              <a:gd name="T32" fmla="*/ 9 w 26"/>
              <a:gd name="T33" fmla="*/ 21 h 40"/>
              <a:gd name="T34" fmla="*/ 8 w 26"/>
              <a:gd name="T35" fmla="*/ 8 h 40"/>
              <a:gd name="T36" fmla="*/ 7 w 26"/>
              <a:gd name="T37" fmla="*/ 8 h 40"/>
              <a:gd name="T38" fmla="*/ 7 w 26"/>
              <a:gd name="T39" fmla="*/ 29 h 40"/>
              <a:gd name="T40" fmla="*/ 4 w 26"/>
              <a:gd name="T41" fmla="*/ 29 h 40"/>
              <a:gd name="T42" fmla="*/ 4 w 26"/>
              <a:gd name="T43" fmla="*/ 23 h 40"/>
              <a:gd name="T44" fmla="*/ 4 w 26"/>
              <a:gd name="T45" fmla="*/ 22 h 40"/>
              <a:gd name="T46" fmla="*/ 3 w 26"/>
              <a:gd name="T47" fmla="*/ 22 h 40"/>
              <a:gd name="T48" fmla="*/ 2 w 26"/>
              <a:gd name="T49" fmla="*/ 30 h 40"/>
              <a:gd name="T50" fmla="*/ 4 w 26"/>
              <a:gd name="T51" fmla="*/ 34 h 40"/>
              <a:gd name="T52" fmla="*/ 6 w 26"/>
              <a:gd name="T53" fmla="*/ 40 h 40"/>
              <a:gd name="T54" fmla="*/ 2 w 26"/>
              <a:gd name="T55" fmla="*/ 36 h 40"/>
              <a:gd name="T56" fmla="*/ 0 w 26"/>
              <a:gd name="T57" fmla="*/ 30 h 40"/>
              <a:gd name="T58" fmla="*/ 2 w 26"/>
              <a:gd name="T59" fmla="*/ 20 h 40"/>
              <a:gd name="T60" fmla="*/ 4 w 26"/>
              <a:gd name="T61" fmla="*/ 20 h 40"/>
              <a:gd name="T62" fmla="*/ 7 w 26"/>
              <a:gd name="T63" fmla="*/ 6 h 40"/>
              <a:gd name="T64" fmla="*/ 9 w 26"/>
              <a:gd name="T65" fmla="*/ 6 h 40"/>
              <a:gd name="T66" fmla="*/ 12 w 26"/>
              <a:gd name="T67" fmla="*/ 14 h 40"/>
              <a:gd name="T68" fmla="*/ 14 w 26"/>
              <a:gd name="T69" fmla="*/ 14 h 40"/>
              <a:gd name="T70" fmla="*/ 16 w 26"/>
              <a:gd name="T71" fmla="*/ 14 h 40"/>
              <a:gd name="T72" fmla="*/ 19 w 26"/>
              <a:gd name="T73" fmla="*/ 14 h 40"/>
              <a:gd name="T74" fmla="*/ 22 w 26"/>
              <a:gd name="T75" fmla="*/ 16 h 40"/>
              <a:gd name="T76" fmla="*/ 26 w 26"/>
              <a:gd name="T77" fmla="*/ 20 h 40"/>
              <a:gd name="T78" fmla="*/ 26 w 26"/>
              <a:gd name="T79" fmla="*/ 33 h 40"/>
              <a:gd name="T80" fmla="*/ 2 w 26"/>
              <a:gd name="T81" fmla="*/ 11 h 40"/>
              <a:gd name="T82" fmla="*/ 1 w 26"/>
              <a:gd name="T83" fmla="*/ 12 h 40"/>
              <a:gd name="T84" fmla="*/ 0 w 26"/>
              <a:gd name="T85" fmla="*/ 9 h 40"/>
              <a:gd name="T86" fmla="*/ 16 w 26"/>
              <a:gd name="T87" fmla="*/ 9 h 40"/>
              <a:gd name="T88" fmla="*/ 15 w 26"/>
              <a:gd name="T89" fmla="*/ 12 h 40"/>
              <a:gd name="T90" fmla="*/ 14 w 26"/>
              <a:gd name="T91" fmla="*/ 9 h 40"/>
              <a:gd name="T92" fmla="*/ 2 w 26"/>
              <a:gd name="T93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40">
                <a:moveTo>
                  <a:pt x="24" y="39"/>
                </a:moveTo>
                <a:cubicBezTo>
                  <a:pt x="24" y="40"/>
                  <a:pt x="23" y="40"/>
                  <a:pt x="23" y="40"/>
                </a:cubicBezTo>
                <a:cubicBezTo>
                  <a:pt x="22" y="40"/>
                  <a:pt x="21" y="39"/>
                  <a:pt x="22" y="38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0" y="22"/>
                  <a:pt x="20" y="22"/>
                </a:cubicBezTo>
                <a:cubicBezTo>
                  <a:pt x="19" y="22"/>
                  <a:pt x="18" y="22"/>
                  <a:pt x="18" y="21"/>
                </a:cubicBezTo>
                <a:cubicBezTo>
                  <a:pt x="18" y="20"/>
                  <a:pt x="18" y="19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0"/>
                  <a:pt x="14" y="18"/>
                  <a:pt x="14" y="17"/>
                </a:cubicBezTo>
                <a:cubicBezTo>
                  <a:pt x="14" y="17"/>
                  <a:pt x="14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2" y="16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1" y="22"/>
                  <a:pt x="10" y="22"/>
                </a:cubicBezTo>
                <a:cubicBezTo>
                  <a:pt x="10" y="22"/>
                  <a:pt x="9" y="22"/>
                  <a:pt x="9" y="21"/>
                </a:cubicBezTo>
                <a:cubicBezTo>
                  <a:pt x="9" y="17"/>
                  <a:pt x="9" y="13"/>
                  <a:pt x="9" y="9"/>
                </a:cubicBezTo>
                <a:cubicBezTo>
                  <a:pt x="9" y="8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7" y="16"/>
                  <a:pt x="7" y="22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5" y="30"/>
                  <a:pt x="4" y="29"/>
                  <a:pt x="4" y="2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2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9"/>
                  <a:pt x="6" y="40"/>
                </a:cubicBezTo>
                <a:cubicBezTo>
                  <a:pt x="6" y="40"/>
                  <a:pt x="5" y="40"/>
                  <a:pt x="5" y="39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3"/>
                  <a:pt x="0" y="33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1" y="21"/>
                  <a:pt x="2" y="20"/>
                </a:cubicBezTo>
                <a:cubicBezTo>
                  <a:pt x="2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9"/>
                  <a:pt x="4" y="9"/>
                  <a:pt x="4" y="9"/>
                </a:cubicBezTo>
                <a:cubicBezTo>
                  <a:pt x="4" y="7"/>
                  <a:pt x="5" y="6"/>
                  <a:pt x="7" y="6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9" y="5"/>
                  <a:pt x="9" y="6"/>
                </a:cubicBezTo>
                <a:cubicBezTo>
                  <a:pt x="11" y="6"/>
                  <a:pt x="12" y="7"/>
                  <a:pt x="12" y="9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9" y="14"/>
                </a:cubicBezTo>
                <a:cubicBezTo>
                  <a:pt x="20" y="15"/>
                  <a:pt x="20" y="15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5" y="17"/>
                  <a:pt x="26" y="18"/>
                  <a:pt x="26" y="20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3"/>
                  <a:pt x="26" y="33"/>
                </a:cubicBezTo>
                <a:cubicBezTo>
                  <a:pt x="24" y="39"/>
                  <a:pt x="24" y="39"/>
                  <a:pt x="24" y="39"/>
                </a:cubicBezTo>
                <a:close/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1"/>
                  <a:pt x="0" y="10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6" y="4"/>
                  <a:pt x="16" y="9"/>
                </a:cubicBezTo>
                <a:cubicBezTo>
                  <a:pt x="16" y="10"/>
                  <a:pt x="16" y="11"/>
                  <a:pt x="16" y="11"/>
                </a:cubicBezTo>
                <a:cubicBezTo>
                  <a:pt x="16" y="12"/>
                  <a:pt x="15" y="12"/>
                  <a:pt x="15" y="12"/>
                </a:cubicBezTo>
                <a:cubicBezTo>
                  <a:pt x="14" y="12"/>
                  <a:pt x="13" y="11"/>
                  <a:pt x="14" y="11"/>
                </a:cubicBezTo>
                <a:cubicBezTo>
                  <a:pt x="14" y="10"/>
                  <a:pt x="14" y="9"/>
                  <a:pt x="14" y="9"/>
                </a:cubicBezTo>
                <a:cubicBezTo>
                  <a:pt x="14" y="6"/>
                  <a:pt x="11" y="3"/>
                  <a:pt x="8" y="3"/>
                </a:cubicBezTo>
                <a:cubicBezTo>
                  <a:pt x="5" y="3"/>
                  <a:pt x="2" y="6"/>
                  <a:pt x="2" y="9"/>
                </a:cubicBezTo>
                <a:cubicBezTo>
                  <a:pt x="2" y="9"/>
                  <a:pt x="2" y="10"/>
                  <a:pt x="2" y="1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50" name="矩形 49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 userDrawn="1"/>
          </p:nvSpPr>
          <p:spPr>
            <a:xfrm>
              <a:off x="679076" y="665193"/>
              <a:ext cx="82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無聲</a:t>
              </a:r>
              <a:endParaRPr lang="en-US" altLang="zh-CN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endParaRPr lang="zh-CN" altLang="en-US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528457" y="1364343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72000" y="5246914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17963" y="3013640"/>
            <a:ext cx="296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Start From Here 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6557" y="227734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INNOVATION</a:t>
            </a:r>
            <a:endParaRPr lang="zh-CN" altLang="en-US" sz="32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5543" y="1361981"/>
            <a:ext cx="300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latin typeface="Microsoft Yi Baiti" panose="03000500000000000000" pitchFamily="66" charset="0"/>
                <a:ea typeface="Microsoft Yi Baiti" panose="03000500000000000000" pitchFamily="66" charset="0"/>
                <a:cs typeface="Arial Unicode MS" panose="020B0604020202020204" pitchFamily="34" charset="-122"/>
              </a:rPr>
              <a:t>WINTER</a:t>
            </a:r>
            <a:endParaRPr lang="zh-CN" altLang="en-US" sz="1600" dirty="0">
              <a:latin typeface="Microsoft Yi Baiti" panose="03000500000000000000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09" y="-256528"/>
            <a:ext cx="14385530" cy="73710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15543" y="472605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Made on </a:t>
            </a:r>
            <a:r>
              <a:rPr lang="en-US" altLang="zh-CN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20XX/1/19</a:t>
            </a:r>
            <a:endParaRPr lang="zh-CN" altLang="en-US" b="1" dirty="0">
              <a:latin typeface="Microsoft Yi Baiti" panose="03000500000000000000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6857" y="3872253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 for your attention</a:t>
            </a:r>
            <a:endParaRPr lang="zh-CN" altLang="en-US" sz="23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6855" y="-2761555"/>
            <a:ext cx="9158799" cy="12204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580660">
            <a:off x="2526851" y="2954766"/>
            <a:ext cx="8736948" cy="6910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580660">
            <a:off x="2641546" y="3041161"/>
            <a:ext cx="8465662" cy="67042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1849" y="256440"/>
            <a:ext cx="461761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000" b="1" dirty="0" smtClean="0">
                <a:gradFill flip="none" rotWithShape="1">
                  <a:gsLst>
                    <a:gs pos="0">
                      <a:srgbClr val="3DAFCD"/>
                    </a:gs>
                    <a:gs pos="32000">
                      <a:srgbClr val="C4D9E2"/>
                    </a:gs>
                    <a:gs pos="51000">
                      <a:srgbClr val="A2D080"/>
                    </a:gs>
                    <a:gs pos="80000">
                      <a:srgbClr val="99BFD3"/>
                    </a:gs>
                  </a:gsLst>
                  <a:lin ang="2700000" scaled="1"/>
                  <a:tileRect/>
                </a:gra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CONTEN</a:t>
            </a:r>
            <a:r>
              <a:rPr lang="en-US" altLang="zh-CN" sz="6000" b="1" dirty="0" smtClean="0">
                <a:gradFill flip="none" rotWithShape="1">
                  <a:gsLst>
                    <a:gs pos="0">
                      <a:srgbClr val="3DAFCD"/>
                    </a:gs>
                    <a:gs pos="32000">
                      <a:srgbClr val="C4D9E2"/>
                    </a:gs>
                    <a:gs pos="51000">
                      <a:srgbClr val="A2D080"/>
                    </a:gs>
                    <a:gs pos="80000">
                      <a:srgbClr val="99BFD3"/>
                    </a:gs>
                  </a:gsLst>
                  <a:lin ang="2700000" scaled="1"/>
                  <a:tileRect/>
                </a:gra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T</a:t>
            </a:r>
            <a:endParaRPr lang="zh-CN" altLang="en-US" sz="6000" b="1" dirty="0">
              <a:gradFill flip="none" rotWithShape="1">
                <a:gsLst>
                  <a:gs pos="0">
                    <a:srgbClr val="3DAFCD"/>
                  </a:gs>
                  <a:gs pos="32000">
                    <a:srgbClr val="C4D9E2"/>
                  </a:gs>
                  <a:gs pos="51000">
                    <a:srgbClr val="A2D080"/>
                  </a:gs>
                  <a:gs pos="80000">
                    <a:srgbClr val="99BFD3"/>
                  </a:gs>
                </a:gsLst>
                <a:lin ang="2700000" scaled="1"/>
                <a:tileRect/>
              </a:gra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01886" y="2924880"/>
            <a:ext cx="3642852" cy="521068"/>
            <a:chOff x="4042227" y="2778987"/>
            <a:chExt cx="3642852" cy="521068"/>
          </a:xfrm>
        </p:grpSpPr>
        <p:sp>
          <p:nvSpPr>
            <p:cNvPr id="18" name="文本框 17"/>
            <p:cNvSpPr txBox="1"/>
            <p:nvPr/>
          </p:nvSpPr>
          <p:spPr>
            <a:xfrm>
              <a:off x="4042227" y="2778987"/>
              <a:ext cx="36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>
                  <a:solidFill>
                    <a:srgbClr val="225482"/>
                  </a:solidFill>
                </a:rPr>
                <a:t> please text something here</a:t>
              </a:r>
              <a:endParaRPr lang="zh-CN" altLang="en-US" dirty="0">
                <a:solidFill>
                  <a:srgbClr val="225482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42227" y="3038445"/>
              <a:ext cx="3642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dirty="0" smtClean="0">
                  <a:solidFill>
                    <a:srgbClr val="225482"/>
                  </a:solidFill>
                </a:rPr>
                <a:t> please text something here</a:t>
              </a:r>
              <a:endParaRPr lang="zh-CN" altLang="en-US" sz="1100" dirty="0">
                <a:solidFill>
                  <a:srgbClr val="225482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29427" y="1407612"/>
            <a:ext cx="2971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60A6C7"/>
                </a:solidFill>
                <a:latin typeface="Myriad Pro Light" panose="020B0603030403020204" pitchFamily="34" charset="0"/>
                <a:ea typeface="Microsoft Yi Baiti" panose="03000500000000000000" pitchFamily="66" charset="0"/>
              </a:defRPr>
            </a:lvl1pPr>
          </a:lstStyle>
          <a:p>
            <a:r>
              <a:rPr lang="en-US" altLang="zh-CN" sz="1800" b="1" dirty="0"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Click to Add Title In Here</a:t>
            </a:r>
            <a:endParaRPr lang="zh-CN" altLang="en-US" sz="1800" b="1" dirty="0"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3473937" y="1441693"/>
            <a:ext cx="412264" cy="3011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39467" y="2433221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3C9A3"/>
                </a:solidFill>
              </a:rPr>
              <a:t>PART ONE </a:t>
            </a:r>
            <a:r>
              <a:rPr lang="en-US" altLang="zh-CN" sz="2000" b="1" dirty="0" smtClean="0">
                <a:solidFill>
                  <a:srgbClr val="F3C9A3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01</a:t>
            </a:r>
            <a:endParaRPr lang="zh-CN" altLang="en-US" sz="2000" b="1" dirty="0">
              <a:solidFill>
                <a:srgbClr val="F3C9A3"/>
              </a:soli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39467" y="4647112"/>
            <a:ext cx="229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3C9A3"/>
                </a:solidFill>
              </a:rPr>
              <a:t>PART THREE </a:t>
            </a:r>
            <a:r>
              <a:rPr lang="en-US" altLang="zh-CN" sz="2000" b="1" dirty="0" smtClean="0">
                <a:solidFill>
                  <a:srgbClr val="F3C9A3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03</a:t>
            </a:r>
            <a:endParaRPr lang="zh-CN" altLang="en-US" sz="2000" b="1" dirty="0">
              <a:solidFill>
                <a:srgbClr val="F3C9A3"/>
              </a:soli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939467" y="3604390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3C9A3"/>
                </a:solidFill>
              </a:rPr>
              <a:t>PART TWO </a:t>
            </a:r>
            <a:r>
              <a:rPr lang="en-US" altLang="zh-CN" sz="2000" b="1" dirty="0" smtClean="0">
                <a:solidFill>
                  <a:srgbClr val="F3C9A3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02</a:t>
            </a:r>
            <a:endParaRPr lang="zh-CN" altLang="en-US" sz="2000" b="1" dirty="0">
              <a:solidFill>
                <a:srgbClr val="F3C9A3"/>
              </a:soli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001886" y="4068579"/>
            <a:ext cx="3642852" cy="521068"/>
            <a:chOff x="4042227" y="2778987"/>
            <a:chExt cx="3642852" cy="521068"/>
          </a:xfrm>
        </p:grpSpPr>
        <p:sp>
          <p:nvSpPr>
            <p:cNvPr id="55" name="文本框 54"/>
            <p:cNvSpPr txBox="1"/>
            <p:nvPr/>
          </p:nvSpPr>
          <p:spPr>
            <a:xfrm>
              <a:off x="4042227" y="2778987"/>
              <a:ext cx="36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>
                  <a:solidFill>
                    <a:srgbClr val="225482"/>
                  </a:solidFill>
                </a:rPr>
                <a:t> please text something here</a:t>
              </a:r>
              <a:endParaRPr lang="zh-CN" altLang="en-US" dirty="0">
                <a:solidFill>
                  <a:srgbClr val="225482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042227" y="3038445"/>
              <a:ext cx="3642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dirty="0" smtClean="0">
                  <a:solidFill>
                    <a:srgbClr val="225482"/>
                  </a:solidFill>
                </a:rPr>
                <a:t> please text something here</a:t>
              </a:r>
              <a:endParaRPr lang="zh-CN" altLang="en-US" sz="1100" dirty="0">
                <a:solidFill>
                  <a:srgbClr val="225482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01886" y="5130243"/>
            <a:ext cx="3642852" cy="521068"/>
            <a:chOff x="4042227" y="2778987"/>
            <a:chExt cx="3642852" cy="521068"/>
          </a:xfrm>
        </p:grpSpPr>
        <p:sp>
          <p:nvSpPr>
            <p:cNvPr id="58" name="文本框 57"/>
            <p:cNvSpPr txBox="1"/>
            <p:nvPr/>
          </p:nvSpPr>
          <p:spPr>
            <a:xfrm>
              <a:off x="4042227" y="2778987"/>
              <a:ext cx="36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>
                  <a:solidFill>
                    <a:srgbClr val="225482"/>
                  </a:solidFill>
                </a:rPr>
                <a:t> please text something here</a:t>
              </a:r>
              <a:endParaRPr lang="zh-CN" altLang="en-US" dirty="0">
                <a:solidFill>
                  <a:srgbClr val="225482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042227" y="3038445"/>
              <a:ext cx="3642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dirty="0" smtClean="0">
                  <a:solidFill>
                    <a:srgbClr val="225482"/>
                  </a:solidFill>
                </a:rPr>
                <a:t> please text something here</a:t>
              </a:r>
              <a:endParaRPr lang="zh-CN" altLang="en-US" sz="1100" dirty="0">
                <a:solidFill>
                  <a:srgbClr val="22548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670002" y="-1183049"/>
            <a:ext cx="4935692" cy="1035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3000509000000000000" pitchFamily="65" charset="-122"/>
                <a:ea typeface="方正大黑简体" panose="03000509000000000000" pitchFamily="65" charset="-122"/>
                <a:cs typeface="Vrinda" panose="020B0502040204020203" pitchFamily="34" charset="0"/>
              </a:rPr>
              <a:t>1</a:t>
            </a:r>
            <a:endParaRPr lang="zh-CN" altLang="en-US" sz="66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3000509000000000000" pitchFamily="65" charset="-122"/>
              <a:ea typeface="方正大黑简体" panose="03000509000000000000" pitchFamily="65" charset="-122"/>
              <a:cs typeface="Vrinda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PART ONE</a:t>
            </a:r>
            <a:endParaRPr lang="zh-CN" altLang="en-US" sz="36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290944" y="2659559"/>
            <a:ext cx="910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anose="04020904080802020404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ADD YOUR TITLE HERE</a:t>
            </a:r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anose="04020904080802020404" pitchFamily="82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1076680" y="-779294"/>
            <a:ext cx="6405212" cy="8534965"/>
          </a:xfrm>
          <a:custGeom>
            <a:avLst/>
            <a:gdLst>
              <a:gd name="connsiteX0" fmla="*/ 0 w 6405212"/>
              <a:gd name="connsiteY0" fmla="*/ 0 h 8534965"/>
              <a:gd name="connsiteX1" fmla="*/ 6405212 w 6405212"/>
              <a:gd name="connsiteY1" fmla="*/ 0 h 8534965"/>
              <a:gd name="connsiteX2" fmla="*/ 6405212 w 6405212"/>
              <a:gd name="connsiteY2" fmla="*/ 8534965 h 8534965"/>
              <a:gd name="connsiteX3" fmla="*/ 0 w 6405212"/>
              <a:gd name="connsiteY3" fmla="*/ 8534965 h 8534965"/>
              <a:gd name="connsiteX4" fmla="*/ 0 w 6405212"/>
              <a:gd name="connsiteY4" fmla="*/ 0 h 8534965"/>
              <a:gd name="connsiteX5" fmla="*/ 6295488 w 6405212"/>
              <a:gd name="connsiteY5" fmla="*/ 1852377 h 8534965"/>
              <a:gd name="connsiteX6" fmla="*/ 2159529 w 6405212"/>
              <a:gd name="connsiteY6" fmla="*/ 5009000 h 8534965"/>
              <a:gd name="connsiteX7" fmla="*/ 6295488 w 6405212"/>
              <a:gd name="connsiteY7" fmla="*/ 5025329 h 8534965"/>
              <a:gd name="connsiteX8" fmla="*/ 6295488 w 6405212"/>
              <a:gd name="connsiteY8" fmla="*/ 1852377 h 85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12" h="8534965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30" name="等腰三角形 29"/>
            <p:cNvSpPr/>
            <p:nvPr/>
          </p:nvSpPr>
          <p:spPr>
            <a:xfrm rot="14183167" flipH="1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3725165" flipV="1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D1E6"/>
                </a:solidFill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16" name="矩形 15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679076" y="665193"/>
              <a:ext cx="82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無聲</a:t>
              </a:r>
              <a:endParaRPr lang="en-US" altLang="zh-CN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endParaRPr lang="zh-CN" altLang="en-US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31573" y="191711"/>
            <a:ext cx="6308261" cy="7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rPr>
              <a:t>Please add your 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rPr>
              <a:t>title here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yriad Pro Light" panose="020B0603030403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Please add your title here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825619"/>
            <a:ext cx="6007564" cy="4104000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4667" y="1807266"/>
            <a:ext cx="4320000" cy="900720"/>
            <a:chOff x="6704667" y="1807266"/>
            <a:chExt cx="4320000" cy="900720"/>
          </a:xfrm>
          <a:solidFill>
            <a:srgbClr val="9CAAD0"/>
          </a:solidFill>
        </p:grpSpPr>
        <p:sp>
          <p:nvSpPr>
            <p:cNvPr id="7" name="任意多边形 6"/>
            <p:cNvSpPr/>
            <p:nvPr/>
          </p:nvSpPr>
          <p:spPr>
            <a:xfrm rot="5400000">
              <a:off x="8414307" y="97626"/>
              <a:ext cx="900720" cy="4320000"/>
            </a:xfrm>
            <a:custGeom>
              <a:avLst/>
              <a:gdLst>
                <a:gd name="connsiteX0" fmla="*/ 0 w 900720"/>
                <a:gd name="connsiteY0" fmla="*/ 4046077 h 4046077"/>
                <a:gd name="connsiteX1" fmla="*/ 0 w 900720"/>
                <a:gd name="connsiteY1" fmla="*/ 355030 h 4046077"/>
                <a:gd name="connsiteX2" fmla="*/ 721 w 900720"/>
                <a:gd name="connsiteY2" fmla="*/ 355030 h 4046077"/>
                <a:gd name="connsiteX3" fmla="*/ 450720 w 900720"/>
                <a:gd name="connsiteY3" fmla="*/ 0 h 4046077"/>
                <a:gd name="connsiteX4" fmla="*/ 900719 w 900720"/>
                <a:gd name="connsiteY4" fmla="*/ 355030 h 4046077"/>
                <a:gd name="connsiteX5" fmla="*/ 900720 w 900720"/>
                <a:gd name="connsiteY5" fmla="*/ 355030 h 4046077"/>
                <a:gd name="connsiteX6" fmla="*/ 900720 w 900720"/>
                <a:gd name="connsiteY6" fmla="*/ 355031 h 4046077"/>
                <a:gd name="connsiteX7" fmla="*/ 900720 w 900720"/>
                <a:gd name="connsiteY7" fmla="*/ 355031 h 4046077"/>
                <a:gd name="connsiteX8" fmla="*/ 900720 w 900720"/>
                <a:gd name="connsiteY8" fmla="*/ 355031 h 4046077"/>
                <a:gd name="connsiteX9" fmla="*/ 900720 w 900720"/>
                <a:gd name="connsiteY9" fmla="*/ 4046077 h 404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720" h="4046077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7DBE1"/>
                </a:solidFill>
              </a:endParaRPr>
            </a:p>
          </p:txBody>
        </p:sp>
        <p:sp>
          <p:nvSpPr>
            <p:cNvPr id="14" name="Freeform 654"/>
            <p:cNvSpPr>
              <a:spLocks noEditPoints="1"/>
            </p:cNvSpPr>
            <p:nvPr/>
          </p:nvSpPr>
          <p:spPr bwMode="auto">
            <a:xfrm>
              <a:off x="6833474" y="2005781"/>
              <a:ext cx="617306" cy="506395"/>
            </a:xfrm>
            <a:custGeom>
              <a:avLst/>
              <a:gdLst>
                <a:gd name="T0" fmla="*/ 0 w 42"/>
                <a:gd name="T1" fmla="*/ 2 h 42"/>
                <a:gd name="T2" fmla="*/ 5 w 42"/>
                <a:gd name="T3" fmla="*/ 38 h 42"/>
                <a:gd name="T4" fmla="*/ 8 w 42"/>
                <a:gd name="T5" fmla="*/ 40 h 42"/>
                <a:gd name="T6" fmla="*/ 34 w 42"/>
                <a:gd name="T7" fmla="*/ 40 h 42"/>
                <a:gd name="T8" fmla="*/ 37 w 42"/>
                <a:gd name="T9" fmla="*/ 38 h 42"/>
                <a:gd name="T10" fmla="*/ 42 w 42"/>
                <a:gd name="T11" fmla="*/ 2 h 42"/>
                <a:gd name="T12" fmla="*/ 39 w 42"/>
                <a:gd name="T13" fmla="*/ 35 h 42"/>
                <a:gd name="T14" fmla="*/ 39 w 42"/>
                <a:gd name="T15" fmla="*/ 3 h 42"/>
                <a:gd name="T16" fmla="*/ 27 w 42"/>
                <a:gd name="T17" fmla="*/ 24 h 42"/>
                <a:gd name="T18" fmla="*/ 32 w 42"/>
                <a:gd name="T19" fmla="*/ 19 h 42"/>
                <a:gd name="T20" fmla="*/ 30 w 42"/>
                <a:gd name="T21" fmla="*/ 16 h 42"/>
                <a:gd name="T22" fmla="*/ 22 w 42"/>
                <a:gd name="T23" fmla="*/ 19 h 42"/>
                <a:gd name="T24" fmla="*/ 25 w 42"/>
                <a:gd name="T25" fmla="*/ 17 h 42"/>
                <a:gd name="T26" fmla="*/ 29 w 42"/>
                <a:gd name="T27" fmla="*/ 17 h 42"/>
                <a:gd name="T28" fmla="*/ 29 w 42"/>
                <a:gd name="T29" fmla="*/ 21 h 42"/>
                <a:gd name="T30" fmla="*/ 25 w 42"/>
                <a:gd name="T31" fmla="*/ 21 h 42"/>
                <a:gd name="T32" fmla="*/ 21 w 42"/>
                <a:gd name="T33" fmla="*/ 25 h 42"/>
                <a:gd name="T34" fmla="*/ 27 w 42"/>
                <a:gd name="T35" fmla="*/ 27 h 42"/>
                <a:gd name="T36" fmla="*/ 33 w 42"/>
                <a:gd name="T37" fmla="*/ 13 h 42"/>
                <a:gd name="T38" fmla="*/ 21 w 42"/>
                <a:gd name="T39" fmla="*/ 13 h 42"/>
                <a:gd name="T40" fmla="*/ 21 w 42"/>
                <a:gd name="T41" fmla="*/ 25 h 42"/>
                <a:gd name="T42" fmla="*/ 23 w 42"/>
                <a:gd name="T43" fmla="*/ 15 h 42"/>
                <a:gd name="T44" fmla="*/ 33 w 42"/>
                <a:gd name="T45" fmla="*/ 19 h 42"/>
                <a:gd name="T46" fmla="*/ 23 w 42"/>
                <a:gd name="T47" fmla="*/ 24 h 42"/>
                <a:gd name="T48" fmla="*/ 23 w 42"/>
                <a:gd name="T49" fmla="*/ 15 h 42"/>
                <a:gd name="T50" fmla="*/ 8 w 42"/>
                <a:gd name="T51" fmla="*/ 27 h 42"/>
                <a:gd name="T52" fmla="*/ 8 w 42"/>
                <a:gd name="T53" fmla="*/ 32 h 42"/>
                <a:gd name="T54" fmla="*/ 12 w 42"/>
                <a:gd name="T55" fmla="*/ 32 h 42"/>
                <a:gd name="T56" fmla="*/ 12 w 42"/>
                <a:gd name="T57" fmla="*/ 27 h 42"/>
                <a:gd name="T58" fmla="*/ 11 w 42"/>
                <a:gd name="T59" fmla="*/ 11 h 42"/>
                <a:gd name="T60" fmla="*/ 13 w 42"/>
                <a:gd name="T61" fmla="*/ 8 h 42"/>
                <a:gd name="T62" fmla="*/ 10 w 42"/>
                <a:gd name="T63" fmla="*/ 5 h 42"/>
                <a:gd name="T64" fmla="*/ 7 w 42"/>
                <a:gd name="T65" fmla="*/ 8 h 42"/>
                <a:gd name="T66" fmla="*/ 9 w 42"/>
                <a:gd name="T67" fmla="*/ 11 h 42"/>
                <a:gd name="T68" fmla="*/ 9 w 42"/>
                <a:gd name="T69" fmla="*/ 8 h 42"/>
                <a:gd name="T70" fmla="*/ 9 w 42"/>
                <a:gd name="T71" fmla="*/ 7 h 42"/>
                <a:gd name="T72" fmla="*/ 11 w 42"/>
                <a:gd name="T73" fmla="*/ 7 h 42"/>
                <a:gd name="T74" fmla="*/ 11 w 42"/>
                <a:gd name="T75" fmla="*/ 9 h 42"/>
                <a:gd name="T76" fmla="*/ 9 w 42"/>
                <a:gd name="T77" fmla="*/ 9 h 42"/>
                <a:gd name="T78" fmla="*/ 9 w 42"/>
                <a:gd name="T79" fmla="*/ 29 h 42"/>
                <a:gd name="T80" fmla="*/ 10 w 42"/>
                <a:gd name="T81" fmla="*/ 29 h 42"/>
                <a:gd name="T82" fmla="*/ 11 w 42"/>
                <a:gd name="T83" fmla="*/ 30 h 42"/>
                <a:gd name="T84" fmla="*/ 11 w 42"/>
                <a:gd name="T85" fmla="*/ 30 h 42"/>
                <a:gd name="T86" fmla="*/ 9 w 42"/>
                <a:gd name="T87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42">
                  <a:moveTo>
                    <a:pt x="4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6" y="42"/>
                    <a:pt x="7" y="42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5" y="42"/>
                    <a:pt x="36" y="42"/>
                  </a:cubicBezTo>
                  <a:cubicBezTo>
                    <a:pt x="37" y="42"/>
                    <a:pt x="37" y="41"/>
                    <a:pt x="37" y="40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9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2" y="21"/>
                    <a:pt x="32" y="19"/>
                  </a:cubicBezTo>
                  <a:cubicBezTo>
                    <a:pt x="32" y="18"/>
                    <a:pt x="31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5"/>
                    <a:pt x="28" y="14"/>
                    <a:pt x="27" y="14"/>
                  </a:cubicBezTo>
                  <a:cubicBezTo>
                    <a:pt x="26" y="14"/>
                    <a:pt x="24" y="15"/>
                    <a:pt x="24" y="16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21"/>
                    <a:pt x="23" y="22"/>
                    <a:pt x="24" y="23"/>
                  </a:cubicBezTo>
                  <a:cubicBezTo>
                    <a:pt x="24" y="23"/>
                    <a:pt x="26" y="24"/>
                    <a:pt x="27" y="24"/>
                  </a:cubicBezTo>
                  <a:close/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30" y="18"/>
                    <a:pt x="30" y="19"/>
                  </a:cubicBezTo>
                  <a:cubicBezTo>
                    <a:pt x="30" y="20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2"/>
                    <a:pt x="25" y="22"/>
                    <a:pt x="25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8"/>
                    <a:pt x="24" y="18"/>
                    <a:pt x="25" y="17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6"/>
                    <a:pt x="25" y="27"/>
                    <a:pt x="27" y="27"/>
                  </a:cubicBezTo>
                  <a:cubicBezTo>
                    <a:pt x="29" y="27"/>
                    <a:pt x="31" y="26"/>
                    <a:pt x="33" y="25"/>
                  </a:cubicBezTo>
                  <a:cubicBezTo>
                    <a:pt x="34" y="23"/>
                    <a:pt x="35" y="21"/>
                    <a:pt x="35" y="19"/>
                  </a:cubicBezTo>
                  <a:cubicBezTo>
                    <a:pt x="35" y="17"/>
                    <a:pt x="34" y="15"/>
                    <a:pt x="33" y="13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5"/>
                    <a:pt x="19" y="17"/>
                    <a:pt x="19" y="19"/>
                  </a:cubicBezTo>
                  <a:cubicBezTo>
                    <a:pt x="19" y="21"/>
                    <a:pt x="20" y="23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4"/>
                    <a:pt x="25" y="13"/>
                    <a:pt x="27" y="13"/>
                  </a:cubicBezTo>
                  <a:cubicBezTo>
                    <a:pt x="29" y="13"/>
                    <a:pt x="30" y="14"/>
                    <a:pt x="31" y="15"/>
                  </a:cubicBezTo>
                  <a:cubicBezTo>
                    <a:pt x="32" y="16"/>
                    <a:pt x="33" y="18"/>
                    <a:pt x="33" y="19"/>
                  </a:cubicBezTo>
                  <a:cubicBezTo>
                    <a:pt x="33" y="21"/>
                    <a:pt x="32" y="22"/>
                    <a:pt x="31" y="24"/>
                  </a:cubicBezTo>
                  <a:cubicBezTo>
                    <a:pt x="30" y="25"/>
                    <a:pt x="29" y="25"/>
                    <a:pt x="27" y="25"/>
                  </a:cubicBezTo>
                  <a:cubicBezTo>
                    <a:pt x="25" y="25"/>
                    <a:pt x="24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2"/>
                    <a:pt x="21" y="21"/>
                    <a:pt x="21" y="19"/>
                  </a:cubicBezTo>
                  <a:cubicBezTo>
                    <a:pt x="21" y="18"/>
                    <a:pt x="21" y="16"/>
                    <a:pt x="23" y="15"/>
                  </a:cubicBezTo>
                  <a:close/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7" y="31"/>
                    <a:pt x="7" y="31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9" y="33"/>
                    <a:pt x="10" y="33"/>
                  </a:cubicBezTo>
                  <a:cubicBezTo>
                    <a:pt x="11" y="33"/>
                    <a:pt x="11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29"/>
                    <a:pt x="13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7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9"/>
                    <a:pt x="9" y="2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8363" y="5028899"/>
            <a:ext cx="4320000" cy="900720"/>
            <a:chOff x="6708363" y="5028899"/>
            <a:chExt cx="4320000" cy="900720"/>
          </a:xfrm>
        </p:grpSpPr>
        <p:sp>
          <p:nvSpPr>
            <p:cNvPr id="10" name="任意多边形 9"/>
            <p:cNvSpPr/>
            <p:nvPr/>
          </p:nvSpPr>
          <p:spPr>
            <a:xfrm rot="5400000">
              <a:off x="8418003" y="3319259"/>
              <a:ext cx="900720" cy="4320000"/>
            </a:xfrm>
            <a:custGeom>
              <a:avLst/>
              <a:gdLst>
                <a:gd name="connsiteX0" fmla="*/ 0 w 900720"/>
                <a:gd name="connsiteY0" fmla="*/ 4046077 h 4046077"/>
                <a:gd name="connsiteX1" fmla="*/ 0 w 900720"/>
                <a:gd name="connsiteY1" fmla="*/ 355030 h 4046077"/>
                <a:gd name="connsiteX2" fmla="*/ 721 w 900720"/>
                <a:gd name="connsiteY2" fmla="*/ 355030 h 4046077"/>
                <a:gd name="connsiteX3" fmla="*/ 450720 w 900720"/>
                <a:gd name="connsiteY3" fmla="*/ 0 h 4046077"/>
                <a:gd name="connsiteX4" fmla="*/ 900719 w 900720"/>
                <a:gd name="connsiteY4" fmla="*/ 355030 h 4046077"/>
                <a:gd name="connsiteX5" fmla="*/ 900720 w 900720"/>
                <a:gd name="connsiteY5" fmla="*/ 355030 h 4046077"/>
                <a:gd name="connsiteX6" fmla="*/ 900720 w 900720"/>
                <a:gd name="connsiteY6" fmla="*/ 355031 h 4046077"/>
                <a:gd name="connsiteX7" fmla="*/ 900720 w 900720"/>
                <a:gd name="connsiteY7" fmla="*/ 355031 h 4046077"/>
                <a:gd name="connsiteX8" fmla="*/ 900720 w 900720"/>
                <a:gd name="connsiteY8" fmla="*/ 355031 h 4046077"/>
                <a:gd name="connsiteX9" fmla="*/ 900720 w 900720"/>
                <a:gd name="connsiteY9" fmla="*/ 4046077 h 404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720" h="4046077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solidFill>
              <a:srgbClr val="A7D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82"/>
            <p:cNvSpPr>
              <a:spLocks noEditPoints="1"/>
            </p:cNvSpPr>
            <p:nvPr/>
          </p:nvSpPr>
          <p:spPr bwMode="auto">
            <a:xfrm>
              <a:off x="6833474" y="5217330"/>
              <a:ext cx="617306" cy="608222"/>
            </a:xfrm>
            <a:custGeom>
              <a:avLst/>
              <a:gdLst>
                <a:gd name="T0" fmla="*/ 20 w 41"/>
                <a:gd name="T1" fmla="*/ 29 h 41"/>
                <a:gd name="T2" fmla="*/ 19 w 41"/>
                <a:gd name="T3" fmla="*/ 28 h 41"/>
                <a:gd name="T4" fmla="*/ 17 w 41"/>
                <a:gd name="T5" fmla="*/ 28 h 41"/>
                <a:gd name="T6" fmla="*/ 19 w 41"/>
                <a:gd name="T7" fmla="*/ 39 h 41"/>
                <a:gd name="T8" fmla="*/ 13 w 41"/>
                <a:gd name="T9" fmla="*/ 41 h 41"/>
                <a:gd name="T10" fmla="*/ 7 w 41"/>
                <a:gd name="T11" fmla="*/ 27 h 41"/>
                <a:gd name="T12" fmla="*/ 0 w 41"/>
                <a:gd name="T13" fmla="*/ 19 h 41"/>
                <a:gd name="T14" fmla="*/ 3 w 41"/>
                <a:gd name="T15" fmla="*/ 13 h 41"/>
                <a:gd name="T16" fmla="*/ 9 w 41"/>
                <a:gd name="T17" fmla="*/ 11 h 41"/>
                <a:gd name="T18" fmla="*/ 19 w 41"/>
                <a:gd name="T19" fmla="*/ 11 h 41"/>
                <a:gd name="T20" fmla="*/ 33 w 41"/>
                <a:gd name="T21" fmla="*/ 0 h 41"/>
                <a:gd name="T22" fmla="*/ 36 w 41"/>
                <a:gd name="T23" fmla="*/ 2 h 41"/>
                <a:gd name="T24" fmla="*/ 36 w 41"/>
                <a:gd name="T25" fmla="*/ 13 h 41"/>
                <a:gd name="T26" fmla="*/ 39 w 41"/>
                <a:gd name="T27" fmla="*/ 15 h 41"/>
                <a:gd name="T28" fmla="*/ 39 w 41"/>
                <a:gd name="T29" fmla="*/ 24 h 41"/>
                <a:gd name="T30" fmla="*/ 39 w 41"/>
                <a:gd name="T31" fmla="*/ 24 h 41"/>
                <a:gd name="T32" fmla="*/ 36 w 41"/>
                <a:gd name="T33" fmla="*/ 37 h 41"/>
                <a:gd name="T34" fmla="*/ 33 w 41"/>
                <a:gd name="T35" fmla="*/ 38 h 41"/>
                <a:gd name="T36" fmla="*/ 20 w 41"/>
                <a:gd name="T37" fmla="*/ 24 h 41"/>
                <a:gd name="T38" fmla="*/ 9 w 41"/>
                <a:gd name="T39" fmla="*/ 14 h 41"/>
                <a:gd name="T40" fmla="*/ 3 w 41"/>
                <a:gd name="T41" fmla="*/ 19 h 41"/>
                <a:gd name="T42" fmla="*/ 8 w 41"/>
                <a:gd name="T43" fmla="*/ 24 h 41"/>
                <a:gd name="T44" fmla="*/ 14 w 41"/>
                <a:gd name="T45" fmla="*/ 37 h 41"/>
                <a:gd name="T46" fmla="*/ 17 w 41"/>
                <a:gd name="T47" fmla="*/ 36 h 41"/>
                <a:gd name="T48" fmla="*/ 13 w 41"/>
                <a:gd name="T49" fmla="*/ 26 h 41"/>
                <a:gd name="T50" fmla="*/ 20 w 41"/>
                <a:gd name="T51" fmla="*/ 24 h 41"/>
                <a:gd name="T52" fmla="*/ 22 w 41"/>
                <a:gd name="T53" fmla="*/ 13 h 41"/>
                <a:gd name="T54" fmla="*/ 22 w 41"/>
                <a:gd name="T55" fmla="*/ 26 h 41"/>
                <a:gd name="T56" fmla="*/ 22 w 41"/>
                <a:gd name="T57" fmla="*/ 26 h 41"/>
                <a:gd name="T58" fmla="*/ 33 w 41"/>
                <a:gd name="T59" fmla="*/ 34 h 41"/>
                <a:gd name="T60" fmla="*/ 22 w 41"/>
                <a:gd name="T61" fmla="*/ 12 h 41"/>
                <a:gd name="T62" fmla="*/ 22 w 41"/>
                <a:gd name="T63" fmla="*/ 13 h 41"/>
                <a:gd name="T64" fmla="*/ 36 w 41"/>
                <a:gd name="T65" fmla="*/ 15 h 41"/>
                <a:gd name="T66" fmla="*/ 36 w 41"/>
                <a:gd name="T67" fmla="*/ 24 h 41"/>
                <a:gd name="T68" fmla="*/ 38 w 41"/>
                <a:gd name="T69" fmla="*/ 23 h 41"/>
                <a:gd name="T70" fmla="*/ 38 w 41"/>
                <a:gd name="T71" fmla="*/ 16 h 41"/>
                <a:gd name="T72" fmla="*/ 36 w 41"/>
                <a:gd name="T7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41">
                  <a:moveTo>
                    <a:pt x="33" y="38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3" y="26"/>
                    <a:pt x="2" y="25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7"/>
                    <a:pt x="1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6" y="11"/>
                    <a:pt x="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8" y="14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1" y="19"/>
                  </a:cubicBezTo>
                  <a:cubicBezTo>
                    <a:pt x="41" y="21"/>
                    <a:pt x="40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5"/>
                    <a:pt x="37" y="25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9"/>
                    <a:pt x="34" y="39"/>
                  </a:cubicBezTo>
                  <a:cubicBezTo>
                    <a:pt x="34" y="39"/>
                    <a:pt x="34" y="38"/>
                    <a:pt x="33" y="38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3" y="21"/>
                    <a:pt x="4" y="22"/>
                    <a:pt x="5" y="23"/>
                  </a:cubicBezTo>
                  <a:cubicBezTo>
                    <a:pt x="6" y="23"/>
                    <a:pt x="7" y="24"/>
                    <a:pt x="8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9" y="21"/>
                    <a:pt x="39" y="19"/>
                  </a:cubicBezTo>
                  <a:cubicBezTo>
                    <a:pt x="39" y="18"/>
                    <a:pt x="38" y="1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5"/>
                    <a:pt x="37" y="15"/>
                    <a:pt x="36" y="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00241" y="1926364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00241" y="2890277"/>
            <a:ext cx="5928852" cy="900720"/>
            <a:chOff x="5900241" y="2890277"/>
            <a:chExt cx="5928852" cy="9007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04667" y="2890277"/>
              <a:ext cx="4320000" cy="900720"/>
              <a:chOff x="6704667" y="2890277"/>
              <a:chExt cx="4320000" cy="900720"/>
            </a:xfrm>
          </p:grpSpPr>
          <p:sp>
            <p:nvSpPr>
              <p:cNvPr id="8" name="任意多边形 7"/>
              <p:cNvSpPr/>
              <p:nvPr/>
            </p:nvSpPr>
            <p:spPr>
              <a:xfrm rot="5400000">
                <a:off x="8414307" y="1180637"/>
                <a:ext cx="900720" cy="4320000"/>
              </a:xfrm>
              <a:custGeom>
                <a:avLst/>
                <a:gdLst>
                  <a:gd name="connsiteX0" fmla="*/ 0 w 900720"/>
                  <a:gd name="connsiteY0" fmla="*/ 4046077 h 4046077"/>
                  <a:gd name="connsiteX1" fmla="*/ 0 w 900720"/>
                  <a:gd name="connsiteY1" fmla="*/ 355030 h 4046077"/>
                  <a:gd name="connsiteX2" fmla="*/ 721 w 900720"/>
                  <a:gd name="connsiteY2" fmla="*/ 355030 h 4046077"/>
                  <a:gd name="connsiteX3" fmla="*/ 450720 w 900720"/>
                  <a:gd name="connsiteY3" fmla="*/ 0 h 4046077"/>
                  <a:gd name="connsiteX4" fmla="*/ 900719 w 900720"/>
                  <a:gd name="connsiteY4" fmla="*/ 355030 h 4046077"/>
                  <a:gd name="connsiteX5" fmla="*/ 900720 w 900720"/>
                  <a:gd name="connsiteY5" fmla="*/ 355030 h 4046077"/>
                  <a:gd name="connsiteX6" fmla="*/ 900720 w 900720"/>
                  <a:gd name="connsiteY6" fmla="*/ 355031 h 4046077"/>
                  <a:gd name="connsiteX7" fmla="*/ 900720 w 900720"/>
                  <a:gd name="connsiteY7" fmla="*/ 355031 h 4046077"/>
                  <a:gd name="connsiteX8" fmla="*/ 900720 w 900720"/>
                  <a:gd name="connsiteY8" fmla="*/ 355031 h 4046077"/>
                  <a:gd name="connsiteX9" fmla="*/ 900720 w 900720"/>
                  <a:gd name="connsiteY9" fmla="*/ 4046077 h 404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720" h="4046077">
                    <a:moveTo>
                      <a:pt x="0" y="4046077"/>
                    </a:moveTo>
                    <a:lnTo>
                      <a:pt x="0" y="355030"/>
                    </a:lnTo>
                    <a:lnTo>
                      <a:pt x="721" y="355030"/>
                    </a:lnTo>
                    <a:lnTo>
                      <a:pt x="450720" y="0"/>
                    </a:lnTo>
                    <a:lnTo>
                      <a:pt x="900719" y="355030"/>
                    </a:lnTo>
                    <a:lnTo>
                      <a:pt x="900720" y="355030"/>
                    </a:lnTo>
                    <a:lnTo>
                      <a:pt x="900720" y="355031"/>
                    </a:lnTo>
                    <a:lnTo>
                      <a:pt x="900720" y="355031"/>
                    </a:lnTo>
                    <a:lnTo>
                      <a:pt x="900720" y="355031"/>
                    </a:lnTo>
                    <a:lnTo>
                      <a:pt x="900720" y="4046077"/>
                    </a:lnTo>
                    <a:close/>
                  </a:path>
                </a:pathLst>
              </a:custGeom>
              <a:solidFill>
                <a:srgbClr val="F6C9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Freeform 648"/>
              <p:cNvSpPr>
                <a:spLocks noEditPoints="1"/>
              </p:cNvSpPr>
              <p:nvPr/>
            </p:nvSpPr>
            <p:spPr bwMode="auto">
              <a:xfrm>
                <a:off x="6833474" y="3054191"/>
                <a:ext cx="617306" cy="547401"/>
              </a:xfrm>
              <a:custGeom>
                <a:avLst/>
                <a:gdLst>
                  <a:gd name="T0" fmla="*/ 26 w 43"/>
                  <a:gd name="T1" fmla="*/ 0 h 41"/>
                  <a:gd name="T2" fmla="*/ 31 w 43"/>
                  <a:gd name="T3" fmla="*/ 5 h 41"/>
                  <a:gd name="T4" fmla="*/ 35 w 43"/>
                  <a:gd name="T5" fmla="*/ 6 h 41"/>
                  <a:gd name="T6" fmla="*/ 43 w 43"/>
                  <a:gd name="T7" fmla="*/ 15 h 41"/>
                  <a:gd name="T8" fmla="*/ 41 w 43"/>
                  <a:gd name="T9" fmla="*/ 38 h 41"/>
                  <a:gd name="T10" fmla="*/ 9 w 43"/>
                  <a:gd name="T11" fmla="*/ 41 h 41"/>
                  <a:gd name="T12" fmla="*/ 3 w 43"/>
                  <a:gd name="T13" fmla="*/ 38 h 41"/>
                  <a:gd name="T14" fmla="*/ 0 w 43"/>
                  <a:gd name="T15" fmla="*/ 15 h 41"/>
                  <a:gd name="T16" fmla="*/ 3 w 43"/>
                  <a:gd name="T17" fmla="*/ 9 h 41"/>
                  <a:gd name="T18" fmla="*/ 9 w 43"/>
                  <a:gd name="T19" fmla="*/ 6 h 41"/>
                  <a:gd name="T20" fmla="*/ 12 w 43"/>
                  <a:gd name="T21" fmla="*/ 5 h 41"/>
                  <a:gd name="T22" fmla="*/ 17 w 43"/>
                  <a:gd name="T23" fmla="*/ 0 h 41"/>
                  <a:gd name="T24" fmla="*/ 30 w 43"/>
                  <a:gd name="T25" fmla="*/ 9 h 41"/>
                  <a:gd name="T26" fmla="*/ 30 w 43"/>
                  <a:gd name="T27" fmla="*/ 9 h 41"/>
                  <a:gd name="T28" fmla="*/ 13 w 43"/>
                  <a:gd name="T29" fmla="*/ 9 h 41"/>
                  <a:gd name="T30" fmla="*/ 5 w 43"/>
                  <a:gd name="T31" fmla="*/ 11 h 41"/>
                  <a:gd name="T32" fmla="*/ 3 w 43"/>
                  <a:gd name="T33" fmla="*/ 15 h 41"/>
                  <a:gd name="T34" fmla="*/ 8 w 43"/>
                  <a:gd name="T35" fmla="*/ 22 h 41"/>
                  <a:gd name="T36" fmla="*/ 9 w 43"/>
                  <a:gd name="T37" fmla="*/ 19 h 41"/>
                  <a:gd name="T38" fmla="*/ 16 w 43"/>
                  <a:gd name="T39" fmla="*/ 19 h 41"/>
                  <a:gd name="T40" fmla="*/ 17 w 43"/>
                  <a:gd name="T41" fmla="*/ 20 h 41"/>
                  <a:gd name="T42" fmla="*/ 26 w 43"/>
                  <a:gd name="T43" fmla="*/ 22 h 41"/>
                  <a:gd name="T44" fmla="*/ 27 w 43"/>
                  <a:gd name="T45" fmla="*/ 19 h 41"/>
                  <a:gd name="T46" fmla="*/ 34 w 43"/>
                  <a:gd name="T47" fmla="*/ 19 h 41"/>
                  <a:gd name="T48" fmla="*/ 35 w 43"/>
                  <a:gd name="T49" fmla="*/ 20 h 41"/>
                  <a:gd name="T50" fmla="*/ 40 w 43"/>
                  <a:gd name="T51" fmla="*/ 22 h 41"/>
                  <a:gd name="T52" fmla="*/ 38 w 43"/>
                  <a:gd name="T53" fmla="*/ 11 h 41"/>
                  <a:gd name="T54" fmla="*/ 30 w 43"/>
                  <a:gd name="T55" fmla="*/ 9 h 41"/>
                  <a:gd name="T56" fmla="*/ 14 w 43"/>
                  <a:gd name="T57" fmla="*/ 6 h 41"/>
                  <a:gd name="T58" fmla="*/ 29 w 43"/>
                  <a:gd name="T59" fmla="*/ 5 h 41"/>
                  <a:gd name="T60" fmla="*/ 26 w 43"/>
                  <a:gd name="T61" fmla="*/ 2 h 41"/>
                  <a:gd name="T62" fmla="*/ 15 w 43"/>
                  <a:gd name="T63" fmla="*/ 3 h 41"/>
                  <a:gd name="T64" fmla="*/ 14 w 43"/>
                  <a:gd name="T65" fmla="*/ 6 h 41"/>
                  <a:gd name="T66" fmla="*/ 3 w 43"/>
                  <a:gd name="T67" fmla="*/ 24 h 41"/>
                  <a:gd name="T68" fmla="*/ 5 w 43"/>
                  <a:gd name="T69" fmla="*/ 36 h 41"/>
                  <a:gd name="T70" fmla="*/ 9 w 43"/>
                  <a:gd name="T71" fmla="*/ 38 h 41"/>
                  <a:gd name="T72" fmla="*/ 38 w 43"/>
                  <a:gd name="T73" fmla="*/ 36 h 41"/>
                  <a:gd name="T74" fmla="*/ 40 w 43"/>
                  <a:gd name="T75" fmla="*/ 24 h 41"/>
                  <a:gd name="T76" fmla="*/ 35 w 43"/>
                  <a:gd name="T77" fmla="*/ 27 h 41"/>
                  <a:gd name="T78" fmla="*/ 34 w 43"/>
                  <a:gd name="T79" fmla="*/ 28 h 41"/>
                  <a:gd name="T80" fmla="*/ 26 w 43"/>
                  <a:gd name="T81" fmla="*/ 27 h 41"/>
                  <a:gd name="T82" fmla="*/ 26 w 43"/>
                  <a:gd name="T83" fmla="*/ 24 h 41"/>
                  <a:gd name="T84" fmla="*/ 17 w 43"/>
                  <a:gd name="T85" fmla="*/ 27 h 41"/>
                  <a:gd name="T86" fmla="*/ 16 w 43"/>
                  <a:gd name="T87" fmla="*/ 28 h 41"/>
                  <a:gd name="T88" fmla="*/ 8 w 43"/>
                  <a:gd name="T89" fmla="*/ 27 h 41"/>
                  <a:gd name="T90" fmla="*/ 8 w 43"/>
                  <a:gd name="T91" fmla="*/ 24 h 41"/>
                  <a:gd name="T92" fmla="*/ 15 w 43"/>
                  <a:gd name="T93" fmla="*/ 21 h 41"/>
                  <a:gd name="T94" fmla="*/ 10 w 43"/>
                  <a:gd name="T95" fmla="*/ 21 h 41"/>
                  <a:gd name="T96" fmla="*/ 10 w 43"/>
                  <a:gd name="T97" fmla="*/ 23 h 41"/>
                  <a:gd name="T98" fmla="*/ 10 w 43"/>
                  <a:gd name="T99" fmla="*/ 26 h 41"/>
                  <a:gd name="T100" fmla="*/ 15 w 43"/>
                  <a:gd name="T101" fmla="*/ 23 h 41"/>
                  <a:gd name="T102" fmla="*/ 15 w 43"/>
                  <a:gd name="T103" fmla="*/ 23 h 41"/>
                  <a:gd name="T104" fmla="*/ 33 w 43"/>
                  <a:gd name="T105" fmla="*/ 21 h 41"/>
                  <a:gd name="T106" fmla="*/ 28 w 43"/>
                  <a:gd name="T107" fmla="*/ 21 h 41"/>
                  <a:gd name="T108" fmla="*/ 28 w 43"/>
                  <a:gd name="T109" fmla="*/ 23 h 41"/>
                  <a:gd name="T110" fmla="*/ 28 w 43"/>
                  <a:gd name="T111" fmla="*/ 26 h 41"/>
                  <a:gd name="T112" fmla="*/ 33 w 43"/>
                  <a:gd name="T113" fmla="*/ 23 h 41"/>
                  <a:gd name="T114" fmla="*/ 33 w 43"/>
                  <a:gd name="T115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1">
                    <a:moveTo>
                      <a:pt x="1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9" y="0"/>
                      <a:pt x="30" y="1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7" y="6"/>
                      <a:pt x="39" y="7"/>
                      <a:pt x="41" y="9"/>
                    </a:cubicBezTo>
                    <a:cubicBezTo>
                      <a:pt x="42" y="10"/>
                      <a:pt x="43" y="12"/>
                      <a:pt x="43" y="15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5"/>
                      <a:pt x="42" y="37"/>
                      <a:pt x="41" y="38"/>
                    </a:cubicBezTo>
                    <a:cubicBezTo>
                      <a:pt x="39" y="40"/>
                      <a:pt x="37" y="41"/>
                      <a:pt x="35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" y="37"/>
                      <a:pt x="0" y="35"/>
                      <a:pt x="0" y="3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6"/>
                      <a:pt x="9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3" y="2"/>
                      <a:pt x="14" y="1"/>
                    </a:cubicBezTo>
                    <a:cubicBezTo>
                      <a:pt x="14" y="0"/>
                      <a:pt x="16" y="0"/>
                      <a:pt x="17" y="0"/>
                    </a:cubicBezTo>
                    <a:close/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9"/>
                      <a:pt x="6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3" y="13"/>
                      <a:pt x="3" y="1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19"/>
                      <a:pt x="17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3"/>
                      <a:pt x="39" y="12"/>
                      <a:pt x="38" y="11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14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5" y="3"/>
                    </a:cubicBezTo>
                    <a:cubicBezTo>
                      <a:pt x="15" y="3"/>
                      <a:pt x="14" y="4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7" y="38"/>
                      <a:pt x="9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8"/>
                      <a:pt x="37" y="37"/>
                      <a:pt x="38" y="36"/>
                    </a:cubicBezTo>
                    <a:cubicBezTo>
                      <a:pt x="39" y="35"/>
                      <a:pt x="40" y="34"/>
                      <a:pt x="40" y="32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8"/>
                      <a:pt x="35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8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5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lose/>
                    <a:moveTo>
                      <a:pt x="33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1"/>
                      <a:pt x="33" y="21"/>
                      <a:pt x="33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900241" y="3106968"/>
              <a:ext cx="5928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00241" y="3959588"/>
            <a:ext cx="5928852" cy="900720"/>
            <a:chOff x="5900241" y="3959588"/>
            <a:chExt cx="5928852" cy="900720"/>
          </a:xfrm>
        </p:grpSpPr>
        <p:sp>
          <p:nvSpPr>
            <p:cNvPr id="9" name="任意多边形 8"/>
            <p:cNvSpPr/>
            <p:nvPr/>
          </p:nvSpPr>
          <p:spPr>
            <a:xfrm rot="5400000">
              <a:off x="8414307" y="2249948"/>
              <a:ext cx="900720" cy="4320000"/>
            </a:xfrm>
            <a:custGeom>
              <a:avLst/>
              <a:gdLst>
                <a:gd name="connsiteX0" fmla="*/ 0 w 900720"/>
                <a:gd name="connsiteY0" fmla="*/ 4046077 h 4046077"/>
                <a:gd name="connsiteX1" fmla="*/ 0 w 900720"/>
                <a:gd name="connsiteY1" fmla="*/ 355030 h 4046077"/>
                <a:gd name="connsiteX2" fmla="*/ 721 w 900720"/>
                <a:gd name="connsiteY2" fmla="*/ 355030 h 4046077"/>
                <a:gd name="connsiteX3" fmla="*/ 450720 w 900720"/>
                <a:gd name="connsiteY3" fmla="*/ 0 h 4046077"/>
                <a:gd name="connsiteX4" fmla="*/ 900719 w 900720"/>
                <a:gd name="connsiteY4" fmla="*/ 355030 h 4046077"/>
                <a:gd name="connsiteX5" fmla="*/ 900720 w 900720"/>
                <a:gd name="connsiteY5" fmla="*/ 355030 h 4046077"/>
                <a:gd name="connsiteX6" fmla="*/ 900720 w 900720"/>
                <a:gd name="connsiteY6" fmla="*/ 355031 h 4046077"/>
                <a:gd name="connsiteX7" fmla="*/ 900720 w 900720"/>
                <a:gd name="connsiteY7" fmla="*/ 355031 h 4046077"/>
                <a:gd name="connsiteX8" fmla="*/ 900720 w 900720"/>
                <a:gd name="connsiteY8" fmla="*/ 355031 h 4046077"/>
                <a:gd name="connsiteX9" fmla="*/ 900720 w 900720"/>
                <a:gd name="connsiteY9" fmla="*/ 4046077 h 404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720" h="4046077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solidFill>
              <a:srgbClr val="378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611"/>
            <p:cNvSpPr>
              <a:spLocks noEditPoints="1"/>
            </p:cNvSpPr>
            <p:nvPr/>
          </p:nvSpPr>
          <p:spPr bwMode="auto">
            <a:xfrm>
              <a:off x="6833475" y="4188542"/>
              <a:ext cx="617306" cy="502648"/>
            </a:xfrm>
            <a:custGeom>
              <a:avLst/>
              <a:gdLst>
                <a:gd name="T0" fmla="*/ 31 w 45"/>
                <a:gd name="T1" fmla="*/ 11 h 37"/>
                <a:gd name="T2" fmla="*/ 3 w 45"/>
                <a:gd name="T3" fmla="*/ 29 h 37"/>
                <a:gd name="T4" fmla="*/ 35 w 45"/>
                <a:gd name="T5" fmla="*/ 23 h 37"/>
                <a:gd name="T6" fmla="*/ 35 w 45"/>
                <a:gd name="T7" fmla="*/ 23 h 37"/>
                <a:gd name="T8" fmla="*/ 33 w 45"/>
                <a:gd name="T9" fmla="*/ 32 h 37"/>
                <a:gd name="T10" fmla="*/ 28 w 45"/>
                <a:gd name="T11" fmla="*/ 32 h 37"/>
                <a:gd name="T12" fmla="*/ 42 w 45"/>
                <a:gd name="T13" fmla="*/ 33 h 37"/>
                <a:gd name="T14" fmla="*/ 28 w 45"/>
                <a:gd name="T15" fmla="*/ 3 h 37"/>
                <a:gd name="T16" fmla="*/ 33 w 45"/>
                <a:gd name="T17" fmla="*/ 8 h 37"/>
                <a:gd name="T18" fmla="*/ 35 w 45"/>
                <a:gd name="T19" fmla="*/ 10 h 37"/>
                <a:gd name="T20" fmla="*/ 35 w 45"/>
                <a:gd name="T21" fmla="*/ 10 h 37"/>
                <a:gd name="T22" fmla="*/ 41 w 45"/>
                <a:gd name="T23" fmla="*/ 11 h 37"/>
                <a:gd name="T24" fmla="*/ 35 w 45"/>
                <a:gd name="T25" fmla="*/ 12 h 37"/>
                <a:gd name="T26" fmla="*/ 35 w 45"/>
                <a:gd name="T27" fmla="*/ 15 h 37"/>
                <a:gd name="T28" fmla="*/ 40 w 45"/>
                <a:gd name="T29" fmla="*/ 15 h 37"/>
                <a:gd name="T30" fmla="*/ 40 w 45"/>
                <a:gd name="T31" fmla="*/ 17 h 37"/>
                <a:gd name="T32" fmla="*/ 35 w 45"/>
                <a:gd name="T33" fmla="*/ 17 h 37"/>
                <a:gd name="T34" fmla="*/ 35 w 45"/>
                <a:gd name="T35" fmla="*/ 21 h 37"/>
                <a:gd name="T36" fmla="*/ 41 w 45"/>
                <a:gd name="T37" fmla="*/ 22 h 37"/>
                <a:gd name="T38" fmla="*/ 35 w 45"/>
                <a:gd name="T39" fmla="*/ 23 h 37"/>
                <a:gd name="T40" fmla="*/ 12 w 45"/>
                <a:gd name="T41" fmla="*/ 37 h 37"/>
                <a:gd name="T42" fmla="*/ 12 w 45"/>
                <a:gd name="T43" fmla="*/ 35 h 37"/>
                <a:gd name="T44" fmla="*/ 16 w 45"/>
                <a:gd name="T45" fmla="*/ 32 h 37"/>
                <a:gd name="T46" fmla="*/ 0 w 45"/>
                <a:gd name="T47" fmla="*/ 30 h 37"/>
                <a:gd name="T48" fmla="*/ 0 w 45"/>
                <a:gd name="T49" fmla="*/ 9 h 37"/>
                <a:gd name="T50" fmla="*/ 2 w 45"/>
                <a:gd name="T51" fmla="*/ 8 h 37"/>
                <a:gd name="T52" fmla="*/ 25 w 45"/>
                <a:gd name="T53" fmla="*/ 2 h 37"/>
                <a:gd name="T54" fmla="*/ 27 w 45"/>
                <a:gd name="T55" fmla="*/ 0 h 37"/>
                <a:gd name="T56" fmla="*/ 45 w 45"/>
                <a:gd name="T57" fmla="*/ 2 h 37"/>
                <a:gd name="T58" fmla="*/ 45 w 45"/>
                <a:gd name="T59" fmla="*/ 35 h 37"/>
                <a:gd name="T60" fmla="*/ 43 w 45"/>
                <a:gd name="T61" fmla="*/ 37 h 37"/>
                <a:gd name="T62" fmla="*/ 25 w 45"/>
                <a:gd name="T63" fmla="*/ 35 h 37"/>
                <a:gd name="T64" fmla="*/ 25 w 45"/>
                <a:gd name="T65" fmla="*/ 32 h 37"/>
                <a:gd name="T66" fmla="*/ 19 w 45"/>
                <a:gd name="T67" fmla="*/ 35 h 37"/>
                <a:gd name="T68" fmla="*/ 24 w 45"/>
                <a:gd name="T69" fmla="*/ 36 h 37"/>
                <a:gd name="T70" fmla="*/ 12 w 45"/>
                <a:gd name="T7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37">
                  <a:moveTo>
                    <a:pt x="31" y="29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3" y="29"/>
                    <a:pt x="22" y="29"/>
                    <a:pt x="31" y="29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4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1" y="10"/>
                    <a:pt x="41" y="11"/>
                  </a:cubicBezTo>
                  <a:cubicBezTo>
                    <a:pt x="41" y="12"/>
                    <a:pt x="40" y="12"/>
                    <a:pt x="40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6"/>
                    <a:pt x="41" y="16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1" y="21"/>
                    <a:pt x="41" y="22"/>
                  </a:cubicBezTo>
                  <a:cubicBezTo>
                    <a:pt x="41" y="22"/>
                    <a:pt x="40" y="23"/>
                    <a:pt x="40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6"/>
                    <a:pt x="11" y="36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5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19" y="37"/>
                    <a:pt x="15" y="37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00241" y="4067933"/>
              <a:ext cx="5928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00241" y="5096488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29" name="矩形 28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 userDrawn="1"/>
          </p:nvSpPr>
          <p:spPr>
            <a:xfrm>
              <a:off x="679076" y="665193"/>
              <a:ext cx="82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無聲</a:t>
              </a:r>
              <a:endParaRPr lang="en-US" altLang="zh-CN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endParaRPr lang="zh-CN" altLang="en-US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"/>
          <a:stretch>
            <a:fillRect/>
          </a:stretch>
        </p:blipFill>
        <p:spPr>
          <a:xfrm>
            <a:off x="306685" y="1537199"/>
            <a:ext cx="2520000" cy="178774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06685" y="3403948"/>
            <a:ext cx="2520000" cy="2700000"/>
          </a:xfrm>
          <a:prstGeom prst="rect">
            <a:avLst/>
          </a:prstGeom>
          <a:solidFill>
            <a:srgbClr val="F3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28539" y="1520825"/>
            <a:ext cx="3060000" cy="1787124"/>
          </a:xfrm>
          <a:prstGeom prst="rect">
            <a:avLst/>
          </a:prstGeom>
          <a:solidFill>
            <a:srgbClr val="9C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097869" y="3403948"/>
            <a:ext cx="2520000" cy="2700000"/>
          </a:xfrm>
          <a:prstGeom prst="rect">
            <a:avLst/>
          </a:prstGeom>
          <a:solidFill>
            <a:srgbClr val="F3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723461" y="1537199"/>
            <a:ext cx="3130300" cy="1787742"/>
          </a:xfrm>
          <a:prstGeom prst="rect">
            <a:avLst/>
          </a:prstGeom>
          <a:solidFill>
            <a:srgbClr val="F6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31574" y="197941"/>
            <a:ext cx="61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Please add your title here</a:t>
            </a:r>
            <a:endParaRPr lang="zh-CN" altLang="en-US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131574" y="1590028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60426" y="1537199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96000" y="3429000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9CAAD0"/>
                </a:solidFill>
              </a:rPr>
              <a:t>Your Text Here </a:t>
            </a:r>
            <a:endParaRPr lang="zh-CN" altLang="en-US" sz="2800" dirty="0">
              <a:solidFill>
                <a:srgbClr val="9CAAD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9962" y="3429000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9CAAD0"/>
                </a:solidFill>
              </a:rPr>
              <a:t>Your Text Here </a:t>
            </a:r>
            <a:endParaRPr lang="zh-CN" altLang="en-US" sz="2800" dirty="0">
              <a:solidFill>
                <a:srgbClr val="9CAAD0"/>
              </a:solidFill>
            </a:endParaRPr>
          </a:p>
        </p:txBody>
      </p:sp>
      <p:pic>
        <p:nvPicPr>
          <p:cNvPr id="24" name="图片 2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r="22510"/>
          <a:stretch>
            <a:fillRect/>
          </a:stretch>
        </p:blipFill>
        <p:spPr>
          <a:xfrm>
            <a:off x="2932277" y="3429000"/>
            <a:ext cx="3060000" cy="26638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7"/>
          <a:stretch>
            <a:fillRect/>
          </a:stretch>
        </p:blipFill>
        <p:spPr>
          <a:xfrm>
            <a:off x="6096000" y="1537199"/>
            <a:ext cx="2520000" cy="179590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6492"/>
          <a:stretch>
            <a:fillRect/>
          </a:stretch>
        </p:blipFill>
        <p:spPr>
          <a:xfrm>
            <a:off x="8717907" y="3429000"/>
            <a:ext cx="3141408" cy="267494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31574" y="2113248"/>
            <a:ext cx="253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60426" y="2113248"/>
            <a:ext cx="253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Age has reached the end of the beginning of a word. 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2554" y="3928080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9281FB"/>
                </a:solidFill>
              </a:rPr>
              <a:t>Age has reached the end of the beginning of a word. May be guilty in his seems to passing a lot of different </a:t>
            </a:r>
            <a:r>
              <a:rPr lang="en-US" altLang="zh-CN" sz="1900" dirty="0" smtClean="0">
                <a:solidFill>
                  <a:srgbClr val="9281FB"/>
                </a:solidFill>
              </a:rPr>
              <a:t>life</a:t>
            </a:r>
            <a:endParaRPr lang="en-US" altLang="zh-CN" sz="1900" dirty="0">
              <a:solidFill>
                <a:srgbClr val="9281FB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66330" y="3928080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9281FB"/>
                </a:solidFill>
              </a:rPr>
              <a:t>Age has reached the end of the beginning of a word. May be guilty in his seems to passing a lot of different </a:t>
            </a:r>
            <a:r>
              <a:rPr lang="en-US" altLang="zh-CN" sz="1900" dirty="0" smtClean="0">
                <a:solidFill>
                  <a:srgbClr val="9281FB"/>
                </a:solidFill>
              </a:rPr>
              <a:t>life</a:t>
            </a:r>
            <a:endParaRPr lang="en-US" altLang="zh-CN" sz="1900" dirty="0">
              <a:solidFill>
                <a:srgbClr val="928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PART TWO</a:t>
            </a:r>
            <a:endParaRPr lang="zh-CN" altLang="en-US" sz="36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290944" y="2659559"/>
            <a:ext cx="910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anose="04020904080802020404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ADD YOUR TITLE HERE</a:t>
            </a:r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anose="04020904080802020404" pitchFamily="82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>
            <a:off x="1076680" y="-779294"/>
            <a:ext cx="6405212" cy="8534965"/>
          </a:xfrm>
          <a:custGeom>
            <a:avLst/>
            <a:gdLst>
              <a:gd name="connsiteX0" fmla="*/ 0 w 6405212"/>
              <a:gd name="connsiteY0" fmla="*/ 0 h 8534965"/>
              <a:gd name="connsiteX1" fmla="*/ 6405212 w 6405212"/>
              <a:gd name="connsiteY1" fmla="*/ 0 h 8534965"/>
              <a:gd name="connsiteX2" fmla="*/ 6405212 w 6405212"/>
              <a:gd name="connsiteY2" fmla="*/ 8534965 h 8534965"/>
              <a:gd name="connsiteX3" fmla="*/ 0 w 6405212"/>
              <a:gd name="connsiteY3" fmla="*/ 8534965 h 8534965"/>
              <a:gd name="connsiteX4" fmla="*/ 0 w 6405212"/>
              <a:gd name="connsiteY4" fmla="*/ 0 h 8534965"/>
              <a:gd name="connsiteX5" fmla="*/ 6295488 w 6405212"/>
              <a:gd name="connsiteY5" fmla="*/ 1852377 h 8534965"/>
              <a:gd name="connsiteX6" fmla="*/ 2159529 w 6405212"/>
              <a:gd name="connsiteY6" fmla="*/ 5009000 h 8534965"/>
              <a:gd name="connsiteX7" fmla="*/ 6295488 w 6405212"/>
              <a:gd name="connsiteY7" fmla="*/ 5025329 h 8534965"/>
              <a:gd name="connsiteX8" fmla="*/ 6295488 w 6405212"/>
              <a:gd name="connsiteY8" fmla="*/ 1852377 h 85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12" h="8534965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36" name="等腰三角形 35"/>
            <p:cNvSpPr/>
            <p:nvPr/>
          </p:nvSpPr>
          <p:spPr>
            <a:xfrm rot="14183167" flipH="1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3725165" flipV="1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D1E6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4416067" y="-3726429"/>
            <a:ext cx="12318108" cy="18072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16" name="矩形 15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679076" y="665193"/>
              <a:ext cx="82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無聲</a:t>
              </a:r>
              <a:endParaRPr lang="en-US" altLang="zh-CN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endParaRPr lang="zh-CN" altLang="en-US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42950" y="1985918"/>
            <a:ext cx="1447800" cy="671179"/>
            <a:chOff x="1085850" y="2167271"/>
            <a:chExt cx="1447800" cy="671179"/>
          </a:xfrm>
          <a:solidFill>
            <a:srgbClr val="AFA2FC"/>
          </a:solidFill>
        </p:grpSpPr>
        <p:sp>
          <p:nvSpPr>
            <p:cNvPr id="7" name="文本框 6"/>
            <p:cNvSpPr txBox="1"/>
            <p:nvPr/>
          </p:nvSpPr>
          <p:spPr>
            <a:xfrm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01</a:t>
              </a:r>
              <a:endParaRPr lang="zh-CN" altLang="en-US" sz="2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66277" y="1981200"/>
            <a:ext cx="1447800" cy="671179"/>
            <a:chOff x="10009177" y="2381250"/>
            <a:chExt cx="1447800" cy="671179"/>
          </a:xfrm>
          <a:solidFill>
            <a:srgbClr val="AFA2FC"/>
          </a:solidFill>
        </p:grpSpPr>
        <p:sp>
          <p:nvSpPr>
            <p:cNvPr id="11" name="文本框 10"/>
            <p:cNvSpPr txBox="1"/>
            <p:nvPr/>
          </p:nvSpPr>
          <p:spPr>
            <a:xfrm>
              <a:off x="10009177" y="2381250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05</a:t>
              </a:r>
              <a:endParaRPr lang="zh-CN" altLang="en-US" sz="2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10534195" y="2842915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3183331" y="4158085"/>
            <a:ext cx="1447800" cy="671179"/>
            <a:chOff x="1085850" y="2167271"/>
            <a:chExt cx="1447800" cy="671179"/>
          </a:xfrm>
          <a:solidFill>
            <a:srgbClr val="F6C9C8"/>
          </a:solidFill>
        </p:grpSpPr>
        <p:sp>
          <p:nvSpPr>
            <p:cNvPr id="15" name="文本框 14"/>
            <p:cNvSpPr txBox="1"/>
            <p:nvPr/>
          </p:nvSpPr>
          <p:spPr>
            <a:xfrm rot="10800000"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02</a:t>
              </a:r>
              <a:endParaRPr lang="zh-CN" altLang="en-US" sz="2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07813" y="1981200"/>
            <a:ext cx="1447800" cy="671179"/>
            <a:chOff x="1085850" y="2167271"/>
            <a:chExt cx="1447800" cy="671179"/>
          </a:xfrm>
          <a:solidFill>
            <a:srgbClr val="AFA2FC"/>
          </a:solidFill>
        </p:grpSpPr>
        <p:sp>
          <p:nvSpPr>
            <p:cNvPr id="19" name="文本框 18"/>
            <p:cNvSpPr txBox="1"/>
            <p:nvPr/>
          </p:nvSpPr>
          <p:spPr>
            <a:xfrm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03</a:t>
              </a:r>
              <a:endParaRPr lang="zh-CN" altLang="en-US" sz="2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10800000">
            <a:off x="7714844" y="4167826"/>
            <a:ext cx="1447800" cy="671179"/>
            <a:chOff x="1085850" y="2167271"/>
            <a:chExt cx="1447800" cy="671179"/>
          </a:xfrm>
          <a:solidFill>
            <a:srgbClr val="F6C9C8"/>
          </a:solidFill>
        </p:grpSpPr>
        <p:sp>
          <p:nvSpPr>
            <p:cNvPr id="23" name="文本框 22"/>
            <p:cNvSpPr txBox="1"/>
            <p:nvPr/>
          </p:nvSpPr>
          <p:spPr>
            <a:xfrm rot="10800000"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04</a:t>
              </a:r>
              <a:endParaRPr lang="zh-CN" altLang="en-US" sz="24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407383" y="3887136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81685" y="3915675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5714" y="3888000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32642" y="1927346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16865" y="1930400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38200" y="3429000"/>
            <a:ext cx="1047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314450" y="32385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37777" y="3233782"/>
            <a:ext cx="304800" cy="304800"/>
          </a:xfrm>
          <a:prstGeom prst="ellipse">
            <a:avLst/>
          </a:prstGeom>
          <a:solidFill>
            <a:srgbClr val="3C96B6"/>
          </a:solidFill>
          <a:ln w="57150">
            <a:solidFill>
              <a:srgbClr val="D4E2E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0800000">
            <a:off x="3754831" y="3271882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79313" y="3233782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0800000">
            <a:off x="8286344" y="3281623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131574" y="197941"/>
            <a:ext cx="59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Please add your title here</a:t>
            </a:r>
            <a:endParaRPr lang="zh-CN" altLang="en-US" sz="200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37" name="矩形 36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 userDrawn="1"/>
          </p:nvSpPr>
          <p:spPr>
            <a:xfrm>
              <a:off x="679076" y="665193"/>
              <a:ext cx="82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無聲</a:t>
              </a:r>
              <a:endParaRPr lang="en-US" altLang="zh-CN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endParaRPr lang="zh-CN" altLang="en-US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5" grpId="0" animBg="1"/>
      <p:bldP spid="25" grpId="1" animBg="1"/>
      <p:bldP spid="2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31574" y="197941"/>
            <a:ext cx="59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Please add your title here</a:t>
            </a:r>
            <a:endParaRPr lang="zh-CN" altLang="en-US" sz="2000" dirty="0"/>
          </a:p>
        </p:txBody>
      </p:sp>
      <p:sp>
        <p:nvSpPr>
          <p:cNvPr id="20" name="等腰三角形 19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11264" y="1520825"/>
            <a:ext cx="10769471" cy="476288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983187" y="2289609"/>
            <a:ext cx="0" cy="2713704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029499" y="2191752"/>
            <a:ext cx="0" cy="280800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77177" y="200069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9CAAD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01</a:t>
            </a:r>
            <a:endParaRPr lang="zh-CN" altLang="en-US" sz="4400" b="1" dirty="0">
              <a:solidFill>
                <a:srgbClr val="9CAAD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0037" y="200069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D5BA9E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02</a:t>
            </a:r>
            <a:endParaRPr lang="zh-CN" altLang="en-US" sz="4400" b="1" dirty="0">
              <a:solidFill>
                <a:srgbClr val="D5BA9E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6309" y="200069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A7DBE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03</a:t>
            </a:r>
            <a:endParaRPr lang="zh-CN" altLang="en-US" sz="4400" b="1" dirty="0">
              <a:solidFill>
                <a:srgbClr val="A7DBE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876192" y="1998104"/>
            <a:ext cx="13540396" cy="808957"/>
            <a:chOff x="1876192" y="1998104"/>
            <a:chExt cx="13540396" cy="808957"/>
          </a:xfrm>
        </p:grpSpPr>
        <p:grpSp>
          <p:nvGrpSpPr>
            <p:cNvPr id="19" name="组合 18"/>
            <p:cNvGrpSpPr/>
            <p:nvPr/>
          </p:nvGrpSpPr>
          <p:grpSpPr>
            <a:xfrm>
              <a:off x="1876192" y="2031927"/>
              <a:ext cx="9604543" cy="775134"/>
              <a:chOff x="1876192" y="1995005"/>
              <a:chExt cx="9604543" cy="77513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876192" y="1995005"/>
                <a:ext cx="59288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9CAAD0"/>
                    </a:solidFill>
                    <a:latin typeface="Myriad Pro Light" panose="020B0603030403020204" pitchFamily="34" charset="0"/>
                  </a:rPr>
                  <a:t>TITLE</a:t>
                </a:r>
                <a:endParaRPr lang="zh-CN" altLang="en-US" sz="4400" b="1" dirty="0">
                  <a:solidFill>
                    <a:srgbClr val="9CAAD0"/>
                  </a:solidFill>
                  <a:latin typeface="Myriad Pro Light" panose="020B0603030403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551883" y="2000698"/>
                <a:ext cx="59288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D5BA9E"/>
                    </a:solidFill>
                    <a:latin typeface="Myriad Pro Light" panose="020B0603030403020204" pitchFamily="34" charset="0"/>
                  </a:rPr>
                  <a:t>TITLE</a:t>
                </a:r>
                <a:endParaRPr lang="zh-CN" altLang="en-US" sz="4400" b="1" dirty="0">
                  <a:solidFill>
                    <a:srgbClr val="D5BA9E"/>
                  </a:solidFill>
                  <a:latin typeface="Myriad Pro Light" panose="020B060303040302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487736" y="1998104"/>
              <a:ext cx="59288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A7DBE1"/>
                  </a:solidFill>
                  <a:latin typeface="Myriad Pro Light" panose="020B0603030403020204" pitchFamily="34" charset="0"/>
                </a:rPr>
                <a:t>TITLE</a:t>
              </a:r>
              <a:endParaRPr lang="zh-CN" altLang="en-US" sz="4400" b="1" dirty="0">
                <a:solidFill>
                  <a:srgbClr val="A7DBE1"/>
                </a:solidFill>
                <a:latin typeface="Myriad Pro Light" panose="020B0603030403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97954" y="2781913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9CAAD0"/>
                </a:solidFill>
              </a:rPr>
              <a:t>Your Text Here </a:t>
            </a:r>
            <a:endParaRPr lang="zh-CN" altLang="en-US" sz="2800" dirty="0">
              <a:solidFill>
                <a:srgbClr val="9CAAD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29131" y="3360393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AFA2FC"/>
                </a:solidFill>
              </a:rPr>
              <a:t>Age has reached the end of the beginning of a word. May be guilty in his seems to passing a lot of different </a:t>
            </a:r>
            <a:r>
              <a:rPr lang="en-US" altLang="zh-CN" sz="1900" dirty="0" smtClean="0">
                <a:solidFill>
                  <a:srgbClr val="AFA2FC"/>
                </a:solidFill>
              </a:rPr>
              <a:t>life</a:t>
            </a:r>
            <a:endParaRPr lang="en-US" altLang="zh-CN" sz="1900" dirty="0">
              <a:solidFill>
                <a:srgbClr val="AFA2FC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98681" y="2781913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D5BA9E"/>
                </a:solidFill>
              </a:rPr>
              <a:t>Your Text Here </a:t>
            </a:r>
            <a:endParaRPr lang="zh-CN" altLang="en-US" sz="2800" dirty="0">
              <a:solidFill>
                <a:srgbClr val="D5BA9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21014" y="2781913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78EA8"/>
                </a:solidFill>
              </a:rPr>
              <a:t>Your Text Here </a:t>
            </a:r>
            <a:endParaRPr lang="zh-CN" altLang="en-US" sz="2800" dirty="0">
              <a:solidFill>
                <a:srgbClr val="378EA8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28279" y="3384673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D5BA9E"/>
                </a:solidFill>
              </a:rPr>
              <a:t>Age has reached the end of the beginning of a word. May be guilty in his seems to passing a lot of different </a:t>
            </a:r>
            <a:r>
              <a:rPr lang="en-US" altLang="zh-CN" sz="1900" dirty="0" smtClean="0">
                <a:solidFill>
                  <a:srgbClr val="D5BA9E"/>
                </a:solidFill>
              </a:rPr>
              <a:t>life</a:t>
            </a:r>
            <a:endParaRPr lang="en-US" altLang="zh-CN" sz="1900" dirty="0">
              <a:solidFill>
                <a:srgbClr val="D5BA9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07826" y="3384673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378EA8"/>
                </a:solidFill>
              </a:rPr>
              <a:t>Age has reached the end of the beginning of a word. May be guilty in his seems to passing a lot of different </a:t>
            </a:r>
            <a:r>
              <a:rPr lang="en-US" altLang="zh-CN" sz="1900" dirty="0" smtClean="0">
                <a:solidFill>
                  <a:srgbClr val="378EA8"/>
                </a:solidFill>
              </a:rPr>
              <a:t>life</a:t>
            </a:r>
            <a:endParaRPr lang="en-US" altLang="zh-CN" sz="1900" dirty="0">
              <a:solidFill>
                <a:srgbClr val="378E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59505" y="-1168301"/>
            <a:ext cx="4935692" cy="1035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6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中黑简" panose="02010609000101010101" pitchFamily="49" charset="-122"/>
              <a:ea typeface="汉仪中黑简" panose="02010609000101010101" pitchFamily="49" charset="-122"/>
              <a:cs typeface="Vrinda" panose="020B0502040204020203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PART THREE</a:t>
            </a:r>
            <a:endParaRPr lang="zh-CN" altLang="en-US" sz="3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290944" y="2659559"/>
            <a:ext cx="910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anose="04020904080802020404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ADD YOUR TITLE HERE</a:t>
            </a:r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 Std" panose="04020904080802020404" pitchFamily="82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1076680" y="-779294"/>
            <a:ext cx="6405212" cy="8534965"/>
          </a:xfrm>
          <a:custGeom>
            <a:avLst/>
            <a:gdLst>
              <a:gd name="connsiteX0" fmla="*/ 0 w 6405212"/>
              <a:gd name="connsiteY0" fmla="*/ 0 h 8534965"/>
              <a:gd name="connsiteX1" fmla="*/ 6405212 w 6405212"/>
              <a:gd name="connsiteY1" fmla="*/ 0 h 8534965"/>
              <a:gd name="connsiteX2" fmla="*/ 6405212 w 6405212"/>
              <a:gd name="connsiteY2" fmla="*/ 8534965 h 8534965"/>
              <a:gd name="connsiteX3" fmla="*/ 0 w 6405212"/>
              <a:gd name="connsiteY3" fmla="*/ 8534965 h 8534965"/>
              <a:gd name="connsiteX4" fmla="*/ 0 w 6405212"/>
              <a:gd name="connsiteY4" fmla="*/ 0 h 8534965"/>
              <a:gd name="connsiteX5" fmla="*/ 6295488 w 6405212"/>
              <a:gd name="connsiteY5" fmla="*/ 1852377 h 8534965"/>
              <a:gd name="connsiteX6" fmla="*/ 2159529 w 6405212"/>
              <a:gd name="connsiteY6" fmla="*/ 5009000 h 8534965"/>
              <a:gd name="connsiteX7" fmla="*/ 6295488 w 6405212"/>
              <a:gd name="connsiteY7" fmla="*/ 5025329 h 8534965"/>
              <a:gd name="connsiteX8" fmla="*/ 6295488 w 6405212"/>
              <a:gd name="connsiteY8" fmla="*/ 1852377 h 85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12" h="8534965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21" name="等腰三角形 20"/>
            <p:cNvSpPr/>
            <p:nvPr/>
          </p:nvSpPr>
          <p:spPr>
            <a:xfrm rot="14183167" flipH="1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3725165" flipV="1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D1E6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5240231" y="-4770169"/>
            <a:ext cx="13946898" cy="1972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27" name="矩形 26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 userDrawn="1"/>
          </p:nvSpPr>
          <p:spPr>
            <a:xfrm>
              <a:off x="679076" y="665193"/>
              <a:ext cx="820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無聲</a:t>
              </a:r>
              <a:endParaRPr lang="en-US" altLang="zh-CN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endParaRPr lang="zh-CN" altLang="en-US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WPS 演示</Application>
  <PresentationFormat>宽屏</PresentationFormat>
  <Paragraphs>195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2" baseType="lpstr">
      <vt:lpstr>Arial</vt:lpstr>
      <vt:lpstr>宋体</vt:lpstr>
      <vt:lpstr>Wingdings</vt:lpstr>
      <vt:lpstr>Kozuka Mincho Pro H</vt:lpstr>
      <vt:lpstr>Yu Gothic UI Semibold</vt:lpstr>
      <vt:lpstr>Microsoft Yi Baiti</vt:lpstr>
      <vt:lpstr>方正兰亭纤黑_GBK</vt:lpstr>
      <vt:lpstr>黑体</vt:lpstr>
      <vt:lpstr>Kozuka Gothic Pr6N L</vt:lpstr>
      <vt:lpstr>Myriad Pro Light</vt:lpstr>
      <vt:lpstr>方正大黑简体</vt:lpstr>
      <vt:lpstr>Vrinda</vt:lpstr>
      <vt:lpstr>Stencil Std</vt:lpstr>
      <vt:lpstr>Meiryo UI</vt:lpstr>
      <vt:lpstr>Segoe Print</vt:lpstr>
      <vt:lpstr>Juice ITC</vt:lpstr>
      <vt:lpstr>Segoe UI Semilight</vt:lpstr>
      <vt:lpstr>Open Sans</vt:lpstr>
      <vt:lpstr>汉仪中黑简</vt:lpstr>
      <vt:lpstr>Arial Unicode MS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Yu Gothic UI Light</vt:lpstr>
      <vt:lpstr>Segoe UI Symbol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Years later</cp:lastModifiedBy>
  <cp:revision>72</cp:revision>
  <dcterms:created xsi:type="dcterms:W3CDTF">2016-01-19T07:50:00Z</dcterms:created>
  <dcterms:modified xsi:type="dcterms:W3CDTF">2024-04-27T18:07:22Z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DFD085955EF94C8EBA0C87873A0D4287_13</vt:lpwstr>
  </property>
  <property fmtid="{D5CDD505-2E9C-101B-9397-08002B2CF9AE}" pid="3" name="KSOProductBuildVer">
    <vt:lpwstr>2052-12.1.0.16417</vt:lpwstr>
  </property>
</Properties>
</file>